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media5.WAV" ContentType="audio/x-wav"/>
  <Override PartName="/ppt/media/media6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53"/>
  </p:notesMasterIdLst>
  <p:sldIdLst>
    <p:sldId id="443" r:id="rId2"/>
    <p:sldId id="483" r:id="rId3"/>
    <p:sldId id="485" r:id="rId4"/>
    <p:sldId id="487" r:id="rId5"/>
    <p:sldId id="460" r:id="rId6"/>
    <p:sldId id="489" r:id="rId7"/>
    <p:sldId id="473" r:id="rId8"/>
    <p:sldId id="466" r:id="rId9"/>
    <p:sldId id="477" r:id="rId10"/>
    <p:sldId id="478" r:id="rId11"/>
    <p:sldId id="479" r:id="rId12"/>
    <p:sldId id="481" r:id="rId13"/>
    <p:sldId id="480" r:id="rId14"/>
    <p:sldId id="476" r:id="rId15"/>
    <p:sldId id="491" r:id="rId16"/>
    <p:sldId id="474" r:id="rId17"/>
    <p:sldId id="493" r:id="rId18"/>
    <p:sldId id="453" r:id="rId19"/>
    <p:sldId id="495" r:id="rId20"/>
    <p:sldId id="497" r:id="rId21"/>
    <p:sldId id="498" r:id="rId22"/>
    <p:sldId id="499" r:id="rId23"/>
    <p:sldId id="500" r:id="rId24"/>
    <p:sldId id="501" r:id="rId25"/>
    <p:sldId id="502" r:id="rId26"/>
    <p:sldId id="503" r:id="rId27"/>
    <p:sldId id="504" r:id="rId28"/>
    <p:sldId id="505" r:id="rId29"/>
    <p:sldId id="506" r:id="rId30"/>
    <p:sldId id="507" r:id="rId31"/>
    <p:sldId id="508" r:id="rId32"/>
    <p:sldId id="509" r:id="rId33"/>
    <p:sldId id="510" r:id="rId34"/>
    <p:sldId id="511" r:id="rId35"/>
    <p:sldId id="512" r:id="rId36"/>
    <p:sldId id="513" r:id="rId37"/>
    <p:sldId id="514" r:id="rId38"/>
    <p:sldId id="515" r:id="rId39"/>
    <p:sldId id="516" r:id="rId40"/>
    <p:sldId id="517" r:id="rId41"/>
    <p:sldId id="518" r:id="rId42"/>
    <p:sldId id="519" r:id="rId43"/>
    <p:sldId id="520" r:id="rId44"/>
    <p:sldId id="521" r:id="rId45"/>
    <p:sldId id="522" r:id="rId46"/>
    <p:sldId id="523" r:id="rId47"/>
    <p:sldId id="524" r:id="rId48"/>
    <p:sldId id="525" r:id="rId49"/>
    <p:sldId id="526" r:id="rId50"/>
    <p:sldId id="527" r:id="rId51"/>
    <p:sldId id="482" r:id="rId52"/>
  </p:sldIdLst>
  <p:sldSz cx="9144000" cy="5143500" type="screen16x9"/>
  <p:notesSz cx="6858000" cy="9144000"/>
  <p:embeddedFontLst>
    <p:embeddedFont>
      <p:font typeface="Catamaran" panose="020B0604020202020204" charset="0"/>
      <p:regular r:id="rId54"/>
      <p:bold r:id="rId55"/>
    </p:embeddedFont>
    <p:embeddedFont>
      <p:font typeface="Sport Day" panose="020B0604020202020204" charset="0"/>
      <p:regular r:id="rId56"/>
      <p:bold r:id="rId57"/>
      <p:italic r:id="rId58"/>
      <p:boldItalic r:id="rId59"/>
    </p:embeddedFont>
    <p:embeddedFont>
      <p:font typeface="Castellar" panose="020B0604020202020204" charset="0"/>
      <p:regular r:id="rId60"/>
    </p:embeddedFont>
    <p:embeddedFont>
      <p:font typeface="Coiny" panose="020B0604020202020204" charset="0"/>
      <p:regular r:id="rId61"/>
    </p:embeddedFont>
    <p:embeddedFont>
      <p:font typeface="Comic Sans MS" panose="030F0702030302020204" pitchFamily="66" charset="0"/>
      <p:regular r:id="rId62"/>
      <p:bold r:id="rId63"/>
      <p:italic r:id="rId64"/>
      <p:boldItalic r:id="rId65"/>
    </p:embeddedFont>
    <p:embeddedFont>
      <p:font typeface="Cooper Black" panose="0208090404030B020404" pitchFamily="18" charset="0"/>
      <p:regular r:id="rId66"/>
    </p:embeddedFont>
    <p:embeddedFont>
      <p:font typeface="Dosis" panose="020B0604020202020204" charset="0"/>
      <p:regular r:id="rId67"/>
      <p:bold r:id="rId68"/>
    </p:embeddedFont>
    <p:embeddedFont>
      <p:font typeface="Barriecito" panose="020B0604020202020204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FBB5E5-080F-46DB-A6B0-16C741041471}">
  <a:tblStyle styleId="{9CFBB5E5-080F-46DB-A6B0-16C7410414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78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38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4" name="Google Shape;30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2726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g1003d90df7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2" name="Google Shape;2062;g1003d90df7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40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" name="Google Shape;2886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7" name="Google Shape;2887;g99f2f57a71_0_207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7878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" name="Google Shape;2886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7" name="Google Shape;2887;g99f2f57a71_0_207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0373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f7a39de043_2_5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f7a39de043_2_5088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893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" name="Google Shape;2886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7" name="Google Shape;2887;g99f2f57a71_0_207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7460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gf7a39de043_2_5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1" name="Google Shape;3701;gf7a39de043_2_5088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377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906543" y="762809"/>
            <a:ext cx="3330914" cy="3160683"/>
          </a:xfrm>
          <a:custGeom>
            <a:avLst/>
            <a:gdLst/>
            <a:ahLst/>
            <a:cxnLst/>
            <a:rect l="l" t="t" r="r" b="b"/>
            <a:pathLst>
              <a:path w="15771" h="14965" extrusionOk="0">
                <a:moveTo>
                  <a:pt x="9526" y="1"/>
                </a:moveTo>
                <a:lnTo>
                  <a:pt x="9095" y="20"/>
                </a:lnTo>
                <a:lnTo>
                  <a:pt x="8645" y="76"/>
                </a:lnTo>
                <a:lnTo>
                  <a:pt x="8195" y="132"/>
                </a:lnTo>
                <a:lnTo>
                  <a:pt x="7764" y="226"/>
                </a:lnTo>
                <a:lnTo>
                  <a:pt x="7332" y="339"/>
                </a:lnTo>
                <a:lnTo>
                  <a:pt x="6901" y="470"/>
                </a:lnTo>
                <a:lnTo>
                  <a:pt x="6470" y="620"/>
                </a:lnTo>
                <a:lnTo>
                  <a:pt x="6039" y="789"/>
                </a:lnTo>
                <a:lnTo>
                  <a:pt x="5626" y="976"/>
                </a:lnTo>
                <a:lnTo>
                  <a:pt x="5232" y="1164"/>
                </a:lnTo>
                <a:lnTo>
                  <a:pt x="4820" y="1389"/>
                </a:lnTo>
                <a:lnTo>
                  <a:pt x="4445" y="1614"/>
                </a:lnTo>
                <a:lnTo>
                  <a:pt x="4088" y="1857"/>
                </a:lnTo>
                <a:lnTo>
                  <a:pt x="3732" y="2101"/>
                </a:lnTo>
                <a:lnTo>
                  <a:pt x="3395" y="2382"/>
                </a:lnTo>
                <a:lnTo>
                  <a:pt x="3076" y="2645"/>
                </a:lnTo>
                <a:lnTo>
                  <a:pt x="2776" y="2945"/>
                </a:lnTo>
                <a:lnTo>
                  <a:pt x="2326" y="3414"/>
                </a:lnTo>
                <a:lnTo>
                  <a:pt x="2119" y="3676"/>
                </a:lnTo>
                <a:lnTo>
                  <a:pt x="1932" y="3920"/>
                </a:lnTo>
                <a:lnTo>
                  <a:pt x="1613" y="4351"/>
                </a:lnTo>
                <a:lnTo>
                  <a:pt x="1332" y="4820"/>
                </a:lnTo>
                <a:lnTo>
                  <a:pt x="1069" y="5326"/>
                </a:lnTo>
                <a:lnTo>
                  <a:pt x="826" y="5852"/>
                </a:lnTo>
                <a:lnTo>
                  <a:pt x="601" y="6395"/>
                </a:lnTo>
                <a:lnTo>
                  <a:pt x="413" y="6977"/>
                </a:lnTo>
                <a:lnTo>
                  <a:pt x="263" y="7558"/>
                </a:lnTo>
                <a:lnTo>
                  <a:pt x="132" y="8139"/>
                </a:lnTo>
                <a:lnTo>
                  <a:pt x="76" y="8552"/>
                </a:lnTo>
                <a:lnTo>
                  <a:pt x="19" y="8946"/>
                </a:lnTo>
                <a:lnTo>
                  <a:pt x="1" y="9358"/>
                </a:lnTo>
                <a:lnTo>
                  <a:pt x="1" y="9752"/>
                </a:lnTo>
                <a:lnTo>
                  <a:pt x="19" y="10146"/>
                </a:lnTo>
                <a:lnTo>
                  <a:pt x="57" y="10539"/>
                </a:lnTo>
                <a:lnTo>
                  <a:pt x="113" y="10933"/>
                </a:lnTo>
                <a:lnTo>
                  <a:pt x="188" y="11308"/>
                </a:lnTo>
                <a:lnTo>
                  <a:pt x="301" y="11683"/>
                </a:lnTo>
                <a:lnTo>
                  <a:pt x="432" y="12040"/>
                </a:lnTo>
                <a:lnTo>
                  <a:pt x="601" y="12377"/>
                </a:lnTo>
                <a:lnTo>
                  <a:pt x="788" y="12715"/>
                </a:lnTo>
                <a:lnTo>
                  <a:pt x="1013" y="13033"/>
                </a:lnTo>
                <a:lnTo>
                  <a:pt x="1257" y="13333"/>
                </a:lnTo>
                <a:lnTo>
                  <a:pt x="1538" y="13615"/>
                </a:lnTo>
                <a:lnTo>
                  <a:pt x="1838" y="13877"/>
                </a:lnTo>
                <a:lnTo>
                  <a:pt x="2194" y="14121"/>
                </a:lnTo>
                <a:lnTo>
                  <a:pt x="2551" y="14327"/>
                </a:lnTo>
                <a:lnTo>
                  <a:pt x="2926" y="14515"/>
                </a:lnTo>
                <a:lnTo>
                  <a:pt x="3320" y="14646"/>
                </a:lnTo>
                <a:lnTo>
                  <a:pt x="3732" y="14759"/>
                </a:lnTo>
                <a:lnTo>
                  <a:pt x="4145" y="14852"/>
                </a:lnTo>
                <a:lnTo>
                  <a:pt x="4557" y="14909"/>
                </a:lnTo>
                <a:lnTo>
                  <a:pt x="4988" y="14946"/>
                </a:lnTo>
                <a:lnTo>
                  <a:pt x="5420" y="14965"/>
                </a:lnTo>
                <a:lnTo>
                  <a:pt x="5851" y="14946"/>
                </a:lnTo>
                <a:lnTo>
                  <a:pt x="6282" y="14927"/>
                </a:lnTo>
                <a:lnTo>
                  <a:pt x="6695" y="14871"/>
                </a:lnTo>
                <a:lnTo>
                  <a:pt x="7126" y="14815"/>
                </a:lnTo>
                <a:lnTo>
                  <a:pt x="7539" y="14740"/>
                </a:lnTo>
                <a:lnTo>
                  <a:pt x="7951" y="14646"/>
                </a:lnTo>
                <a:lnTo>
                  <a:pt x="8345" y="14552"/>
                </a:lnTo>
                <a:lnTo>
                  <a:pt x="8758" y="14440"/>
                </a:lnTo>
                <a:lnTo>
                  <a:pt x="9170" y="14309"/>
                </a:lnTo>
                <a:lnTo>
                  <a:pt x="9583" y="14159"/>
                </a:lnTo>
                <a:lnTo>
                  <a:pt x="9976" y="14008"/>
                </a:lnTo>
                <a:lnTo>
                  <a:pt x="10370" y="13840"/>
                </a:lnTo>
                <a:lnTo>
                  <a:pt x="10764" y="13652"/>
                </a:lnTo>
                <a:lnTo>
                  <a:pt x="11139" y="13465"/>
                </a:lnTo>
                <a:lnTo>
                  <a:pt x="11514" y="13240"/>
                </a:lnTo>
                <a:lnTo>
                  <a:pt x="11870" y="13015"/>
                </a:lnTo>
                <a:lnTo>
                  <a:pt x="12227" y="12752"/>
                </a:lnTo>
                <a:lnTo>
                  <a:pt x="12564" y="12490"/>
                </a:lnTo>
                <a:lnTo>
                  <a:pt x="12902" y="12227"/>
                </a:lnTo>
                <a:lnTo>
                  <a:pt x="13220" y="11927"/>
                </a:lnTo>
                <a:lnTo>
                  <a:pt x="13520" y="11627"/>
                </a:lnTo>
                <a:lnTo>
                  <a:pt x="13802" y="11308"/>
                </a:lnTo>
                <a:lnTo>
                  <a:pt x="14083" y="10989"/>
                </a:lnTo>
                <a:lnTo>
                  <a:pt x="14327" y="10633"/>
                </a:lnTo>
                <a:lnTo>
                  <a:pt x="14571" y="10277"/>
                </a:lnTo>
                <a:lnTo>
                  <a:pt x="14796" y="9921"/>
                </a:lnTo>
                <a:lnTo>
                  <a:pt x="14983" y="9527"/>
                </a:lnTo>
                <a:lnTo>
                  <a:pt x="15171" y="9152"/>
                </a:lnTo>
                <a:lnTo>
                  <a:pt x="15321" y="8739"/>
                </a:lnTo>
                <a:lnTo>
                  <a:pt x="15452" y="8327"/>
                </a:lnTo>
                <a:lnTo>
                  <a:pt x="15564" y="7914"/>
                </a:lnTo>
                <a:lnTo>
                  <a:pt x="15658" y="7502"/>
                </a:lnTo>
                <a:lnTo>
                  <a:pt x="15714" y="7070"/>
                </a:lnTo>
                <a:lnTo>
                  <a:pt x="15752" y="6639"/>
                </a:lnTo>
                <a:lnTo>
                  <a:pt x="15771" y="6208"/>
                </a:lnTo>
                <a:lnTo>
                  <a:pt x="15752" y="5795"/>
                </a:lnTo>
                <a:lnTo>
                  <a:pt x="15733" y="5364"/>
                </a:lnTo>
                <a:lnTo>
                  <a:pt x="15658" y="4933"/>
                </a:lnTo>
                <a:lnTo>
                  <a:pt x="15583" y="4520"/>
                </a:lnTo>
                <a:lnTo>
                  <a:pt x="15471" y="4108"/>
                </a:lnTo>
                <a:lnTo>
                  <a:pt x="15339" y="3695"/>
                </a:lnTo>
                <a:lnTo>
                  <a:pt x="15171" y="3301"/>
                </a:lnTo>
                <a:lnTo>
                  <a:pt x="14983" y="2926"/>
                </a:lnTo>
                <a:lnTo>
                  <a:pt x="14721" y="2514"/>
                </a:lnTo>
                <a:lnTo>
                  <a:pt x="14458" y="2120"/>
                </a:lnTo>
                <a:lnTo>
                  <a:pt x="14158" y="1782"/>
                </a:lnTo>
                <a:lnTo>
                  <a:pt x="13858" y="1464"/>
                </a:lnTo>
                <a:lnTo>
                  <a:pt x="13520" y="1182"/>
                </a:lnTo>
                <a:lnTo>
                  <a:pt x="13183" y="939"/>
                </a:lnTo>
                <a:lnTo>
                  <a:pt x="12808" y="714"/>
                </a:lnTo>
                <a:lnTo>
                  <a:pt x="12433" y="526"/>
                </a:lnTo>
                <a:lnTo>
                  <a:pt x="12058" y="376"/>
                </a:lnTo>
                <a:lnTo>
                  <a:pt x="11645" y="245"/>
                </a:lnTo>
                <a:lnTo>
                  <a:pt x="11233" y="151"/>
                </a:lnTo>
                <a:lnTo>
                  <a:pt x="10820" y="76"/>
                </a:lnTo>
                <a:lnTo>
                  <a:pt x="10389" y="20"/>
                </a:lnTo>
                <a:lnTo>
                  <a:pt x="995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10800000">
            <a:off x="-76167" y="4053886"/>
            <a:ext cx="3419861" cy="1089639"/>
          </a:xfrm>
          <a:custGeom>
            <a:avLst/>
            <a:gdLst/>
            <a:ahLst/>
            <a:cxnLst/>
            <a:rect l="l" t="t" r="r" b="b"/>
            <a:pathLst>
              <a:path w="38199" h="12171" extrusionOk="0">
                <a:moveTo>
                  <a:pt x="2401" y="1"/>
                </a:moveTo>
                <a:lnTo>
                  <a:pt x="2289" y="282"/>
                </a:lnTo>
                <a:lnTo>
                  <a:pt x="2176" y="563"/>
                </a:lnTo>
                <a:lnTo>
                  <a:pt x="2026" y="845"/>
                </a:lnTo>
                <a:lnTo>
                  <a:pt x="1876" y="1126"/>
                </a:lnTo>
                <a:lnTo>
                  <a:pt x="1539" y="1651"/>
                </a:lnTo>
                <a:lnTo>
                  <a:pt x="1201" y="2157"/>
                </a:lnTo>
                <a:lnTo>
                  <a:pt x="864" y="2701"/>
                </a:lnTo>
                <a:lnTo>
                  <a:pt x="695" y="2982"/>
                </a:lnTo>
                <a:lnTo>
                  <a:pt x="545" y="3282"/>
                </a:lnTo>
                <a:lnTo>
                  <a:pt x="413" y="3564"/>
                </a:lnTo>
                <a:lnTo>
                  <a:pt x="282" y="3864"/>
                </a:lnTo>
                <a:lnTo>
                  <a:pt x="188" y="4164"/>
                </a:lnTo>
                <a:lnTo>
                  <a:pt x="95" y="4464"/>
                </a:lnTo>
                <a:lnTo>
                  <a:pt x="38" y="4782"/>
                </a:lnTo>
                <a:lnTo>
                  <a:pt x="1" y="5082"/>
                </a:lnTo>
                <a:lnTo>
                  <a:pt x="1" y="5382"/>
                </a:lnTo>
                <a:lnTo>
                  <a:pt x="38" y="5682"/>
                </a:lnTo>
                <a:lnTo>
                  <a:pt x="113" y="5982"/>
                </a:lnTo>
                <a:lnTo>
                  <a:pt x="226" y="6283"/>
                </a:lnTo>
                <a:lnTo>
                  <a:pt x="395" y="6583"/>
                </a:lnTo>
                <a:lnTo>
                  <a:pt x="582" y="6883"/>
                </a:lnTo>
                <a:lnTo>
                  <a:pt x="751" y="7051"/>
                </a:lnTo>
                <a:lnTo>
                  <a:pt x="920" y="7239"/>
                </a:lnTo>
                <a:lnTo>
                  <a:pt x="1089" y="7389"/>
                </a:lnTo>
                <a:lnTo>
                  <a:pt x="1276" y="7539"/>
                </a:lnTo>
                <a:lnTo>
                  <a:pt x="1482" y="7670"/>
                </a:lnTo>
                <a:lnTo>
                  <a:pt x="1689" y="7783"/>
                </a:lnTo>
                <a:lnTo>
                  <a:pt x="1895" y="7895"/>
                </a:lnTo>
                <a:lnTo>
                  <a:pt x="2120" y="7989"/>
                </a:lnTo>
                <a:lnTo>
                  <a:pt x="2345" y="8083"/>
                </a:lnTo>
                <a:lnTo>
                  <a:pt x="2570" y="8158"/>
                </a:lnTo>
                <a:lnTo>
                  <a:pt x="2814" y="8214"/>
                </a:lnTo>
                <a:lnTo>
                  <a:pt x="3057" y="8270"/>
                </a:lnTo>
                <a:lnTo>
                  <a:pt x="3526" y="8326"/>
                </a:lnTo>
                <a:lnTo>
                  <a:pt x="4014" y="8364"/>
                </a:lnTo>
                <a:lnTo>
                  <a:pt x="4539" y="8345"/>
                </a:lnTo>
                <a:lnTo>
                  <a:pt x="5064" y="8308"/>
                </a:lnTo>
                <a:lnTo>
                  <a:pt x="5570" y="8233"/>
                </a:lnTo>
                <a:lnTo>
                  <a:pt x="6076" y="8158"/>
                </a:lnTo>
                <a:lnTo>
                  <a:pt x="6583" y="8045"/>
                </a:lnTo>
                <a:lnTo>
                  <a:pt x="7070" y="7914"/>
                </a:lnTo>
                <a:lnTo>
                  <a:pt x="8064" y="7633"/>
                </a:lnTo>
                <a:lnTo>
                  <a:pt x="9058" y="7333"/>
                </a:lnTo>
                <a:lnTo>
                  <a:pt x="10052" y="7051"/>
                </a:lnTo>
                <a:lnTo>
                  <a:pt x="10539" y="6939"/>
                </a:lnTo>
                <a:lnTo>
                  <a:pt x="11046" y="6826"/>
                </a:lnTo>
                <a:lnTo>
                  <a:pt x="11552" y="6751"/>
                </a:lnTo>
                <a:lnTo>
                  <a:pt x="12058" y="6695"/>
                </a:lnTo>
                <a:lnTo>
                  <a:pt x="12508" y="6658"/>
                </a:lnTo>
                <a:lnTo>
                  <a:pt x="12958" y="6676"/>
                </a:lnTo>
                <a:lnTo>
                  <a:pt x="13390" y="6714"/>
                </a:lnTo>
                <a:lnTo>
                  <a:pt x="13821" y="6789"/>
                </a:lnTo>
                <a:lnTo>
                  <a:pt x="14252" y="6901"/>
                </a:lnTo>
                <a:lnTo>
                  <a:pt x="14665" y="7051"/>
                </a:lnTo>
                <a:lnTo>
                  <a:pt x="14871" y="7145"/>
                </a:lnTo>
                <a:lnTo>
                  <a:pt x="15059" y="7258"/>
                </a:lnTo>
                <a:lnTo>
                  <a:pt x="15246" y="7370"/>
                </a:lnTo>
                <a:lnTo>
                  <a:pt x="15434" y="7483"/>
                </a:lnTo>
                <a:lnTo>
                  <a:pt x="15584" y="7614"/>
                </a:lnTo>
                <a:lnTo>
                  <a:pt x="15734" y="7745"/>
                </a:lnTo>
                <a:lnTo>
                  <a:pt x="15846" y="7895"/>
                </a:lnTo>
                <a:lnTo>
                  <a:pt x="15977" y="8045"/>
                </a:lnTo>
                <a:lnTo>
                  <a:pt x="16184" y="8383"/>
                </a:lnTo>
                <a:lnTo>
                  <a:pt x="16371" y="8720"/>
                </a:lnTo>
                <a:lnTo>
                  <a:pt x="16559" y="9058"/>
                </a:lnTo>
                <a:lnTo>
                  <a:pt x="16746" y="9395"/>
                </a:lnTo>
                <a:lnTo>
                  <a:pt x="16952" y="9733"/>
                </a:lnTo>
                <a:lnTo>
                  <a:pt x="17084" y="9883"/>
                </a:lnTo>
                <a:lnTo>
                  <a:pt x="17215" y="10014"/>
                </a:lnTo>
                <a:lnTo>
                  <a:pt x="17496" y="10258"/>
                </a:lnTo>
                <a:lnTo>
                  <a:pt x="17796" y="10483"/>
                </a:lnTo>
                <a:lnTo>
                  <a:pt x="18115" y="10652"/>
                </a:lnTo>
                <a:lnTo>
                  <a:pt x="18453" y="10783"/>
                </a:lnTo>
                <a:lnTo>
                  <a:pt x="18809" y="10895"/>
                </a:lnTo>
                <a:lnTo>
                  <a:pt x="19165" y="10952"/>
                </a:lnTo>
                <a:lnTo>
                  <a:pt x="19521" y="10970"/>
                </a:lnTo>
                <a:lnTo>
                  <a:pt x="19709" y="10952"/>
                </a:lnTo>
                <a:lnTo>
                  <a:pt x="19896" y="10933"/>
                </a:lnTo>
                <a:lnTo>
                  <a:pt x="20159" y="10877"/>
                </a:lnTo>
                <a:lnTo>
                  <a:pt x="20421" y="10820"/>
                </a:lnTo>
                <a:lnTo>
                  <a:pt x="20665" y="10727"/>
                </a:lnTo>
                <a:lnTo>
                  <a:pt x="20890" y="10614"/>
                </a:lnTo>
                <a:lnTo>
                  <a:pt x="21097" y="10483"/>
                </a:lnTo>
                <a:lnTo>
                  <a:pt x="21303" y="10333"/>
                </a:lnTo>
                <a:lnTo>
                  <a:pt x="21472" y="10183"/>
                </a:lnTo>
                <a:lnTo>
                  <a:pt x="21640" y="9995"/>
                </a:lnTo>
                <a:lnTo>
                  <a:pt x="21790" y="9808"/>
                </a:lnTo>
                <a:lnTo>
                  <a:pt x="21940" y="9602"/>
                </a:lnTo>
                <a:lnTo>
                  <a:pt x="22072" y="9395"/>
                </a:lnTo>
                <a:lnTo>
                  <a:pt x="22184" y="9170"/>
                </a:lnTo>
                <a:lnTo>
                  <a:pt x="22278" y="8927"/>
                </a:lnTo>
                <a:lnTo>
                  <a:pt x="22372" y="8683"/>
                </a:lnTo>
                <a:lnTo>
                  <a:pt x="22447" y="8439"/>
                </a:lnTo>
                <a:lnTo>
                  <a:pt x="22522" y="8176"/>
                </a:lnTo>
                <a:lnTo>
                  <a:pt x="22709" y="7426"/>
                </a:lnTo>
                <a:lnTo>
                  <a:pt x="22803" y="7051"/>
                </a:lnTo>
                <a:lnTo>
                  <a:pt x="22934" y="6676"/>
                </a:lnTo>
                <a:lnTo>
                  <a:pt x="23065" y="6320"/>
                </a:lnTo>
                <a:lnTo>
                  <a:pt x="23159" y="6151"/>
                </a:lnTo>
                <a:lnTo>
                  <a:pt x="23253" y="6001"/>
                </a:lnTo>
                <a:lnTo>
                  <a:pt x="23366" y="5832"/>
                </a:lnTo>
                <a:lnTo>
                  <a:pt x="23478" y="5701"/>
                </a:lnTo>
                <a:lnTo>
                  <a:pt x="23591" y="5551"/>
                </a:lnTo>
                <a:lnTo>
                  <a:pt x="23741" y="5420"/>
                </a:lnTo>
                <a:lnTo>
                  <a:pt x="23966" y="5270"/>
                </a:lnTo>
                <a:lnTo>
                  <a:pt x="24191" y="5139"/>
                </a:lnTo>
                <a:lnTo>
                  <a:pt x="24434" y="5045"/>
                </a:lnTo>
                <a:lnTo>
                  <a:pt x="24697" y="4970"/>
                </a:lnTo>
                <a:lnTo>
                  <a:pt x="24978" y="4951"/>
                </a:lnTo>
                <a:lnTo>
                  <a:pt x="25241" y="4951"/>
                </a:lnTo>
                <a:lnTo>
                  <a:pt x="25503" y="4970"/>
                </a:lnTo>
                <a:lnTo>
                  <a:pt x="25766" y="5045"/>
                </a:lnTo>
                <a:lnTo>
                  <a:pt x="25916" y="5101"/>
                </a:lnTo>
                <a:lnTo>
                  <a:pt x="26066" y="5176"/>
                </a:lnTo>
                <a:lnTo>
                  <a:pt x="26347" y="5326"/>
                </a:lnTo>
                <a:lnTo>
                  <a:pt x="26591" y="5514"/>
                </a:lnTo>
                <a:lnTo>
                  <a:pt x="26797" y="5739"/>
                </a:lnTo>
                <a:lnTo>
                  <a:pt x="27003" y="5982"/>
                </a:lnTo>
                <a:lnTo>
                  <a:pt x="27172" y="6245"/>
                </a:lnTo>
                <a:lnTo>
                  <a:pt x="27322" y="6526"/>
                </a:lnTo>
                <a:lnTo>
                  <a:pt x="27472" y="6826"/>
                </a:lnTo>
                <a:lnTo>
                  <a:pt x="27603" y="7126"/>
                </a:lnTo>
                <a:lnTo>
                  <a:pt x="27716" y="7445"/>
                </a:lnTo>
                <a:lnTo>
                  <a:pt x="27922" y="8064"/>
                </a:lnTo>
                <a:lnTo>
                  <a:pt x="28128" y="8683"/>
                </a:lnTo>
                <a:lnTo>
                  <a:pt x="28335" y="9245"/>
                </a:lnTo>
                <a:lnTo>
                  <a:pt x="28485" y="9602"/>
                </a:lnTo>
                <a:lnTo>
                  <a:pt x="28672" y="9939"/>
                </a:lnTo>
                <a:lnTo>
                  <a:pt x="28878" y="10239"/>
                </a:lnTo>
                <a:lnTo>
                  <a:pt x="29122" y="10520"/>
                </a:lnTo>
                <a:lnTo>
                  <a:pt x="29366" y="10802"/>
                </a:lnTo>
                <a:lnTo>
                  <a:pt x="29647" y="11045"/>
                </a:lnTo>
                <a:lnTo>
                  <a:pt x="29929" y="11270"/>
                </a:lnTo>
                <a:lnTo>
                  <a:pt x="30247" y="11458"/>
                </a:lnTo>
                <a:lnTo>
                  <a:pt x="30566" y="11646"/>
                </a:lnTo>
                <a:lnTo>
                  <a:pt x="30904" y="11796"/>
                </a:lnTo>
                <a:lnTo>
                  <a:pt x="31241" y="11927"/>
                </a:lnTo>
                <a:lnTo>
                  <a:pt x="31597" y="12021"/>
                </a:lnTo>
                <a:lnTo>
                  <a:pt x="31973" y="12096"/>
                </a:lnTo>
                <a:lnTo>
                  <a:pt x="32348" y="12152"/>
                </a:lnTo>
                <a:lnTo>
                  <a:pt x="32723" y="12171"/>
                </a:lnTo>
                <a:lnTo>
                  <a:pt x="33098" y="12171"/>
                </a:lnTo>
                <a:lnTo>
                  <a:pt x="33416" y="12152"/>
                </a:lnTo>
                <a:lnTo>
                  <a:pt x="33716" y="12114"/>
                </a:lnTo>
                <a:lnTo>
                  <a:pt x="34016" y="12058"/>
                </a:lnTo>
                <a:lnTo>
                  <a:pt x="34316" y="11983"/>
                </a:lnTo>
                <a:lnTo>
                  <a:pt x="34617" y="11908"/>
                </a:lnTo>
                <a:lnTo>
                  <a:pt x="34898" y="11814"/>
                </a:lnTo>
                <a:lnTo>
                  <a:pt x="35198" y="11702"/>
                </a:lnTo>
                <a:lnTo>
                  <a:pt x="35479" y="11589"/>
                </a:lnTo>
                <a:lnTo>
                  <a:pt x="35760" y="11458"/>
                </a:lnTo>
                <a:lnTo>
                  <a:pt x="36042" y="11327"/>
                </a:lnTo>
                <a:lnTo>
                  <a:pt x="36567" y="11008"/>
                </a:lnTo>
                <a:lnTo>
                  <a:pt x="37092" y="10670"/>
                </a:lnTo>
                <a:lnTo>
                  <a:pt x="37579" y="10295"/>
                </a:lnTo>
                <a:lnTo>
                  <a:pt x="3819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905558" y="0"/>
            <a:ext cx="1238448" cy="5143525"/>
          </a:xfrm>
          <a:custGeom>
            <a:avLst/>
            <a:gdLst/>
            <a:ahLst/>
            <a:cxnLst/>
            <a:rect l="l" t="t" r="r" b="b"/>
            <a:pathLst>
              <a:path w="17121" h="71107" extrusionOk="0">
                <a:moveTo>
                  <a:pt x="694" y="1"/>
                </a:moveTo>
                <a:lnTo>
                  <a:pt x="507" y="376"/>
                </a:lnTo>
                <a:lnTo>
                  <a:pt x="357" y="769"/>
                </a:lnTo>
                <a:lnTo>
                  <a:pt x="244" y="1144"/>
                </a:lnTo>
                <a:lnTo>
                  <a:pt x="132" y="1538"/>
                </a:lnTo>
                <a:lnTo>
                  <a:pt x="76" y="1932"/>
                </a:lnTo>
                <a:lnTo>
                  <a:pt x="19" y="2326"/>
                </a:lnTo>
                <a:lnTo>
                  <a:pt x="1" y="2719"/>
                </a:lnTo>
                <a:lnTo>
                  <a:pt x="1" y="3113"/>
                </a:lnTo>
                <a:lnTo>
                  <a:pt x="19" y="3507"/>
                </a:lnTo>
                <a:lnTo>
                  <a:pt x="57" y="3901"/>
                </a:lnTo>
                <a:lnTo>
                  <a:pt x="113" y="4313"/>
                </a:lnTo>
                <a:lnTo>
                  <a:pt x="188" y="4707"/>
                </a:lnTo>
                <a:lnTo>
                  <a:pt x="301" y="5101"/>
                </a:lnTo>
                <a:lnTo>
                  <a:pt x="413" y="5495"/>
                </a:lnTo>
                <a:lnTo>
                  <a:pt x="544" y="5889"/>
                </a:lnTo>
                <a:lnTo>
                  <a:pt x="694" y="6282"/>
                </a:lnTo>
                <a:lnTo>
                  <a:pt x="863" y="6676"/>
                </a:lnTo>
                <a:lnTo>
                  <a:pt x="1032" y="7070"/>
                </a:lnTo>
                <a:lnTo>
                  <a:pt x="1238" y="7464"/>
                </a:lnTo>
                <a:lnTo>
                  <a:pt x="1444" y="7839"/>
                </a:lnTo>
                <a:lnTo>
                  <a:pt x="1651" y="8214"/>
                </a:lnTo>
                <a:lnTo>
                  <a:pt x="1895" y="8589"/>
                </a:lnTo>
                <a:lnTo>
                  <a:pt x="2382" y="9320"/>
                </a:lnTo>
                <a:lnTo>
                  <a:pt x="2907" y="10033"/>
                </a:lnTo>
                <a:lnTo>
                  <a:pt x="3451" y="10726"/>
                </a:lnTo>
                <a:lnTo>
                  <a:pt x="4032" y="11383"/>
                </a:lnTo>
                <a:lnTo>
                  <a:pt x="4632" y="12020"/>
                </a:lnTo>
                <a:lnTo>
                  <a:pt x="5851" y="13239"/>
                </a:lnTo>
                <a:lnTo>
                  <a:pt x="7089" y="14477"/>
                </a:lnTo>
                <a:lnTo>
                  <a:pt x="7708" y="15096"/>
                </a:lnTo>
                <a:lnTo>
                  <a:pt x="8326" y="15733"/>
                </a:lnTo>
                <a:lnTo>
                  <a:pt x="8908" y="16371"/>
                </a:lnTo>
                <a:lnTo>
                  <a:pt x="9470" y="17027"/>
                </a:lnTo>
                <a:lnTo>
                  <a:pt x="10014" y="17683"/>
                </a:lnTo>
                <a:lnTo>
                  <a:pt x="10520" y="18358"/>
                </a:lnTo>
                <a:lnTo>
                  <a:pt x="10745" y="18715"/>
                </a:lnTo>
                <a:lnTo>
                  <a:pt x="10970" y="19071"/>
                </a:lnTo>
                <a:lnTo>
                  <a:pt x="11195" y="19427"/>
                </a:lnTo>
                <a:lnTo>
                  <a:pt x="11383" y="19784"/>
                </a:lnTo>
                <a:lnTo>
                  <a:pt x="11570" y="20140"/>
                </a:lnTo>
                <a:lnTo>
                  <a:pt x="11758" y="20515"/>
                </a:lnTo>
                <a:lnTo>
                  <a:pt x="11908" y="20890"/>
                </a:lnTo>
                <a:lnTo>
                  <a:pt x="12058" y="21284"/>
                </a:lnTo>
                <a:lnTo>
                  <a:pt x="12189" y="21677"/>
                </a:lnTo>
                <a:lnTo>
                  <a:pt x="12302" y="22071"/>
                </a:lnTo>
                <a:lnTo>
                  <a:pt x="12395" y="22465"/>
                </a:lnTo>
                <a:lnTo>
                  <a:pt x="12470" y="22878"/>
                </a:lnTo>
                <a:lnTo>
                  <a:pt x="12527" y="23309"/>
                </a:lnTo>
                <a:lnTo>
                  <a:pt x="12583" y="23721"/>
                </a:lnTo>
                <a:lnTo>
                  <a:pt x="12602" y="24153"/>
                </a:lnTo>
                <a:lnTo>
                  <a:pt x="12602" y="24565"/>
                </a:lnTo>
                <a:lnTo>
                  <a:pt x="12583" y="24978"/>
                </a:lnTo>
                <a:lnTo>
                  <a:pt x="12545" y="25409"/>
                </a:lnTo>
                <a:lnTo>
                  <a:pt x="12489" y="25822"/>
                </a:lnTo>
                <a:lnTo>
                  <a:pt x="12414" y="26234"/>
                </a:lnTo>
                <a:lnTo>
                  <a:pt x="12339" y="26647"/>
                </a:lnTo>
                <a:lnTo>
                  <a:pt x="12245" y="27059"/>
                </a:lnTo>
                <a:lnTo>
                  <a:pt x="12133" y="27453"/>
                </a:lnTo>
                <a:lnTo>
                  <a:pt x="12002" y="27865"/>
                </a:lnTo>
                <a:lnTo>
                  <a:pt x="11870" y="28278"/>
                </a:lnTo>
                <a:lnTo>
                  <a:pt x="11720" y="28672"/>
                </a:lnTo>
                <a:lnTo>
                  <a:pt x="11383" y="29478"/>
                </a:lnTo>
                <a:lnTo>
                  <a:pt x="11027" y="30266"/>
                </a:lnTo>
                <a:lnTo>
                  <a:pt x="10633" y="31053"/>
                </a:lnTo>
                <a:lnTo>
                  <a:pt x="10202" y="31841"/>
                </a:lnTo>
                <a:lnTo>
                  <a:pt x="9770" y="32610"/>
                </a:lnTo>
                <a:lnTo>
                  <a:pt x="9301" y="33378"/>
                </a:lnTo>
                <a:lnTo>
                  <a:pt x="8851" y="34147"/>
                </a:lnTo>
                <a:lnTo>
                  <a:pt x="7914" y="35647"/>
                </a:lnTo>
                <a:lnTo>
                  <a:pt x="7464" y="36398"/>
                </a:lnTo>
                <a:lnTo>
                  <a:pt x="7032" y="37166"/>
                </a:lnTo>
                <a:lnTo>
                  <a:pt x="6601" y="37973"/>
                </a:lnTo>
                <a:lnTo>
                  <a:pt x="6207" y="38779"/>
                </a:lnTo>
                <a:lnTo>
                  <a:pt x="5832" y="39585"/>
                </a:lnTo>
                <a:lnTo>
                  <a:pt x="5514" y="40410"/>
                </a:lnTo>
                <a:lnTo>
                  <a:pt x="5364" y="40823"/>
                </a:lnTo>
                <a:lnTo>
                  <a:pt x="5232" y="41254"/>
                </a:lnTo>
                <a:lnTo>
                  <a:pt x="5101" y="41667"/>
                </a:lnTo>
                <a:lnTo>
                  <a:pt x="4989" y="42079"/>
                </a:lnTo>
                <a:lnTo>
                  <a:pt x="4895" y="42511"/>
                </a:lnTo>
                <a:lnTo>
                  <a:pt x="4801" y="42923"/>
                </a:lnTo>
                <a:lnTo>
                  <a:pt x="4726" y="43354"/>
                </a:lnTo>
                <a:lnTo>
                  <a:pt x="4670" y="43767"/>
                </a:lnTo>
                <a:lnTo>
                  <a:pt x="4632" y="44179"/>
                </a:lnTo>
                <a:lnTo>
                  <a:pt x="4614" y="44611"/>
                </a:lnTo>
                <a:lnTo>
                  <a:pt x="4614" y="45023"/>
                </a:lnTo>
                <a:lnTo>
                  <a:pt x="4632" y="45436"/>
                </a:lnTo>
                <a:lnTo>
                  <a:pt x="4670" y="45848"/>
                </a:lnTo>
                <a:lnTo>
                  <a:pt x="4726" y="46261"/>
                </a:lnTo>
                <a:lnTo>
                  <a:pt x="4801" y="46655"/>
                </a:lnTo>
                <a:lnTo>
                  <a:pt x="4895" y="47067"/>
                </a:lnTo>
                <a:lnTo>
                  <a:pt x="5007" y="47461"/>
                </a:lnTo>
                <a:lnTo>
                  <a:pt x="5157" y="47855"/>
                </a:lnTo>
                <a:lnTo>
                  <a:pt x="5326" y="48249"/>
                </a:lnTo>
                <a:lnTo>
                  <a:pt x="5514" y="48642"/>
                </a:lnTo>
                <a:lnTo>
                  <a:pt x="5757" y="49074"/>
                </a:lnTo>
                <a:lnTo>
                  <a:pt x="6039" y="49505"/>
                </a:lnTo>
                <a:lnTo>
                  <a:pt x="6339" y="49936"/>
                </a:lnTo>
                <a:lnTo>
                  <a:pt x="6657" y="50349"/>
                </a:lnTo>
                <a:lnTo>
                  <a:pt x="7333" y="51155"/>
                </a:lnTo>
                <a:lnTo>
                  <a:pt x="7989" y="51980"/>
                </a:lnTo>
                <a:lnTo>
                  <a:pt x="8308" y="52374"/>
                </a:lnTo>
                <a:lnTo>
                  <a:pt x="8626" y="52786"/>
                </a:lnTo>
                <a:lnTo>
                  <a:pt x="8908" y="53218"/>
                </a:lnTo>
                <a:lnTo>
                  <a:pt x="9170" y="53649"/>
                </a:lnTo>
                <a:lnTo>
                  <a:pt x="9395" y="54080"/>
                </a:lnTo>
                <a:lnTo>
                  <a:pt x="9601" y="54530"/>
                </a:lnTo>
                <a:lnTo>
                  <a:pt x="9676" y="54774"/>
                </a:lnTo>
                <a:lnTo>
                  <a:pt x="9751" y="54999"/>
                </a:lnTo>
                <a:lnTo>
                  <a:pt x="9808" y="55243"/>
                </a:lnTo>
                <a:lnTo>
                  <a:pt x="9845" y="55505"/>
                </a:lnTo>
                <a:lnTo>
                  <a:pt x="9883" y="55768"/>
                </a:lnTo>
                <a:lnTo>
                  <a:pt x="9920" y="56031"/>
                </a:lnTo>
                <a:lnTo>
                  <a:pt x="9920" y="56293"/>
                </a:lnTo>
                <a:lnTo>
                  <a:pt x="9920" y="56556"/>
                </a:lnTo>
                <a:lnTo>
                  <a:pt x="9883" y="56818"/>
                </a:lnTo>
                <a:lnTo>
                  <a:pt x="9864" y="57081"/>
                </a:lnTo>
                <a:lnTo>
                  <a:pt x="9808" y="57324"/>
                </a:lnTo>
                <a:lnTo>
                  <a:pt x="9751" y="57587"/>
                </a:lnTo>
                <a:lnTo>
                  <a:pt x="9601" y="58093"/>
                </a:lnTo>
                <a:lnTo>
                  <a:pt x="9414" y="58581"/>
                </a:lnTo>
                <a:lnTo>
                  <a:pt x="9189" y="59068"/>
                </a:lnTo>
                <a:lnTo>
                  <a:pt x="8926" y="59556"/>
                </a:lnTo>
                <a:lnTo>
                  <a:pt x="8645" y="60025"/>
                </a:lnTo>
                <a:lnTo>
                  <a:pt x="8326" y="60493"/>
                </a:lnTo>
                <a:lnTo>
                  <a:pt x="8008" y="60962"/>
                </a:lnTo>
                <a:lnTo>
                  <a:pt x="7651" y="61412"/>
                </a:lnTo>
                <a:lnTo>
                  <a:pt x="6957" y="62312"/>
                </a:lnTo>
                <a:lnTo>
                  <a:pt x="6245" y="63175"/>
                </a:lnTo>
                <a:lnTo>
                  <a:pt x="5889" y="63625"/>
                </a:lnTo>
                <a:lnTo>
                  <a:pt x="5551" y="64075"/>
                </a:lnTo>
                <a:lnTo>
                  <a:pt x="5214" y="64544"/>
                </a:lnTo>
                <a:lnTo>
                  <a:pt x="4914" y="65031"/>
                </a:lnTo>
                <a:lnTo>
                  <a:pt x="4614" y="65519"/>
                </a:lnTo>
                <a:lnTo>
                  <a:pt x="4351" y="66025"/>
                </a:lnTo>
                <a:lnTo>
                  <a:pt x="4126" y="66531"/>
                </a:lnTo>
                <a:lnTo>
                  <a:pt x="3920" y="67057"/>
                </a:lnTo>
                <a:lnTo>
                  <a:pt x="3770" y="67563"/>
                </a:lnTo>
                <a:lnTo>
                  <a:pt x="3713" y="67825"/>
                </a:lnTo>
                <a:lnTo>
                  <a:pt x="3657" y="68088"/>
                </a:lnTo>
                <a:lnTo>
                  <a:pt x="3620" y="68350"/>
                </a:lnTo>
                <a:lnTo>
                  <a:pt x="3582" y="68613"/>
                </a:lnTo>
                <a:lnTo>
                  <a:pt x="3582" y="68857"/>
                </a:lnTo>
                <a:lnTo>
                  <a:pt x="3582" y="69119"/>
                </a:lnTo>
                <a:lnTo>
                  <a:pt x="3582" y="69382"/>
                </a:lnTo>
                <a:lnTo>
                  <a:pt x="3620" y="69625"/>
                </a:lnTo>
                <a:lnTo>
                  <a:pt x="3657" y="69888"/>
                </a:lnTo>
                <a:lnTo>
                  <a:pt x="3732" y="70132"/>
                </a:lnTo>
                <a:lnTo>
                  <a:pt x="3807" y="70376"/>
                </a:lnTo>
                <a:lnTo>
                  <a:pt x="3901" y="70619"/>
                </a:lnTo>
                <a:lnTo>
                  <a:pt x="4013" y="70863"/>
                </a:lnTo>
                <a:lnTo>
                  <a:pt x="4145" y="71107"/>
                </a:lnTo>
                <a:lnTo>
                  <a:pt x="17121" y="71107"/>
                </a:lnTo>
                <a:lnTo>
                  <a:pt x="1712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 flipH="1">
            <a:off x="25" y="20"/>
            <a:ext cx="1746202" cy="1467105"/>
          </a:xfrm>
          <a:custGeom>
            <a:avLst/>
            <a:gdLst/>
            <a:ahLst/>
            <a:cxnLst/>
            <a:rect l="l" t="t" r="r" b="b"/>
            <a:pathLst>
              <a:path w="33792" h="28391" extrusionOk="0">
                <a:moveTo>
                  <a:pt x="2532" y="1"/>
                </a:moveTo>
                <a:lnTo>
                  <a:pt x="2101" y="19"/>
                </a:lnTo>
                <a:lnTo>
                  <a:pt x="1688" y="57"/>
                </a:lnTo>
                <a:lnTo>
                  <a:pt x="1257" y="113"/>
                </a:lnTo>
                <a:lnTo>
                  <a:pt x="826" y="169"/>
                </a:lnTo>
                <a:lnTo>
                  <a:pt x="413" y="263"/>
                </a:lnTo>
                <a:lnTo>
                  <a:pt x="1" y="376"/>
                </a:lnTo>
                <a:lnTo>
                  <a:pt x="1" y="28391"/>
                </a:lnTo>
                <a:lnTo>
                  <a:pt x="33791" y="28391"/>
                </a:lnTo>
                <a:lnTo>
                  <a:pt x="33772" y="27791"/>
                </a:lnTo>
                <a:lnTo>
                  <a:pt x="33716" y="27172"/>
                </a:lnTo>
                <a:lnTo>
                  <a:pt x="33622" y="26553"/>
                </a:lnTo>
                <a:lnTo>
                  <a:pt x="33510" y="25953"/>
                </a:lnTo>
                <a:lnTo>
                  <a:pt x="33360" y="25372"/>
                </a:lnTo>
                <a:lnTo>
                  <a:pt x="33154" y="24772"/>
                </a:lnTo>
                <a:lnTo>
                  <a:pt x="32928" y="24209"/>
                </a:lnTo>
                <a:lnTo>
                  <a:pt x="32685" y="23647"/>
                </a:lnTo>
                <a:lnTo>
                  <a:pt x="32366" y="23065"/>
                </a:lnTo>
                <a:lnTo>
                  <a:pt x="32010" y="22503"/>
                </a:lnTo>
                <a:lnTo>
                  <a:pt x="31616" y="21978"/>
                </a:lnTo>
                <a:lnTo>
                  <a:pt x="31203" y="21471"/>
                </a:lnTo>
                <a:lnTo>
                  <a:pt x="30772" y="21003"/>
                </a:lnTo>
                <a:lnTo>
                  <a:pt x="30285" y="20553"/>
                </a:lnTo>
                <a:lnTo>
                  <a:pt x="29797" y="20140"/>
                </a:lnTo>
                <a:lnTo>
                  <a:pt x="29272" y="19746"/>
                </a:lnTo>
                <a:lnTo>
                  <a:pt x="28728" y="19409"/>
                </a:lnTo>
                <a:lnTo>
                  <a:pt x="28147" y="19090"/>
                </a:lnTo>
                <a:lnTo>
                  <a:pt x="27566" y="18790"/>
                </a:lnTo>
                <a:lnTo>
                  <a:pt x="26965" y="18546"/>
                </a:lnTo>
                <a:lnTo>
                  <a:pt x="26347" y="18340"/>
                </a:lnTo>
                <a:lnTo>
                  <a:pt x="25709" y="18171"/>
                </a:lnTo>
                <a:lnTo>
                  <a:pt x="25053" y="18021"/>
                </a:lnTo>
                <a:lnTo>
                  <a:pt x="24396" y="17927"/>
                </a:lnTo>
                <a:lnTo>
                  <a:pt x="23065" y="17777"/>
                </a:lnTo>
                <a:lnTo>
                  <a:pt x="22390" y="17702"/>
                </a:lnTo>
                <a:lnTo>
                  <a:pt x="21753" y="17609"/>
                </a:lnTo>
                <a:lnTo>
                  <a:pt x="21115" y="17496"/>
                </a:lnTo>
                <a:lnTo>
                  <a:pt x="20496" y="17384"/>
                </a:lnTo>
                <a:lnTo>
                  <a:pt x="19896" y="17215"/>
                </a:lnTo>
                <a:lnTo>
                  <a:pt x="19296" y="17046"/>
                </a:lnTo>
                <a:lnTo>
                  <a:pt x="19015" y="16933"/>
                </a:lnTo>
                <a:lnTo>
                  <a:pt x="18733" y="16821"/>
                </a:lnTo>
                <a:lnTo>
                  <a:pt x="18452" y="16690"/>
                </a:lnTo>
                <a:lnTo>
                  <a:pt x="18171" y="16558"/>
                </a:lnTo>
                <a:lnTo>
                  <a:pt x="17908" y="16408"/>
                </a:lnTo>
                <a:lnTo>
                  <a:pt x="17646" y="16240"/>
                </a:lnTo>
                <a:lnTo>
                  <a:pt x="17402" y="16052"/>
                </a:lnTo>
                <a:lnTo>
                  <a:pt x="17140" y="15865"/>
                </a:lnTo>
                <a:lnTo>
                  <a:pt x="16896" y="15658"/>
                </a:lnTo>
                <a:lnTo>
                  <a:pt x="16671" y="15433"/>
                </a:lnTo>
                <a:lnTo>
                  <a:pt x="16427" y="15190"/>
                </a:lnTo>
                <a:lnTo>
                  <a:pt x="16202" y="14946"/>
                </a:lnTo>
                <a:lnTo>
                  <a:pt x="15996" y="14665"/>
                </a:lnTo>
                <a:lnTo>
                  <a:pt x="15789" y="14365"/>
                </a:lnTo>
                <a:lnTo>
                  <a:pt x="15583" y="14046"/>
                </a:lnTo>
                <a:lnTo>
                  <a:pt x="15377" y="13727"/>
                </a:lnTo>
                <a:lnTo>
                  <a:pt x="15246" y="13446"/>
                </a:lnTo>
                <a:lnTo>
                  <a:pt x="15114" y="13164"/>
                </a:lnTo>
                <a:lnTo>
                  <a:pt x="14871" y="12602"/>
                </a:lnTo>
                <a:lnTo>
                  <a:pt x="14683" y="12039"/>
                </a:lnTo>
                <a:lnTo>
                  <a:pt x="14533" y="11458"/>
                </a:lnTo>
                <a:lnTo>
                  <a:pt x="14383" y="10877"/>
                </a:lnTo>
                <a:lnTo>
                  <a:pt x="14271" y="10295"/>
                </a:lnTo>
                <a:lnTo>
                  <a:pt x="14046" y="9133"/>
                </a:lnTo>
                <a:lnTo>
                  <a:pt x="13933" y="8551"/>
                </a:lnTo>
                <a:lnTo>
                  <a:pt x="13802" y="7951"/>
                </a:lnTo>
                <a:lnTo>
                  <a:pt x="13652" y="7389"/>
                </a:lnTo>
                <a:lnTo>
                  <a:pt x="13483" y="6808"/>
                </a:lnTo>
                <a:lnTo>
                  <a:pt x="13258" y="6245"/>
                </a:lnTo>
                <a:lnTo>
                  <a:pt x="13145" y="5964"/>
                </a:lnTo>
                <a:lnTo>
                  <a:pt x="12995" y="5682"/>
                </a:lnTo>
                <a:lnTo>
                  <a:pt x="12845" y="5401"/>
                </a:lnTo>
                <a:lnTo>
                  <a:pt x="12695" y="5120"/>
                </a:lnTo>
                <a:lnTo>
                  <a:pt x="12508" y="4857"/>
                </a:lnTo>
                <a:lnTo>
                  <a:pt x="12320" y="4576"/>
                </a:lnTo>
                <a:lnTo>
                  <a:pt x="12058" y="4257"/>
                </a:lnTo>
                <a:lnTo>
                  <a:pt x="11795" y="3939"/>
                </a:lnTo>
                <a:lnTo>
                  <a:pt x="11495" y="3620"/>
                </a:lnTo>
                <a:lnTo>
                  <a:pt x="11214" y="3320"/>
                </a:lnTo>
                <a:lnTo>
                  <a:pt x="10895" y="3039"/>
                </a:lnTo>
                <a:lnTo>
                  <a:pt x="10577" y="2757"/>
                </a:lnTo>
                <a:lnTo>
                  <a:pt x="10239" y="2495"/>
                </a:lnTo>
                <a:lnTo>
                  <a:pt x="9883" y="2251"/>
                </a:lnTo>
                <a:lnTo>
                  <a:pt x="9526" y="2007"/>
                </a:lnTo>
                <a:lnTo>
                  <a:pt x="9170" y="1782"/>
                </a:lnTo>
                <a:lnTo>
                  <a:pt x="8795" y="1557"/>
                </a:lnTo>
                <a:lnTo>
                  <a:pt x="8401" y="1351"/>
                </a:lnTo>
                <a:lnTo>
                  <a:pt x="8008" y="1163"/>
                </a:lnTo>
                <a:lnTo>
                  <a:pt x="7614" y="995"/>
                </a:lnTo>
                <a:lnTo>
                  <a:pt x="7220" y="826"/>
                </a:lnTo>
                <a:lnTo>
                  <a:pt x="6807" y="676"/>
                </a:lnTo>
                <a:lnTo>
                  <a:pt x="6395" y="545"/>
                </a:lnTo>
                <a:lnTo>
                  <a:pt x="5964" y="413"/>
                </a:lnTo>
                <a:lnTo>
                  <a:pt x="5551" y="320"/>
                </a:lnTo>
                <a:lnTo>
                  <a:pt x="5120" y="226"/>
                </a:lnTo>
                <a:lnTo>
                  <a:pt x="4688" y="151"/>
                </a:lnTo>
                <a:lnTo>
                  <a:pt x="4257" y="76"/>
                </a:lnTo>
                <a:lnTo>
                  <a:pt x="3826" y="38"/>
                </a:lnTo>
                <a:lnTo>
                  <a:pt x="3395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207050" y="1688638"/>
            <a:ext cx="6729900" cy="1560900"/>
          </a:xfrm>
          <a:prstGeom prst="rect">
            <a:avLst/>
          </a:prstGeom>
          <a:effectLst>
            <a:outerShdw dist="85725" dir="546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059200" y="3573005"/>
            <a:ext cx="5025600" cy="2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1028800" y="4225000"/>
            <a:ext cx="280842" cy="266489"/>
          </a:xfrm>
          <a:custGeom>
            <a:avLst/>
            <a:gdLst/>
            <a:ahLst/>
            <a:cxnLst/>
            <a:rect l="l" t="t" r="r" b="b"/>
            <a:pathLst>
              <a:path w="15771" h="14965" extrusionOk="0">
                <a:moveTo>
                  <a:pt x="9526" y="1"/>
                </a:moveTo>
                <a:lnTo>
                  <a:pt x="9095" y="20"/>
                </a:lnTo>
                <a:lnTo>
                  <a:pt x="8645" y="76"/>
                </a:lnTo>
                <a:lnTo>
                  <a:pt x="8195" y="132"/>
                </a:lnTo>
                <a:lnTo>
                  <a:pt x="7764" y="226"/>
                </a:lnTo>
                <a:lnTo>
                  <a:pt x="7332" y="339"/>
                </a:lnTo>
                <a:lnTo>
                  <a:pt x="6901" y="470"/>
                </a:lnTo>
                <a:lnTo>
                  <a:pt x="6470" y="620"/>
                </a:lnTo>
                <a:lnTo>
                  <a:pt x="6039" y="789"/>
                </a:lnTo>
                <a:lnTo>
                  <a:pt x="5626" y="976"/>
                </a:lnTo>
                <a:lnTo>
                  <a:pt x="5232" y="1164"/>
                </a:lnTo>
                <a:lnTo>
                  <a:pt x="4820" y="1389"/>
                </a:lnTo>
                <a:lnTo>
                  <a:pt x="4445" y="1614"/>
                </a:lnTo>
                <a:lnTo>
                  <a:pt x="4088" y="1857"/>
                </a:lnTo>
                <a:lnTo>
                  <a:pt x="3732" y="2101"/>
                </a:lnTo>
                <a:lnTo>
                  <a:pt x="3395" y="2382"/>
                </a:lnTo>
                <a:lnTo>
                  <a:pt x="3076" y="2645"/>
                </a:lnTo>
                <a:lnTo>
                  <a:pt x="2776" y="2945"/>
                </a:lnTo>
                <a:lnTo>
                  <a:pt x="2326" y="3414"/>
                </a:lnTo>
                <a:lnTo>
                  <a:pt x="2119" y="3676"/>
                </a:lnTo>
                <a:lnTo>
                  <a:pt x="1932" y="3920"/>
                </a:lnTo>
                <a:lnTo>
                  <a:pt x="1613" y="4351"/>
                </a:lnTo>
                <a:lnTo>
                  <a:pt x="1332" y="4820"/>
                </a:lnTo>
                <a:lnTo>
                  <a:pt x="1069" y="5326"/>
                </a:lnTo>
                <a:lnTo>
                  <a:pt x="826" y="5852"/>
                </a:lnTo>
                <a:lnTo>
                  <a:pt x="601" y="6395"/>
                </a:lnTo>
                <a:lnTo>
                  <a:pt x="413" y="6977"/>
                </a:lnTo>
                <a:lnTo>
                  <a:pt x="263" y="7558"/>
                </a:lnTo>
                <a:lnTo>
                  <a:pt x="132" y="8139"/>
                </a:lnTo>
                <a:lnTo>
                  <a:pt x="76" y="8552"/>
                </a:lnTo>
                <a:lnTo>
                  <a:pt x="19" y="8946"/>
                </a:lnTo>
                <a:lnTo>
                  <a:pt x="1" y="9358"/>
                </a:lnTo>
                <a:lnTo>
                  <a:pt x="1" y="9752"/>
                </a:lnTo>
                <a:lnTo>
                  <a:pt x="19" y="10146"/>
                </a:lnTo>
                <a:lnTo>
                  <a:pt x="57" y="10539"/>
                </a:lnTo>
                <a:lnTo>
                  <a:pt x="113" y="10933"/>
                </a:lnTo>
                <a:lnTo>
                  <a:pt x="188" y="11308"/>
                </a:lnTo>
                <a:lnTo>
                  <a:pt x="301" y="11683"/>
                </a:lnTo>
                <a:lnTo>
                  <a:pt x="432" y="12040"/>
                </a:lnTo>
                <a:lnTo>
                  <a:pt x="601" y="12377"/>
                </a:lnTo>
                <a:lnTo>
                  <a:pt x="788" y="12715"/>
                </a:lnTo>
                <a:lnTo>
                  <a:pt x="1013" y="13033"/>
                </a:lnTo>
                <a:lnTo>
                  <a:pt x="1257" y="13333"/>
                </a:lnTo>
                <a:lnTo>
                  <a:pt x="1538" y="13615"/>
                </a:lnTo>
                <a:lnTo>
                  <a:pt x="1838" y="13877"/>
                </a:lnTo>
                <a:lnTo>
                  <a:pt x="2194" y="14121"/>
                </a:lnTo>
                <a:lnTo>
                  <a:pt x="2551" y="14327"/>
                </a:lnTo>
                <a:lnTo>
                  <a:pt x="2926" y="14515"/>
                </a:lnTo>
                <a:lnTo>
                  <a:pt x="3320" y="14646"/>
                </a:lnTo>
                <a:lnTo>
                  <a:pt x="3732" y="14759"/>
                </a:lnTo>
                <a:lnTo>
                  <a:pt x="4145" y="14852"/>
                </a:lnTo>
                <a:lnTo>
                  <a:pt x="4557" y="14909"/>
                </a:lnTo>
                <a:lnTo>
                  <a:pt x="4988" y="14946"/>
                </a:lnTo>
                <a:lnTo>
                  <a:pt x="5420" y="14965"/>
                </a:lnTo>
                <a:lnTo>
                  <a:pt x="5851" y="14946"/>
                </a:lnTo>
                <a:lnTo>
                  <a:pt x="6282" y="14927"/>
                </a:lnTo>
                <a:lnTo>
                  <a:pt x="6695" y="14871"/>
                </a:lnTo>
                <a:lnTo>
                  <a:pt x="7126" y="14815"/>
                </a:lnTo>
                <a:lnTo>
                  <a:pt x="7539" y="14740"/>
                </a:lnTo>
                <a:lnTo>
                  <a:pt x="7951" y="14646"/>
                </a:lnTo>
                <a:lnTo>
                  <a:pt x="8345" y="14552"/>
                </a:lnTo>
                <a:lnTo>
                  <a:pt x="8758" y="14440"/>
                </a:lnTo>
                <a:lnTo>
                  <a:pt x="9170" y="14309"/>
                </a:lnTo>
                <a:lnTo>
                  <a:pt x="9583" y="14159"/>
                </a:lnTo>
                <a:lnTo>
                  <a:pt x="9976" y="14008"/>
                </a:lnTo>
                <a:lnTo>
                  <a:pt x="10370" y="13840"/>
                </a:lnTo>
                <a:lnTo>
                  <a:pt x="10764" y="13652"/>
                </a:lnTo>
                <a:lnTo>
                  <a:pt x="11139" y="13465"/>
                </a:lnTo>
                <a:lnTo>
                  <a:pt x="11514" y="13240"/>
                </a:lnTo>
                <a:lnTo>
                  <a:pt x="11870" y="13015"/>
                </a:lnTo>
                <a:lnTo>
                  <a:pt x="12227" y="12752"/>
                </a:lnTo>
                <a:lnTo>
                  <a:pt x="12564" y="12490"/>
                </a:lnTo>
                <a:lnTo>
                  <a:pt x="12902" y="12227"/>
                </a:lnTo>
                <a:lnTo>
                  <a:pt x="13220" y="11927"/>
                </a:lnTo>
                <a:lnTo>
                  <a:pt x="13520" y="11627"/>
                </a:lnTo>
                <a:lnTo>
                  <a:pt x="13802" y="11308"/>
                </a:lnTo>
                <a:lnTo>
                  <a:pt x="14083" y="10989"/>
                </a:lnTo>
                <a:lnTo>
                  <a:pt x="14327" y="10633"/>
                </a:lnTo>
                <a:lnTo>
                  <a:pt x="14571" y="10277"/>
                </a:lnTo>
                <a:lnTo>
                  <a:pt x="14796" y="9921"/>
                </a:lnTo>
                <a:lnTo>
                  <a:pt x="14983" y="9527"/>
                </a:lnTo>
                <a:lnTo>
                  <a:pt x="15171" y="9152"/>
                </a:lnTo>
                <a:lnTo>
                  <a:pt x="15321" y="8739"/>
                </a:lnTo>
                <a:lnTo>
                  <a:pt x="15452" y="8327"/>
                </a:lnTo>
                <a:lnTo>
                  <a:pt x="15564" y="7914"/>
                </a:lnTo>
                <a:lnTo>
                  <a:pt x="15658" y="7502"/>
                </a:lnTo>
                <a:lnTo>
                  <a:pt x="15714" y="7070"/>
                </a:lnTo>
                <a:lnTo>
                  <a:pt x="15752" y="6639"/>
                </a:lnTo>
                <a:lnTo>
                  <a:pt x="15771" y="6208"/>
                </a:lnTo>
                <a:lnTo>
                  <a:pt x="15752" y="5795"/>
                </a:lnTo>
                <a:lnTo>
                  <a:pt x="15733" y="5364"/>
                </a:lnTo>
                <a:lnTo>
                  <a:pt x="15658" y="4933"/>
                </a:lnTo>
                <a:lnTo>
                  <a:pt x="15583" y="4520"/>
                </a:lnTo>
                <a:lnTo>
                  <a:pt x="15471" y="4108"/>
                </a:lnTo>
                <a:lnTo>
                  <a:pt x="15339" y="3695"/>
                </a:lnTo>
                <a:lnTo>
                  <a:pt x="15171" y="3301"/>
                </a:lnTo>
                <a:lnTo>
                  <a:pt x="14983" y="2926"/>
                </a:lnTo>
                <a:lnTo>
                  <a:pt x="14721" y="2514"/>
                </a:lnTo>
                <a:lnTo>
                  <a:pt x="14458" y="2120"/>
                </a:lnTo>
                <a:lnTo>
                  <a:pt x="14158" y="1782"/>
                </a:lnTo>
                <a:lnTo>
                  <a:pt x="13858" y="1464"/>
                </a:lnTo>
                <a:lnTo>
                  <a:pt x="13520" y="1182"/>
                </a:lnTo>
                <a:lnTo>
                  <a:pt x="13183" y="939"/>
                </a:lnTo>
                <a:lnTo>
                  <a:pt x="12808" y="714"/>
                </a:lnTo>
                <a:lnTo>
                  <a:pt x="12433" y="526"/>
                </a:lnTo>
                <a:lnTo>
                  <a:pt x="12058" y="376"/>
                </a:lnTo>
                <a:lnTo>
                  <a:pt x="11645" y="245"/>
                </a:lnTo>
                <a:lnTo>
                  <a:pt x="11233" y="151"/>
                </a:lnTo>
                <a:lnTo>
                  <a:pt x="10820" y="76"/>
                </a:lnTo>
                <a:lnTo>
                  <a:pt x="10389" y="20"/>
                </a:lnTo>
                <a:lnTo>
                  <a:pt x="995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126475" y="4225000"/>
            <a:ext cx="280842" cy="266489"/>
          </a:xfrm>
          <a:custGeom>
            <a:avLst/>
            <a:gdLst/>
            <a:ahLst/>
            <a:cxnLst/>
            <a:rect l="l" t="t" r="r" b="b"/>
            <a:pathLst>
              <a:path w="15771" h="14965" extrusionOk="0">
                <a:moveTo>
                  <a:pt x="9526" y="1"/>
                </a:moveTo>
                <a:lnTo>
                  <a:pt x="9095" y="20"/>
                </a:lnTo>
                <a:lnTo>
                  <a:pt x="8645" y="76"/>
                </a:lnTo>
                <a:lnTo>
                  <a:pt x="8195" y="132"/>
                </a:lnTo>
                <a:lnTo>
                  <a:pt x="7764" y="226"/>
                </a:lnTo>
                <a:lnTo>
                  <a:pt x="7332" y="339"/>
                </a:lnTo>
                <a:lnTo>
                  <a:pt x="6901" y="470"/>
                </a:lnTo>
                <a:lnTo>
                  <a:pt x="6470" y="620"/>
                </a:lnTo>
                <a:lnTo>
                  <a:pt x="6039" y="789"/>
                </a:lnTo>
                <a:lnTo>
                  <a:pt x="5626" y="976"/>
                </a:lnTo>
                <a:lnTo>
                  <a:pt x="5232" y="1164"/>
                </a:lnTo>
                <a:lnTo>
                  <a:pt x="4820" y="1389"/>
                </a:lnTo>
                <a:lnTo>
                  <a:pt x="4445" y="1614"/>
                </a:lnTo>
                <a:lnTo>
                  <a:pt x="4088" y="1857"/>
                </a:lnTo>
                <a:lnTo>
                  <a:pt x="3732" y="2101"/>
                </a:lnTo>
                <a:lnTo>
                  <a:pt x="3395" y="2382"/>
                </a:lnTo>
                <a:lnTo>
                  <a:pt x="3076" y="2645"/>
                </a:lnTo>
                <a:lnTo>
                  <a:pt x="2776" y="2945"/>
                </a:lnTo>
                <a:lnTo>
                  <a:pt x="2326" y="3414"/>
                </a:lnTo>
                <a:lnTo>
                  <a:pt x="2119" y="3676"/>
                </a:lnTo>
                <a:lnTo>
                  <a:pt x="1932" y="3920"/>
                </a:lnTo>
                <a:lnTo>
                  <a:pt x="1613" y="4351"/>
                </a:lnTo>
                <a:lnTo>
                  <a:pt x="1332" y="4820"/>
                </a:lnTo>
                <a:lnTo>
                  <a:pt x="1069" y="5326"/>
                </a:lnTo>
                <a:lnTo>
                  <a:pt x="826" y="5852"/>
                </a:lnTo>
                <a:lnTo>
                  <a:pt x="601" y="6395"/>
                </a:lnTo>
                <a:lnTo>
                  <a:pt x="413" y="6977"/>
                </a:lnTo>
                <a:lnTo>
                  <a:pt x="263" y="7558"/>
                </a:lnTo>
                <a:lnTo>
                  <a:pt x="132" y="8139"/>
                </a:lnTo>
                <a:lnTo>
                  <a:pt x="76" y="8552"/>
                </a:lnTo>
                <a:lnTo>
                  <a:pt x="19" y="8946"/>
                </a:lnTo>
                <a:lnTo>
                  <a:pt x="1" y="9358"/>
                </a:lnTo>
                <a:lnTo>
                  <a:pt x="1" y="9752"/>
                </a:lnTo>
                <a:lnTo>
                  <a:pt x="19" y="10146"/>
                </a:lnTo>
                <a:lnTo>
                  <a:pt x="57" y="10539"/>
                </a:lnTo>
                <a:lnTo>
                  <a:pt x="113" y="10933"/>
                </a:lnTo>
                <a:lnTo>
                  <a:pt x="188" y="11308"/>
                </a:lnTo>
                <a:lnTo>
                  <a:pt x="301" y="11683"/>
                </a:lnTo>
                <a:lnTo>
                  <a:pt x="432" y="12040"/>
                </a:lnTo>
                <a:lnTo>
                  <a:pt x="601" y="12377"/>
                </a:lnTo>
                <a:lnTo>
                  <a:pt x="788" y="12715"/>
                </a:lnTo>
                <a:lnTo>
                  <a:pt x="1013" y="13033"/>
                </a:lnTo>
                <a:lnTo>
                  <a:pt x="1257" y="13333"/>
                </a:lnTo>
                <a:lnTo>
                  <a:pt x="1538" y="13615"/>
                </a:lnTo>
                <a:lnTo>
                  <a:pt x="1838" y="13877"/>
                </a:lnTo>
                <a:lnTo>
                  <a:pt x="2194" y="14121"/>
                </a:lnTo>
                <a:lnTo>
                  <a:pt x="2551" y="14327"/>
                </a:lnTo>
                <a:lnTo>
                  <a:pt x="2926" y="14515"/>
                </a:lnTo>
                <a:lnTo>
                  <a:pt x="3320" y="14646"/>
                </a:lnTo>
                <a:lnTo>
                  <a:pt x="3732" y="14759"/>
                </a:lnTo>
                <a:lnTo>
                  <a:pt x="4145" y="14852"/>
                </a:lnTo>
                <a:lnTo>
                  <a:pt x="4557" y="14909"/>
                </a:lnTo>
                <a:lnTo>
                  <a:pt x="4988" y="14946"/>
                </a:lnTo>
                <a:lnTo>
                  <a:pt x="5420" y="14965"/>
                </a:lnTo>
                <a:lnTo>
                  <a:pt x="5851" y="14946"/>
                </a:lnTo>
                <a:lnTo>
                  <a:pt x="6282" y="14927"/>
                </a:lnTo>
                <a:lnTo>
                  <a:pt x="6695" y="14871"/>
                </a:lnTo>
                <a:lnTo>
                  <a:pt x="7126" y="14815"/>
                </a:lnTo>
                <a:lnTo>
                  <a:pt x="7539" y="14740"/>
                </a:lnTo>
                <a:lnTo>
                  <a:pt x="7951" y="14646"/>
                </a:lnTo>
                <a:lnTo>
                  <a:pt x="8345" y="14552"/>
                </a:lnTo>
                <a:lnTo>
                  <a:pt x="8758" y="14440"/>
                </a:lnTo>
                <a:lnTo>
                  <a:pt x="9170" y="14309"/>
                </a:lnTo>
                <a:lnTo>
                  <a:pt x="9583" y="14159"/>
                </a:lnTo>
                <a:lnTo>
                  <a:pt x="9976" y="14008"/>
                </a:lnTo>
                <a:lnTo>
                  <a:pt x="10370" y="13840"/>
                </a:lnTo>
                <a:lnTo>
                  <a:pt x="10764" y="13652"/>
                </a:lnTo>
                <a:lnTo>
                  <a:pt x="11139" y="13465"/>
                </a:lnTo>
                <a:lnTo>
                  <a:pt x="11514" y="13240"/>
                </a:lnTo>
                <a:lnTo>
                  <a:pt x="11870" y="13015"/>
                </a:lnTo>
                <a:lnTo>
                  <a:pt x="12227" y="12752"/>
                </a:lnTo>
                <a:lnTo>
                  <a:pt x="12564" y="12490"/>
                </a:lnTo>
                <a:lnTo>
                  <a:pt x="12902" y="12227"/>
                </a:lnTo>
                <a:lnTo>
                  <a:pt x="13220" y="11927"/>
                </a:lnTo>
                <a:lnTo>
                  <a:pt x="13520" y="11627"/>
                </a:lnTo>
                <a:lnTo>
                  <a:pt x="13802" y="11308"/>
                </a:lnTo>
                <a:lnTo>
                  <a:pt x="14083" y="10989"/>
                </a:lnTo>
                <a:lnTo>
                  <a:pt x="14327" y="10633"/>
                </a:lnTo>
                <a:lnTo>
                  <a:pt x="14571" y="10277"/>
                </a:lnTo>
                <a:lnTo>
                  <a:pt x="14796" y="9921"/>
                </a:lnTo>
                <a:lnTo>
                  <a:pt x="14983" y="9527"/>
                </a:lnTo>
                <a:lnTo>
                  <a:pt x="15171" y="9152"/>
                </a:lnTo>
                <a:lnTo>
                  <a:pt x="15321" y="8739"/>
                </a:lnTo>
                <a:lnTo>
                  <a:pt x="15452" y="8327"/>
                </a:lnTo>
                <a:lnTo>
                  <a:pt x="15564" y="7914"/>
                </a:lnTo>
                <a:lnTo>
                  <a:pt x="15658" y="7502"/>
                </a:lnTo>
                <a:lnTo>
                  <a:pt x="15714" y="7070"/>
                </a:lnTo>
                <a:lnTo>
                  <a:pt x="15752" y="6639"/>
                </a:lnTo>
                <a:lnTo>
                  <a:pt x="15771" y="6208"/>
                </a:lnTo>
                <a:lnTo>
                  <a:pt x="15752" y="5795"/>
                </a:lnTo>
                <a:lnTo>
                  <a:pt x="15733" y="5364"/>
                </a:lnTo>
                <a:lnTo>
                  <a:pt x="15658" y="4933"/>
                </a:lnTo>
                <a:lnTo>
                  <a:pt x="15583" y="4520"/>
                </a:lnTo>
                <a:lnTo>
                  <a:pt x="15471" y="4108"/>
                </a:lnTo>
                <a:lnTo>
                  <a:pt x="15339" y="3695"/>
                </a:lnTo>
                <a:lnTo>
                  <a:pt x="15171" y="3301"/>
                </a:lnTo>
                <a:lnTo>
                  <a:pt x="14983" y="2926"/>
                </a:lnTo>
                <a:lnTo>
                  <a:pt x="14721" y="2514"/>
                </a:lnTo>
                <a:lnTo>
                  <a:pt x="14458" y="2120"/>
                </a:lnTo>
                <a:lnTo>
                  <a:pt x="14158" y="1782"/>
                </a:lnTo>
                <a:lnTo>
                  <a:pt x="13858" y="1464"/>
                </a:lnTo>
                <a:lnTo>
                  <a:pt x="13520" y="1182"/>
                </a:lnTo>
                <a:lnTo>
                  <a:pt x="13183" y="939"/>
                </a:lnTo>
                <a:lnTo>
                  <a:pt x="12808" y="714"/>
                </a:lnTo>
                <a:lnTo>
                  <a:pt x="12433" y="526"/>
                </a:lnTo>
                <a:lnTo>
                  <a:pt x="12058" y="376"/>
                </a:lnTo>
                <a:lnTo>
                  <a:pt x="11645" y="245"/>
                </a:lnTo>
                <a:lnTo>
                  <a:pt x="11233" y="151"/>
                </a:lnTo>
                <a:lnTo>
                  <a:pt x="10820" y="76"/>
                </a:lnTo>
                <a:lnTo>
                  <a:pt x="10389" y="20"/>
                </a:lnTo>
                <a:lnTo>
                  <a:pt x="995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120809" y="2893824"/>
            <a:ext cx="984179" cy="1077523"/>
            <a:chOff x="3459100" y="826450"/>
            <a:chExt cx="409750" cy="448650"/>
          </a:xfrm>
        </p:grpSpPr>
        <p:sp>
          <p:nvSpPr>
            <p:cNvPr id="18" name="Google Shape;18;p2"/>
            <p:cNvSpPr/>
            <p:nvPr/>
          </p:nvSpPr>
          <p:spPr>
            <a:xfrm>
              <a:off x="3459100" y="905200"/>
              <a:ext cx="22525" cy="35200"/>
            </a:xfrm>
            <a:custGeom>
              <a:avLst/>
              <a:gdLst/>
              <a:ahLst/>
              <a:cxnLst/>
              <a:rect l="l" t="t" r="r" b="b"/>
              <a:pathLst>
                <a:path w="901" h="1408" extrusionOk="0">
                  <a:moveTo>
                    <a:pt x="450" y="1"/>
                  </a:moveTo>
                  <a:lnTo>
                    <a:pt x="357" y="19"/>
                  </a:lnTo>
                  <a:lnTo>
                    <a:pt x="263" y="57"/>
                  </a:lnTo>
                  <a:lnTo>
                    <a:pt x="188" y="132"/>
                  </a:lnTo>
                  <a:lnTo>
                    <a:pt x="132" y="207"/>
                  </a:lnTo>
                  <a:lnTo>
                    <a:pt x="75" y="319"/>
                  </a:lnTo>
                  <a:lnTo>
                    <a:pt x="19" y="432"/>
                  </a:lnTo>
                  <a:lnTo>
                    <a:pt x="0" y="563"/>
                  </a:lnTo>
                  <a:lnTo>
                    <a:pt x="0" y="694"/>
                  </a:lnTo>
                  <a:lnTo>
                    <a:pt x="0" y="844"/>
                  </a:lnTo>
                  <a:lnTo>
                    <a:pt x="19" y="976"/>
                  </a:lnTo>
                  <a:lnTo>
                    <a:pt x="75" y="1088"/>
                  </a:lnTo>
                  <a:lnTo>
                    <a:pt x="132" y="1201"/>
                  </a:lnTo>
                  <a:lnTo>
                    <a:pt x="188" y="1276"/>
                  </a:lnTo>
                  <a:lnTo>
                    <a:pt x="263" y="1351"/>
                  </a:lnTo>
                  <a:lnTo>
                    <a:pt x="357" y="1388"/>
                  </a:lnTo>
                  <a:lnTo>
                    <a:pt x="450" y="1407"/>
                  </a:lnTo>
                  <a:lnTo>
                    <a:pt x="544" y="1388"/>
                  </a:lnTo>
                  <a:lnTo>
                    <a:pt x="619" y="1351"/>
                  </a:lnTo>
                  <a:lnTo>
                    <a:pt x="694" y="1276"/>
                  </a:lnTo>
                  <a:lnTo>
                    <a:pt x="769" y="1201"/>
                  </a:lnTo>
                  <a:lnTo>
                    <a:pt x="825" y="1088"/>
                  </a:lnTo>
                  <a:lnTo>
                    <a:pt x="863" y="976"/>
                  </a:lnTo>
                  <a:lnTo>
                    <a:pt x="882" y="844"/>
                  </a:lnTo>
                  <a:lnTo>
                    <a:pt x="900" y="694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5" y="319"/>
                  </a:lnTo>
                  <a:lnTo>
                    <a:pt x="769" y="207"/>
                  </a:lnTo>
                  <a:lnTo>
                    <a:pt x="694" y="132"/>
                  </a:lnTo>
                  <a:lnTo>
                    <a:pt x="619" y="57"/>
                  </a:lnTo>
                  <a:lnTo>
                    <a:pt x="544" y="1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566925" y="826450"/>
              <a:ext cx="30025" cy="48300"/>
            </a:xfrm>
            <a:custGeom>
              <a:avLst/>
              <a:gdLst/>
              <a:ahLst/>
              <a:cxnLst/>
              <a:rect l="l" t="t" r="r" b="b"/>
              <a:pathLst>
                <a:path w="1201" h="1932" extrusionOk="0">
                  <a:moveTo>
                    <a:pt x="600" y="0"/>
                  </a:moveTo>
                  <a:lnTo>
                    <a:pt x="469" y="19"/>
                  </a:lnTo>
                  <a:lnTo>
                    <a:pt x="357" y="75"/>
                  </a:lnTo>
                  <a:lnTo>
                    <a:pt x="263" y="150"/>
                  </a:lnTo>
                  <a:lnTo>
                    <a:pt x="169" y="282"/>
                  </a:lnTo>
                  <a:lnTo>
                    <a:pt x="94" y="413"/>
                  </a:lnTo>
                  <a:lnTo>
                    <a:pt x="38" y="582"/>
                  </a:lnTo>
                  <a:lnTo>
                    <a:pt x="0" y="769"/>
                  </a:lnTo>
                  <a:lnTo>
                    <a:pt x="0" y="957"/>
                  </a:lnTo>
                  <a:lnTo>
                    <a:pt x="0" y="1163"/>
                  </a:lnTo>
                  <a:lnTo>
                    <a:pt x="38" y="1350"/>
                  </a:lnTo>
                  <a:lnTo>
                    <a:pt x="94" y="1500"/>
                  </a:lnTo>
                  <a:lnTo>
                    <a:pt x="169" y="1651"/>
                  </a:lnTo>
                  <a:lnTo>
                    <a:pt x="263" y="1763"/>
                  </a:lnTo>
                  <a:lnTo>
                    <a:pt x="357" y="1857"/>
                  </a:lnTo>
                  <a:lnTo>
                    <a:pt x="469" y="1913"/>
                  </a:lnTo>
                  <a:lnTo>
                    <a:pt x="600" y="1932"/>
                  </a:lnTo>
                  <a:lnTo>
                    <a:pt x="713" y="1913"/>
                  </a:lnTo>
                  <a:lnTo>
                    <a:pt x="825" y="1857"/>
                  </a:lnTo>
                  <a:lnTo>
                    <a:pt x="938" y="1763"/>
                  </a:lnTo>
                  <a:lnTo>
                    <a:pt x="1032" y="1651"/>
                  </a:lnTo>
                  <a:lnTo>
                    <a:pt x="1107" y="1500"/>
                  </a:lnTo>
                  <a:lnTo>
                    <a:pt x="1163" y="1350"/>
                  </a:lnTo>
                  <a:lnTo>
                    <a:pt x="1182" y="1163"/>
                  </a:lnTo>
                  <a:lnTo>
                    <a:pt x="1200" y="957"/>
                  </a:lnTo>
                  <a:lnTo>
                    <a:pt x="1182" y="769"/>
                  </a:lnTo>
                  <a:lnTo>
                    <a:pt x="1163" y="582"/>
                  </a:lnTo>
                  <a:lnTo>
                    <a:pt x="1107" y="413"/>
                  </a:lnTo>
                  <a:lnTo>
                    <a:pt x="1032" y="282"/>
                  </a:lnTo>
                  <a:lnTo>
                    <a:pt x="938" y="150"/>
                  </a:lnTo>
                  <a:lnTo>
                    <a:pt x="825" y="75"/>
                  </a:lnTo>
                  <a:lnTo>
                    <a:pt x="713" y="19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51925" y="960050"/>
              <a:ext cx="30025" cy="48325"/>
            </a:xfrm>
            <a:custGeom>
              <a:avLst/>
              <a:gdLst/>
              <a:ahLst/>
              <a:cxnLst/>
              <a:rect l="l" t="t" r="r" b="b"/>
              <a:pathLst>
                <a:path w="1201" h="1933" extrusionOk="0">
                  <a:moveTo>
                    <a:pt x="600" y="1"/>
                  </a:moveTo>
                  <a:lnTo>
                    <a:pt x="469" y="19"/>
                  </a:lnTo>
                  <a:lnTo>
                    <a:pt x="357" y="76"/>
                  </a:lnTo>
                  <a:lnTo>
                    <a:pt x="263" y="169"/>
                  </a:lnTo>
                  <a:lnTo>
                    <a:pt x="169" y="282"/>
                  </a:lnTo>
                  <a:lnTo>
                    <a:pt x="94" y="432"/>
                  </a:lnTo>
                  <a:lnTo>
                    <a:pt x="38" y="582"/>
                  </a:lnTo>
                  <a:lnTo>
                    <a:pt x="0" y="769"/>
                  </a:lnTo>
                  <a:lnTo>
                    <a:pt x="0" y="976"/>
                  </a:lnTo>
                  <a:lnTo>
                    <a:pt x="0" y="1163"/>
                  </a:lnTo>
                  <a:lnTo>
                    <a:pt x="38" y="1351"/>
                  </a:lnTo>
                  <a:lnTo>
                    <a:pt x="94" y="1519"/>
                  </a:lnTo>
                  <a:lnTo>
                    <a:pt x="169" y="1651"/>
                  </a:lnTo>
                  <a:lnTo>
                    <a:pt x="263" y="1782"/>
                  </a:lnTo>
                  <a:lnTo>
                    <a:pt x="357" y="1857"/>
                  </a:lnTo>
                  <a:lnTo>
                    <a:pt x="469" y="1913"/>
                  </a:lnTo>
                  <a:lnTo>
                    <a:pt x="600" y="1932"/>
                  </a:lnTo>
                  <a:lnTo>
                    <a:pt x="713" y="1913"/>
                  </a:lnTo>
                  <a:lnTo>
                    <a:pt x="825" y="1857"/>
                  </a:lnTo>
                  <a:lnTo>
                    <a:pt x="938" y="1782"/>
                  </a:lnTo>
                  <a:lnTo>
                    <a:pt x="1013" y="1651"/>
                  </a:lnTo>
                  <a:lnTo>
                    <a:pt x="1088" y="1519"/>
                  </a:lnTo>
                  <a:lnTo>
                    <a:pt x="1144" y="1351"/>
                  </a:lnTo>
                  <a:lnTo>
                    <a:pt x="1182" y="1163"/>
                  </a:lnTo>
                  <a:lnTo>
                    <a:pt x="1200" y="976"/>
                  </a:lnTo>
                  <a:lnTo>
                    <a:pt x="1182" y="769"/>
                  </a:lnTo>
                  <a:lnTo>
                    <a:pt x="1144" y="582"/>
                  </a:lnTo>
                  <a:lnTo>
                    <a:pt x="1088" y="432"/>
                  </a:lnTo>
                  <a:lnTo>
                    <a:pt x="1013" y="282"/>
                  </a:lnTo>
                  <a:lnTo>
                    <a:pt x="938" y="169"/>
                  </a:lnTo>
                  <a:lnTo>
                    <a:pt x="825" y="76"/>
                  </a:lnTo>
                  <a:lnTo>
                    <a:pt x="713" y="19"/>
                  </a:lnTo>
                  <a:lnTo>
                    <a:pt x="6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32075" y="887850"/>
              <a:ext cx="22525" cy="34725"/>
            </a:xfrm>
            <a:custGeom>
              <a:avLst/>
              <a:gdLst/>
              <a:ahLst/>
              <a:cxnLst/>
              <a:rect l="l" t="t" r="r" b="b"/>
              <a:pathLst>
                <a:path w="901" h="1389" extrusionOk="0">
                  <a:moveTo>
                    <a:pt x="451" y="1"/>
                  </a:moveTo>
                  <a:lnTo>
                    <a:pt x="357" y="20"/>
                  </a:lnTo>
                  <a:lnTo>
                    <a:pt x="263" y="57"/>
                  </a:lnTo>
                  <a:lnTo>
                    <a:pt x="188" y="113"/>
                  </a:lnTo>
                  <a:lnTo>
                    <a:pt x="132" y="207"/>
                  </a:lnTo>
                  <a:lnTo>
                    <a:pt x="76" y="301"/>
                  </a:lnTo>
                  <a:lnTo>
                    <a:pt x="38" y="432"/>
                  </a:lnTo>
                  <a:lnTo>
                    <a:pt x="1" y="563"/>
                  </a:lnTo>
                  <a:lnTo>
                    <a:pt x="1" y="695"/>
                  </a:lnTo>
                  <a:lnTo>
                    <a:pt x="1" y="845"/>
                  </a:lnTo>
                  <a:lnTo>
                    <a:pt x="38" y="976"/>
                  </a:lnTo>
                  <a:lnTo>
                    <a:pt x="76" y="1088"/>
                  </a:lnTo>
                  <a:lnTo>
                    <a:pt x="132" y="1201"/>
                  </a:lnTo>
                  <a:lnTo>
                    <a:pt x="188" y="1276"/>
                  </a:lnTo>
                  <a:lnTo>
                    <a:pt x="263" y="1351"/>
                  </a:lnTo>
                  <a:lnTo>
                    <a:pt x="357" y="1388"/>
                  </a:lnTo>
                  <a:lnTo>
                    <a:pt x="545" y="1388"/>
                  </a:lnTo>
                  <a:lnTo>
                    <a:pt x="620" y="1351"/>
                  </a:lnTo>
                  <a:lnTo>
                    <a:pt x="695" y="1276"/>
                  </a:lnTo>
                  <a:lnTo>
                    <a:pt x="770" y="1201"/>
                  </a:lnTo>
                  <a:lnTo>
                    <a:pt x="826" y="1088"/>
                  </a:lnTo>
                  <a:lnTo>
                    <a:pt x="863" y="976"/>
                  </a:lnTo>
                  <a:lnTo>
                    <a:pt x="882" y="845"/>
                  </a:lnTo>
                  <a:lnTo>
                    <a:pt x="901" y="695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6" y="301"/>
                  </a:lnTo>
                  <a:lnTo>
                    <a:pt x="770" y="207"/>
                  </a:lnTo>
                  <a:lnTo>
                    <a:pt x="695" y="113"/>
                  </a:lnTo>
                  <a:lnTo>
                    <a:pt x="620" y="57"/>
                  </a:lnTo>
                  <a:lnTo>
                    <a:pt x="545" y="20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643325" y="1034125"/>
              <a:ext cx="22525" cy="35175"/>
            </a:xfrm>
            <a:custGeom>
              <a:avLst/>
              <a:gdLst/>
              <a:ahLst/>
              <a:cxnLst/>
              <a:rect l="l" t="t" r="r" b="b"/>
              <a:pathLst>
                <a:path w="901" h="1407" extrusionOk="0">
                  <a:moveTo>
                    <a:pt x="451" y="0"/>
                  </a:moveTo>
                  <a:lnTo>
                    <a:pt x="357" y="19"/>
                  </a:lnTo>
                  <a:lnTo>
                    <a:pt x="263" y="57"/>
                  </a:lnTo>
                  <a:lnTo>
                    <a:pt x="188" y="132"/>
                  </a:lnTo>
                  <a:lnTo>
                    <a:pt x="132" y="207"/>
                  </a:lnTo>
                  <a:lnTo>
                    <a:pt x="76" y="319"/>
                  </a:lnTo>
                  <a:lnTo>
                    <a:pt x="38" y="432"/>
                  </a:lnTo>
                  <a:lnTo>
                    <a:pt x="1" y="563"/>
                  </a:lnTo>
                  <a:lnTo>
                    <a:pt x="1" y="713"/>
                  </a:lnTo>
                  <a:lnTo>
                    <a:pt x="1" y="844"/>
                  </a:lnTo>
                  <a:lnTo>
                    <a:pt x="38" y="975"/>
                  </a:lnTo>
                  <a:lnTo>
                    <a:pt x="76" y="1107"/>
                  </a:lnTo>
                  <a:lnTo>
                    <a:pt x="132" y="1200"/>
                  </a:lnTo>
                  <a:lnTo>
                    <a:pt x="188" y="1294"/>
                  </a:lnTo>
                  <a:lnTo>
                    <a:pt x="263" y="1350"/>
                  </a:lnTo>
                  <a:lnTo>
                    <a:pt x="357" y="1388"/>
                  </a:lnTo>
                  <a:lnTo>
                    <a:pt x="451" y="1407"/>
                  </a:lnTo>
                  <a:lnTo>
                    <a:pt x="545" y="1388"/>
                  </a:lnTo>
                  <a:lnTo>
                    <a:pt x="620" y="1350"/>
                  </a:lnTo>
                  <a:lnTo>
                    <a:pt x="695" y="1294"/>
                  </a:lnTo>
                  <a:lnTo>
                    <a:pt x="770" y="1200"/>
                  </a:lnTo>
                  <a:lnTo>
                    <a:pt x="826" y="1107"/>
                  </a:lnTo>
                  <a:lnTo>
                    <a:pt x="863" y="975"/>
                  </a:lnTo>
                  <a:lnTo>
                    <a:pt x="882" y="844"/>
                  </a:lnTo>
                  <a:lnTo>
                    <a:pt x="901" y="713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6" y="319"/>
                  </a:lnTo>
                  <a:lnTo>
                    <a:pt x="770" y="207"/>
                  </a:lnTo>
                  <a:lnTo>
                    <a:pt x="695" y="132"/>
                  </a:lnTo>
                  <a:lnTo>
                    <a:pt x="620" y="57"/>
                  </a:lnTo>
                  <a:lnTo>
                    <a:pt x="545" y="19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459100" y="1034125"/>
              <a:ext cx="22525" cy="35175"/>
            </a:xfrm>
            <a:custGeom>
              <a:avLst/>
              <a:gdLst/>
              <a:ahLst/>
              <a:cxnLst/>
              <a:rect l="l" t="t" r="r" b="b"/>
              <a:pathLst>
                <a:path w="901" h="1407" extrusionOk="0">
                  <a:moveTo>
                    <a:pt x="450" y="0"/>
                  </a:moveTo>
                  <a:lnTo>
                    <a:pt x="357" y="19"/>
                  </a:lnTo>
                  <a:lnTo>
                    <a:pt x="263" y="57"/>
                  </a:lnTo>
                  <a:lnTo>
                    <a:pt x="188" y="132"/>
                  </a:lnTo>
                  <a:lnTo>
                    <a:pt x="132" y="207"/>
                  </a:lnTo>
                  <a:lnTo>
                    <a:pt x="75" y="319"/>
                  </a:lnTo>
                  <a:lnTo>
                    <a:pt x="19" y="432"/>
                  </a:lnTo>
                  <a:lnTo>
                    <a:pt x="0" y="563"/>
                  </a:lnTo>
                  <a:lnTo>
                    <a:pt x="0" y="713"/>
                  </a:lnTo>
                  <a:lnTo>
                    <a:pt x="0" y="844"/>
                  </a:lnTo>
                  <a:lnTo>
                    <a:pt x="19" y="975"/>
                  </a:lnTo>
                  <a:lnTo>
                    <a:pt x="75" y="1107"/>
                  </a:lnTo>
                  <a:lnTo>
                    <a:pt x="132" y="1200"/>
                  </a:lnTo>
                  <a:lnTo>
                    <a:pt x="188" y="1294"/>
                  </a:lnTo>
                  <a:lnTo>
                    <a:pt x="263" y="1350"/>
                  </a:lnTo>
                  <a:lnTo>
                    <a:pt x="357" y="1388"/>
                  </a:lnTo>
                  <a:lnTo>
                    <a:pt x="450" y="1407"/>
                  </a:lnTo>
                  <a:lnTo>
                    <a:pt x="544" y="1388"/>
                  </a:lnTo>
                  <a:lnTo>
                    <a:pt x="619" y="1350"/>
                  </a:lnTo>
                  <a:lnTo>
                    <a:pt x="694" y="1294"/>
                  </a:lnTo>
                  <a:lnTo>
                    <a:pt x="769" y="1200"/>
                  </a:lnTo>
                  <a:lnTo>
                    <a:pt x="825" y="1107"/>
                  </a:lnTo>
                  <a:lnTo>
                    <a:pt x="863" y="975"/>
                  </a:lnTo>
                  <a:lnTo>
                    <a:pt x="882" y="844"/>
                  </a:lnTo>
                  <a:lnTo>
                    <a:pt x="900" y="713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5" y="319"/>
                  </a:lnTo>
                  <a:lnTo>
                    <a:pt x="769" y="207"/>
                  </a:lnTo>
                  <a:lnTo>
                    <a:pt x="694" y="132"/>
                  </a:lnTo>
                  <a:lnTo>
                    <a:pt x="619" y="57"/>
                  </a:lnTo>
                  <a:lnTo>
                    <a:pt x="544" y="1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551925" y="1113350"/>
              <a:ext cx="30025" cy="48775"/>
            </a:xfrm>
            <a:custGeom>
              <a:avLst/>
              <a:gdLst/>
              <a:ahLst/>
              <a:cxnLst/>
              <a:rect l="l" t="t" r="r" b="b"/>
              <a:pathLst>
                <a:path w="1201" h="1951" extrusionOk="0">
                  <a:moveTo>
                    <a:pt x="600" y="0"/>
                  </a:moveTo>
                  <a:lnTo>
                    <a:pt x="469" y="19"/>
                  </a:lnTo>
                  <a:lnTo>
                    <a:pt x="357" y="75"/>
                  </a:lnTo>
                  <a:lnTo>
                    <a:pt x="263" y="169"/>
                  </a:lnTo>
                  <a:lnTo>
                    <a:pt x="169" y="300"/>
                  </a:lnTo>
                  <a:lnTo>
                    <a:pt x="94" y="432"/>
                  </a:lnTo>
                  <a:lnTo>
                    <a:pt x="38" y="600"/>
                  </a:lnTo>
                  <a:lnTo>
                    <a:pt x="0" y="788"/>
                  </a:lnTo>
                  <a:lnTo>
                    <a:pt x="0" y="975"/>
                  </a:lnTo>
                  <a:lnTo>
                    <a:pt x="0" y="1182"/>
                  </a:lnTo>
                  <a:lnTo>
                    <a:pt x="38" y="1351"/>
                  </a:lnTo>
                  <a:lnTo>
                    <a:pt x="94" y="1519"/>
                  </a:lnTo>
                  <a:lnTo>
                    <a:pt x="169" y="1669"/>
                  </a:lnTo>
                  <a:lnTo>
                    <a:pt x="263" y="1782"/>
                  </a:lnTo>
                  <a:lnTo>
                    <a:pt x="357" y="1876"/>
                  </a:lnTo>
                  <a:lnTo>
                    <a:pt x="469" y="1932"/>
                  </a:lnTo>
                  <a:lnTo>
                    <a:pt x="600" y="1951"/>
                  </a:lnTo>
                  <a:lnTo>
                    <a:pt x="713" y="1932"/>
                  </a:lnTo>
                  <a:lnTo>
                    <a:pt x="825" y="1876"/>
                  </a:lnTo>
                  <a:lnTo>
                    <a:pt x="938" y="1782"/>
                  </a:lnTo>
                  <a:lnTo>
                    <a:pt x="1013" y="1669"/>
                  </a:lnTo>
                  <a:lnTo>
                    <a:pt x="1088" y="1519"/>
                  </a:lnTo>
                  <a:lnTo>
                    <a:pt x="1144" y="1351"/>
                  </a:lnTo>
                  <a:lnTo>
                    <a:pt x="1182" y="1182"/>
                  </a:lnTo>
                  <a:lnTo>
                    <a:pt x="1200" y="975"/>
                  </a:lnTo>
                  <a:lnTo>
                    <a:pt x="1182" y="788"/>
                  </a:lnTo>
                  <a:lnTo>
                    <a:pt x="1144" y="600"/>
                  </a:lnTo>
                  <a:lnTo>
                    <a:pt x="1088" y="432"/>
                  </a:lnTo>
                  <a:lnTo>
                    <a:pt x="1013" y="300"/>
                  </a:lnTo>
                  <a:lnTo>
                    <a:pt x="938" y="169"/>
                  </a:lnTo>
                  <a:lnTo>
                    <a:pt x="825" y="75"/>
                  </a:lnTo>
                  <a:lnTo>
                    <a:pt x="713" y="19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752100" y="915975"/>
              <a:ext cx="30500" cy="48800"/>
            </a:xfrm>
            <a:custGeom>
              <a:avLst/>
              <a:gdLst/>
              <a:ahLst/>
              <a:cxnLst/>
              <a:rect l="l" t="t" r="r" b="b"/>
              <a:pathLst>
                <a:path w="1220" h="1952" extrusionOk="0">
                  <a:moveTo>
                    <a:pt x="619" y="1"/>
                  </a:moveTo>
                  <a:lnTo>
                    <a:pt x="488" y="20"/>
                  </a:lnTo>
                  <a:lnTo>
                    <a:pt x="375" y="76"/>
                  </a:lnTo>
                  <a:lnTo>
                    <a:pt x="281" y="170"/>
                  </a:lnTo>
                  <a:lnTo>
                    <a:pt x="188" y="282"/>
                  </a:lnTo>
                  <a:lnTo>
                    <a:pt x="113" y="432"/>
                  </a:lnTo>
                  <a:lnTo>
                    <a:pt x="56" y="601"/>
                  </a:lnTo>
                  <a:lnTo>
                    <a:pt x="19" y="770"/>
                  </a:lnTo>
                  <a:lnTo>
                    <a:pt x="0" y="976"/>
                  </a:lnTo>
                  <a:lnTo>
                    <a:pt x="19" y="1164"/>
                  </a:lnTo>
                  <a:lnTo>
                    <a:pt x="56" y="1351"/>
                  </a:lnTo>
                  <a:lnTo>
                    <a:pt x="113" y="1520"/>
                  </a:lnTo>
                  <a:lnTo>
                    <a:pt x="188" y="1651"/>
                  </a:lnTo>
                  <a:lnTo>
                    <a:pt x="281" y="1782"/>
                  </a:lnTo>
                  <a:lnTo>
                    <a:pt x="375" y="1876"/>
                  </a:lnTo>
                  <a:lnTo>
                    <a:pt x="488" y="1932"/>
                  </a:lnTo>
                  <a:lnTo>
                    <a:pt x="619" y="1951"/>
                  </a:lnTo>
                  <a:lnTo>
                    <a:pt x="731" y="1932"/>
                  </a:lnTo>
                  <a:lnTo>
                    <a:pt x="844" y="1876"/>
                  </a:lnTo>
                  <a:lnTo>
                    <a:pt x="957" y="1782"/>
                  </a:lnTo>
                  <a:lnTo>
                    <a:pt x="1032" y="1651"/>
                  </a:lnTo>
                  <a:lnTo>
                    <a:pt x="1107" y="1520"/>
                  </a:lnTo>
                  <a:lnTo>
                    <a:pt x="1163" y="1351"/>
                  </a:lnTo>
                  <a:lnTo>
                    <a:pt x="1200" y="1164"/>
                  </a:lnTo>
                  <a:lnTo>
                    <a:pt x="1219" y="976"/>
                  </a:lnTo>
                  <a:lnTo>
                    <a:pt x="1200" y="770"/>
                  </a:lnTo>
                  <a:lnTo>
                    <a:pt x="1163" y="601"/>
                  </a:lnTo>
                  <a:lnTo>
                    <a:pt x="1107" y="432"/>
                  </a:lnTo>
                  <a:lnTo>
                    <a:pt x="1032" y="282"/>
                  </a:lnTo>
                  <a:lnTo>
                    <a:pt x="957" y="170"/>
                  </a:lnTo>
                  <a:lnTo>
                    <a:pt x="844" y="76"/>
                  </a:lnTo>
                  <a:lnTo>
                    <a:pt x="731" y="20"/>
                  </a:lnTo>
                  <a:lnTo>
                    <a:pt x="61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707100" y="1137725"/>
              <a:ext cx="30025" cy="48775"/>
            </a:xfrm>
            <a:custGeom>
              <a:avLst/>
              <a:gdLst/>
              <a:ahLst/>
              <a:cxnLst/>
              <a:rect l="l" t="t" r="r" b="b"/>
              <a:pathLst>
                <a:path w="1201" h="1951" extrusionOk="0">
                  <a:moveTo>
                    <a:pt x="600" y="0"/>
                  </a:moveTo>
                  <a:lnTo>
                    <a:pt x="488" y="19"/>
                  </a:lnTo>
                  <a:lnTo>
                    <a:pt x="375" y="75"/>
                  </a:lnTo>
                  <a:lnTo>
                    <a:pt x="263" y="169"/>
                  </a:lnTo>
                  <a:lnTo>
                    <a:pt x="188" y="282"/>
                  </a:lnTo>
                  <a:lnTo>
                    <a:pt x="113" y="432"/>
                  </a:lnTo>
                  <a:lnTo>
                    <a:pt x="56" y="601"/>
                  </a:lnTo>
                  <a:lnTo>
                    <a:pt x="19" y="788"/>
                  </a:lnTo>
                  <a:lnTo>
                    <a:pt x="0" y="976"/>
                  </a:lnTo>
                  <a:lnTo>
                    <a:pt x="19" y="1182"/>
                  </a:lnTo>
                  <a:lnTo>
                    <a:pt x="56" y="1351"/>
                  </a:lnTo>
                  <a:lnTo>
                    <a:pt x="113" y="1519"/>
                  </a:lnTo>
                  <a:lnTo>
                    <a:pt x="188" y="1669"/>
                  </a:lnTo>
                  <a:lnTo>
                    <a:pt x="263" y="1782"/>
                  </a:lnTo>
                  <a:lnTo>
                    <a:pt x="375" y="1876"/>
                  </a:lnTo>
                  <a:lnTo>
                    <a:pt x="488" y="1932"/>
                  </a:lnTo>
                  <a:lnTo>
                    <a:pt x="600" y="1951"/>
                  </a:lnTo>
                  <a:lnTo>
                    <a:pt x="731" y="1932"/>
                  </a:lnTo>
                  <a:lnTo>
                    <a:pt x="844" y="1876"/>
                  </a:lnTo>
                  <a:lnTo>
                    <a:pt x="938" y="1782"/>
                  </a:lnTo>
                  <a:lnTo>
                    <a:pt x="1031" y="1669"/>
                  </a:lnTo>
                  <a:lnTo>
                    <a:pt x="1106" y="1519"/>
                  </a:lnTo>
                  <a:lnTo>
                    <a:pt x="1163" y="1351"/>
                  </a:lnTo>
                  <a:lnTo>
                    <a:pt x="1200" y="1182"/>
                  </a:lnTo>
                  <a:lnTo>
                    <a:pt x="1200" y="976"/>
                  </a:lnTo>
                  <a:lnTo>
                    <a:pt x="1200" y="788"/>
                  </a:lnTo>
                  <a:lnTo>
                    <a:pt x="1163" y="601"/>
                  </a:lnTo>
                  <a:lnTo>
                    <a:pt x="1106" y="432"/>
                  </a:lnTo>
                  <a:lnTo>
                    <a:pt x="1031" y="282"/>
                  </a:lnTo>
                  <a:lnTo>
                    <a:pt x="938" y="169"/>
                  </a:lnTo>
                  <a:lnTo>
                    <a:pt x="844" y="75"/>
                  </a:lnTo>
                  <a:lnTo>
                    <a:pt x="731" y="19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695825" y="1239925"/>
              <a:ext cx="22550" cy="35175"/>
            </a:xfrm>
            <a:custGeom>
              <a:avLst/>
              <a:gdLst/>
              <a:ahLst/>
              <a:cxnLst/>
              <a:rect l="l" t="t" r="r" b="b"/>
              <a:pathLst>
                <a:path w="902" h="1407" extrusionOk="0">
                  <a:moveTo>
                    <a:pt x="451" y="0"/>
                  </a:moveTo>
                  <a:lnTo>
                    <a:pt x="357" y="19"/>
                  </a:lnTo>
                  <a:lnTo>
                    <a:pt x="282" y="57"/>
                  </a:lnTo>
                  <a:lnTo>
                    <a:pt x="207" y="132"/>
                  </a:lnTo>
                  <a:lnTo>
                    <a:pt x="132" y="207"/>
                  </a:lnTo>
                  <a:lnTo>
                    <a:pt x="76" y="319"/>
                  </a:lnTo>
                  <a:lnTo>
                    <a:pt x="38" y="432"/>
                  </a:lnTo>
                  <a:lnTo>
                    <a:pt x="20" y="563"/>
                  </a:lnTo>
                  <a:lnTo>
                    <a:pt x="1" y="713"/>
                  </a:lnTo>
                  <a:lnTo>
                    <a:pt x="20" y="844"/>
                  </a:lnTo>
                  <a:lnTo>
                    <a:pt x="38" y="975"/>
                  </a:lnTo>
                  <a:lnTo>
                    <a:pt x="76" y="1088"/>
                  </a:lnTo>
                  <a:lnTo>
                    <a:pt x="132" y="1200"/>
                  </a:lnTo>
                  <a:lnTo>
                    <a:pt x="207" y="1275"/>
                  </a:lnTo>
                  <a:lnTo>
                    <a:pt x="282" y="1350"/>
                  </a:lnTo>
                  <a:lnTo>
                    <a:pt x="357" y="1388"/>
                  </a:lnTo>
                  <a:lnTo>
                    <a:pt x="451" y="1407"/>
                  </a:lnTo>
                  <a:lnTo>
                    <a:pt x="545" y="1388"/>
                  </a:lnTo>
                  <a:lnTo>
                    <a:pt x="639" y="1350"/>
                  </a:lnTo>
                  <a:lnTo>
                    <a:pt x="714" y="1275"/>
                  </a:lnTo>
                  <a:lnTo>
                    <a:pt x="770" y="1200"/>
                  </a:lnTo>
                  <a:lnTo>
                    <a:pt x="826" y="1088"/>
                  </a:lnTo>
                  <a:lnTo>
                    <a:pt x="864" y="975"/>
                  </a:lnTo>
                  <a:lnTo>
                    <a:pt x="901" y="844"/>
                  </a:lnTo>
                  <a:lnTo>
                    <a:pt x="901" y="713"/>
                  </a:lnTo>
                  <a:lnTo>
                    <a:pt x="901" y="563"/>
                  </a:lnTo>
                  <a:lnTo>
                    <a:pt x="864" y="432"/>
                  </a:lnTo>
                  <a:lnTo>
                    <a:pt x="826" y="319"/>
                  </a:lnTo>
                  <a:lnTo>
                    <a:pt x="770" y="207"/>
                  </a:lnTo>
                  <a:lnTo>
                    <a:pt x="714" y="132"/>
                  </a:lnTo>
                  <a:lnTo>
                    <a:pt x="639" y="57"/>
                  </a:lnTo>
                  <a:lnTo>
                    <a:pt x="545" y="19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835075" y="1051925"/>
              <a:ext cx="22525" cy="34725"/>
            </a:xfrm>
            <a:custGeom>
              <a:avLst/>
              <a:gdLst/>
              <a:ahLst/>
              <a:cxnLst/>
              <a:rect l="l" t="t" r="r" b="b"/>
              <a:pathLst>
                <a:path w="901" h="1389" extrusionOk="0">
                  <a:moveTo>
                    <a:pt x="357" y="1"/>
                  </a:moveTo>
                  <a:lnTo>
                    <a:pt x="281" y="57"/>
                  </a:lnTo>
                  <a:lnTo>
                    <a:pt x="206" y="113"/>
                  </a:lnTo>
                  <a:lnTo>
                    <a:pt x="131" y="207"/>
                  </a:lnTo>
                  <a:lnTo>
                    <a:pt x="75" y="301"/>
                  </a:lnTo>
                  <a:lnTo>
                    <a:pt x="38" y="432"/>
                  </a:lnTo>
                  <a:lnTo>
                    <a:pt x="19" y="563"/>
                  </a:lnTo>
                  <a:lnTo>
                    <a:pt x="0" y="695"/>
                  </a:lnTo>
                  <a:lnTo>
                    <a:pt x="19" y="845"/>
                  </a:lnTo>
                  <a:lnTo>
                    <a:pt x="38" y="976"/>
                  </a:lnTo>
                  <a:lnTo>
                    <a:pt x="75" y="1089"/>
                  </a:lnTo>
                  <a:lnTo>
                    <a:pt x="131" y="1182"/>
                  </a:lnTo>
                  <a:lnTo>
                    <a:pt x="206" y="1276"/>
                  </a:lnTo>
                  <a:lnTo>
                    <a:pt x="281" y="1332"/>
                  </a:lnTo>
                  <a:lnTo>
                    <a:pt x="357" y="1389"/>
                  </a:lnTo>
                  <a:lnTo>
                    <a:pt x="544" y="1389"/>
                  </a:lnTo>
                  <a:lnTo>
                    <a:pt x="619" y="1332"/>
                  </a:lnTo>
                  <a:lnTo>
                    <a:pt x="713" y="1276"/>
                  </a:lnTo>
                  <a:lnTo>
                    <a:pt x="769" y="1182"/>
                  </a:lnTo>
                  <a:lnTo>
                    <a:pt x="825" y="1089"/>
                  </a:lnTo>
                  <a:lnTo>
                    <a:pt x="863" y="976"/>
                  </a:lnTo>
                  <a:lnTo>
                    <a:pt x="900" y="845"/>
                  </a:lnTo>
                  <a:lnTo>
                    <a:pt x="900" y="695"/>
                  </a:lnTo>
                  <a:lnTo>
                    <a:pt x="900" y="563"/>
                  </a:lnTo>
                  <a:lnTo>
                    <a:pt x="863" y="432"/>
                  </a:lnTo>
                  <a:lnTo>
                    <a:pt x="825" y="301"/>
                  </a:lnTo>
                  <a:lnTo>
                    <a:pt x="769" y="207"/>
                  </a:lnTo>
                  <a:lnTo>
                    <a:pt x="713" y="113"/>
                  </a:lnTo>
                  <a:lnTo>
                    <a:pt x="619" y="57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846325" y="1239925"/>
              <a:ext cx="22525" cy="35175"/>
            </a:xfrm>
            <a:custGeom>
              <a:avLst/>
              <a:gdLst/>
              <a:ahLst/>
              <a:cxnLst/>
              <a:rect l="l" t="t" r="r" b="b"/>
              <a:pathLst>
                <a:path w="901" h="1407" extrusionOk="0">
                  <a:moveTo>
                    <a:pt x="450" y="0"/>
                  </a:moveTo>
                  <a:lnTo>
                    <a:pt x="357" y="19"/>
                  </a:lnTo>
                  <a:lnTo>
                    <a:pt x="282" y="57"/>
                  </a:lnTo>
                  <a:lnTo>
                    <a:pt x="207" y="132"/>
                  </a:lnTo>
                  <a:lnTo>
                    <a:pt x="132" y="207"/>
                  </a:lnTo>
                  <a:lnTo>
                    <a:pt x="75" y="319"/>
                  </a:lnTo>
                  <a:lnTo>
                    <a:pt x="38" y="432"/>
                  </a:lnTo>
                  <a:lnTo>
                    <a:pt x="19" y="563"/>
                  </a:lnTo>
                  <a:lnTo>
                    <a:pt x="0" y="713"/>
                  </a:lnTo>
                  <a:lnTo>
                    <a:pt x="19" y="844"/>
                  </a:lnTo>
                  <a:lnTo>
                    <a:pt x="38" y="975"/>
                  </a:lnTo>
                  <a:lnTo>
                    <a:pt x="75" y="1088"/>
                  </a:lnTo>
                  <a:lnTo>
                    <a:pt x="132" y="1200"/>
                  </a:lnTo>
                  <a:lnTo>
                    <a:pt x="207" y="1275"/>
                  </a:lnTo>
                  <a:lnTo>
                    <a:pt x="282" y="1350"/>
                  </a:lnTo>
                  <a:lnTo>
                    <a:pt x="357" y="1388"/>
                  </a:lnTo>
                  <a:lnTo>
                    <a:pt x="450" y="1407"/>
                  </a:lnTo>
                  <a:lnTo>
                    <a:pt x="544" y="1388"/>
                  </a:lnTo>
                  <a:lnTo>
                    <a:pt x="638" y="1350"/>
                  </a:lnTo>
                  <a:lnTo>
                    <a:pt x="713" y="1275"/>
                  </a:lnTo>
                  <a:lnTo>
                    <a:pt x="769" y="1200"/>
                  </a:lnTo>
                  <a:lnTo>
                    <a:pt x="825" y="1088"/>
                  </a:lnTo>
                  <a:lnTo>
                    <a:pt x="863" y="975"/>
                  </a:lnTo>
                  <a:lnTo>
                    <a:pt x="900" y="844"/>
                  </a:lnTo>
                  <a:lnTo>
                    <a:pt x="900" y="713"/>
                  </a:lnTo>
                  <a:lnTo>
                    <a:pt x="900" y="563"/>
                  </a:lnTo>
                  <a:lnTo>
                    <a:pt x="863" y="432"/>
                  </a:lnTo>
                  <a:lnTo>
                    <a:pt x="825" y="319"/>
                  </a:lnTo>
                  <a:lnTo>
                    <a:pt x="769" y="207"/>
                  </a:lnTo>
                  <a:lnTo>
                    <a:pt x="713" y="132"/>
                  </a:lnTo>
                  <a:lnTo>
                    <a:pt x="638" y="57"/>
                  </a:lnTo>
                  <a:lnTo>
                    <a:pt x="544" y="1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6851784" y="71174"/>
            <a:ext cx="984179" cy="1077523"/>
            <a:chOff x="3459100" y="826450"/>
            <a:chExt cx="409750" cy="448650"/>
          </a:xfrm>
        </p:grpSpPr>
        <p:sp>
          <p:nvSpPr>
            <p:cNvPr id="31" name="Google Shape;31;p2"/>
            <p:cNvSpPr/>
            <p:nvPr/>
          </p:nvSpPr>
          <p:spPr>
            <a:xfrm>
              <a:off x="3459100" y="905200"/>
              <a:ext cx="22525" cy="35200"/>
            </a:xfrm>
            <a:custGeom>
              <a:avLst/>
              <a:gdLst/>
              <a:ahLst/>
              <a:cxnLst/>
              <a:rect l="l" t="t" r="r" b="b"/>
              <a:pathLst>
                <a:path w="901" h="1408" extrusionOk="0">
                  <a:moveTo>
                    <a:pt x="450" y="1"/>
                  </a:moveTo>
                  <a:lnTo>
                    <a:pt x="357" y="19"/>
                  </a:lnTo>
                  <a:lnTo>
                    <a:pt x="263" y="57"/>
                  </a:lnTo>
                  <a:lnTo>
                    <a:pt x="188" y="132"/>
                  </a:lnTo>
                  <a:lnTo>
                    <a:pt x="132" y="207"/>
                  </a:lnTo>
                  <a:lnTo>
                    <a:pt x="75" y="319"/>
                  </a:lnTo>
                  <a:lnTo>
                    <a:pt x="19" y="432"/>
                  </a:lnTo>
                  <a:lnTo>
                    <a:pt x="0" y="563"/>
                  </a:lnTo>
                  <a:lnTo>
                    <a:pt x="0" y="694"/>
                  </a:lnTo>
                  <a:lnTo>
                    <a:pt x="0" y="844"/>
                  </a:lnTo>
                  <a:lnTo>
                    <a:pt x="19" y="976"/>
                  </a:lnTo>
                  <a:lnTo>
                    <a:pt x="75" y="1088"/>
                  </a:lnTo>
                  <a:lnTo>
                    <a:pt x="132" y="1201"/>
                  </a:lnTo>
                  <a:lnTo>
                    <a:pt x="188" y="1276"/>
                  </a:lnTo>
                  <a:lnTo>
                    <a:pt x="263" y="1351"/>
                  </a:lnTo>
                  <a:lnTo>
                    <a:pt x="357" y="1388"/>
                  </a:lnTo>
                  <a:lnTo>
                    <a:pt x="450" y="1407"/>
                  </a:lnTo>
                  <a:lnTo>
                    <a:pt x="544" y="1388"/>
                  </a:lnTo>
                  <a:lnTo>
                    <a:pt x="619" y="1351"/>
                  </a:lnTo>
                  <a:lnTo>
                    <a:pt x="694" y="1276"/>
                  </a:lnTo>
                  <a:lnTo>
                    <a:pt x="769" y="1201"/>
                  </a:lnTo>
                  <a:lnTo>
                    <a:pt x="825" y="1088"/>
                  </a:lnTo>
                  <a:lnTo>
                    <a:pt x="863" y="976"/>
                  </a:lnTo>
                  <a:lnTo>
                    <a:pt x="882" y="844"/>
                  </a:lnTo>
                  <a:lnTo>
                    <a:pt x="900" y="694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5" y="319"/>
                  </a:lnTo>
                  <a:lnTo>
                    <a:pt x="769" y="207"/>
                  </a:lnTo>
                  <a:lnTo>
                    <a:pt x="694" y="132"/>
                  </a:lnTo>
                  <a:lnTo>
                    <a:pt x="619" y="57"/>
                  </a:lnTo>
                  <a:lnTo>
                    <a:pt x="544" y="1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66925" y="826450"/>
              <a:ext cx="30025" cy="48300"/>
            </a:xfrm>
            <a:custGeom>
              <a:avLst/>
              <a:gdLst/>
              <a:ahLst/>
              <a:cxnLst/>
              <a:rect l="l" t="t" r="r" b="b"/>
              <a:pathLst>
                <a:path w="1201" h="1932" extrusionOk="0">
                  <a:moveTo>
                    <a:pt x="600" y="0"/>
                  </a:moveTo>
                  <a:lnTo>
                    <a:pt x="469" y="19"/>
                  </a:lnTo>
                  <a:lnTo>
                    <a:pt x="357" y="75"/>
                  </a:lnTo>
                  <a:lnTo>
                    <a:pt x="263" y="150"/>
                  </a:lnTo>
                  <a:lnTo>
                    <a:pt x="169" y="282"/>
                  </a:lnTo>
                  <a:lnTo>
                    <a:pt x="94" y="413"/>
                  </a:lnTo>
                  <a:lnTo>
                    <a:pt x="38" y="582"/>
                  </a:lnTo>
                  <a:lnTo>
                    <a:pt x="0" y="769"/>
                  </a:lnTo>
                  <a:lnTo>
                    <a:pt x="0" y="957"/>
                  </a:lnTo>
                  <a:lnTo>
                    <a:pt x="0" y="1163"/>
                  </a:lnTo>
                  <a:lnTo>
                    <a:pt x="38" y="1350"/>
                  </a:lnTo>
                  <a:lnTo>
                    <a:pt x="94" y="1500"/>
                  </a:lnTo>
                  <a:lnTo>
                    <a:pt x="169" y="1651"/>
                  </a:lnTo>
                  <a:lnTo>
                    <a:pt x="263" y="1763"/>
                  </a:lnTo>
                  <a:lnTo>
                    <a:pt x="357" y="1857"/>
                  </a:lnTo>
                  <a:lnTo>
                    <a:pt x="469" y="1913"/>
                  </a:lnTo>
                  <a:lnTo>
                    <a:pt x="600" y="1932"/>
                  </a:lnTo>
                  <a:lnTo>
                    <a:pt x="713" y="1913"/>
                  </a:lnTo>
                  <a:lnTo>
                    <a:pt x="825" y="1857"/>
                  </a:lnTo>
                  <a:lnTo>
                    <a:pt x="938" y="1763"/>
                  </a:lnTo>
                  <a:lnTo>
                    <a:pt x="1032" y="1651"/>
                  </a:lnTo>
                  <a:lnTo>
                    <a:pt x="1107" y="1500"/>
                  </a:lnTo>
                  <a:lnTo>
                    <a:pt x="1163" y="1350"/>
                  </a:lnTo>
                  <a:lnTo>
                    <a:pt x="1182" y="1163"/>
                  </a:lnTo>
                  <a:lnTo>
                    <a:pt x="1200" y="957"/>
                  </a:lnTo>
                  <a:lnTo>
                    <a:pt x="1182" y="769"/>
                  </a:lnTo>
                  <a:lnTo>
                    <a:pt x="1163" y="582"/>
                  </a:lnTo>
                  <a:lnTo>
                    <a:pt x="1107" y="413"/>
                  </a:lnTo>
                  <a:lnTo>
                    <a:pt x="1032" y="282"/>
                  </a:lnTo>
                  <a:lnTo>
                    <a:pt x="938" y="150"/>
                  </a:lnTo>
                  <a:lnTo>
                    <a:pt x="825" y="75"/>
                  </a:lnTo>
                  <a:lnTo>
                    <a:pt x="713" y="19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551925" y="960050"/>
              <a:ext cx="30025" cy="48325"/>
            </a:xfrm>
            <a:custGeom>
              <a:avLst/>
              <a:gdLst/>
              <a:ahLst/>
              <a:cxnLst/>
              <a:rect l="l" t="t" r="r" b="b"/>
              <a:pathLst>
                <a:path w="1201" h="1933" extrusionOk="0">
                  <a:moveTo>
                    <a:pt x="600" y="1"/>
                  </a:moveTo>
                  <a:lnTo>
                    <a:pt x="469" y="19"/>
                  </a:lnTo>
                  <a:lnTo>
                    <a:pt x="357" y="76"/>
                  </a:lnTo>
                  <a:lnTo>
                    <a:pt x="263" y="169"/>
                  </a:lnTo>
                  <a:lnTo>
                    <a:pt x="169" y="282"/>
                  </a:lnTo>
                  <a:lnTo>
                    <a:pt x="94" y="432"/>
                  </a:lnTo>
                  <a:lnTo>
                    <a:pt x="38" y="582"/>
                  </a:lnTo>
                  <a:lnTo>
                    <a:pt x="0" y="769"/>
                  </a:lnTo>
                  <a:lnTo>
                    <a:pt x="0" y="976"/>
                  </a:lnTo>
                  <a:lnTo>
                    <a:pt x="0" y="1163"/>
                  </a:lnTo>
                  <a:lnTo>
                    <a:pt x="38" y="1351"/>
                  </a:lnTo>
                  <a:lnTo>
                    <a:pt x="94" y="1519"/>
                  </a:lnTo>
                  <a:lnTo>
                    <a:pt x="169" y="1651"/>
                  </a:lnTo>
                  <a:lnTo>
                    <a:pt x="263" y="1782"/>
                  </a:lnTo>
                  <a:lnTo>
                    <a:pt x="357" y="1857"/>
                  </a:lnTo>
                  <a:lnTo>
                    <a:pt x="469" y="1913"/>
                  </a:lnTo>
                  <a:lnTo>
                    <a:pt x="600" y="1932"/>
                  </a:lnTo>
                  <a:lnTo>
                    <a:pt x="713" y="1913"/>
                  </a:lnTo>
                  <a:lnTo>
                    <a:pt x="825" y="1857"/>
                  </a:lnTo>
                  <a:lnTo>
                    <a:pt x="938" y="1782"/>
                  </a:lnTo>
                  <a:lnTo>
                    <a:pt x="1013" y="1651"/>
                  </a:lnTo>
                  <a:lnTo>
                    <a:pt x="1088" y="1519"/>
                  </a:lnTo>
                  <a:lnTo>
                    <a:pt x="1144" y="1351"/>
                  </a:lnTo>
                  <a:lnTo>
                    <a:pt x="1182" y="1163"/>
                  </a:lnTo>
                  <a:lnTo>
                    <a:pt x="1200" y="976"/>
                  </a:lnTo>
                  <a:lnTo>
                    <a:pt x="1182" y="769"/>
                  </a:lnTo>
                  <a:lnTo>
                    <a:pt x="1144" y="582"/>
                  </a:lnTo>
                  <a:lnTo>
                    <a:pt x="1088" y="432"/>
                  </a:lnTo>
                  <a:lnTo>
                    <a:pt x="1013" y="282"/>
                  </a:lnTo>
                  <a:lnTo>
                    <a:pt x="938" y="169"/>
                  </a:lnTo>
                  <a:lnTo>
                    <a:pt x="825" y="76"/>
                  </a:lnTo>
                  <a:lnTo>
                    <a:pt x="713" y="19"/>
                  </a:lnTo>
                  <a:lnTo>
                    <a:pt x="6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632075" y="887850"/>
              <a:ext cx="22525" cy="34725"/>
            </a:xfrm>
            <a:custGeom>
              <a:avLst/>
              <a:gdLst/>
              <a:ahLst/>
              <a:cxnLst/>
              <a:rect l="l" t="t" r="r" b="b"/>
              <a:pathLst>
                <a:path w="901" h="1389" extrusionOk="0">
                  <a:moveTo>
                    <a:pt x="451" y="1"/>
                  </a:moveTo>
                  <a:lnTo>
                    <a:pt x="357" y="20"/>
                  </a:lnTo>
                  <a:lnTo>
                    <a:pt x="263" y="57"/>
                  </a:lnTo>
                  <a:lnTo>
                    <a:pt x="188" y="113"/>
                  </a:lnTo>
                  <a:lnTo>
                    <a:pt x="132" y="207"/>
                  </a:lnTo>
                  <a:lnTo>
                    <a:pt x="76" y="301"/>
                  </a:lnTo>
                  <a:lnTo>
                    <a:pt x="38" y="432"/>
                  </a:lnTo>
                  <a:lnTo>
                    <a:pt x="1" y="563"/>
                  </a:lnTo>
                  <a:lnTo>
                    <a:pt x="1" y="695"/>
                  </a:lnTo>
                  <a:lnTo>
                    <a:pt x="1" y="845"/>
                  </a:lnTo>
                  <a:lnTo>
                    <a:pt x="38" y="976"/>
                  </a:lnTo>
                  <a:lnTo>
                    <a:pt x="76" y="1088"/>
                  </a:lnTo>
                  <a:lnTo>
                    <a:pt x="132" y="1201"/>
                  </a:lnTo>
                  <a:lnTo>
                    <a:pt x="188" y="1276"/>
                  </a:lnTo>
                  <a:lnTo>
                    <a:pt x="263" y="1351"/>
                  </a:lnTo>
                  <a:lnTo>
                    <a:pt x="357" y="1388"/>
                  </a:lnTo>
                  <a:lnTo>
                    <a:pt x="545" y="1388"/>
                  </a:lnTo>
                  <a:lnTo>
                    <a:pt x="620" y="1351"/>
                  </a:lnTo>
                  <a:lnTo>
                    <a:pt x="695" y="1276"/>
                  </a:lnTo>
                  <a:lnTo>
                    <a:pt x="770" y="1201"/>
                  </a:lnTo>
                  <a:lnTo>
                    <a:pt x="826" y="1088"/>
                  </a:lnTo>
                  <a:lnTo>
                    <a:pt x="863" y="976"/>
                  </a:lnTo>
                  <a:lnTo>
                    <a:pt x="882" y="845"/>
                  </a:lnTo>
                  <a:lnTo>
                    <a:pt x="901" y="695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6" y="301"/>
                  </a:lnTo>
                  <a:lnTo>
                    <a:pt x="770" y="207"/>
                  </a:lnTo>
                  <a:lnTo>
                    <a:pt x="695" y="113"/>
                  </a:lnTo>
                  <a:lnTo>
                    <a:pt x="620" y="57"/>
                  </a:lnTo>
                  <a:lnTo>
                    <a:pt x="545" y="20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43325" y="1034125"/>
              <a:ext cx="22525" cy="35175"/>
            </a:xfrm>
            <a:custGeom>
              <a:avLst/>
              <a:gdLst/>
              <a:ahLst/>
              <a:cxnLst/>
              <a:rect l="l" t="t" r="r" b="b"/>
              <a:pathLst>
                <a:path w="901" h="1407" extrusionOk="0">
                  <a:moveTo>
                    <a:pt x="451" y="0"/>
                  </a:moveTo>
                  <a:lnTo>
                    <a:pt x="357" y="19"/>
                  </a:lnTo>
                  <a:lnTo>
                    <a:pt x="263" y="57"/>
                  </a:lnTo>
                  <a:lnTo>
                    <a:pt x="188" y="132"/>
                  </a:lnTo>
                  <a:lnTo>
                    <a:pt x="132" y="207"/>
                  </a:lnTo>
                  <a:lnTo>
                    <a:pt x="76" y="319"/>
                  </a:lnTo>
                  <a:lnTo>
                    <a:pt x="38" y="432"/>
                  </a:lnTo>
                  <a:lnTo>
                    <a:pt x="1" y="563"/>
                  </a:lnTo>
                  <a:lnTo>
                    <a:pt x="1" y="713"/>
                  </a:lnTo>
                  <a:lnTo>
                    <a:pt x="1" y="844"/>
                  </a:lnTo>
                  <a:lnTo>
                    <a:pt x="38" y="975"/>
                  </a:lnTo>
                  <a:lnTo>
                    <a:pt x="76" y="1107"/>
                  </a:lnTo>
                  <a:lnTo>
                    <a:pt x="132" y="1200"/>
                  </a:lnTo>
                  <a:lnTo>
                    <a:pt x="188" y="1294"/>
                  </a:lnTo>
                  <a:lnTo>
                    <a:pt x="263" y="1350"/>
                  </a:lnTo>
                  <a:lnTo>
                    <a:pt x="357" y="1388"/>
                  </a:lnTo>
                  <a:lnTo>
                    <a:pt x="451" y="1407"/>
                  </a:lnTo>
                  <a:lnTo>
                    <a:pt x="545" y="1388"/>
                  </a:lnTo>
                  <a:lnTo>
                    <a:pt x="620" y="1350"/>
                  </a:lnTo>
                  <a:lnTo>
                    <a:pt x="695" y="1294"/>
                  </a:lnTo>
                  <a:lnTo>
                    <a:pt x="770" y="1200"/>
                  </a:lnTo>
                  <a:lnTo>
                    <a:pt x="826" y="1107"/>
                  </a:lnTo>
                  <a:lnTo>
                    <a:pt x="863" y="975"/>
                  </a:lnTo>
                  <a:lnTo>
                    <a:pt x="882" y="844"/>
                  </a:lnTo>
                  <a:lnTo>
                    <a:pt x="901" y="713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6" y="319"/>
                  </a:lnTo>
                  <a:lnTo>
                    <a:pt x="770" y="207"/>
                  </a:lnTo>
                  <a:lnTo>
                    <a:pt x="695" y="132"/>
                  </a:lnTo>
                  <a:lnTo>
                    <a:pt x="620" y="57"/>
                  </a:lnTo>
                  <a:lnTo>
                    <a:pt x="545" y="19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59100" y="1034125"/>
              <a:ext cx="22525" cy="35175"/>
            </a:xfrm>
            <a:custGeom>
              <a:avLst/>
              <a:gdLst/>
              <a:ahLst/>
              <a:cxnLst/>
              <a:rect l="l" t="t" r="r" b="b"/>
              <a:pathLst>
                <a:path w="901" h="1407" extrusionOk="0">
                  <a:moveTo>
                    <a:pt x="450" y="0"/>
                  </a:moveTo>
                  <a:lnTo>
                    <a:pt x="357" y="19"/>
                  </a:lnTo>
                  <a:lnTo>
                    <a:pt x="263" y="57"/>
                  </a:lnTo>
                  <a:lnTo>
                    <a:pt x="188" y="132"/>
                  </a:lnTo>
                  <a:lnTo>
                    <a:pt x="132" y="207"/>
                  </a:lnTo>
                  <a:lnTo>
                    <a:pt x="75" y="319"/>
                  </a:lnTo>
                  <a:lnTo>
                    <a:pt x="19" y="432"/>
                  </a:lnTo>
                  <a:lnTo>
                    <a:pt x="0" y="563"/>
                  </a:lnTo>
                  <a:lnTo>
                    <a:pt x="0" y="713"/>
                  </a:lnTo>
                  <a:lnTo>
                    <a:pt x="0" y="844"/>
                  </a:lnTo>
                  <a:lnTo>
                    <a:pt x="19" y="975"/>
                  </a:lnTo>
                  <a:lnTo>
                    <a:pt x="75" y="1107"/>
                  </a:lnTo>
                  <a:lnTo>
                    <a:pt x="132" y="1200"/>
                  </a:lnTo>
                  <a:lnTo>
                    <a:pt x="188" y="1294"/>
                  </a:lnTo>
                  <a:lnTo>
                    <a:pt x="263" y="1350"/>
                  </a:lnTo>
                  <a:lnTo>
                    <a:pt x="357" y="1388"/>
                  </a:lnTo>
                  <a:lnTo>
                    <a:pt x="450" y="1407"/>
                  </a:lnTo>
                  <a:lnTo>
                    <a:pt x="544" y="1388"/>
                  </a:lnTo>
                  <a:lnTo>
                    <a:pt x="619" y="1350"/>
                  </a:lnTo>
                  <a:lnTo>
                    <a:pt x="694" y="1294"/>
                  </a:lnTo>
                  <a:lnTo>
                    <a:pt x="769" y="1200"/>
                  </a:lnTo>
                  <a:lnTo>
                    <a:pt x="825" y="1107"/>
                  </a:lnTo>
                  <a:lnTo>
                    <a:pt x="863" y="975"/>
                  </a:lnTo>
                  <a:lnTo>
                    <a:pt x="882" y="844"/>
                  </a:lnTo>
                  <a:lnTo>
                    <a:pt x="900" y="713"/>
                  </a:lnTo>
                  <a:lnTo>
                    <a:pt x="882" y="563"/>
                  </a:lnTo>
                  <a:lnTo>
                    <a:pt x="863" y="432"/>
                  </a:lnTo>
                  <a:lnTo>
                    <a:pt x="825" y="319"/>
                  </a:lnTo>
                  <a:lnTo>
                    <a:pt x="769" y="207"/>
                  </a:lnTo>
                  <a:lnTo>
                    <a:pt x="694" y="132"/>
                  </a:lnTo>
                  <a:lnTo>
                    <a:pt x="619" y="57"/>
                  </a:lnTo>
                  <a:lnTo>
                    <a:pt x="544" y="1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551925" y="1113350"/>
              <a:ext cx="30025" cy="48775"/>
            </a:xfrm>
            <a:custGeom>
              <a:avLst/>
              <a:gdLst/>
              <a:ahLst/>
              <a:cxnLst/>
              <a:rect l="l" t="t" r="r" b="b"/>
              <a:pathLst>
                <a:path w="1201" h="1951" extrusionOk="0">
                  <a:moveTo>
                    <a:pt x="600" y="0"/>
                  </a:moveTo>
                  <a:lnTo>
                    <a:pt x="469" y="19"/>
                  </a:lnTo>
                  <a:lnTo>
                    <a:pt x="357" y="75"/>
                  </a:lnTo>
                  <a:lnTo>
                    <a:pt x="263" y="169"/>
                  </a:lnTo>
                  <a:lnTo>
                    <a:pt x="169" y="300"/>
                  </a:lnTo>
                  <a:lnTo>
                    <a:pt x="94" y="432"/>
                  </a:lnTo>
                  <a:lnTo>
                    <a:pt x="38" y="600"/>
                  </a:lnTo>
                  <a:lnTo>
                    <a:pt x="0" y="788"/>
                  </a:lnTo>
                  <a:lnTo>
                    <a:pt x="0" y="975"/>
                  </a:lnTo>
                  <a:lnTo>
                    <a:pt x="0" y="1182"/>
                  </a:lnTo>
                  <a:lnTo>
                    <a:pt x="38" y="1351"/>
                  </a:lnTo>
                  <a:lnTo>
                    <a:pt x="94" y="1519"/>
                  </a:lnTo>
                  <a:lnTo>
                    <a:pt x="169" y="1669"/>
                  </a:lnTo>
                  <a:lnTo>
                    <a:pt x="263" y="1782"/>
                  </a:lnTo>
                  <a:lnTo>
                    <a:pt x="357" y="1876"/>
                  </a:lnTo>
                  <a:lnTo>
                    <a:pt x="469" y="1932"/>
                  </a:lnTo>
                  <a:lnTo>
                    <a:pt x="600" y="1951"/>
                  </a:lnTo>
                  <a:lnTo>
                    <a:pt x="713" y="1932"/>
                  </a:lnTo>
                  <a:lnTo>
                    <a:pt x="825" y="1876"/>
                  </a:lnTo>
                  <a:lnTo>
                    <a:pt x="938" y="1782"/>
                  </a:lnTo>
                  <a:lnTo>
                    <a:pt x="1013" y="1669"/>
                  </a:lnTo>
                  <a:lnTo>
                    <a:pt x="1088" y="1519"/>
                  </a:lnTo>
                  <a:lnTo>
                    <a:pt x="1144" y="1351"/>
                  </a:lnTo>
                  <a:lnTo>
                    <a:pt x="1182" y="1182"/>
                  </a:lnTo>
                  <a:lnTo>
                    <a:pt x="1200" y="975"/>
                  </a:lnTo>
                  <a:lnTo>
                    <a:pt x="1182" y="788"/>
                  </a:lnTo>
                  <a:lnTo>
                    <a:pt x="1144" y="600"/>
                  </a:lnTo>
                  <a:lnTo>
                    <a:pt x="1088" y="432"/>
                  </a:lnTo>
                  <a:lnTo>
                    <a:pt x="1013" y="300"/>
                  </a:lnTo>
                  <a:lnTo>
                    <a:pt x="938" y="169"/>
                  </a:lnTo>
                  <a:lnTo>
                    <a:pt x="825" y="75"/>
                  </a:lnTo>
                  <a:lnTo>
                    <a:pt x="713" y="19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752100" y="915975"/>
              <a:ext cx="30500" cy="48800"/>
            </a:xfrm>
            <a:custGeom>
              <a:avLst/>
              <a:gdLst/>
              <a:ahLst/>
              <a:cxnLst/>
              <a:rect l="l" t="t" r="r" b="b"/>
              <a:pathLst>
                <a:path w="1220" h="1952" extrusionOk="0">
                  <a:moveTo>
                    <a:pt x="619" y="1"/>
                  </a:moveTo>
                  <a:lnTo>
                    <a:pt x="488" y="20"/>
                  </a:lnTo>
                  <a:lnTo>
                    <a:pt x="375" y="76"/>
                  </a:lnTo>
                  <a:lnTo>
                    <a:pt x="281" y="170"/>
                  </a:lnTo>
                  <a:lnTo>
                    <a:pt x="188" y="282"/>
                  </a:lnTo>
                  <a:lnTo>
                    <a:pt x="113" y="432"/>
                  </a:lnTo>
                  <a:lnTo>
                    <a:pt x="56" y="601"/>
                  </a:lnTo>
                  <a:lnTo>
                    <a:pt x="19" y="770"/>
                  </a:lnTo>
                  <a:lnTo>
                    <a:pt x="0" y="976"/>
                  </a:lnTo>
                  <a:lnTo>
                    <a:pt x="19" y="1164"/>
                  </a:lnTo>
                  <a:lnTo>
                    <a:pt x="56" y="1351"/>
                  </a:lnTo>
                  <a:lnTo>
                    <a:pt x="113" y="1520"/>
                  </a:lnTo>
                  <a:lnTo>
                    <a:pt x="188" y="1651"/>
                  </a:lnTo>
                  <a:lnTo>
                    <a:pt x="281" y="1782"/>
                  </a:lnTo>
                  <a:lnTo>
                    <a:pt x="375" y="1876"/>
                  </a:lnTo>
                  <a:lnTo>
                    <a:pt x="488" y="1932"/>
                  </a:lnTo>
                  <a:lnTo>
                    <a:pt x="619" y="1951"/>
                  </a:lnTo>
                  <a:lnTo>
                    <a:pt x="731" y="1932"/>
                  </a:lnTo>
                  <a:lnTo>
                    <a:pt x="844" y="1876"/>
                  </a:lnTo>
                  <a:lnTo>
                    <a:pt x="957" y="1782"/>
                  </a:lnTo>
                  <a:lnTo>
                    <a:pt x="1032" y="1651"/>
                  </a:lnTo>
                  <a:lnTo>
                    <a:pt x="1107" y="1520"/>
                  </a:lnTo>
                  <a:lnTo>
                    <a:pt x="1163" y="1351"/>
                  </a:lnTo>
                  <a:lnTo>
                    <a:pt x="1200" y="1164"/>
                  </a:lnTo>
                  <a:lnTo>
                    <a:pt x="1219" y="976"/>
                  </a:lnTo>
                  <a:lnTo>
                    <a:pt x="1200" y="770"/>
                  </a:lnTo>
                  <a:lnTo>
                    <a:pt x="1163" y="601"/>
                  </a:lnTo>
                  <a:lnTo>
                    <a:pt x="1107" y="432"/>
                  </a:lnTo>
                  <a:lnTo>
                    <a:pt x="1032" y="282"/>
                  </a:lnTo>
                  <a:lnTo>
                    <a:pt x="957" y="170"/>
                  </a:lnTo>
                  <a:lnTo>
                    <a:pt x="844" y="76"/>
                  </a:lnTo>
                  <a:lnTo>
                    <a:pt x="731" y="20"/>
                  </a:lnTo>
                  <a:lnTo>
                    <a:pt x="61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707100" y="1137725"/>
              <a:ext cx="30025" cy="48775"/>
            </a:xfrm>
            <a:custGeom>
              <a:avLst/>
              <a:gdLst/>
              <a:ahLst/>
              <a:cxnLst/>
              <a:rect l="l" t="t" r="r" b="b"/>
              <a:pathLst>
                <a:path w="1201" h="1951" extrusionOk="0">
                  <a:moveTo>
                    <a:pt x="600" y="0"/>
                  </a:moveTo>
                  <a:lnTo>
                    <a:pt x="488" y="19"/>
                  </a:lnTo>
                  <a:lnTo>
                    <a:pt x="375" y="75"/>
                  </a:lnTo>
                  <a:lnTo>
                    <a:pt x="263" y="169"/>
                  </a:lnTo>
                  <a:lnTo>
                    <a:pt x="188" y="282"/>
                  </a:lnTo>
                  <a:lnTo>
                    <a:pt x="113" y="432"/>
                  </a:lnTo>
                  <a:lnTo>
                    <a:pt x="56" y="601"/>
                  </a:lnTo>
                  <a:lnTo>
                    <a:pt x="19" y="788"/>
                  </a:lnTo>
                  <a:lnTo>
                    <a:pt x="0" y="976"/>
                  </a:lnTo>
                  <a:lnTo>
                    <a:pt x="19" y="1182"/>
                  </a:lnTo>
                  <a:lnTo>
                    <a:pt x="56" y="1351"/>
                  </a:lnTo>
                  <a:lnTo>
                    <a:pt x="113" y="1519"/>
                  </a:lnTo>
                  <a:lnTo>
                    <a:pt x="188" y="1669"/>
                  </a:lnTo>
                  <a:lnTo>
                    <a:pt x="263" y="1782"/>
                  </a:lnTo>
                  <a:lnTo>
                    <a:pt x="375" y="1876"/>
                  </a:lnTo>
                  <a:lnTo>
                    <a:pt x="488" y="1932"/>
                  </a:lnTo>
                  <a:lnTo>
                    <a:pt x="600" y="1951"/>
                  </a:lnTo>
                  <a:lnTo>
                    <a:pt x="731" y="1932"/>
                  </a:lnTo>
                  <a:lnTo>
                    <a:pt x="844" y="1876"/>
                  </a:lnTo>
                  <a:lnTo>
                    <a:pt x="938" y="1782"/>
                  </a:lnTo>
                  <a:lnTo>
                    <a:pt x="1031" y="1669"/>
                  </a:lnTo>
                  <a:lnTo>
                    <a:pt x="1106" y="1519"/>
                  </a:lnTo>
                  <a:lnTo>
                    <a:pt x="1163" y="1351"/>
                  </a:lnTo>
                  <a:lnTo>
                    <a:pt x="1200" y="1182"/>
                  </a:lnTo>
                  <a:lnTo>
                    <a:pt x="1200" y="976"/>
                  </a:lnTo>
                  <a:lnTo>
                    <a:pt x="1200" y="788"/>
                  </a:lnTo>
                  <a:lnTo>
                    <a:pt x="1163" y="601"/>
                  </a:lnTo>
                  <a:lnTo>
                    <a:pt x="1106" y="432"/>
                  </a:lnTo>
                  <a:lnTo>
                    <a:pt x="1031" y="282"/>
                  </a:lnTo>
                  <a:lnTo>
                    <a:pt x="938" y="169"/>
                  </a:lnTo>
                  <a:lnTo>
                    <a:pt x="844" y="75"/>
                  </a:lnTo>
                  <a:lnTo>
                    <a:pt x="731" y="19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695825" y="1239925"/>
              <a:ext cx="22550" cy="35175"/>
            </a:xfrm>
            <a:custGeom>
              <a:avLst/>
              <a:gdLst/>
              <a:ahLst/>
              <a:cxnLst/>
              <a:rect l="l" t="t" r="r" b="b"/>
              <a:pathLst>
                <a:path w="902" h="1407" extrusionOk="0">
                  <a:moveTo>
                    <a:pt x="451" y="0"/>
                  </a:moveTo>
                  <a:lnTo>
                    <a:pt x="357" y="19"/>
                  </a:lnTo>
                  <a:lnTo>
                    <a:pt x="282" y="57"/>
                  </a:lnTo>
                  <a:lnTo>
                    <a:pt x="207" y="132"/>
                  </a:lnTo>
                  <a:lnTo>
                    <a:pt x="132" y="207"/>
                  </a:lnTo>
                  <a:lnTo>
                    <a:pt x="76" y="319"/>
                  </a:lnTo>
                  <a:lnTo>
                    <a:pt x="38" y="432"/>
                  </a:lnTo>
                  <a:lnTo>
                    <a:pt x="20" y="563"/>
                  </a:lnTo>
                  <a:lnTo>
                    <a:pt x="1" y="713"/>
                  </a:lnTo>
                  <a:lnTo>
                    <a:pt x="20" y="844"/>
                  </a:lnTo>
                  <a:lnTo>
                    <a:pt x="38" y="975"/>
                  </a:lnTo>
                  <a:lnTo>
                    <a:pt x="76" y="1088"/>
                  </a:lnTo>
                  <a:lnTo>
                    <a:pt x="132" y="1200"/>
                  </a:lnTo>
                  <a:lnTo>
                    <a:pt x="207" y="1275"/>
                  </a:lnTo>
                  <a:lnTo>
                    <a:pt x="282" y="1350"/>
                  </a:lnTo>
                  <a:lnTo>
                    <a:pt x="357" y="1388"/>
                  </a:lnTo>
                  <a:lnTo>
                    <a:pt x="451" y="1407"/>
                  </a:lnTo>
                  <a:lnTo>
                    <a:pt x="545" y="1388"/>
                  </a:lnTo>
                  <a:lnTo>
                    <a:pt x="639" y="1350"/>
                  </a:lnTo>
                  <a:lnTo>
                    <a:pt x="714" y="1275"/>
                  </a:lnTo>
                  <a:lnTo>
                    <a:pt x="770" y="1200"/>
                  </a:lnTo>
                  <a:lnTo>
                    <a:pt x="826" y="1088"/>
                  </a:lnTo>
                  <a:lnTo>
                    <a:pt x="864" y="975"/>
                  </a:lnTo>
                  <a:lnTo>
                    <a:pt x="901" y="844"/>
                  </a:lnTo>
                  <a:lnTo>
                    <a:pt x="901" y="713"/>
                  </a:lnTo>
                  <a:lnTo>
                    <a:pt x="901" y="563"/>
                  </a:lnTo>
                  <a:lnTo>
                    <a:pt x="864" y="432"/>
                  </a:lnTo>
                  <a:lnTo>
                    <a:pt x="826" y="319"/>
                  </a:lnTo>
                  <a:lnTo>
                    <a:pt x="770" y="207"/>
                  </a:lnTo>
                  <a:lnTo>
                    <a:pt x="714" y="132"/>
                  </a:lnTo>
                  <a:lnTo>
                    <a:pt x="639" y="57"/>
                  </a:lnTo>
                  <a:lnTo>
                    <a:pt x="545" y="19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835075" y="1051925"/>
              <a:ext cx="22525" cy="34725"/>
            </a:xfrm>
            <a:custGeom>
              <a:avLst/>
              <a:gdLst/>
              <a:ahLst/>
              <a:cxnLst/>
              <a:rect l="l" t="t" r="r" b="b"/>
              <a:pathLst>
                <a:path w="901" h="1389" extrusionOk="0">
                  <a:moveTo>
                    <a:pt x="357" y="1"/>
                  </a:moveTo>
                  <a:lnTo>
                    <a:pt x="281" y="57"/>
                  </a:lnTo>
                  <a:lnTo>
                    <a:pt x="206" y="113"/>
                  </a:lnTo>
                  <a:lnTo>
                    <a:pt x="131" y="207"/>
                  </a:lnTo>
                  <a:lnTo>
                    <a:pt x="75" y="301"/>
                  </a:lnTo>
                  <a:lnTo>
                    <a:pt x="38" y="432"/>
                  </a:lnTo>
                  <a:lnTo>
                    <a:pt x="19" y="563"/>
                  </a:lnTo>
                  <a:lnTo>
                    <a:pt x="0" y="695"/>
                  </a:lnTo>
                  <a:lnTo>
                    <a:pt x="19" y="845"/>
                  </a:lnTo>
                  <a:lnTo>
                    <a:pt x="38" y="976"/>
                  </a:lnTo>
                  <a:lnTo>
                    <a:pt x="75" y="1089"/>
                  </a:lnTo>
                  <a:lnTo>
                    <a:pt x="131" y="1182"/>
                  </a:lnTo>
                  <a:lnTo>
                    <a:pt x="206" y="1276"/>
                  </a:lnTo>
                  <a:lnTo>
                    <a:pt x="281" y="1332"/>
                  </a:lnTo>
                  <a:lnTo>
                    <a:pt x="357" y="1389"/>
                  </a:lnTo>
                  <a:lnTo>
                    <a:pt x="544" y="1389"/>
                  </a:lnTo>
                  <a:lnTo>
                    <a:pt x="619" y="1332"/>
                  </a:lnTo>
                  <a:lnTo>
                    <a:pt x="713" y="1276"/>
                  </a:lnTo>
                  <a:lnTo>
                    <a:pt x="769" y="1182"/>
                  </a:lnTo>
                  <a:lnTo>
                    <a:pt x="825" y="1089"/>
                  </a:lnTo>
                  <a:lnTo>
                    <a:pt x="863" y="976"/>
                  </a:lnTo>
                  <a:lnTo>
                    <a:pt x="900" y="845"/>
                  </a:lnTo>
                  <a:lnTo>
                    <a:pt x="900" y="695"/>
                  </a:lnTo>
                  <a:lnTo>
                    <a:pt x="900" y="563"/>
                  </a:lnTo>
                  <a:lnTo>
                    <a:pt x="863" y="432"/>
                  </a:lnTo>
                  <a:lnTo>
                    <a:pt x="825" y="301"/>
                  </a:lnTo>
                  <a:lnTo>
                    <a:pt x="769" y="207"/>
                  </a:lnTo>
                  <a:lnTo>
                    <a:pt x="713" y="113"/>
                  </a:lnTo>
                  <a:lnTo>
                    <a:pt x="619" y="57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46325" y="1239925"/>
              <a:ext cx="22525" cy="35175"/>
            </a:xfrm>
            <a:custGeom>
              <a:avLst/>
              <a:gdLst/>
              <a:ahLst/>
              <a:cxnLst/>
              <a:rect l="l" t="t" r="r" b="b"/>
              <a:pathLst>
                <a:path w="901" h="1407" extrusionOk="0">
                  <a:moveTo>
                    <a:pt x="450" y="0"/>
                  </a:moveTo>
                  <a:lnTo>
                    <a:pt x="357" y="19"/>
                  </a:lnTo>
                  <a:lnTo>
                    <a:pt x="282" y="57"/>
                  </a:lnTo>
                  <a:lnTo>
                    <a:pt x="207" y="132"/>
                  </a:lnTo>
                  <a:lnTo>
                    <a:pt x="132" y="207"/>
                  </a:lnTo>
                  <a:lnTo>
                    <a:pt x="75" y="319"/>
                  </a:lnTo>
                  <a:lnTo>
                    <a:pt x="38" y="432"/>
                  </a:lnTo>
                  <a:lnTo>
                    <a:pt x="19" y="563"/>
                  </a:lnTo>
                  <a:lnTo>
                    <a:pt x="0" y="713"/>
                  </a:lnTo>
                  <a:lnTo>
                    <a:pt x="19" y="844"/>
                  </a:lnTo>
                  <a:lnTo>
                    <a:pt x="38" y="975"/>
                  </a:lnTo>
                  <a:lnTo>
                    <a:pt x="75" y="1088"/>
                  </a:lnTo>
                  <a:lnTo>
                    <a:pt x="132" y="1200"/>
                  </a:lnTo>
                  <a:lnTo>
                    <a:pt x="207" y="1275"/>
                  </a:lnTo>
                  <a:lnTo>
                    <a:pt x="282" y="1350"/>
                  </a:lnTo>
                  <a:lnTo>
                    <a:pt x="357" y="1388"/>
                  </a:lnTo>
                  <a:lnTo>
                    <a:pt x="450" y="1407"/>
                  </a:lnTo>
                  <a:lnTo>
                    <a:pt x="544" y="1388"/>
                  </a:lnTo>
                  <a:lnTo>
                    <a:pt x="638" y="1350"/>
                  </a:lnTo>
                  <a:lnTo>
                    <a:pt x="713" y="1275"/>
                  </a:lnTo>
                  <a:lnTo>
                    <a:pt x="769" y="1200"/>
                  </a:lnTo>
                  <a:lnTo>
                    <a:pt x="825" y="1088"/>
                  </a:lnTo>
                  <a:lnTo>
                    <a:pt x="863" y="975"/>
                  </a:lnTo>
                  <a:lnTo>
                    <a:pt x="900" y="844"/>
                  </a:lnTo>
                  <a:lnTo>
                    <a:pt x="900" y="713"/>
                  </a:lnTo>
                  <a:lnTo>
                    <a:pt x="900" y="563"/>
                  </a:lnTo>
                  <a:lnTo>
                    <a:pt x="863" y="432"/>
                  </a:lnTo>
                  <a:lnTo>
                    <a:pt x="825" y="319"/>
                  </a:lnTo>
                  <a:lnTo>
                    <a:pt x="769" y="207"/>
                  </a:lnTo>
                  <a:lnTo>
                    <a:pt x="713" y="132"/>
                  </a:lnTo>
                  <a:lnTo>
                    <a:pt x="638" y="57"/>
                  </a:lnTo>
                  <a:lnTo>
                    <a:pt x="544" y="1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43;p2"/>
          <p:cNvSpPr/>
          <p:nvPr/>
        </p:nvSpPr>
        <p:spPr>
          <a:xfrm>
            <a:off x="8430775" y="1560950"/>
            <a:ext cx="280842" cy="266489"/>
          </a:xfrm>
          <a:custGeom>
            <a:avLst/>
            <a:gdLst/>
            <a:ahLst/>
            <a:cxnLst/>
            <a:rect l="l" t="t" r="r" b="b"/>
            <a:pathLst>
              <a:path w="15771" h="14965" extrusionOk="0">
                <a:moveTo>
                  <a:pt x="9526" y="1"/>
                </a:moveTo>
                <a:lnTo>
                  <a:pt x="9095" y="20"/>
                </a:lnTo>
                <a:lnTo>
                  <a:pt x="8645" y="76"/>
                </a:lnTo>
                <a:lnTo>
                  <a:pt x="8195" y="132"/>
                </a:lnTo>
                <a:lnTo>
                  <a:pt x="7764" y="226"/>
                </a:lnTo>
                <a:lnTo>
                  <a:pt x="7332" y="339"/>
                </a:lnTo>
                <a:lnTo>
                  <a:pt x="6901" y="470"/>
                </a:lnTo>
                <a:lnTo>
                  <a:pt x="6470" y="620"/>
                </a:lnTo>
                <a:lnTo>
                  <a:pt x="6039" y="789"/>
                </a:lnTo>
                <a:lnTo>
                  <a:pt x="5626" y="976"/>
                </a:lnTo>
                <a:lnTo>
                  <a:pt x="5232" y="1164"/>
                </a:lnTo>
                <a:lnTo>
                  <a:pt x="4820" y="1389"/>
                </a:lnTo>
                <a:lnTo>
                  <a:pt x="4445" y="1614"/>
                </a:lnTo>
                <a:lnTo>
                  <a:pt x="4088" y="1857"/>
                </a:lnTo>
                <a:lnTo>
                  <a:pt x="3732" y="2101"/>
                </a:lnTo>
                <a:lnTo>
                  <a:pt x="3395" y="2382"/>
                </a:lnTo>
                <a:lnTo>
                  <a:pt x="3076" y="2645"/>
                </a:lnTo>
                <a:lnTo>
                  <a:pt x="2776" y="2945"/>
                </a:lnTo>
                <a:lnTo>
                  <a:pt x="2326" y="3414"/>
                </a:lnTo>
                <a:lnTo>
                  <a:pt x="2119" y="3676"/>
                </a:lnTo>
                <a:lnTo>
                  <a:pt x="1932" y="3920"/>
                </a:lnTo>
                <a:lnTo>
                  <a:pt x="1613" y="4351"/>
                </a:lnTo>
                <a:lnTo>
                  <a:pt x="1332" y="4820"/>
                </a:lnTo>
                <a:lnTo>
                  <a:pt x="1069" y="5326"/>
                </a:lnTo>
                <a:lnTo>
                  <a:pt x="826" y="5852"/>
                </a:lnTo>
                <a:lnTo>
                  <a:pt x="601" y="6395"/>
                </a:lnTo>
                <a:lnTo>
                  <a:pt x="413" y="6977"/>
                </a:lnTo>
                <a:lnTo>
                  <a:pt x="263" y="7558"/>
                </a:lnTo>
                <a:lnTo>
                  <a:pt x="132" y="8139"/>
                </a:lnTo>
                <a:lnTo>
                  <a:pt x="76" y="8552"/>
                </a:lnTo>
                <a:lnTo>
                  <a:pt x="19" y="8946"/>
                </a:lnTo>
                <a:lnTo>
                  <a:pt x="1" y="9358"/>
                </a:lnTo>
                <a:lnTo>
                  <a:pt x="1" y="9752"/>
                </a:lnTo>
                <a:lnTo>
                  <a:pt x="19" y="10146"/>
                </a:lnTo>
                <a:lnTo>
                  <a:pt x="57" y="10539"/>
                </a:lnTo>
                <a:lnTo>
                  <a:pt x="113" y="10933"/>
                </a:lnTo>
                <a:lnTo>
                  <a:pt x="188" y="11308"/>
                </a:lnTo>
                <a:lnTo>
                  <a:pt x="301" y="11683"/>
                </a:lnTo>
                <a:lnTo>
                  <a:pt x="432" y="12040"/>
                </a:lnTo>
                <a:lnTo>
                  <a:pt x="601" y="12377"/>
                </a:lnTo>
                <a:lnTo>
                  <a:pt x="788" y="12715"/>
                </a:lnTo>
                <a:lnTo>
                  <a:pt x="1013" y="13033"/>
                </a:lnTo>
                <a:lnTo>
                  <a:pt x="1257" y="13333"/>
                </a:lnTo>
                <a:lnTo>
                  <a:pt x="1538" y="13615"/>
                </a:lnTo>
                <a:lnTo>
                  <a:pt x="1838" y="13877"/>
                </a:lnTo>
                <a:lnTo>
                  <a:pt x="2194" y="14121"/>
                </a:lnTo>
                <a:lnTo>
                  <a:pt x="2551" y="14327"/>
                </a:lnTo>
                <a:lnTo>
                  <a:pt x="2926" y="14515"/>
                </a:lnTo>
                <a:lnTo>
                  <a:pt x="3320" y="14646"/>
                </a:lnTo>
                <a:lnTo>
                  <a:pt x="3732" y="14759"/>
                </a:lnTo>
                <a:lnTo>
                  <a:pt x="4145" y="14852"/>
                </a:lnTo>
                <a:lnTo>
                  <a:pt x="4557" y="14909"/>
                </a:lnTo>
                <a:lnTo>
                  <a:pt x="4988" y="14946"/>
                </a:lnTo>
                <a:lnTo>
                  <a:pt x="5420" y="14965"/>
                </a:lnTo>
                <a:lnTo>
                  <a:pt x="5851" y="14946"/>
                </a:lnTo>
                <a:lnTo>
                  <a:pt x="6282" y="14927"/>
                </a:lnTo>
                <a:lnTo>
                  <a:pt x="6695" y="14871"/>
                </a:lnTo>
                <a:lnTo>
                  <a:pt x="7126" y="14815"/>
                </a:lnTo>
                <a:lnTo>
                  <a:pt x="7539" y="14740"/>
                </a:lnTo>
                <a:lnTo>
                  <a:pt x="7951" y="14646"/>
                </a:lnTo>
                <a:lnTo>
                  <a:pt x="8345" y="14552"/>
                </a:lnTo>
                <a:lnTo>
                  <a:pt x="8758" y="14440"/>
                </a:lnTo>
                <a:lnTo>
                  <a:pt x="9170" y="14309"/>
                </a:lnTo>
                <a:lnTo>
                  <a:pt x="9583" y="14159"/>
                </a:lnTo>
                <a:lnTo>
                  <a:pt x="9976" y="14008"/>
                </a:lnTo>
                <a:lnTo>
                  <a:pt x="10370" y="13840"/>
                </a:lnTo>
                <a:lnTo>
                  <a:pt x="10764" y="13652"/>
                </a:lnTo>
                <a:lnTo>
                  <a:pt x="11139" y="13465"/>
                </a:lnTo>
                <a:lnTo>
                  <a:pt x="11514" y="13240"/>
                </a:lnTo>
                <a:lnTo>
                  <a:pt x="11870" y="13015"/>
                </a:lnTo>
                <a:lnTo>
                  <a:pt x="12227" y="12752"/>
                </a:lnTo>
                <a:lnTo>
                  <a:pt x="12564" y="12490"/>
                </a:lnTo>
                <a:lnTo>
                  <a:pt x="12902" y="12227"/>
                </a:lnTo>
                <a:lnTo>
                  <a:pt x="13220" y="11927"/>
                </a:lnTo>
                <a:lnTo>
                  <a:pt x="13520" y="11627"/>
                </a:lnTo>
                <a:lnTo>
                  <a:pt x="13802" y="11308"/>
                </a:lnTo>
                <a:lnTo>
                  <a:pt x="14083" y="10989"/>
                </a:lnTo>
                <a:lnTo>
                  <a:pt x="14327" y="10633"/>
                </a:lnTo>
                <a:lnTo>
                  <a:pt x="14571" y="10277"/>
                </a:lnTo>
                <a:lnTo>
                  <a:pt x="14796" y="9921"/>
                </a:lnTo>
                <a:lnTo>
                  <a:pt x="14983" y="9527"/>
                </a:lnTo>
                <a:lnTo>
                  <a:pt x="15171" y="9152"/>
                </a:lnTo>
                <a:lnTo>
                  <a:pt x="15321" y="8739"/>
                </a:lnTo>
                <a:lnTo>
                  <a:pt x="15452" y="8327"/>
                </a:lnTo>
                <a:lnTo>
                  <a:pt x="15564" y="7914"/>
                </a:lnTo>
                <a:lnTo>
                  <a:pt x="15658" y="7502"/>
                </a:lnTo>
                <a:lnTo>
                  <a:pt x="15714" y="7070"/>
                </a:lnTo>
                <a:lnTo>
                  <a:pt x="15752" y="6639"/>
                </a:lnTo>
                <a:lnTo>
                  <a:pt x="15771" y="6208"/>
                </a:lnTo>
                <a:lnTo>
                  <a:pt x="15752" y="5795"/>
                </a:lnTo>
                <a:lnTo>
                  <a:pt x="15733" y="5364"/>
                </a:lnTo>
                <a:lnTo>
                  <a:pt x="15658" y="4933"/>
                </a:lnTo>
                <a:lnTo>
                  <a:pt x="15583" y="4520"/>
                </a:lnTo>
                <a:lnTo>
                  <a:pt x="15471" y="4108"/>
                </a:lnTo>
                <a:lnTo>
                  <a:pt x="15339" y="3695"/>
                </a:lnTo>
                <a:lnTo>
                  <a:pt x="15171" y="3301"/>
                </a:lnTo>
                <a:lnTo>
                  <a:pt x="14983" y="2926"/>
                </a:lnTo>
                <a:lnTo>
                  <a:pt x="14721" y="2514"/>
                </a:lnTo>
                <a:lnTo>
                  <a:pt x="14458" y="2120"/>
                </a:lnTo>
                <a:lnTo>
                  <a:pt x="14158" y="1782"/>
                </a:lnTo>
                <a:lnTo>
                  <a:pt x="13858" y="1464"/>
                </a:lnTo>
                <a:lnTo>
                  <a:pt x="13520" y="1182"/>
                </a:lnTo>
                <a:lnTo>
                  <a:pt x="13183" y="939"/>
                </a:lnTo>
                <a:lnTo>
                  <a:pt x="12808" y="714"/>
                </a:lnTo>
                <a:lnTo>
                  <a:pt x="12433" y="526"/>
                </a:lnTo>
                <a:lnTo>
                  <a:pt x="12058" y="376"/>
                </a:lnTo>
                <a:lnTo>
                  <a:pt x="11645" y="245"/>
                </a:lnTo>
                <a:lnTo>
                  <a:pt x="11233" y="151"/>
                </a:lnTo>
                <a:lnTo>
                  <a:pt x="10820" y="76"/>
                </a:lnTo>
                <a:lnTo>
                  <a:pt x="10389" y="20"/>
                </a:lnTo>
                <a:lnTo>
                  <a:pt x="9958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6516549" y="-152391"/>
            <a:ext cx="2630200" cy="1865964"/>
          </a:xfrm>
          <a:custGeom>
            <a:avLst/>
            <a:gdLst/>
            <a:ahLst/>
            <a:cxnLst/>
            <a:rect l="l" t="t" r="r" b="b"/>
            <a:pathLst>
              <a:path w="29235" h="20741" extrusionOk="0">
                <a:moveTo>
                  <a:pt x="2457" y="1"/>
                </a:moveTo>
                <a:lnTo>
                  <a:pt x="2195" y="151"/>
                </a:lnTo>
                <a:lnTo>
                  <a:pt x="1932" y="320"/>
                </a:lnTo>
                <a:lnTo>
                  <a:pt x="1689" y="507"/>
                </a:lnTo>
                <a:lnTo>
                  <a:pt x="1445" y="695"/>
                </a:lnTo>
                <a:lnTo>
                  <a:pt x="1239" y="920"/>
                </a:lnTo>
                <a:lnTo>
                  <a:pt x="1032" y="1145"/>
                </a:lnTo>
                <a:lnTo>
                  <a:pt x="864" y="1370"/>
                </a:lnTo>
                <a:lnTo>
                  <a:pt x="695" y="1632"/>
                </a:lnTo>
                <a:lnTo>
                  <a:pt x="545" y="1876"/>
                </a:lnTo>
                <a:lnTo>
                  <a:pt x="414" y="2157"/>
                </a:lnTo>
                <a:lnTo>
                  <a:pt x="282" y="2439"/>
                </a:lnTo>
                <a:lnTo>
                  <a:pt x="189" y="2720"/>
                </a:lnTo>
                <a:lnTo>
                  <a:pt x="114" y="3020"/>
                </a:lnTo>
                <a:lnTo>
                  <a:pt x="57" y="3339"/>
                </a:lnTo>
                <a:lnTo>
                  <a:pt x="20" y="3657"/>
                </a:lnTo>
                <a:lnTo>
                  <a:pt x="1" y="3976"/>
                </a:lnTo>
                <a:lnTo>
                  <a:pt x="1" y="4333"/>
                </a:lnTo>
                <a:lnTo>
                  <a:pt x="20" y="4670"/>
                </a:lnTo>
                <a:lnTo>
                  <a:pt x="57" y="5008"/>
                </a:lnTo>
                <a:lnTo>
                  <a:pt x="132" y="5345"/>
                </a:lnTo>
                <a:lnTo>
                  <a:pt x="207" y="5683"/>
                </a:lnTo>
                <a:lnTo>
                  <a:pt x="320" y="6001"/>
                </a:lnTo>
                <a:lnTo>
                  <a:pt x="451" y="6320"/>
                </a:lnTo>
                <a:lnTo>
                  <a:pt x="582" y="6620"/>
                </a:lnTo>
                <a:lnTo>
                  <a:pt x="751" y="6901"/>
                </a:lnTo>
                <a:lnTo>
                  <a:pt x="939" y="7183"/>
                </a:lnTo>
                <a:lnTo>
                  <a:pt x="1145" y="7445"/>
                </a:lnTo>
                <a:lnTo>
                  <a:pt x="1351" y="7708"/>
                </a:lnTo>
                <a:lnTo>
                  <a:pt x="1595" y="7933"/>
                </a:lnTo>
                <a:lnTo>
                  <a:pt x="1839" y="8158"/>
                </a:lnTo>
                <a:lnTo>
                  <a:pt x="2120" y="8364"/>
                </a:lnTo>
                <a:lnTo>
                  <a:pt x="2401" y="8552"/>
                </a:lnTo>
                <a:lnTo>
                  <a:pt x="2682" y="8720"/>
                </a:lnTo>
                <a:lnTo>
                  <a:pt x="2983" y="8870"/>
                </a:lnTo>
                <a:lnTo>
                  <a:pt x="3264" y="9002"/>
                </a:lnTo>
                <a:lnTo>
                  <a:pt x="3564" y="9114"/>
                </a:lnTo>
                <a:lnTo>
                  <a:pt x="3864" y="9227"/>
                </a:lnTo>
                <a:lnTo>
                  <a:pt x="4164" y="9320"/>
                </a:lnTo>
                <a:lnTo>
                  <a:pt x="4764" y="9470"/>
                </a:lnTo>
                <a:lnTo>
                  <a:pt x="5364" y="9583"/>
                </a:lnTo>
                <a:lnTo>
                  <a:pt x="5945" y="9677"/>
                </a:lnTo>
                <a:lnTo>
                  <a:pt x="6508" y="9733"/>
                </a:lnTo>
                <a:lnTo>
                  <a:pt x="7033" y="9770"/>
                </a:lnTo>
                <a:lnTo>
                  <a:pt x="7839" y="9808"/>
                </a:lnTo>
                <a:lnTo>
                  <a:pt x="8627" y="9827"/>
                </a:lnTo>
                <a:lnTo>
                  <a:pt x="9489" y="9846"/>
                </a:lnTo>
                <a:lnTo>
                  <a:pt x="10371" y="9902"/>
                </a:lnTo>
                <a:lnTo>
                  <a:pt x="10802" y="9921"/>
                </a:lnTo>
                <a:lnTo>
                  <a:pt x="11214" y="9977"/>
                </a:lnTo>
                <a:lnTo>
                  <a:pt x="11646" y="10033"/>
                </a:lnTo>
                <a:lnTo>
                  <a:pt x="12058" y="10127"/>
                </a:lnTo>
                <a:lnTo>
                  <a:pt x="12340" y="10202"/>
                </a:lnTo>
                <a:lnTo>
                  <a:pt x="12621" y="10277"/>
                </a:lnTo>
                <a:lnTo>
                  <a:pt x="12902" y="10371"/>
                </a:lnTo>
                <a:lnTo>
                  <a:pt x="13183" y="10483"/>
                </a:lnTo>
                <a:lnTo>
                  <a:pt x="13465" y="10614"/>
                </a:lnTo>
                <a:lnTo>
                  <a:pt x="13746" y="10746"/>
                </a:lnTo>
                <a:lnTo>
                  <a:pt x="14027" y="10896"/>
                </a:lnTo>
                <a:lnTo>
                  <a:pt x="14309" y="11064"/>
                </a:lnTo>
                <a:lnTo>
                  <a:pt x="14571" y="11233"/>
                </a:lnTo>
                <a:lnTo>
                  <a:pt x="14834" y="11421"/>
                </a:lnTo>
                <a:lnTo>
                  <a:pt x="15096" y="11608"/>
                </a:lnTo>
                <a:lnTo>
                  <a:pt x="15340" y="11814"/>
                </a:lnTo>
                <a:lnTo>
                  <a:pt x="15602" y="12021"/>
                </a:lnTo>
                <a:lnTo>
                  <a:pt x="15846" y="12246"/>
                </a:lnTo>
                <a:lnTo>
                  <a:pt x="16071" y="12489"/>
                </a:lnTo>
                <a:lnTo>
                  <a:pt x="16315" y="12733"/>
                </a:lnTo>
                <a:lnTo>
                  <a:pt x="16709" y="13221"/>
                </a:lnTo>
                <a:lnTo>
                  <a:pt x="17065" y="13708"/>
                </a:lnTo>
                <a:lnTo>
                  <a:pt x="17384" y="14196"/>
                </a:lnTo>
                <a:lnTo>
                  <a:pt x="17684" y="14702"/>
                </a:lnTo>
                <a:lnTo>
                  <a:pt x="17946" y="15208"/>
                </a:lnTo>
                <a:lnTo>
                  <a:pt x="18190" y="15715"/>
                </a:lnTo>
                <a:lnTo>
                  <a:pt x="18659" y="16765"/>
                </a:lnTo>
                <a:lnTo>
                  <a:pt x="18790" y="17027"/>
                </a:lnTo>
                <a:lnTo>
                  <a:pt x="18921" y="17290"/>
                </a:lnTo>
                <a:lnTo>
                  <a:pt x="19071" y="17534"/>
                </a:lnTo>
                <a:lnTo>
                  <a:pt x="19221" y="17777"/>
                </a:lnTo>
                <a:lnTo>
                  <a:pt x="19390" y="18021"/>
                </a:lnTo>
                <a:lnTo>
                  <a:pt x="19559" y="18246"/>
                </a:lnTo>
                <a:lnTo>
                  <a:pt x="19746" y="18471"/>
                </a:lnTo>
                <a:lnTo>
                  <a:pt x="19934" y="18678"/>
                </a:lnTo>
                <a:lnTo>
                  <a:pt x="20122" y="18884"/>
                </a:lnTo>
                <a:lnTo>
                  <a:pt x="20347" y="19071"/>
                </a:lnTo>
                <a:lnTo>
                  <a:pt x="20553" y="19259"/>
                </a:lnTo>
                <a:lnTo>
                  <a:pt x="20778" y="19446"/>
                </a:lnTo>
                <a:lnTo>
                  <a:pt x="21003" y="19615"/>
                </a:lnTo>
                <a:lnTo>
                  <a:pt x="21247" y="19765"/>
                </a:lnTo>
                <a:lnTo>
                  <a:pt x="21490" y="19915"/>
                </a:lnTo>
                <a:lnTo>
                  <a:pt x="21734" y="20046"/>
                </a:lnTo>
                <a:lnTo>
                  <a:pt x="22090" y="20215"/>
                </a:lnTo>
                <a:lnTo>
                  <a:pt x="22447" y="20346"/>
                </a:lnTo>
                <a:lnTo>
                  <a:pt x="22803" y="20478"/>
                </a:lnTo>
                <a:lnTo>
                  <a:pt x="23178" y="20571"/>
                </a:lnTo>
                <a:lnTo>
                  <a:pt x="23572" y="20646"/>
                </a:lnTo>
                <a:lnTo>
                  <a:pt x="23947" y="20703"/>
                </a:lnTo>
                <a:lnTo>
                  <a:pt x="24359" y="20740"/>
                </a:lnTo>
                <a:lnTo>
                  <a:pt x="24753" y="20740"/>
                </a:lnTo>
                <a:lnTo>
                  <a:pt x="25297" y="20721"/>
                </a:lnTo>
                <a:lnTo>
                  <a:pt x="25860" y="20665"/>
                </a:lnTo>
                <a:lnTo>
                  <a:pt x="26422" y="20553"/>
                </a:lnTo>
                <a:lnTo>
                  <a:pt x="26985" y="20421"/>
                </a:lnTo>
                <a:lnTo>
                  <a:pt x="27566" y="20253"/>
                </a:lnTo>
                <a:lnTo>
                  <a:pt x="28128" y="20028"/>
                </a:lnTo>
                <a:lnTo>
                  <a:pt x="28672" y="19765"/>
                </a:lnTo>
                <a:lnTo>
                  <a:pt x="29235" y="19465"/>
                </a:lnTo>
                <a:lnTo>
                  <a:pt x="29047" y="19146"/>
                </a:lnTo>
                <a:lnTo>
                  <a:pt x="28597" y="19390"/>
                </a:lnTo>
                <a:lnTo>
                  <a:pt x="28128" y="19615"/>
                </a:lnTo>
                <a:lnTo>
                  <a:pt x="27660" y="19803"/>
                </a:lnTo>
                <a:lnTo>
                  <a:pt x="27191" y="19971"/>
                </a:lnTo>
                <a:lnTo>
                  <a:pt x="26722" y="20103"/>
                </a:lnTo>
                <a:lnTo>
                  <a:pt x="26253" y="20215"/>
                </a:lnTo>
                <a:lnTo>
                  <a:pt x="25803" y="20290"/>
                </a:lnTo>
                <a:lnTo>
                  <a:pt x="25334" y="20346"/>
                </a:lnTo>
                <a:lnTo>
                  <a:pt x="24884" y="20365"/>
                </a:lnTo>
                <a:lnTo>
                  <a:pt x="24416" y="20365"/>
                </a:lnTo>
                <a:lnTo>
                  <a:pt x="23984" y="20328"/>
                </a:lnTo>
                <a:lnTo>
                  <a:pt x="23553" y="20253"/>
                </a:lnTo>
                <a:lnTo>
                  <a:pt x="23122" y="20159"/>
                </a:lnTo>
                <a:lnTo>
                  <a:pt x="22709" y="20046"/>
                </a:lnTo>
                <a:lnTo>
                  <a:pt x="22297" y="19896"/>
                </a:lnTo>
                <a:lnTo>
                  <a:pt x="21922" y="19709"/>
                </a:lnTo>
                <a:lnTo>
                  <a:pt x="21678" y="19578"/>
                </a:lnTo>
                <a:lnTo>
                  <a:pt x="21453" y="19446"/>
                </a:lnTo>
                <a:lnTo>
                  <a:pt x="21228" y="19296"/>
                </a:lnTo>
                <a:lnTo>
                  <a:pt x="21003" y="19146"/>
                </a:lnTo>
                <a:lnTo>
                  <a:pt x="20797" y="18978"/>
                </a:lnTo>
                <a:lnTo>
                  <a:pt x="20590" y="18790"/>
                </a:lnTo>
                <a:lnTo>
                  <a:pt x="20384" y="18621"/>
                </a:lnTo>
                <a:lnTo>
                  <a:pt x="20197" y="18415"/>
                </a:lnTo>
                <a:lnTo>
                  <a:pt x="20028" y="18228"/>
                </a:lnTo>
                <a:lnTo>
                  <a:pt x="19859" y="18002"/>
                </a:lnTo>
                <a:lnTo>
                  <a:pt x="19690" y="17796"/>
                </a:lnTo>
                <a:lnTo>
                  <a:pt x="19540" y="17571"/>
                </a:lnTo>
                <a:lnTo>
                  <a:pt x="19390" y="17346"/>
                </a:lnTo>
                <a:lnTo>
                  <a:pt x="19259" y="17102"/>
                </a:lnTo>
                <a:lnTo>
                  <a:pt x="19128" y="16859"/>
                </a:lnTo>
                <a:lnTo>
                  <a:pt x="19015" y="16615"/>
                </a:lnTo>
                <a:lnTo>
                  <a:pt x="18528" y="15546"/>
                </a:lnTo>
                <a:lnTo>
                  <a:pt x="18284" y="15021"/>
                </a:lnTo>
                <a:lnTo>
                  <a:pt x="18003" y="14496"/>
                </a:lnTo>
                <a:lnTo>
                  <a:pt x="17703" y="13990"/>
                </a:lnTo>
                <a:lnTo>
                  <a:pt x="17384" y="13483"/>
                </a:lnTo>
                <a:lnTo>
                  <a:pt x="17009" y="12977"/>
                </a:lnTo>
                <a:lnTo>
                  <a:pt x="16577" y="12489"/>
                </a:lnTo>
                <a:lnTo>
                  <a:pt x="16352" y="12227"/>
                </a:lnTo>
                <a:lnTo>
                  <a:pt x="16090" y="11983"/>
                </a:lnTo>
                <a:lnTo>
                  <a:pt x="15846" y="11739"/>
                </a:lnTo>
                <a:lnTo>
                  <a:pt x="15584" y="11514"/>
                </a:lnTo>
                <a:lnTo>
                  <a:pt x="15321" y="11308"/>
                </a:lnTo>
                <a:lnTo>
                  <a:pt x="15040" y="11102"/>
                </a:lnTo>
                <a:lnTo>
                  <a:pt x="14777" y="10914"/>
                </a:lnTo>
                <a:lnTo>
                  <a:pt x="14496" y="10727"/>
                </a:lnTo>
                <a:lnTo>
                  <a:pt x="14196" y="10558"/>
                </a:lnTo>
                <a:lnTo>
                  <a:pt x="13915" y="10408"/>
                </a:lnTo>
                <a:lnTo>
                  <a:pt x="13633" y="10277"/>
                </a:lnTo>
                <a:lnTo>
                  <a:pt x="13333" y="10146"/>
                </a:lnTo>
                <a:lnTo>
                  <a:pt x="13033" y="10014"/>
                </a:lnTo>
                <a:lnTo>
                  <a:pt x="12733" y="9921"/>
                </a:lnTo>
                <a:lnTo>
                  <a:pt x="12433" y="9827"/>
                </a:lnTo>
                <a:lnTo>
                  <a:pt x="12133" y="9752"/>
                </a:lnTo>
                <a:lnTo>
                  <a:pt x="11702" y="9677"/>
                </a:lnTo>
                <a:lnTo>
                  <a:pt x="11271" y="9602"/>
                </a:lnTo>
                <a:lnTo>
                  <a:pt x="10839" y="9564"/>
                </a:lnTo>
                <a:lnTo>
                  <a:pt x="10408" y="9527"/>
                </a:lnTo>
                <a:lnTo>
                  <a:pt x="9527" y="9470"/>
                </a:lnTo>
                <a:lnTo>
                  <a:pt x="8646" y="9452"/>
                </a:lnTo>
                <a:lnTo>
                  <a:pt x="7858" y="9433"/>
                </a:lnTo>
                <a:lnTo>
                  <a:pt x="7070" y="9395"/>
                </a:lnTo>
                <a:lnTo>
                  <a:pt x="6545" y="9358"/>
                </a:lnTo>
                <a:lnTo>
                  <a:pt x="6002" y="9302"/>
                </a:lnTo>
                <a:lnTo>
                  <a:pt x="5439" y="9227"/>
                </a:lnTo>
                <a:lnTo>
                  <a:pt x="4876" y="9114"/>
                </a:lnTo>
                <a:lnTo>
                  <a:pt x="4295" y="8964"/>
                </a:lnTo>
                <a:lnTo>
                  <a:pt x="3995" y="8870"/>
                </a:lnTo>
                <a:lnTo>
                  <a:pt x="3714" y="8777"/>
                </a:lnTo>
                <a:lnTo>
                  <a:pt x="3433" y="8664"/>
                </a:lnTo>
                <a:lnTo>
                  <a:pt x="3151" y="8533"/>
                </a:lnTo>
                <a:lnTo>
                  <a:pt x="2870" y="8383"/>
                </a:lnTo>
                <a:lnTo>
                  <a:pt x="2589" y="8233"/>
                </a:lnTo>
                <a:lnTo>
                  <a:pt x="2326" y="8064"/>
                </a:lnTo>
                <a:lnTo>
                  <a:pt x="2082" y="7877"/>
                </a:lnTo>
                <a:lnTo>
                  <a:pt x="1857" y="7670"/>
                </a:lnTo>
                <a:lnTo>
                  <a:pt x="1632" y="7445"/>
                </a:lnTo>
                <a:lnTo>
                  <a:pt x="1426" y="7220"/>
                </a:lnTo>
                <a:lnTo>
                  <a:pt x="1239" y="6958"/>
                </a:lnTo>
                <a:lnTo>
                  <a:pt x="1070" y="6714"/>
                </a:lnTo>
                <a:lnTo>
                  <a:pt x="920" y="6433"/>
                </a:lnTo>
                <a:lnTo>
                  <a:pt x="789" y="6151"/>
                </a:lnTo>
                <a:lnTo>
                  <a:pt x="676" y="5870"/>
                </a:lnTo>
                <a:lnTo>
                  <a:pt x="564" y="5570"/>
                </a:lnTo>
                <a:lnTo>
                  <a:pt x="489" y="5270"/>
                </a:lnTo>
                <a:lnTo>
                  <a:pt x="432" y="4951"/>
                </a:lnTo>
                <a:lnTo>
                  <a:pt x="395" y="4633"/>
                </a:lnTo>
                <a:lnTo>
                  <a:pt x="376" y="4314"/>
                </a:lnTo>
                <a:lnTo>
                  <a:pt x="376" y="3995"/>
                </a:lnTo>
                <a:lnTo>
                  <a:pt x="395" y="3695"/>
                </a:lnTo>
                <a:lnTo>
                  <a:pt x="432" y="3395"/>
                </a:lnTo>
                <a:lnTo>
                  <a:pt x="489" y="3114"/>
                </a:lnTo>
                <a:lnTo>
                  <a:pt x="545" y="2832"/>
                </a:lnTo>
                <a:lnTo>
                  <a:pt x="639" y="2570"/>
                </a:lnTo>
                <a:lnTo>
                  <a:pt x="751" y="2307"/>
                </a:lnTo>
                <a:lnTo>
                  <a:pt x="864" y="2064"/>
                </a:lnTo>
                <a:lnTo>
                  <a:pt x="1014" y="1820"/>
                </a:lnTo>
                <a:lnTo>
                  <a:pt x="1164" y="1595"/>
                </a:lnTo>
                <a:lnTo>
                  <a:pt x="1332" y="1370"/>
                </a:lnTo>
                <a:lnTo>
                  <a:pt x="1501" y="1163"/>
                </a:lnTo>
                <a:lnTo>
                  <a:pt x="1707" y="976"/>
                </a:lnTo>
                <a:lnTo>
                  <a:pt x="1914" y="788"/>
                </a:lnTo>
                <a:lnTo>
                  <a:pt x="2139" y="620"/>
                </a:lnTo>
                <a:lnTo>
                  <a:pt x="2382" y="470"/>
                </a:lnTo>
                <a:lnTo>
                  <a:pt x="2645" y="338"/>
                </a:lnTo>
                <a:lnTo>
                  <a:pt x="245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 rot="2283804">
            <a:off x="-745080" y="2260130"/>
            <a:ext cx="3415847" cy="2041868"/>
          </a:xfrm>
          <a:custGeom>
            <a:avLst/>
            <a:gdLst/>
            <a:ahLst/>
            <a:cxnLst/>
            <a:rect l="l" t="t" r="r" b="b"/>
            <a:pathLst>
              <a:path w="43636" h="26084" extrusionOk="0">
                <a:moveTo>
                  <a:pt x="2926" y="0"/>
                </a:moveTo>
                <a:lnTo>
                  <a:pt x="2607" y="19"/>
                </a:lnTo>
                <a:lnTo>
                  <a:pt x="2288" y="38"/>
                </a:lnTo>
                <a:lnTo>
                  <a:pt x="1951" y="75"/>
                </a:lnTo>
                <a:lnTo>
                  <a:pt x="1632" y="132"/>
                </a:lnTo>
                <a:lnTo>
                  <a:pt x="1294" y="188"/>
                </a:lnTo>
                <a:lnTo>
                  <a:pt x="976" y="263"/>
                </a:lnTo>
                <a:lnTo>
                  <a:pt x="638" y="357"/>
                </a:lnTo>
                <a:lnTo>
                  <a:pt x="319" y="450"/>
                </a:lnTo>
                <a:lnTo>
                  <a:pt x="1" y="563"/>
                </a:lnTo>
                <a:lnTo>
                  <a:pt x="113" y="919"/>
                </a:lnTo>
                <a:lnTo>
                  <a:pt x="751" y="713"/>
                </a:lnTo>
                <a:lnTo>
                  <a:pt x="1369" y="563"/>
                </a:lnTo>
                <a:lnTo>
                  <a:pt x="2007" y="450"/>
                </a:lnTo>
                <a:lnTo>
                  <a:pt x="2626" y="394"/>
                </a:lnTo>
                <a:lnTo>
                  <a:pt x="3245" y="375"/>
                </a:lnTo>
                <a:lnTo>
                  <a:pt x="3563" y="375"/>
                </a:lnTo>
                <a:lnTo>
                  <a:pt x="3863" y="394"/>
                </a:lnTo>
                <a:lnTo>
                  <a:pt x="4163" y="432"/>
                </a:lnTo>
                <a:lnTo>
                  <a:pt x="4463" y="469"/>
                </a:lnTo>
                <a:lnTo>
                  <a:pt x="4745" y="525"/>
                </a:lnTo>
                <a:lnTo>
                  <a:pt x="5045" y="582"/>
                </a:lnTo>
                <a:lnTo>
                  <a:pt x="5345" y="675"/>
                </a:lnTo>
                <a:lnTo>
                  <a:pt x="5645" y="769"/>
                </a:lnTo>
                <a:lnTo>
                  <a:pt x="5945" y="882"/>
                </a:lnTo>
                <a:lnTo>
                  <a:pt x="6226" y="994"/>
                </a:lnTo>
                <a:lnTo>
                  <a:pt x="6507" y="1125"/>
                </a:lnTo>
                <a:lnTo>
                  <a:pt x="6770" y="1275"/>
                </a:lnTo>
                <a:lnTo>
                  <a:pt x="7032" y="1444"/>
                </a:lnTo>
                <a:lnTo>
                  <a:pt x="7295" y="1613"/>
                </a:lnTo>
                <a:lnTo>
                  <a:pt x="7520" y="1800"/>
                </a:lnTo>
                <a:lnTo>
                  <a:pt x="7764" y="1988"/>
                </a:lnTo>
                <a:lnTo>
                  <a:pt x="7970" y="2194"/>
                </a:lnTo>
                <a:lnTo>
                  <a:pt x="8195" y="2419"/>
                </a:lnTo>
                <a:lnTo>
                  <a:pt x="8383" y="2644"/>
                </a:lnTo>
                <a:lnTo>
                  <a:pt x="8589" y="2888"/>
                </a:lnTo>
                <a:lnTo>
                  <a:pt x="8758" y="3132"/>
                </a:lnTo>
                <a:lnTo>
                  <a:pt x="8926" y="3413"/>
                </a:lnTo>
                <a:lnTo>
                  <a:pt x="9114" y="3732"/>
                </a:lnTo>
                <a:lnTo>
                  <a:pt x="9264" y="4051"/>
                </a:lnTo>
                <a:lnTo>
                  <a:pt x="9376" y="4369"/>
                </a:lnTo>
                <a:lnTo>
                  <a:pt x="9489" y="4688"/>
                </a:lnTo>
                <a:lnTo>
                  <a:pt x="9564" y="5026"/>
                </a:lnTo>
                <a:lnTo>
                  <a:pt x="9620" y="5344"/>
                </a:lnTo>
                <a:lnTo>
                  <a:pt x="9676" y="5682"/>
                </a:lnTo>
                <a:lnTo>
                  <a:pt x="9695" y="6020"/>
                </a:lnTo>
                <a:lnTo>
                  <a:pt x="9714" y="6357"/>
                </a:lnTo>
                <a:lnTo>
                  <a:pt x="9714" y="6695"/>
                </a:lnTo>
                <a:lnTo>
                  <a:pt x="9676" y="7388"/>
                </a:lnTo>
                <a:lnTo>
                  <a:pt x="9620" y="8082"/>
                </a:lnTo>
                <a:lnTo>
                  <a:pt x="9545" y="8795"/>
                </a:lnTo>
                <a:lnTo>
                  <a:pt x="9451" y="9582"/>
                </a:lnTo>
                <a:lnTo>
                  <a:pt x="9395" y="10389"/>
                </a:lnTo>
                <a:lnTo>
                  <a:pt x="9376" y="10801"/>
                </a:lnTo>
                <a:lnTo>
                  <a:pt x="9376" y="11195"/>
                </a:lnTo>
                <a:lnTo>
                  <a:pt x="9395" y="11608"/>
                </a:lnTo>
                <a:lnTo>
                  <a:pt x="9414" y="12001"/>
                </a:lnTo>
                <a:lnTo>
                  <a:pt x="9489" y="12508"/>
                </a:lnTo>
                <a:lnTo>
                  <a:pt x="9583" y="12995"/>
                </a:lnTo>
                <a:lnTo>
                  <a:pt x="9714" y="13483"/>
                </a:lnTo>
                <a:lnTo>
                  <a:pt x="9883" y="13970"/>
                </a:lnTo>
                <a:lnTo>
                  <a:pt x="10070" y="14439"/>
                </a:lnTo>
                <a:lnTo>
                  <a:pt x="10295" y="14889"/>
                </a:lnTo>
                <a:lnTo>
                  <a:pt x="10558" y="15339"/>
                </a:lnTo>
                <a:lnTo>
                  <a:pt x="10839" y="15770"/>
                </a:lnTo>
                <a:lnTo>
                  <a:pt x="11139" y="16202"/>
                </a:lnTo>
                <a:lnTo>
                  <a:pt x="11458" y="16595"/>
                </a:lnTo>
                <a:lnTo>
                  <a:pt x="11814" y="16971"/>
                </a:lnTo>
                <a:lnTo>
                  <a:pt x="12189" y="17346"/>
                </a:lnTo>
                <a:lnTo>
                  <a:pt x="12583" y="17683"/>
                </a:lnTo>
                <a:lnTo>
                  <a:pt x="12995" y="17983"/>
                </a:lnTo>
                <a:lnTo>
                  <a:pt x="13427" y="18283"/>
                </a:lnTo>
                <a:lnTo>
                  <a:pt x="13877" y="18546"/>
                </a:lnTo>
                <a:lnTo>
                  <a:pt x="14233" y="18714"/>
                </a:lnTo>
                <a:lnTo>
                  <a:pt x="14589" y="18883"/>
                </a:lnTo>
                <a:lnTo>
                  <a:pt x="14927" y="19014"/>
                </a:lnTo>
                <a:lnTo>
                  <a:pt x="15283" y="19127"/>
                </a:lnTo>
                <a:lnTo>
                  <a:pt x="15621" y="19239"/>
                </a:lnTo>
                <a:lnTo>
                  <a:pt x="15977" y="19314"/>
                </a:lnTo>
                <a:lnTo>
                  <a:pt x="16315" y="19389"/>
                </a:lnTo>
                <a:lnTo>
                  <a:pt x="16652" y="19446"/>
                </a:lnTo>
                <a:lnTo>
                  <a:pt x="16990" y="19464"/>
                </a:lnTo>
                <a:lnTo>
                  <a:pt x="17327" y="19483"/>
                </a:lnTo>
                <a:lnTo>
                  <a:pt x="17665" y="19502"/>
                </a:lnTo>
                <a:lnTo>
                  <a:pt x="18002" y="19483"/>
                </a:lnTo>
                <a:lnTo>
                  <a:pt x="18340" y="19464"/>
                </a:lnTo>
                <a:lnTo>
                  <a:pt x="18658" y="19427"/>
                </a:lnTo>
                <a:lnTo>
                  <a:pt x="18996" y="19389"/>
                </a:lnTo>
                <a:lnTo>
                  <a:pt x="19315" y="19333"/>
                </a:lnTo>
                <a:lnTo>
                  <a:pt x="19971" y="19183"/>
                </a:lnTo>
                <a:lnTo>
                  <a:pt x="20627" y="19014"/>
                </a:lnTo>
                <a:lnTo>
                  <a:pt x="21265" y="18808"/>
                </a:lnTo>
                <a:lnTo>
                  <a:pt x="21921" y="18564"/>
                </a:lnTo>
                <a:lnTo>
                  <a:pt x="22559" y="18321"/>
                </a:lnTo>
                <a:lnTo>
                  <a:pt x="23178" y="18039"/>
                </a:lnTo>
                <a:lnTo>
                  <a:pt x="24434" y="17477"/>
                </a:lnTo>
                <a:lnTo>
                  <a:pt x="25297" y="17102"/>
                </a:lnTo>
                <a:lnTo>
                  <a:pt x="26178" y="16708"/>
                </a:lnTo>
                <a:lnTo>
                  <a:pt x="27040" y="16370"/>
                </a:lnTo>
                <a:lnTo>
                  <a:pt x="27491" y="16202"/>
                </a:lnTo>
                <a:lnTo>
                  <a:pt x="27922" y="16052"/>
                </a:lnTo>
                <a:lnTo>
                  <a:pt x="28597" y="15845"/>
                </a:lnTo>
                <a:lnTo>
                  <a:pt x="29291" y="15677"/>
                </a:lnTo>
                <a:lnTo>
                  <a:pt x="29984" y="15545"/>
                </a:lnTo>
                <a:lnTo>
                  <a:pt x="30678" y="15452"/>
                </a:lnTo>
                <a:lnTo>
                  <a:pt x="31353" y="15395"/>
                </a:lnTo>
                <a:lnTo>
                  <a:pt x="32047" y="15377"/>
                </a:lnTo>
                <a:lnTo>
                  <a:pt x="32741" y="15377"/>
                </a:lnTo>
                <a:lnTo>
                  <a:pt x="33416" y="15414"/>
                </a:lnTo>
                <a:lnTo>
                  <a:pt x="34091" y="15508"/>
                </a:lnTo>
                <a:lnTo>
                  <a:pt x="34747" y="15620"/>
                </a:lnTo>
                <a:lnTo>
                  <a:pt x="35404" y="15752"/>
                </a:lnTo>
                <a:lnTo>
                  <a:pt x="36041" y="15939"/>
                </a:lnTo>
                <a:lnTo>
                  <a:pt x="36660" y="16164"/>
                </a:lnTo>
                <a:lnTo>
                  <a:pt x="37260" y="16408"/>
                </a:lnTo>
                <a:lnTo>
                  <a:pt x="37841" y="16689"/>
                </a:lnTo>
                <a:lnTo>
                  <a:pt x="38404" y="17008"/>
                </a:lnTo>
                <a:lnTo>
                  <a:pt x="38704" y="17196"/>
                </a:lnTo>
                <a:lnTo>
                  <a:pt x="38985" y="17383"/>
                </a:lnTo>
                <a:lnTo>
                  <a:pt x="39285" y="17589"/>
                </a:lnTo>
                <a:lnTo>
                  <a:pt x="39548" y="17814"/>
                </a:lnTo>
                <a:lnTo>
                  <a:pt x="39810" y="18039"/>
                </a:lnTo>
                <a:lnTo>
                  <a:pt x="40073" y="18264"/>
                </a:lnTo>
                <a:lnTo>
                  <a:pt x="40317" y="18508"/>
                </a:lnTo>
                <a:lnTo>
                  <a:pt x="40560" y="18752"/>
                </a:lnTo>
                <a:lnTo>
                  <a:pt x="40785" y="18996"/>
                </a:lnTo>
                <a:lnTo>
                  <a:pt x="41010" y="19258"/>
                </a:lnTo>
                <a:lnTo>
                  <a:pt x="41235" y="19540"/>
                </a:lnTo>
                <a:lnTo>
                  <a:pt x="41423" y="19802"/>
                </a:lnTo>
                <a:lnTo>
                  <a:pt x="41629" y="20083"/>
                </a:lnTo>
                <a:lnTo>
                  <a:pt x="41817" y="20365"/>
                </a:lnTo>
                <a:lnTo>
                  <a:pt x="41986" y="20665"/>
                </a:lnTo>
                <a:lnTo>
                  <a:pt x="42136" y="20965"/>
                </a:lnTo>
                <a:lnTo>
                  <a:pt x="42304" y="21246"/>
                </a:lnTo>
                <a:lnTo>
                  <a:pt x="42436" y="21565"/>
                </a:lnTo>
                <a:lnTo>
                  <a:pt x="42567" y="21865"/>
                </a:lnTo>
                <a:lnTo>
                  <a:pt x="42698" y="22183"/>
                </a:lnTo>
                <a:lnTo>
                  <a:pt x="42811" y="22484"/>
                </a:lnTo>
                <a:lnTo>
                  <a:pt x="42904" y="22802"/>
                </a:lnTo>
                <a:lnTo>
                  <a:pt x="42979" y="23121"/>
                </a:lnTo>
                <a:lnTo>
                  <a:pt x="43054" y="23440"/>
                </a:lnTo>
                <a:lnTo>
                  <a:pt x="43129" y="23777"/>
                </a:lnTo>
                <a:lnTo>
                  <a:pt x="43186" y="24096"/>
                </a:lnTo>
                <a:lnTo>
                  <a:pt x="43223" y="24415"/>
                </a:lnTo>
                <a:lnTo>
                  <a:pt x="43242" y="24752"/>
                </a:lnTo>
                <a:lnTo>
                  <a:pt x="43261" y="25071"/>
                </a:lnTo>
                <a:lnTo>
                  <a:pt x="43261" y="25409"/>
                </a:lnTo>
                <a:lnTo>
                  <a:pt x="43242" y="25728"/>
                </a:lnTo>
                <a:lnTo>
                  <a:pt x="43223" y="26046"/>
                </a:lnTo>
                <a:lnTo>
                  <a:pt x="43598" y="26084"/>
                </a:lnTo>
                <a:lnTo>
                  <a:pt x="43617" y="25746"/>
                </a:lnTo>
                <a:lnTo>
                  <a:pt x="43636" y="25409"/>
                </a:lnTo>
                <a:lnTo>
                  <a:pt x="43636" y="25071"/>
                </a:lnTo>
                <a:lnTo>
                  <a:pt x="43617" y="24734"/>
                </a:lnTo>
                <a:lnTo>
                  <a:pt x="43598" y="24396"/>
                </a:lnTo>
                <a:lnTo>
                  <a:pt x="43542" y="24059"/>
                </a:lnTo>
                <a:lnTo>
                  <a:pt x="43504" y="23721"/>
                </a:lnTo>
                <a:lnTo>
                  <a:pt x="43429" y="23384"/>
                </a:lnTo>
                <a:lnTo>
                  <a:pt x="43354" y="23046"/>
                </a:lnTo>
                <a:lnTo>
                  <a:pt x="43261" y="22709"/>
                </a:lnTo>
                <a:lnTo>
                  <a:pt x="43167" y="22390"/>
                </a:lnTo>
                <a:lnTo>
                  <a:pt x="43054" y="22052"/>
                </a:lnTo>
                <a:lnTo>
                  <a:pt x="42923" y="21733"/>
                </a:lnTo>
                <a:lnTo>
                  <a:pt x="42792" y="21415"/>
                </a:lnTo>
                <a:lnTo>
                  <a:pt x="42642" y="21096"/>
                </a:lnTo>
                <a:lnTo>
                  <a:pt x="42473" y="20796"/>
                </a:lnTo>
                <a:lnTo>
                  <a:pt x="42304" y="20477"/>
                </a:lnTo>
                <a:lnTo>
                  <a:pt x="42136" y="20177"/>
                </a:lnTo>
                <a:lnTo>
                  <a:pt x="41948" y="19877"/>
                </a:lnTo>
                <a:lnTo>
                  <a:pt x="41742" y="19596"/>
                </a:lnTo>
                <a:lnTo>
                  <a:pt x="41536" y="19314"/>
                </a:lnTo>
                <a:lnTo>
                  <a:pt x="41310" y="19033"/>
                </a:lnTo>
                <a:lnTo>
                  <a:pt x="41085" y="18752"/>
                </a:lnTo>
                <a:lnTo>
                  <a:pt x="40842" y="18489"/>
                </a:lnTo>
                <a:lnTo>
                  <a:pt x="40579" y="18246"/>
                </a:lnTo>
                <a:lnTo>
                  <a:pt x="40335" y="17983"/>
                </a:lnTo>
                <a:lnTo>
                  <a:pt x="40054" y="17758"/>
                </a:lnTo>
                <a:lnTo>
                  <a:pt x="39792" y="17514"/>
                </a:lnTo>
                <a:lnTo>
                  <a:pt x="39510" y="17289"/>
                </a:lnTo>
                <a:lnTo>
                  <a:pt x="39210" y="17083"/>
                </a:lnTo>
                <a:lnTo>
                  <a:pt x="38910" y="16877"/>
                </a:lnTo>
                <a:lnTo>
                  <a:pt x="38592" y="16689"/>
                </a:lnTo>
                <a:lnTo>
                  <a:pt x="38010" y="16352"/>
                </a:lnTo>
                <a:lnTo>
                  <a:pt x="37410" y="16070"/>
                </a:lnTo>
                <a:lnTo>
                  <a:pt x="36791" y="15808"/>
                </a:lnTo>
                <a:lnTo>
                  <a:pt x="36154" y="15583"/>
                </a:lnTo>
                <a:lnTo>
                  <a:pt x="35497" y="15395"/>
                </a:lnTo>
                <a:lnTo>
                  <a:pt x="34822" y="15245"/>
                </a:lnTo>
                <a:lnTo>
                  <a:pt x="34147" y="15133"/>
                </a:lnTo>
                <a:lnTo>
                  <a:pt x="33454" y="15039"/>
                </a:lnTo>
                <a:lnTo>
                  <a:pt x="32760" y="15002"/>
                </a:lnTo>
                <a:lnTo>
                  <a:pt x="32047" y="15002"/>
                </a:lnTo>
                <a:lnTo>
                  <a:pt x="31353" y="15020"/>
                </a:lnTo>
                <a:lnTo>
                  <a:pt x="30641" y="15077"/>
                </a:lnTo>
                <a:lnTo>
                  <a:pt x="29928" y="15189"/>
                </a:lnTo>
                <a:lnTo>
                  <a:pt x="29216" y="15320"/>
                </a:lnTo>
                <a:lnTo>
                  <a:pt x="28503" y="15489"/>
                </a:lnTo>
                <a:lnTo>
                  <a:pt x="27809" y="15695"/>
                </a:lnTo>
                <a:lnTo>
                  <a:pt x="27359" y="15845"/>
                </a:lnTo>
                <a:lnTo>
                  <a:pt x="26909" y="16014"/>
                </a:lnTo>
                <a:lnTo>
                  <a:pt x="26028" y="16370"/>
                </a:lnTo>
                <a:lnTo>
                  <a:pt x="25147" y="16746"/>
                </a:lnTo>
                <a:lnTo>
                  <a:pt x="24284" y="17139"/>
                </a:lnTo>
                <a:lnTo>
                  <a:pt x="23009" y="17702"/>
                </a:lnTo>
                <a:lnTo>
                  <a:pt x="22390" y="17983"/>
                </a:lnTo>
                <a:lnTo>
                  <a:pt x="21753" y="18227"/>
                </a:lnTo>
                <a:lnTo>
                  <a:pt x="21134" y="18452"/>
                </a:lnTo>
                <a:lnTo>
                  <a:pt x="20496" y="18658"/>
                </a:lnTo>
                <a:lnTo>
                  <a:pt x="19877" y="18846"/>
                </a:lnTo>
                <a:lnTo>
                  <a:pt x="19240" y="18977"/>
                </a:lnTo>
                <a:lnTo>
                  <a:pt x="18621" y="19071"/>
                </a:lnTo>
                <a:lnTo>
                  <a:pt x="18302" y="19108"/>
                </a:lnTo>
                <a:lnTo>
                  <a:pt x="17983" y="19127"/>
                </a:lnTo>
                <a:lnTo>
                  <a:pt x="17346" y="19127"/>
                </a:lnTo>
                <a:lnTo>
                  <a:pt x="17027" y="19108"/>
                </a:lnTo>
                <a:lnTo>
                  <a:pt x="16708" y="19071"/>
                </a:lnTo>
                <a:lnTo>
                  <a:pt x="16371" y="19014"/>
                </a:lnTo>
                <a:lnTo>
                  <a:pt x="16052" y="18958"/>
                </a:lnTo>
                <a:lnTo>
                  <a:pt x="15733" y="18883"/>
                </a:lnTo>
                <a:lnTo>
                  <a:pt x="15396" y="18771"/>
                </a:lnTo>
                <a:lnTo>
                  <a:pt x="15058" y="18658"/>
                </a:lnTo>
                <a:lnTo>
                  <a:pt x="14739" y="18527"/>
                </a:lnTo>
                <a:lnTo>
                  <a:pt x="14402" y="18377"/>
                </a:lnTo>
                <a:lnTo>
                  <a:pt x="14064" y="18208"/>
                </a:lnTo>
                <a:lnTo>
                  <a:pt x="13633" y="17964"/>
                </a:lnTo>
                <a:lnTo>
                  <a:pt x="13221" y="17683"/>
                </a:lnTo>
                <a:lnTo>
                  <a:pt x="12827" y="17383"/>
                </a:lnTo>
                <a:lnTo>
                  <a:pt x="12433" y="17064"/>
                </a:lnTo>
                <a:lnTo>
                  <a:pt x="12077" y="16708"/>
                </a:lnTo>
                <a:lnTo>
                  <a:pt x="11739" y="16352"/>
                </a:lnTo>
                <a:lnTo>
                  <a:pt x="11439" y="15977"/>
                </a:lnTo>
                <a:lnTo>
                  <a:pt x="11139" y="15564"/>
                </a:lnTo>
                <a:lnTo>
                  <a:pt x="10877" y="15152"/>
                </a:lnTo>
                <a:lnTo>
                  <a:pt x="10633" y="14720"/>
                </a:lnTo>
                <a:lnTo>
                  <a:pt x="10427" y="14289"/>
                </a:lnTo>
                <a:lnTo>
                  <a:pt x="10239" y="13839"/>
                </a:lnTo>
                <a:lnTo>
                  <a:pt x="10070" y="13370"/>
                </a:lnTo>
                <a:lnTo>
                  <a:pt x="9958" y="12920"/>
                </a:lnTo>
                <a:lnTo>
                  <a:pt x="9845" y="12451"/>
                </a:lnTo>
                <a:lnTo>
                  <a:pt x="9789" y="11964"/>
                </a:lnTo>
                <a:lnTo>
                  <a:pt x="9751" y="11589"/>
                </a:lnTo>
                <a:lnTo>
                  <a:pt x="9751" y="11195"/>
                </a:lnTo>
                <a:lnTo>
                  <a:pt x="9751" y="10801"/>
                </a:lnTo>
                <a:lnTo>
                  <a:pt x="9770" y="10407"/>
                </a:lnTo>
                <a:lnTo>
                  <a:pt x="9826" y="9620"/>
                </a:lnTo>
                <a:lnTo>
                  <a:pt x="9920" y="8832"/>
                </a:lnTo>
                <a:lnTo>
                  <a:pt x="9995" y="8120"/>
                </a:lnTo>
                <a:lnTo>
                  <a:pt x="10051" y="7407"/>
                </a:lnTo>
                <a:lnTo>
                  <a:pt x="10089" y="6713"/>
                </a:lnTo>
                <a:lnTo>
                  <a:pt x="10089" y="6357"/>
                </a:lnTo>
                <a:lnTo>
                  <a:pt x="10070" y="6001"/>
                </a:lnTo>
                <a:lnTo>
                  <a:pt x="10033" y="5645"/>
                </a:lnTo>
                <a:lnTo>
                  <a:pt x="9995" y="5288"/>
                </a:lnTo>
                <a:lnTo>
                  <a:pt x="9920" y="4932"/>
                </a:lnTo>
                <a:lnTo>
                  <a:pt x="9845" y="4594"/>
                </a:lnTo>
                <a:lnTo>
                  <a:pt x="9733" y="4238"/>
                </a:lnTo>
                <a:lnTo>
                  <a:pt x="9601" y="3901"/>
                </a:lnTo>
                <a:lnTo>
                  <a:pt x="9433" y="3544"/>
                </a:lnTo>
                <a:lnTo>
                  <a:pt x="9245" y="3207"/>
                </a:lnTo>
                <a:lnTo>
                  <a:pt x="9076" y="2926"/>
                </a:lnTo>
                <a:lnTo>
                  <a:pt x="8870" y="2663"/>
                </a:lnTo>
                <a:lnTo>
                  <a:pt x="8683" y="2400"/>
                </a:lnTo>
                <a:lnTo>
                  <a:pt x="8458" y="2157"/>
                </a:lnTo>
                <a:lnTo>
                  <a:pt x="8233" y="1932"/>
                </a:lnTo>
                <a:lnTo>
                  <a:pt x="8008" y="1707"/>
                </a:lnTo>
                <a:lnTo>
                  <a:pt x="7764" y="1500"/>
                </a:lnTo>
                <a:lnTo>
                  <a:pt x="7501" y="1313"/>
                </a:lnTo>
                <a:lnTo>
                  <a:pt x="7239" y="1125"/>
                </a:lnTo>
                <a:lnTo>
                  <a:pt x="6976" y="957"/>
                </a:lnTo>
                <a:lnTo>
                  <a:pt x="6676" y="807"/>
                </a:lnTo>
                <a:lnTo>
                  <a:pt x="6395" y="657"/>
                </a:lnTo>
                <a:lnTo>
                  <a:pt x="6095" y="525"/>
                </a:lnTo>
                <a:lnTo>
                  <a:pt x="5776" y="413"/>
                </a:lnTo>
                <a:lnTo>
                  <a:pt x="5457" y="300"/>
                </a:lnTo>
                <a:lnTo>
                  <a:pt x="5120" y="225"/>
                </a:lnTo>
                <a:lnTo>
                  <a:pt x="4820" y="150"/>
                </a:lnTo>
                <a:lnTo>
                  <a:pt x="4520" y="94"/>
                </a:lnTo>
                <a:lnTo>
                  <a:pt x="4201" y="57"/>
                </a:lnTo>
                <a:lnTo>
                  <a:pt x="3901" y="19"/>
                </a:lnTo>
                <a:lnTo>
                  <a:pt x="358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 rot="294481">
            <a:off x="978352" y="4610144"/>
            <a:ext cx="261852" cy="260529"/>
          </a:xfrm>
          <a:custGeom>
            <a:avLst/>
            <a:gdLst/>
            <a:ahLst/>
            <a:cxnLst/>
            <a:rect l="l" t="t" r="r" b="b"/>
            <a:pathLst>
              <a:path w="6293" h="6274" extrusionOk="0">
                <a:moveTo>
                  <a:pt x="1854" y="1"/>
                </a:moveTo>
                <a:lnTo>
                  <a:pt x="1950" y="1931"/>
                </a:lnTo>
                <a:lnTo>
                  <a:pt x="1" y="1834"/>
                </a:lnTo>
                <a:lnTo>
                  <a:pt x="1" y="1834"/>
                </a:lnTo>
                <a:lnTo>
                  <a:pt x="1448" y="3127"/>
                </a:lnTo>
                <a:lnTo>
                  <a:pt x="1" y="4440"/>
                </a:lnTo>
                <a:lnTo>
                  <a:pt x="1950" y="4343"/>
                </a:lnTo>
                <a:lnTo>
                  <a:pt x="1854" y="6273"/>
                </a:lnTo>
                <a:lnTo>
                  <a:pt x="3147" y="4826"/>
                </a:lnTo>
                <a:lnTo>
                  <a:pt x="4440" y="6273"/>
                </a:lnTo>
                <a:lnTo>
                  <a:pt x="4343" y="4343"/>
                </a:lnTo>
                <a:lnTo>
                  <a:pt x="6293" y="4440"/>
                </a:lnTo>
                <a:lnTo>
                  <a:pt x="4845" y="3127"/>
                </a:lnTo>
                <a:lnTo>
                  <a:pt x="6293" y="1834"/>
                </a:lnTo>
                <a:lnTo>
                  <a:pt x="4343" y="1931"/>
                </a:lnTo>
                <a:lnTo>
                  <a:pt x="4440" y="1"/>
                </a:lnTo>
                <a:lnTo>
                  <a:pt x="3147" y="1429"/>
                </a:lnTo>
                <a:lnTo>
                  <a:pt x="1854" y="1"/>
                </a:lnTo>
                <a:close/>
                <a:moveTo>
                  <a:pt x="1854" y="6273"/>
                </a:moveTo>
                <a:lnTo>
                  <a:pt x="1854" y="6273"/>
                </a:lnTo>
                <a:lnTo>
                  <a:pt x="1854" y="6273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47;p2"/>
          <p:cNvGrpSpPr/>
          <p:nvPr/>
        </p:nvGrpSpPr>
        <p:grpSpPr>
          <a:xfrm>
            <a:off x="8244848" y="161876"/>
            <a:ext cx="692640" cy="657279"/>
            <a:chOff x="-3009275" y="-1482550"/>
            <a:chExt cx="1248225" cy="1184500"/>
          </a:xfrm>
        </p:grpSpPr>
        <p:sp>
          <p:nvSpPr>
            <p:cNvPr id="48" name="Google Shape;48;p2"/>
            <p:cNvSpPr/>
            <p:nvPr/>
          </p:nvSpPr>
          <p:spPr>
            <a:xfrm>
              <a:off x="-3009275" y="-1482550"/>
              <a:ext cx="479675" cy="1032050"/>
            </a:xfrm>
            <a:custGeom>
              <a:avLst/>
              <a:gdLst/>
              <a:ahLst/>
              <a:cxnLst/>
              <a:rect l="l" t="t" r="r" b="b"/>
              <a:pathLst>
                <a:path w="19187" h="41282" extrusionOk="0">
                  <a:moveTo>
                    <a:pt x="12409" y="1"/>
                  </a:moveTo>
                  <a:lnTo>
                    <a:pt x="11856" y="447"/>
                  </a:lnTo>
                  <a:lnTo>
                    <a:pt x="11304" y="914"/>
                  </a:lnTo>
                  <a:lnTo>
                    <a:pt x="10773" y="1403"/>
                  </a:lnTo>
                  <a:lnTo>
                    <a:pt x="10263" y="1892"/>
                  </a:lnTo>
                  <a:lnTo>
                    <a:pt x="9774" y="2423"/>
                  </a:lnTo>
                  <a:lnTo>
                    <a:pt x="9307" y="2954"/>
                  </a:lnTo>
                  <a:lnTo>
                    <a:pt x="8861" y="3528"/>
                  </a:lnTo>
                  <a:lnTo>
                    <a:pt x="8436" y="4101"/>
                  </a:lnTo>
                  <a:lnTo>
                    <a:pt x="8032" y="4675"/>
                  </a:lnTo>
                  <a:lnTo>
                    <a:pt x="7649" y="5291"/>
                  </a:lnTo>
                  <a:lnTo>
                    <a:pt x="7288" y="5907"/>
                  </a:lnTo>
                  <a:lnTo>
                    <a:pt x="6948" y="6523"/>
                  </a:lnTo>
                  <a:lnTo>
                    <a:pt x="6630" y="7182"/>
                  </a:lnTo>
                  <a:lnTo>
                    <a:pt x="6353" y="7819"/>
                  </a:lnTo>
                  <a:lnTo>
                    <a:pt x="6077" y="8499"/>
                  </a:lnTo>
                  <a:lnTo>
                    <a:pt x="5844" y="9179"/>
                  </a:lnTo>
                  <a:lnTo>
                    <a:pt x="5206" y="7755"/>
                  </a:lnTo>
                  <a:lnTo>
                    <a:pt x="4888" y="8350"/>
                  </a:lnTo>
                  <a:lnTo>
                    <a:pt x="4569" y="8945"/>
                  </a:lnTo>
                  <a:lnTo>
                    <a:pt x="4271" y="9540"/>
                  </a:lnTo>
                  <a:lnTo>
                    <a:pt x="3995" y="10156"/>
                  </a:lnTo>
                  <a:lnTo>
                    <a:pt x="3719" y="10772"/>
                  </a:lnTo>
                  <a:lnTo>
                    <a:pt x="3464" y="11410"/>
                  </a:lnTo>
                  <a:lnTo>
                    <a:pt x="3230" y="12026"/>
                  </a:lnTo>
                  <a:lnTo>
                    <a:pt x="2997" y="12663"/>
                  </a:lnTo>
                  <a:lnTo>
                    <a:pt x="2784" y="13301"/>
                  </a:lnTo>
                  <a:lnTo>
                    <a:pt x="2614" y="13959"/>
                  </a:lnTo>
                  <a:lnTo>
                    <a:pt x="2423" y="14597"/>
                  </a:lnTo>
                  <a:lnTo>
                    <a:pt x="2274" y="15255"/>
                  </a:lnTo>
                  <a:lnTo>
                    <a:pt x="2126" y="15914"/>
                  </a:lnTo>
                  <a:lnTo>
                    <a:pt x="1998" y="16573"/>
                  </a:lnTo>
                  <a:lnTo>
                    <a:pt x="1892" y="17252"/>
                  </a:lnTo>
                  <a:lnTo>
                    <a:pt x="1807" y="17911"/>
                  </a:lnTo>
                  <a:lnTo>
                    <a:pt x="1594" y="17550"/>
                  </a:lnTo>
                  <a:lnTo>
                    <a:pt x="1339" y="17210"/>
                  </a:lnTo>
                  <a:lnTo>
                    <a:pt x="1042" y="16891"/>
                  </a:lnTo>
                  <a:lnTo>
                    <a:pt x="723" y="16615"/>
                  </a:lnTo>
                  <a:lnTo>
                    <a:pt x="660" y="17422"/>
                  </a:lnTo>
                  <a:lnTo>
                    <a:pt x="617" y="18230"/>
                  </a:lnTo>
                  <a:lnTo>
                    <a:pt x="575" y="19016"/>
                  </a:lnTo>
                  <a:lnTo>
                    <a:pt x="553" y="19823"/>
                  </a:lnTo>
                  <a:lnTo>
                    <a:pt x="575" y="20631"/>
                  </a:lnTo>
                  <a:lnTo>
                    <a:pt x="596" y="21417"/>
                  </a:lnTo>
                  <a:lnTo>
                    <a:pt x="638" y="22224"/>
                  </a:lnTo>
                  <a:lnTo>
                    <a:pt x="702" y="23031"/>
                  </a:lnTo>
                  <a:lnTo>
                    <a:pt x="787" y="23818"/>
                  </a:lnTo>
                  <a:lnTo>
                    <a:pt x="872" y="24625"/>
                  </a:lnTo>
                  <a:lnTo>
                    <a:pt x="999" y="25411"/>
                  </a:lnTo>
                  <a:lnTo>
                    <a:pt x="1127" y="26197"/>
                  </a:lnTo>
                  <a:lnTo>
                    <a:pt x="1297" y="26983"/>
                  </a:lnTo>
                  <a:lnTo>
                    <a:pt x="1467" y="27769"/>
                  </a:lnTo>
                  <a:lnTo>
                    <a:pt x="1658" y="28534"/>
                  </a:lnTo>
                  <a:lnTo>
                    <a:pt x="1871" y="29320"/>
                  </a:lnTo>
                  <a:lnTo>
                    <a:pt x="1701" y="29108"/>
                  </a:lnTo>
                  <a:lnTo>
                    <a:pt x="1488" y="28895"/>
                  </a:lnTo>
                  <a:lnTo>
                    <a:pt x="1276" y="28725"/>
                  </a:lnTo>
                  <a:lnTo>
                    <a:pt x="1042" y="28555"/>
                  </a:lnTo>
                  <a:lnTo>
                    <a:pt x="787" y="28428"/>
                  </a:lnTo>
                  <a:lnTo>
                    <a:pt x="532" y="28300"/>
                  </a:lnTo>
                  <a:lnTo>
                    <a:pt x="277" y="28215"/>
                  </a:lnTo>
                  <a:lnTo>
                    <a:pt x="1" y="28152"/>
                  </a:lnTo>
                  <a:lnTo>
                    <a:pt x="1" y="28152"/>
                  </a:lnTo>
                  <a:lnTo>
                    <a:pt x="235" y="28853"/>
                  </a:lnTo>
                  <a:lnTo>
                    <a:pt x="490" y="29533"/>
                  </a:lnTo>
                  <a:lnTo>
                    <a:pt x="766" y="30234"/>
                  </a:lnTo>
                  <a:lnTo>
                    <a:pt x="1063" y="30914"/>
                  </a:lnTo>
                  <a:lnTo>
                    <a:pt x="1403" y="31572"/>
                  </a:lnTo>
                  <a:lnTo>
                    <a:pt x="1743" y="32210"/>
                  </a:lnTo>
                  <a:lnTo>
                    <a:pt x="2126" y="32868"/>
                  </a:lnTo>
                  <a:lnTo>
                    <a:pt x="2508" y="33484"/>
                  </a:lnTo>
                  <a:lnTo>
                    <a:pt x="2933" y="34101"/>
                  </a:lnTo>
                  <a:lnTo>
                    <a:pt x="3358" y="34695"/>
                  </a:lnTo>
                  <a:lnTo>
                    <a:pt x="3825" y="35269"/>
                  </a:lnTo>
                  <a:lnTo>
                    <a:pt x="4314" y="35843"/>
                  </a:lnTo>
                  <a:lnTo>
                    <a:pt x="4803" y="36395"/>
                  </a:lnTo>
                  <a:lnTo>
                    <a:pt x="5312" y="36905"/>
                  </a:lnTo>
                  <a:lnTo>
                    <a:pt x="5865" y="37415"/>
                  </a:lnTo>
                  <a:lnTo>
                    <a:pt x="6417" y="37925"/>
                  </a:lnTo>
                  <a:lnTo>
                    <a:pt x="6715" y="38201"/>
                  </a:lnTo>
                  <a:lnTo>
                    <a:pt x="7182" y="38626"/>
                  </a:lnTo>
                  <a:lnTo>
                    <a:pt x="8308" y="39773"/>
                  </a:lnTo>
                  <a:lnTo>
                    <a:pt x="9817" y="41282"/>
                  </a:lnTo>
                  <a:lnTo>
                    <a:pt x="10072" y="40857"/>
                  </a:lnTo>
                  <a:lnTo>
                    <a:pt x="10348" y="40453"/>
                  </a:lnTo>
                  <a:lnTo>
                    <a:pt x="10645" y="40071"/>
                  </a:lnTo>
                  <a:lnTo>
                    <a:pt x="10943" y="39688"/>
                  </a:lnTo>
                  <a:lnTo>
                    <a:pt x="11261" y="39306"/>
                  </a:lnTo>
                  <a:lnTo>
                    <a:pt x="11601" y="38966"/>
                  </a:lnTo>
                  <a:lnTo>
                    <a:pt x="12302" y="38265"/>
                  </a:lnTo>
                  <a:lnTo>
                    <a:pt x="13025" y="37585"/>
                  </a:lnTo>
                  <a:lnTo>
                    <a:pt x="13747" y="36905"/>
                  </a:lnTo>
                  <a:lnTo>
                    <a:pt x="14469" y="36246"/>
                  </a:lnTo>
                  <a:lnTo>
                    <a:pt x="15192" y="35545"/>
                  </a:lnTo>
                  <a:lnTo>
                    <a:pt x="15914" y="34802"/>
                  </a:lnTo>
                  <a:lnTo>
                    <a:pt x="16658" y="33973"/>
                  </a:lnTo>
                  <a:lnTo>
                    <a:pt x="17019" y="33548"/>
                  </a:lnTo>
                  <a:lnTo>
                    <a:pt x="17380" y="33081"/>
                  </a:lnTo>
                  <a:lnTo>
                    <a:pt x="17720" y="32613"/>
                  </a:lnTo>
                  <a:lnTo>
                    <a:pt x="18039" y="32146"/>
                  </a:lnTo>
                  <a:lnTo>
                    <a:pt x="18336" y="31657"/>
                  </a:lnTo>
                  <a:lnTo>
                    <a:pt x="18591" y="31169"/>
                  </a:lnTo>
                  <a:lnTo>
                    <a:pt x="18825" y="30680"/>
                  </a:lnTo>
                  <a:lnTo>
                    <a:pt x="18995" y="30191"/>
                  </a:lnTo>
                  <a:lnTo>
                    <a:pt x="19059" y="29936"/>
                  </a:lnTo>
                  <a:lnTo>
                    <a:pt x="19101" y="29703"/>
                  </a:lnTo>
                  <a:lnTo>
                    <a:pt x="19144" y="29448"/>
                  </a:lnTo>
                  <a:lnTo>
                    <a:pt x="19165" y="29193"/>
                  </a:lnTo>
                  <a:lnTo>
                    <a:pt x="19186" y="28959"/>
                  </a:lnTo>
                  <a:lnTo>
                    <a:pt x="19165" y="28704"/>
                  </a:lnTo>
                  <a:lnTo>
                    <a:pt x="19144" y="28470"/>
                  </a:lnTo>
                  <a:lnTo>
                    <a:pt x="19101" y="28237"/>
                  </a:lnTo>
                  <a:lnTo>
                    <a:pt x="18740" y="28364"/>
                  </a:lnTo>
                  <a:lnTo>
                    <a:pt x="18251" y="28534"/>
                  </a:lnTo>
                  <a:lnTo>
                    <a:pt x="17763" y="28704"/>
                  </a:lnTo>
                  <a:lnTo>
                    <a:pt x="17423" y="28853"/>
                  </a:lnTo>
                  <a:lnTo>
                    <a:pt x="17423" y="28853"/>
                  </a:lnTo>
                  <a:lnTo>
                    <a:pt x="17826" y="27536"/>
                  </a:lnTo>
                  <a:lnTo>
                    <a:pt x="18187" y="26197"/>
                  </a:lnTo>
                  <a:lnTo>
                    <a:pt x="18357" y="25517"/>
                  </a:lnTo>
                  <a:lnTo>
                    <a:pt x="18506" y="24859"/>
                  </a:lnTo>
                  <a:lnTo>
                    <a:pt x="18655" y="24179"/>
                  </a:lnTo>
                  <a:lnTo>
                    <a:pt x="18782" y="23499"/>
                  </a:lnTo>
                  <a:lnTo>
                    <a:pt x="18889" y="22798"/>
                  </a:lnTo>
                  <a:lnTo>
                    <a:pt x="18974" y="22118"/>
                  </a:lnTo>
                  <a:lnTo>
                    <a:pt x="19037" y="21438"/>
                  </a:lnTo>
                  <a:lnTo>
                    <a:pt x="19080" y="20758"/>
                  </a:lnTo>
                  <a:lnTo>
                    <a:pt x="19101" y="20057"/>
                  </a:lnTo>
                  <a:lnTo>
                    <a:pt x="19101" y="19377"/>
                  </a:lnTo>
                  <a:lnTo>
                    <a:pt x="19080" y="18676"/>
                  </a:lnTo>
                  <a:lnTo>
                    <a:pt x="19037" y="17996"/>
                  </a:lnTo>
                  <a:lnTo>
                    <a:pt x="18697" y="18294"/>
                  </a:lnTo>
                  <a:lnTo>
                    <a:pt x="18357" y="18527"/>
                  </a:lnTo>
                  <a:lnTo>
                    <a:pt x="17996" y="18740"/>
                  </a:lnTo>
                  <a:lnTo>
                    <a:pt x="17571" y="18931"/>
                  </a:lnTo>
                  <a:lnTo>
                    <a:pt x="17720" y="18230"/>
                  </a:lnTo>
                  <a:lnTo>
                    <a:pt x="17826" y="17529"/>
                  </a:lnTo>
                  <a:lnTo>
                    <a:pt x="17911" y="16870"/>
                  </a:lnTo>
                  <a:lnTo>
                    <a:pt x="17933" y="16233"/>
                  </a:lnTo>
                  <a:lnTo>
                    <a:pt x="17954" y="15595"/>
                  </a:lnTo>
                  <a:lnTo>
                    <a:pt x="17933" y="14979"/>
                  </a:lnTo>
                  <a:lnTo>
                    <a:pt x="17890" y="14363"/>
                  </a:lnTo>
                  <a:lnTo>
                    <a:pt x="17826" y="13747"/>
                  </a:lnTo>
                  <a:lnTo>
                    <a:pt x="17678" y="12536"/>
                  </a:lnTo>
                  <a:lnTo>
                    <a:pt x="17508" y="11261"/>
                  </a:lnTo>
                  <a:lnTo>
                    <a:pt x="17423" y="10602"/>
                  </a:lnTo>
                  <a:lnTo>
                    <a:pt x="17359" y="9923"/>
                  </a:lnTo>
                  <a:lnTo>
                    <a:pt x="17316" y="9221"/>
                  </a:lnTo>
                  <a:lnTo>
                    <a:pt x="17274" y="8499"/>
                  </a:lnTo>
                  <a:lnTo>
                    <a:pt x="16700" y="8818"/>
                  </a:lnTo>
                  <a:lnTo>
                    <a:pt x="16403" y="8988"/>
                  </a:lnTo>
                  <a:lnTo>
                    <a:pt x="16169" y="9136"/>
                  </a:lnTo>
                  <a:lnTo>
                    <a:pt x="15808" y="9328"/>
                  </a:lnTo>
                  <a:lnTo>
                    <a:pt x="15723" y="8712"/>
                  </a:lnTo>
                  <a:lnTo>
                    <a:pt x="15617" y="8095"/>
                  </a:lnTo>
                  <a:lnTo>
                    <a:pt x="15489" y="7501"/>
                  </a:lnTo>
                  <a:lnTo>
                    <a:pt x="15319" y="6884"/>
                  </a:lnTo>
                  <a:lnTo>
                    <a:pt x="15149" y="6289"/>
                  </a:lnTo>
                  <a:lnTo>
                    <a:pt x="14958" y="5716"/>
                  </a:lnTo>
                  <a:lnTo>
                    <a:pt x="14746" y="5121"/>
                  </a:lnTo>
                  <a:lnTo>
                    <a:pt x="14533" y="4547"/>
                  </a:lnTo>
                  <a:lnTo>
                    <a:pt x="14045" y="3400"/>
                  </a:lnTo>
                  <a:lnTo>
                    <a:pt x="13513" y="2253"/>
                  </a:lnTo>
                  <a:lnTo>
                    <a:pt x="12982" y="1127"/>
                  </a:lnTo>
                  <a:lnTo>
                    <a:pt x="12409" y="1"/>
                  </a:lnTo>
                  <a:close/>
                </a:path>
              </a:pathLst>
            </a:custGeom>
            <a:solidFill>
              <a:srgbClr val="D1DF9E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2850450" y="-1316825"/>
              <a:ext cx="146625" cy="815875"/>
            </a:xfrm>
            <a:custGeom>
              <a:avLst/>
              <a:gdLst/>
              <a:ahLst/>
              <a:cxnLst/>
              <a:rect l="l" t="t" r="r" b="b"/>
              <a:pathLst>
                <a:path w="5865" h="32635" extrusionOk="0">
                  <a:moveTo>
                    <a:pt x="5864" y="0"/>
                  </a:moveTo>
                  <a:lnTo>
                    <a:pt x="5206" y="957"/>
                  </a:lnTo>
                  <a:lnTo>
                    <a:pt x="4611" y="1934"/>
                  </a:lnTo>
                  <a:lnTo>
                    <a:pt x="4037" y="2911"/>
                  </a:lnTo>
                  <a:lnTo>
                    <a:pt x="3527" y="3910"/>
                  </a:lnTo>
                  <a:lnTo>
                    <a:pt x="3039" y="4930"/>
                  </a:lnTo>
                  <a:lnTo>
                    <a:pt x="2592" y="5949"/>
                  </a:lnTo>
                  <a:lnTo>
                    <a:pt x="2189" y="6969"/>
                  </a:lnTo>
                  <a:lnTo>
                    <a:pt x="1828" y="7989"/>
                  </a:lnTo>
                  <a:lnTo>
                    <a:pt x="1509" y="9009"/>
                  </a:lnTo>
                  <a:lnTo>
                    <a:pt x="1211" y="10029"/>
                  </a:lnTo>
                  <a:lnTo>
                    <a:pt x="957" y="11048"/>
                  </a:lnTo>
                  <a:lnTo>
                    <a:pt x="723" y="12047"/>
                  </a:lnTo>
                  <a:lnTo>
                    <a:pt x="532" y="13046"/>
                  </a:lnTo>
                  <a:lnTo>
                    <a:pt x="383" y="14044"/>
                  </a:lnTo>
                  <a:lnTo>
                    <a:pt x="234" y="15000"/>
                  </a:lnTo>
                  <a:lnTo>
                    <a:pt x="149" y="15956"/>
                  </a:lnTo>
                  <a:lnTo>
                    <a:pt x="64" y="16891"/>
                  </a:lnTo>
                  <a:lnTo>
                    <a:pt x="22" y="17805"/>
                  </a:lnTo>
                  <a:lnTo>
                    <a:pt x="0" y="18697"/>
                  </a:lnTo>
                  <a:lnTo>
                    <a:pt x="0" y="19568"/>
                  </a:lnTo>
                  <a:lnTo>
                    <a:pt x="22" y="20397"/>
                  </a:lnTo>
                  <a:lnTo>
                    <a:pt x="64" y="21204"/>
                  </a:lnTo>
                  <a:lnTo>
                    <a:pt x="128" y="21969"/>
                  </a:lnTo>
                  <a:lnTo>
                    <a:pt x="213" y="22691"/>
                  </a:lnTo>
                  <a:lnTo>
                    <a:pt x="319" y="23392"/>
                  </a:lnTo>
                  <a:lnTo>
                    <a:pt x="447" y="24051"/>
                  </a:lnTo>
                  <a:lnTo>
                    <a:pt x="595" y="24646"/>
                  </a:lnTo>
                  <a:lnTo>
                    <a:pt x="744" y="25220"/>
                  </a:lnTo>
                  <a:lnTo>
                    <a:pt x="914" y="25729"/>
                  </a:lnTo>
                  <a:lnTo>
                    <a:pt x="1105" y="26197"/>
                  </a:lnTo>
                  <a:lnTo>
                    <a:pt x="1296" y="26601"/>
                  </a:lnTo>
                  <a:lnTo>
                    <a:pt x="1509" y="26962"/>
                  </a:lnTo>
                  <a:lnTo>
                    <a:pt x="1913" y="27599"/>
                  </a:lnTo>
                  <a:lnTo>
                    <a:pt x="2231" y="28215"/>
                  </a:lnTo>
                  <a:lnTo>
                    <a:pt x="2508" y="28789"/>
                  </a:lnTo>
                  <a:lnTo>
                    <a:pt x="2741" y="29320"/>
                  </a:lnTo>
                  <a:lnTo>
                    <a:pt x="2911" y="29830"/>
                  </a:lnTo>
                  <a:lnTo>
                    <a:pt x="3039" y="30297"/>
                  </a:lnTo>
                  <a:lnTo>
                    <a:pt x="3124" y="30722"/>
                  </a:lnTo>
                  <a:lnTo>
                    <a:pt x="3187" y="31126"/>
                  </a:lnTo>
                  <a:lnTo>
                    <a:pt x="3230" y="31466"/>
                  </a:lnTo>
                  <a:lnTo>
                    <a:pt x="3230" y="31763"/>
                  </a:lnTo>
                  <a:lnTo>
                    <a:pt x="3230" y="32040"/>
                  </a:lnTo>
                  <a:lnTo>
                    <a:pt x="3209" y="32252"/>
                  </a:lnTo>
                  <a:lnTo>
                    <a:pt x="3166" y="32549"/>
                  </a:lnTo>
                  <a:lnTo>
                    <a:pt x="3145" y="32634"/>
                  </a:lnTo>
                  <a:lnTo>
                    <a:pt x="3187" y="32528"/>
                  </a:lnTo>
                  <a:lnTo>
                    <a:pt x="3272" y="32231"/>
                  </a:lnTo>
                  <a:lnTo>
                    <a:pt x="3336" y="31997"/>
                  </a:lnTo>
                  <a:lnTo>
                    <a:pt x="3379" y="31700"/>
                  </a:lnTo>
                  <a:lnTo>
                    <a:pt x="3421" y="31360"/>
                  </a:lnTo>
                  <a:lnTo>
                    <a:pt x="3421" y="30977"/>
                  </a:lnTo>
                  <a:lnTo>
                    <a:pt x="3421" y="30552"/>
                  </a:lnTo>
                  <a:lnTo>
                    <a:pt x="3400" y="30064"/>
                  </a:lnTo>
                  <a:lnTo>
                    <a:pt x="3336" y="29554"/>
                  </a:lnTo>
                  <a:lnTo>
                    <a:pt x="3230" y="28980"/>
                  </a:lnTo>
                  <a:lnTo>
                    <a:pt x="3081" y="28364"/>
                  </a:lnTo>
                  <a:lnTo>
                    <a:pt x="2890" y="27684"/>
                  </a:lnTo>
                  <a:lnTo>
                    <a:pt x="2635" y="26983"/>
                  </a:lnTo>
                  <a:lnTo>
                    <a:pt x="2338" y="26239"/>
                  </a:lnTo>
                  <a:lnTo>
                    <a:pt x="2125" y="25751"/>
                  </a:lnTo>
                  <a:lnTo>
                    <a:pt x="1934" y="25262"/>
                  </a:lnTo>
                  <a:lnTo>
                    <a:pt x="1785" y="24773"/>
                  </a:lnTo>
                  <a:lnTo>
                    <a:pt x="1615" y="24263"/>
                  </a:lnTo>
                  <a:lnTo>
                    <a:pt x="1488" y="23754"/>
                  </a:lnTo>
                  <a:lnTo>
                    <a:pt x="1381" y="23244"/>
                  </a:lnTo>
                  <a:lnTo>
                    <a:pt x="1275" y="22712"/>
                  </a:lnTo>
                  <a:lnTo>
                    <a:pt x="1190" y="22181"/>
                  </a:lnTo>
                  <a:lnTo>
                    <a:pt x="1105" y="21650"/>
                  </a:lnTo>
                  <a:lnTo>
                    <a:pt x="1063" y="21119"/>
                  </a:lnTo>
                  <a:lnTo>
                    <a:pt x="999" y="20588"/>
                  </a:lnTo>
                  <a:lnTo>
                    <a:pt x="978" y="20035"/>
                  </a:lnTo>
                  <a:lnTo>
                    <a:pt x="957" y="18952"/>
                  </a:lnTo>
                  <a:lnTo>
                    <a:pt x="978" y="17847"/>
                  </a:lnTo>
                  <a:lnTo>
                    <a:pt x="1042" y="16742"/>
                  </a:lnTo>
                  <a:lnTo>
                    <a:pt x="1148" y="15659"/>
                  </a:lnTo>
                  <a:lnTo>
                    <a:pt x="1296" y="14554"/>
                  </a:lnTo>
                  <a:lnTo>
                    <a:pt x="1466" y="13470"/>
                  </a:lnTo>
                  <a:lnTo>
                    <a:pt x="1658" y="12408"/>
                  </a:lnTo>
                  <a:lnTo>
                    <a:pt x="1891" y="11346"/>
                  </a:lnTo>
                  <a:lnTo>
                    <a:pt x="2146" y="10305"/>
                  </a:lnTo>
                  <a:lnTo>
                    <a:pt x="2401" y="9306"/>
                  </a:lnTo>
                  <a:lnTo>
                    <a:pt x="2677" y="8329"/>
                  </a:lnTo>
                  <a:lnTo>
                    <a:pt x="2975" y="7394"/>
                  </a:lnTo>
                  <a:lnTo>
                    <a:pt x="3251" y="6480"/>
                  </a:lnTo>
                  <a:lnTo>
                    <a:pt x="3549" y="5609"/>
                  </a:lnTo>
                  <a:lnTo>
                    <a:pt x="4143" y="4037"/>
                  </a:lnTo>
                  <a:lnTo>
                    <a:pt x="4675" y="2656"/>
                  </a:lnTo>
                  <a:lnTo>
                    <a:pt x="5142" y="1551"/>
                  </a:lnTo>
                  <a:lnTo>
                    <a:pt x="5524" y="702"/>
                  </a:lnTo>
                  <a:lnTo>
                    <a:pt x="5864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2820700" y="-852075"/>
              <a:ext cx="141300" cy="165225"/>
            </a:xfrm>
            <a:custGeom>
              <a:avLst/>
              <a:gdLst/>
              <a:ahLst/>
              <a:cxnLst/>
              <a:rect l="l" t="t" r="r" b="b"/>
              <a:pathLst>
                <a:path w="5652" h="6609" extrusionOk="0">
                  <a:moveTo>
                    <a:pt x="5652" y="1"/>
                  </a:moveTo>
                  <a:lnTo>
                    <a:pt x="5524" y="277"/>
                  </a:lnTo>
                  <a:lnTo>
                    <a:pt x="5397" y="553"/>
                  </a:lnTo>
                  <a:lnTo>
                    <a:pt x="5227" y="829"/>
                  </a:lnTo>
                  <a:lnTo>
                    <a:pt x="5057" y="1084"/>
                  </a:lnTo>
                  <a:lnTo>
                    <a:pt x="4674" y="1615"/>
                  </a:lnTo>
                  <a:lnTo>
                    <a:pt x="4249" y="2147"/>
                  </a:lnTo>
                  <a:lnTo>
                    <a:pt x="3782" y="2635"/>
                  </a:lnTo>
                  <a:lnTo>
                    <a:pt x="3315" y="3103"/>
                  </a:lnTo>
                  <a:lnTo>
                    <a:pt x="2847" y="3549"/>
                  </a:lnTo>
                  <a:lnTo>
                    <a:pt x="2359" y="3974"/>
                  </a:lnTo>
                  <a:lnTo>
                    <a:pt x="1891" y="4356"/>
                  </a:lnTo>
                  <a:lnTo>
                    <a:pt x="1466" y="4696"/>
                  </a:lnTo>
                  <a:lnTo>
                    <a:pt x="723" y="5249"/>
                  </a:lnTo>
                  <a:lnTo>
                    <a:pt x="191" y="5610"/>
                  </a:lnTo>
                  <a:lnTo>
                    <a:pt x="0" y="5737"/>
                  </a:lnTo>
                  <a:lnTo>
                    <a:pt x="723" y="6608"/>
                  </a:lnTo>
                  <a:lnTo>
                    <a:pt x="1594" y="5865"/>
                  </a:lnTo>
                  <a:lnTo>
                    <a:pt x="2359" y="5142"/>
                  </a:lnTo>
                  <a:lnTo>
                    <a:pt x="3017" y="4484"/>
                  </a:lnTo>
                  <a:lnTo>
                    <a:pt x="3570" y="3846"/>
                  </a:lnTo>
                  <a:lnTo>
                    <a:pt x="4058" y="3273"/>
                  </a:lnTo>
                  <a:lnTo>
                    <a:pt x="4462" y="2720"/>
                  </a:lnTo>
                  <a:lnTo>
                    <a:pt x="4781" y="2232"/>
                  </a:lnTo>
                  <a:lnTo>
                    <a:pt x="5036" y="1764"/>
                  </a:lnTo>
                  <a:lnTo>
                    <a:pt x="5248" y="1360"/>
                  </a:lnTo>
                  <a:lnTo>
                    <a:pt x="5397" y="1021"/>
                  </a:lnTo>
                  <a:lnTo>
                    <a:pt x="5503" y="702"/>
                  </a:lnTo>
                  <a:lnTo>
                    <a:pt x="5588" y="447"/>
                  </a:lnTo>
                  <a:lnTo>
                    <a:pt x="5630" y="256"/>
                  </a:lnTo>
                  <a:lnTo>
                    <a:pt x="5652" y="107"/>
                  </a:lnTo>
                  <a:lnTo>
                    <a:pt x="5652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2936500" y="-914225"/>
              <a:ext cx="117950" cy="182225"/>
            </a:xfrm>
            <a:custGeom>
              <a:avLst/>
              <a:gdLst/>
              <a:ahLst/>
              <a:cxnLst/>
              <a:rect l="l" t="t" r="r" b="b"/>
              <a:pathLst>
                <a:path w="4718" h="7289" extrusionOk="0">
                  <a:moveTo>
                    <a:pt x="1" y="1"/>
                  </a:moveTo>
                  <a:lnTo>
                    <a:pt x="1" y="107"/>
                  </a:lnTo>
                  <a:lnTo>
                    <a:pt x="1" y="256"/>
                  </a:lnTo>
                  <a:lnTo>
                    <a:pt x="22" y="468"/>
                  </a:lnTo>
                  <a:lnTo>
                    <a:pt x="43" y="723"/>
                  </a:lnTo>
                  <a:lnTo>
                    <a:pt x="107" y="1042"/>
                  </a:lnTo>
                  <a:lnTo>
                    <a:pt x="213" y="1403"/>
                  </a:lnTo>
                  <a:lnTo>
                    <a:pt x="341" y="1849"/>
                  </a:lnTo>
                  <a:lnTo>
                    <a:pt x="532" y="2338"/>
                  </a:lnTo>
                  <a:lnTo>
                    <a:pt x="787" y="2869"/>
                  </a:lnTo>
                  <a:lnTo>
                    <a:pt x="1105" y="3464"/>
                  </a:lnTo>
                  <a:lnTo>
                    <a:pt x="1488" y="4123"/>
                  </a:lnTo>
                  <a:lnTo>
                    <a:pt x="1934" y="4824"/>
                  </a:lnTo>
                  <a:lnTo>
                    <a:pt x="2486" y="5589"/>
                  </a:lnTo>
                  <a:lnTo>
                    <a:pt x="3124" y="6417"/>
                  </a:lnTo>
                  <a:lnTo>
                    <a:pt x="3867" y="7288"/>
                  </a:lnTo>
                  <a:lnTo>
                    <a:pt x="4717" y="6524"/>
                  </a:lnTo>
                  <a:lnTo>
                    <a:pt x="4547" y="6375"/>
                  </a:lnTo>
                  <a:lnTo>
                    <a:pt x="4101" y="5950"/>
                  </a:lnTo>
                  <a:lnTo>
                    <a:pt x="3442" y="5291"/>
                  </a:lnTo>
                  <a:lnTo>
                    <a:pt x="3060" y="4888"/>
                  </a:lnTo>
                  <a:lnTo>
                    <a:pt x="2656" y="4420"/>
                  </a:lnTo>
                  <a:lnTo>
                    <a:pt x="2253" y="3953"/>
                  </a:lnTo>
                  <a:lnTo>
                    <a:pt x="1849" y="3422"/>
                  </a:lnTo>
                  <a:lnTo>
                    <a:pt x="1445" y="2890"/>
                  </a:lnTo>
                  <a:lnTo>
                    <a:pt x="1084" y="2338"/>
                  </a:lnTo>
                  <a:lnTo>
                    <a:pt x="744" y="1764"/>
                  </a:lnTo>
                  <a:lnTo>
                    <a:pt x="426" y="1169"/>
                  </a:lnTo>
                  <a:lnTo>
                    <a:pt x="298" y="872"/>
                  </a:lnTo>
                  <a:lnTo>
                    <a:pt x="192" y="575"/>
                  </a:lnTo>
                  <a:lnTo>
                    <a:pt x="86" y="2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2894000" y="-1110750"/>
              <a:ext cx="72775" cy="201875"/>
            </a:xfrm>
            <a:custGeom>
              <a:avLst/>
              <a:gdLst/>
              <a:ahLst/>
              <a:cxnLst/>
              <a:rect l="l" t="t" r="r" b="b"/>
              <a:pathLst>
                <a:path w="2911" h="8075" extrusionOk="0">
                  <a:moveTo>
                    <a:pt x="213" y="1"/>
                  </a:moveTo>
                  <a:lnTo>
                    <a:pt x="170" y="107"/>
                  </a:lnTo>
                  <a:lnTo>
                    <a:pt x="128" y="256"/>
                  </a:lnTo>
                  <a:lnTo>
                    <a:pt x="85" y="447"/>
                  </a:lnTo>
                  <a:lnTo>
                    <a:pt x="43" y="702"/>
                  </a:lnTo>
                  <a:lnTo>
                    <a:pt x="22" y="1042"/>
                  </a:lnTo>
                  <a:lnTo>
                    <a:pt x="0" y="1424"/>
                  </a:lnTo>
                  <a:lnTo>
                    <a:pt x="22" y="1871"/>
                  </a:lnTo>
                  <a:lnTo>
                    <a:pt x="64" y="2380"/>
                  </a:lnTo>
                  <a:lnTo>
                    <a:pt x="149" y="2975"/>
                  </a:lnTo>
                  <a:lnTo>
                    <a:pt x="298" y="3634"/>
                  </a:lnTo>
                  <a:lnTo>
                    <a:pt x="468" y="4378"/>
                  </a:lnTo>
                  <a:lnTo>
                    <a:pt x="723" y="5185"/>
                  </a:lnTo>
                  <a:lnTo>
                    <a:pt x="1041" y="6056"/>
                  </a:lnTo>
                  <a:lnTo>
                    <a:pt x="1424" y="7033"/>
                  </a:lnTo>
                  <a:lnTo>
                    <a:pt x="1912" y="8074"/>
                  </a:lnTo>
                  <a:lnTo>
                    <a:pt x="2911" y="7586"/>
                  </a:lnTo>
                  <a:lnTo>
                    <a:pt x="2805" y="7395"/>
                  </a:lnTo>
                  <a:lnTo>
                    <a:pt x="2486" y="6863"/>
                  </a:lnTo>
                  <a:lnTo>
                    <a:pt x="2040" y="6035"/>
                  </a:lnTo>
                  <a:lnTo>
                    <a:pt x="1785" y="5546"/>
                  </a:lnTo>
                  <a:lnTo>
                    <a:pt x="1530" y="4994"/>
                  </a:lnTo>
                  <a:lnTo>
                    <a:pt x="1275" y="4420"/>
                  </a:lnTo>
                  <a:lnTo>
                    <a:pt x="1020" y="3804"/>
                  </a:lnTo>
                  <a:lnTo>
                    <a:pt x="786" y="3188"/>
                  </a:lnTo>
                  <a:lnTo>
                    <a:pt x="595" y="2529"/>
                  </a:lnTo>
                  <a:lnTo>
                    <a:pt x="425" y="1892"/>
                  </a:lnTo>
                  <a:lnTo>
                    <a:pt x="298" y="1254"/>
                  </a:lnTo>
                  <a:lnTo>
                    <a:pt x="255" y="936"/>
                  </a:lnTo>
                  <a:lnTo>
                    <a:pt x="213" y="617"/>
                  </a:lnTo>
                  <a:lnTo>
                    <a:pt x="213" y="298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2845675" y="-1007175"/>
              <a:ext cx="141325" cy="165225"/>
            </a:xfrm>
            <a:custGeom>
              <a:avLst/>
              <a:gdLst/>
              <a:ahLst/>
              <a:cxnLst/>
              <a:rect l="l" t="t" r="r" b="b"/>
              <a:pathLst>
                <a:path w="5653" h="6609" extrusionOk="0">
                  <a:moveTo>
                    <a:pt x="5652" y="1"/>
                  </a:moveTo>
                  <a:lnTo>
                    <a:pt x="5525" y="277"/>
                  </a:lnTo>
                  <a:lnTo>
                    <a:pt x="5376" y="553"/>
                  </a:lnTo>
                  <a:lnTo>
                    <a:pt x="5206" y="829"/>
                  </a:lnTo>
                  <a:lnTo>
                    <a:pt x="5036" y="1106"/>
                  </a:lnTo>
                  <a:lnTo>
                    <a:pt x="4654" y="1637"/>
                  </a:lnTo>
                  <a:lnTo>
                    <a:pt x="4229" y="2147"/>
                  </a:lnTo>
                  <a:lnTo>
                    <a:pt x="3782" y="2657"/>
                  </a:lnTo>
                  <a:lnTo>
                    <a:pt x="3294" y="3124"/>
                  </a:lnTo>
                  <a:lnTo>
                    <a:pt x="2826" y="3570"/>
                  </a:lnTo>
                  <a:lnTo>
                    <a:pt x="2338" y="3995"/>
                  </a:lnTo>
                  <a:lnTo>
                    <a:pt x="1892" y="4378"/>
                  </a:lnTo>
                  <a:lnTo>
                    <a:pt x="1445" y="4718"/>
                  </a:lnTo>
                  <a:lnTo>
                    <a:pt x="702" y="5270"/>
                  </a:lnTo>
                  <a:lnTo>
                    <a:pt x="192" y="5631"/>
                  </a:lnTo>
                  <a:lnTo>
                    <a:pt x="1" y="5759"/>
                  </a:lnTo>
                  <a:lnTo>
                    <a:pt x="702" y="6608"/>
                  </a:lnTo>
                  <a:lnTo>
                    <a:pt x="1573" y="5865"/>
                  </a:lnTo>
                  <a:lnTo>
                    <a:pt x="2338" y="5164"/>
                  </a:lnTo>
                  <a:lnTo>
                    <a:pt x="2996" y="4484"/>
                  </a:lnTo>
                  <a:lnTo>
                    <a:pt x="3549" y="3868"/>
                  </a:lnTo>
                  <a:lnTo>
                    <a:pt x="4037" y="3273"/>
                  </a:lnTo>
                  <a:lnTo>
                    <a:pt x="4441" y="2720"/>
                  </a:lnTo>
                  <a:lnTo>
                    <a:pt x="4760" y="2232"/>
                  </a:lnTo>
                  <a:lnTo>
                    <a:pt x="5015" y="1786"/>
                  </a:lnTo>
                  <a:lnTo>
                    <a:pt x="5227" y="1382"/>
                  </a:lnTo>
                  <a:lnTo>
                    <a:pt x="5376" y="1021"/>
                  </a:lnTo>
                  <a:lnTo>
                    <a:pt x="5482" y="723"/>
                  </a:lnTo>
                  <a:lnTo>
                    <a:pt x="5567" y="468"/>
                  </a:lnTo>
                  <a:lnTo>
                    <a:pt x="5610" y="277"/>
                  </a:lnTo>
                  <a:lnTo>
                    <a:pt x="5631" y="128"/>
                  </a:lnTo>
                  <a:lnTo>
                    <a:pt x="5652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822825" y="-1195725"/>
              <a:ext cx="141300" cy="165225"/>
            </a:xfrm>
            <a:custGeom>
              <a:avLst/>
              <a:gdLst/>
              <a:ahLst/>
              <a:cxnLst/>
              <a:rect l="l" t="t" r="r" b="b"/>
              <a:pathLst>
                <a:path w="5652" h="6609" extrusionOk="0">
                  <a:moveTo>
                    <a:pt x="5652" y="1"/>
                  </a:moveTo>
                  <a:lnTo>
                    <a:pt x="5524" y="277"/>
                  </a:lnTo>
                  <a:lnTo>
                    <a:pt x="5376" y="553"/>
                  </a:lnTo>
                  <a:lnTo>
                    <a:pt x="5227" y="829"/>
                  </a:lnTo>
                  <a:lnTo>
                    <a:pt x="5036" y="1084"/>
                  </a:lnTo>
                  <a:lnTo>
                    <a:pt x="4653" y="1615"/>
                  </a:lnTo>
                  <a:lnTo>
                    <a:pt x="4228" y="2146"/>
                  </a:lnTo>
                  <a:lnTo>
                    <a:pt x="3782" y="2635"/>
                  </a:lnTo>
                  <a:lnTo>
                    <a:pt x="3315" y="3102"/>
                  </a:lnTo>
                  <a:lnTo>
                    <a:pt x="2826" y="3549"/>
                  </a:lnTo>
                  <a:lnTo>
                    <a:pt x="2359" y="3974"/>
                  </a:lnTo>
                  <a:lnTo>
                    <a:pt x="1891" y="4356"/>
                  </a:lnTo>
                  <a:lnTo>
                    <a:pt x="1445" y="4696"/>
                  </a:lnTo>
                  <a:lnTo>
                    <a:pt x="701" y="5248"/>
                  </a:lnTo>
                  <a:lnTo>
                    <a:pt x="191" y="5610"/>
                  </a:lnTo>
                  <a:lnTo>
                    <a:pt x="0" y="5737"/>
                  </a:lnTo>
                  <a:lnTo>
                    <a:pt x="723" y="6608"/>
                  </a:lnTo>
                  <a:lnTo>
                    <a:pt x="1594" y="5864"/>
                  </a:lnTo>
                  <a:lnTo>
                    <a:pt x="2337" y="5142"/>
                  </a:lnTo>
                  <a:lnTo>
                    <a:pt x="2996" y="4483"/>
                  </a:lnTo>
                  <a:lnTo>
                    <a:pt x="3570" y="3846"/>
                  </a:lnTo>
                  <a:lnTo>
                    <a:pt x="4037" y="3272"/>
                  </a:lnTo>
                  <a:lnTo>
                    <a:pt x="4441" y="2720"/>
                  </a:lnTo>
                  <a:lnTo>
                    <a:pt x="4781" y="2231"/>
                  </a:lnTo>
                  <a:lnTo>
                    <a:pt x="5036" y="1764"/>
                  </a:lnTo>
                  <a:lnTo>
                    <a:pt x="5227" y="1360"/>
                  </a:lnTo>
                  <a:lnTo>
                    <a:pt x="5397" y="1020"/>
                  </a:lnTo>
                  <a:lnTo>
                    <a:pt x="5503" y="702"/>
                  </a:lnTo>
                  <a:lnTo>
                    <a:pt x="5567" y="447"/>
                  </a:lnTo>
                  <a:lnTo>
                    <a:pt x="5609" y="255"/>
                  </a:lnTo>
                  <a:lnTo>
                    <a:pt x="5630" y="107"/>
                  </a:lnTo>
                  <a:lnTo>
                    <a:pt x="5652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2678350" y="-897750"/>
              <a:ext cx="917300" cy="589075"/>
            </a:xfrm>
            <a:custGeom>
              <a:avLst/>
              <a:gdLst/>
              <a:ahLst/>
              <a:cxnLst/>
              <a:rect l="l" t="t" r="r" b="b"/>
              <a:pathLst>
                <a:path w="36692" h="23563" extrusionOk="0">
                  <a:moveTo>
                    <a:pt x="26324" y="1"/>
                  </a:moveTo>
                  <a:lnTo>
                    <a:pt x="25665" y="22"/>
                  </a:lnTo>
                  <a:lnTo>
                    <a:pt x="24985" y="43"/>
                  </a:lnTo>
                  <a:lnTo>
                    <a:pt x="24327" y="107"/>
                  </a:lnTo>
                  <a:lnTo>
                    <a:pt x="23647" y="171"/>
                  </a:lnTo>
                  <a:lnTo>
                    <a:pt x="22988" y="256"/>
                  </a:lnTo>
                  <a:lnTo>
                    <a:pt x="22308" y="362"/>
                  </a:lnTo>
                  <a:lnTo>
                    <a:pt x="21650" y="489"/>
                  </a:lnTo>
                  <a:lnTo>
                    <a:pt x="20991" y="617"/>
                  </a:lnTo>
                  <a:lnTo>
                    <a:pt x="20333" y="765"/>
                  </a:lnTo>
                  <a:lnTo>
                    <a:pt x="19695" y="935"/>
                  </a:lnTo>
                  <a:lnTo>
                    <a:pt x="19037" y="1127"/>
                  </a:lnTo>
                  <a:lnTo>
                    <a:pt x="18399" y="1339"/>
                  </a:lnTo>
                  <a:lnTo>
                    <a:pt x="17762" y="1552"/>
                  </a:lnTo>
                  <a:lnTo>
                    <a:pt x="17124" y="1785"/>
                  </a:lnTo>
                  <a:lnTo>
                    <a:pt x="16508" y="2040"/>
                  </a:lnTo>
                  <a:lnTo>
                    <a:pt x="15892" y="2295"/>
                  </a:lnTo>
                  <a:lnTo>
                    <a:pt x="16083" y="1934"/>
                  </a:lnTo>
                  <a:lnTo>
                    <a:pt x="16253" y="1530"/>
                  </a:lnTo>
                  <a:lnTo>
                    <a:pt x="16360" y="1127"/>
                  </a:lnTo>
                  <a:lnTo>
                    <a:pt x="16423" y="702"/>
                  </a:lnTo>
                  <a:lnTo>
                    <a:pt x="16423" y="702"/>
                  </a:lnTo>
                  <a:lnTo>
                    <a:pt x="15722" y="1063"/>
                  </a:lnTo>
                  <a:lnTo>
                    <a:pt x="15000" y="1424"/>
                  </a:lnTo>
                  <a:lnTo>
                    <a:pt x="14299" y="1807"/>
                  </a:lnTo>
                  <a:lnTo>
                    <a:pt x="13598" y="2210"/>
                  </a:lnTo>
                  <a:lnTo>
                    <a:pt x="12918" y="2635"/>
                  </a:lnTo>
                  <a:lnTo>
                    <a:pt x="12238" y="3060"/>
                  </a:lnTo>
                  <a:lnTo>
                    <a:pt x="11579" y="3527"/>
                  </a:lnTo>
                  <a:lnTo>
                    <a:pt x="10921" y="3995"/>
                  </a:lnTo>
                  <a:lnTo>
                    <a:pt x="10283" y="4462"/>
                  </a:lnTo>
                  <a:lnTo>
                    <a:pt x="9667" y="4951"/>
                  </a:lnTo>
                  <a:lnTo>
                    <a:pt x="9051" y="5482"/>
                  </a:lnTo>
                  <a:lnTo>
                    <a:pt x="8435" y="5992"/>
                  </a:lnTo>
                  <a:lnTo>
                    <a:pt x="7840" y="6544"/>
                  </a:lnTo>
                  <a:lnTo>
                    <a:pt x="7266" y="7097"/>
                  </a:lnTo>
                  <a:lnTo>
                    <a:pt x="6693" y="7649"/>
                  </a:lnTo>
                  <a:lnTo>
                    <a:pt x="6140" y="8244"/>
                  </a:lnTo>
                  <a:lnTo>
                    <a:pt x="6225" y="7968"/>
                  </a:lnTo>
                  <a:lnTo>
                    <a:pt x="6289" y="7692"/>
                  </a:lnTo>
                  <a:lnTo>
                    <a:pt x="6331" y="7415"/>
                  </a:lnTo>
                  <a:lnTo>
                    <a:pt x="6353" y="7139"/>
                  </a:lnTo>
                  <a:lnTo>
                    <a:pt x="6353" y="6863"/>
                  </a:lnTo>
                  <a:lnTo>
                    <a:pt x="6310" y="6566"/>
                  </a:lnTo>
                  <a:lnTo>
                    <a:pt x="6268" y="6289"/>
                  </a:lnTo>
                  <a:lnTo>
                    <a:pt x="6183" y="6034"/>
                  </a:lnTo>
                  <a:lnTo>
                    <a:pt x="5694" y="6587"/>
                  </a:lnTo>
                  <a:lnTo>
                    <a:pt x="5227" y="7161"/>
                  </a:lnTo>
                  <a:lnTo>
                    <a:pt x="4781" y="7755"/>
                  </a:lnTo>
                  <a:lnTo>
                    <a:pt x="4377" y="8372"/>
                  </a:lnTo>
                  <a:lnTo>
                    <a:pt x="3973" y="8988"/>
                  </a:lnTo>
                  <a:lnTo>
                    <a:pt x="3591" y="9625"/>
                  </a:lnTo>
                  <a:lnTo>
                    <a:pt x="3230" y="10262"/>
                  </a:lnTo>
                  <a:lnTo>
                    <a:pt x="2911" y="10921"/>
                  </a:lnTo>
                  <a:lnTo>
                    <a:pt x="2592" y="11601"/>
                  </a:lnTo>
                  <a:lnTo>
                    <a:pt x="2295" y="12281"/>
                  </a:lnTo>
                  <a:lnTo>
                    <a:pt x="2040" y="12982"/>
                  </a:lnTo>
                  <a:lnTo>
                    <a:pt x="1806" y="13683"/>
                  </a:lnTo>
                  <a:lnTo>
                    <a:pt x="1594" y="14384"/>
                  </a:lnTo>
                  <a:lnTo>
                    <a:pt x="1402" y="15107"/>
                  </a:lnTo>
                  <a:lnTo>
                    <a:pt x="1254" y="15829"/>
                  </a:lnTo>
                  <a:lnTo>
                    <a:pt x="1105" y="16551"/>
                  </a:lnTo>
                  <a:lnTo>
                    <a:pt x="1041" y="16955"/>
                  </a:lnTo>
                  <a:lnTo>
                    <a:pt x="893" y="17571"/>
                  </a:lnTo>
                  <a:lnTo>
                    <a:pt x="510" y="19143"/>
                  </a:lnTo>
                  <a:lnTo>
                    <a:pt x="0" y="21204"/>
                  </a:lnTo>
                  <a:lnTo>
                    <a:pt x="489" y="21204"/>
                  </a:lnTo>
                  <a:lnTo>
                    <a:pt x="977" y="21247"/>
                  </a:lnTo>
                  <a:lnTo>
                    <a:pt x="1445" y="21289"/>
                  </a:lnTo>
                  <a:lnTo>
                    <a:pt x="1934" y="21353"/>
                  </a:lnTo>
                  <a:lnTo>
                    <a:pt x="2422" y="21438"/>
                  </a:lnTo>
                  <a:lnTo>
                    <a:pt x="2890" y="21544"/>
                  </a:lnTo>
                  <a:lnTo>
                    <a:pt x="3846" y="21778"/>
                  </a:lnTo>
                  <a:lnTo>
                    <a:pt x="4802" y="22054"/>
                  </a:lnTo>
                  <a:lnTo>
                    <a:pt x="5758" y="22330"/>
                  </a:lnTo>
                  <a:lnTo>
                    <a:pt x="6714" y="22606"/>
                  </a:lnTo>
                  <a:lnTo>
                    <a:pt x="7670" y="22861"/>
                  </a:lnTo>
                  <a:lnTo>
                    <a:pt x="8669" y="23095"/>
                  </a:lnTo>
                  <a:lnTo>
                    <a:pt x="9773" y="23308"/>
                  </a:lnTo>
                  <a:lnTo>
                    <a:pt x="10326" y="23393"/>
                  </a:lnTo>
                  <a:lnTo>
                    <a:pt x="10899" y="23477"/>
                  </a:lnTo>
                  <a:lnTo>
                    <a:pt x="11473" y="23520"/>
                  </a:lnTo>
                  <a:lnTo>
                    <a:pt x="12047" y="23562"/>
                  </a:lnTo>
                  <a:lnTo>
                    <a:pt x="12620" y="23562"/>
                  </a:lnTo>
                  <a:lnTo>
                    <a:pt x="13173" y="23520"/>
                  </a:lnTo>
                  <a:lnTo>
                    <a:pt x="13704" y="23456"/>
                  </a:lnTo>
                  <a:lnTo>
                    <a:pt x="14214" y="23350"/>
                  </a:lnTo>
                  <a:lnTo>
                    <a:pt x="14469" y="23286"/>
                  </a:lnTo>
                  <a:lnTo>
                    <a:pt x="14702" y="23201"/>
                  </a:lnTo>
                  <a:lnTo>
                    <a:pt x="14936" y="23116"/>
                  </a:lnTo>
                  <a:lnTo>
                    <a:pt x="15170" y="23010"/>
                  </a:lnTo>
                  <a:lnTo>
                    <a:pt x="15382" y="22883"/>
                  </a:lnTo>
                  <a:lnTo>
                    <a:pt x="15573" y="22755"/>
                  </a:lnTo>
                  <a:lnTo>
                    <a:pt x="15765" y="22606"/>
                  </a:lnTo>
                  <a:lnTo>
                    <a:pt x="15956" y="22436"/>
                  </a:lnTo>
                  <a:lnTo>
                    <a:pt x="15658" y="22203"/>
                  </a:lnTo>
                  <a:lnTo>
                    <a:pt x="15255" y="21884"/>
                  </a:lnTo>
                  <a:lnTo>
                    <a:pt x="14851" y="21544"/>
                  </a:lnTo>
                  <a:lnTo>
                    <a:pt x="14554" y="21310"/>
                  </a:lnTo>
                  <a:lnTo>
                    <a:pt x="15892" y="20992"/>
                  </a:lnTo>
                  <a:lnTo>
                    <a:pt x="17231" y="20609"/>
                  </a:lnTo>
                  <a:lnTo>
                    <a:pt x="17889" y="20418"/>
                  </a:lnTo>
                  <a:lnTo>
                    <a:pt x="18548" y="20184"/>
                  </a:lnTo>
                  <a:lnTo>
                    <a:pt x="19207" y="19972"/>
                  </a:lnTo>
                  <a:lnTo>
                    <a:pt x="19844" y="19717"/>
                  </a:lnTo>
                  <a:lnTo>
                    <a:pt x="20481" y="19462"/>
                  </a:lnTo>
                  <a:lnTo>
                    <a:pt x="21119" y="19186"/>
                  </a:lnTo>
                  <a:lnTo>
                    <a:pt x="21735" y="18888"/>
                  </a:lnTo>
                  <a:lnTo>
                    <a:pt x="22351" y="18570"/>
                  </a:lnTo>
                  <a:lnTo>
                    <a:pt x="22946" y="18230"/>
                  </a:lnTo>
                  <a:lnTo>
                    <a:pt x="23541" y="17890"/>
                  </a:lnTo>
                  <a:lnTo>
                    <a:pt x="24136" y="17507"/>
                  </a:lnTo>
                  <a:lnTo>
                    <a:pt x="24688" y="17125"/>
                  </a:lnTo>
                  <a:lnTo>
                    <a:pt x="24263" y="16955"/>
                  </a:lnTo>
                  <a:lnTo>
                    <a:pt x="23881" y="16806"/>
                  </a:lnTo>
                  <a:lnTo>
                    <a:pt x="23498" y="16594"/>
                  </a:lnTo>
                  <a:lnTo>
                    <a:pt x="23137" y="16339"/>
                  </a:lnTo>
                  <a:lnTo>
                    <a:pt x="23817" y="16105"/>
                  </a:lnTo>
                  <a:lnTo>
                    <a:pt x="24454" y="15850"/>
                  </a:lnTo>
                  <a:lnTo>
                    <a:pt x="25070" y="15553"/>
                  </a:lnTo>
                  <a:lnTo>
                    <a:pt x="25644" y="15255"/>
                  </a:lnTo>
                  <a:lnTo>
                    <a:pt x="26175" y="14937"/>
                  </a:lnTo>
                  <a:lnTo>
                    <a:pt x="26706" y="14597"/>
                  </a:lnTo>
                  <a:lnTo>
                    <a:pt x="27195" y="14257"/>
                  </a:lnTo>
                  <a:lnTo>
                    <a:pt x="27705" y="13896"/>
                  </a:lnTo>
                  <a:lnTo>
                    <a:pt x="28682" y="13131"/>
                  </a:lnTo>
                  <a:lnTo>
                    <a:pt x="29681" y="12323"/>
                  </a:lnTo>
                  <a:lnTo>
                    <a:pt x="30191" y="11920"/>
                  </a:lnTo>
                  <a:lnTo>
                    <a:pt x="30743" y="11516"/>
                  </a:lnTo>
                  <a:lnTo>
                    <a:pt x="31317" y="11112"/>
                  </a:lnTo>
                  <a:lnTo>
                    <a:pt x="31933" y="10709"/>
                  </a:lnTo>
                  <a:lnTo>
                    <a:pt x="31359" y="10369"/>
                  </a:lnTo>
                  <a:lnTo>
                    <a:pt x="31041" y="10199"/>
                  </a:lnTo>
                  <a:lnTo>
                    <a:pt x="30807" y="10071"/>
                  </a:lnTo>
                  <a:lnTo>
                    <a:pt x="30446" y="9880"/>
                  </a:lnTo>
                  <a:lnTo>
                    <a:pt x="30934" y="9498"/>
                  </a:lnTo>
                  <a:lnTo>
                    <a:pt x="31402" y="9073"/>
                  </a:lnTo>
                  <a:lnTo>
                    <a:pt x="31869" y="8648"/>
                  </a:lnTo>
                  <a:lnTo>
                    <a:pt x="32294" y="8202"/>
                  </a:lnTo>
                  <a:lnTo>
                    <a:pt x="32719" y="7755"/>
                  </a:lnTo>
                  <a:lnTo>
                    <a:pt x="33123" y="7288"/>
                  </a:lnTo>
                  <a:lnTo>
                    <a:pt x="33505" y="6799"/>
                  </a:lnTo>
                  <a:lnTo>
                    <a:pt x="33888" y="6311"/>
                  </a:lnTo>
                  <a:lnTo>
                    <a:pt x="34631" y="5312"/>
                  </a:lnTo>
                  <a:lnTo>
                    <a:pt x="35332" y="4271"/>
                  </a:lnTo>
                  <a:lnTo>
                    <a:pt x="36012" y="3230"/>
                  </a:lnTo>
                  <a:lnTo>
                    <a:pt x="36692" y="2168"/>
                  </a:lnTo>
                  <a:lnTo>
                    <a:pt x="36033" y="1913"/>
                  </a:lnTo>
                  <a:lnTo>
                    <a:pt x="35354" y="1679"/>
                  </a:lnTo>
                  <a:lnTo>
                    <a:pt x="34652" y="1467"/>
                  </a:lnTo>
                  <a:lnTo>
                    <a:pt x="33973" y="1297"/>
                  </a:lnTo>
                  <a:lnTo>
                    <a:pt x="33271" y="1148"/>
                  </a:lnTo>
                  <a:lnTo>
                    <a:pt x="32570" y="1020"/>
                  </a:lnTo>
                  <a:lnTo>
                    <a:pt x="31848" y="935"/>
                  </a:lnTo>
                  <a:lnTo>
                    <a:pt x="31147" y="872"/>
                  </a:lnTo>
                  <a:lnTo>
                    <a:pt x="30424" y="808"/>
                  </a:lnTo>
                  <a:lnTo>
                    <a:pt x="29001" y="808"/>
                  </a:lnTo>
                  <a:lnTo>
                    <a:pt x="28279" y="850"/>
                  </a:lnTo>
                  <a:lnTo>
                    <a:pt x="27577" y="914"/>
                  </a:lnTo>
                  <a:lnTo>
                    <a:pt x="26855" y="999"/>
                  </a:lnTo>
                  <a:lnTo>
                    <a:pt x="26154" y="1105"/>
                  </a:lnTo>
                  <a:lnTo>
                    <a:pt x="25453" y="1254"/>
                  </a:lnTo>
                  <a:lnTo>
                    <a:pt x="25453" y="1254"/>
                  </a:lnTo>
                  <a:lnTo>
                    <a:pt x="26324" y="1"/>
                  </a:lnTo>
                  <a:close/>
                </a:path>
              </a:pathLst>
            </a:custGeom>
            <a:solidFill>
              <a:srgbClr val="D1DF9E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2639575" y="-764950"/>
              <a:ext cx="734600" cy="364925"/>
            </a:xfrm>
            <a:custGeom>
              <a:avLst/>
              <a:gdLst/>
              <a:ahLst/>
              <a:cxnLst/>
              <a:rect l="l" t="t" r="r" b="b"/>
              <a:pathLst>
                <a:path w="29384" h="14597" extrusionOk="0">
                  <a:moveTo>
                    <a:pt x="27068" y="0"/>
                  </a:moveTo>
                  <a:lnTo>
                    <a:pt x="25920" y="43"/>
                  </a:lnTo>
                  <a:lnTo>
                    <a:pt x="24794" y="106"/>
                  </a:lnTo>
                  <a:lnTo>
                    <a:pt x="23689" y="213"/>
                  </a:lnTo>
                  <a:lnTo>
                    <a:pt x="22585" y="361"/>
                  </a:lnTo>
                  <a:lnTo>
                    <a:pt x="21501" y="531"/>
                  </a:lnTo>
                  <a:lnTo>
                    <a:pt x="20439" y="765"/>
                  </a:lnTo>
                  <a:lnTo>
                    <a:pt x="19398" y="999"/>
                  </a:lnTo>
                  <a:lnTo>
                    <a:pt x="18378" y="1275"/>
                  </a:lnTo>
                  <a:lnTo>
                    <a:pt x="17379" y="1572"/>
                  </a:lnTo>
                  <a:lnTo>
                    <a:pt x="16381" y="1912"/>
                  </a:lnTo>
                  <a:lnTo>
                    <a:pt x="15446" y="2252"/>
                  </a:lnTo>
                  <a:lnTo>
                    <a:pt x="14511" y="2635"/>
                  </a:lnTo>
                  <a:lnTo>
                    <a:pt x="13598" y="3017"/>
                  </a:lnTo>
                  <a:lnTo>
                    <a:pt x="12726" y="3421"/>
                  </a:lnTo>
                  <a:lnTo>
                    <a:pt x="11898" y="3824"/>
                  </a:lnTo>
                  <a:lnTo>
                    <a:pt x="11091" y="4271"/>
                  </a:lnTo>
                  <a:lnTo>
                    <a:pt x="10326" y="4695"/>
                  </a:lnTo>
                  <a:lnTo>
                    <a:pt x="9582" y="5142"/>
                  </a:lnTo>
                  <a:lnTo>
                    <a:pt x="8881" y="5588"/>
                  </a:lnTo>
                  <a:lnTo>
                    <a:pt x="8222" y="6055"/>
                  </a:lnTo>
                  <a:lnTo>
                    <a:pt x="7585" y="6501"/>
                  </a:lnTo>
                  <a:lnTo>
                    <a:pt x="7011" y="6948"/>
                  </a:lnTo>
                  <a:lnTo>
                    <a:pt x="6480" y="7415"/>
                  </a:lnTo>
                  <a:lnTo>
                    <a:pt x="5970" y="7840"/>
                  </a:lnTo>
                  <a:lnTo>
                    <a:pt x="5524" y="8286"/>
                  </a:lnTo>
                  <a:lnTo>
                    <a:pt x="5120" y="8711"/>
                  </a:lnTo>
                  <a:lnTo>
                    <a:pt x="4780" y="9115"/>
                  </a:lnTo>
                  <a:lnTo>
                    <a:pt x="4462" y="9518"/>
                  </a:lnTo>
                  <a:lnTo>
                    <a:pt x="4207" y="9901"/>
                  </a:lnTo>
                  <a:lnTo>
                    <a:pt x="4016" y="10262"/>
                  </a:lnTo>
                  <a:lnTo>
                    <a:pt x="3676" y="10942"/>
                  </a:lnTo>
                  <a:lnTo>
                    <a:pt x="3315" y="11537"/>
                  </a:lnTo>
                  <a:lnTo>
                    <a:pt x="2975" y="12068"/>
                  </a:lnTo>
                  <a:lnTo>
                    <a:pt x="2613" y="12535"/>
                  </a:lnTo>
                  <a:lnTo>
                    <a:pt x="2273" y="12939"/>
                  </a:lnTo>
                  <a:lnTo>
                    <a:pt x="1934" y="13279"/>
                  </a:lnTo>
                  <a:lnTo>
                    <a:pt x="1615" y="13598"/>
                  </a:lnTo>
                  <a:lnTo>
                    <a:pt x="1317" y="13831"/>
                  </a:lnTo>
                  <a:lnTo>
                    <a:pt x="1041" y="14044"/>
                  </a:lnTo>
                  <a:lnTo>
                    <a:pt x="786" y="14214"/>
                  </a:lnTo>
                  <a:lnTo>
                    <a:pt x="553" y="14341"/>
                  </a:lnTo>
                  <a:lnTo>
                    <a:pt x="361" y="14447"/>
                  </a:lnTo>
                  <a:lnTo>
                    <a:pt x="85" y="14575"/>
                  </a:lnTo>
                  <a:lnTo>
                    <a:pt x="0" y="14596"/>
                  </a:lnTo>
                  <a:lnTo>
                    <a:pt x="106" y="14575"/>
                  </a:lnTo>
                  <a:lnTo>
                    <a:pt x="425" y="14490"/>
                  </a:lnTo>
                  <a:lnTo>
                    <a:pt x="659" y="14405"/>
                  </a:lnTo>
                  <a:lnTo>
                    <a:pt x="914" y="14299"/>
                  </a:lnTo>
                  <a:lnTo>
                    <a:pt x="1211" y="14150"/>
                  </a:lnTo>
                  <a:lnTo>
                    <a:pt x="1551" y="13980"/>
                  </a:lnTo>
                  <a:lnTo>
                    <a:pt x="1934" y="13746"/>
                  </a:lnTo>
                  <a:lnTo>
                    <a:pt x="2316" y="13491"/>
                  </a:lnTo>
                  <a:lnTo>
                    <a:pt x="2741" y="13151"/>
                  </a:lnTo>
                  <a:lnTo>
                    <a:pt x="3187" y="12769"/>
                  </a:lnTo>
                  <a:lnTo>
                    <a:pt x="3633" y="12323"/>
                  </a:lnTo>
                  <a:lnTo>
                    <a:pt x="4101" y="11813"/>
                  </a:lnTo>
                  <a:lnTo>
                    <a:pt x="4589" y="11239"/>
                  </a:lnTo>
                  <a:lnTo>
                    <a:pt x="5057" y="10581"/>
                  </a:lnTo>
                  <a:lnTo>
                    <a:pt x="5375" y="10156"/>
                  </a:lnTo>
                  <a:lnTo>
                    <a:pt x="5694" y="9752"/>
                  </a:lnTo>
                  <a:lnTo>
                    <a:pt x="6034" y="9348"/>
                  </a:lnTo>
                  <a:lnTo>
                    <a:pt x="6395" y="8966"/>
                  </a:lnTo>
                  <a:lnTo>
                    <a:pt x="6756" y="8584"/>
                  </a:lnTo>
                  <a:lnTo>
                    <a:pt x="7139" y="8222"/>
                  </a:lnTo>
                  <a:lnTo>
                    <a:pt x="7521" y="7861"/>
                  </a:lnTo>
                  <a:lnTo>
                    <a:pt x="7946" y="7521"/>
                  </a:lnTo>
                  <a:lnTo>
                    <a:pt x="8350" y="7181"/>
                  </a:lnTo>
                  <a:lnTo>
                    <a:pt x="8775" y="6863"/>
                  </a:lnTo>
                  <a:lnTo>
                    <a:pt x="9221" y="6544"/>
                  </a:lnTo>
                  <a:lnTo>
                    <a:pt x="9667" y="6246"/>
                  </a:lnTo>
                  <a:lnTo>
                    <a:pt x="10602" y="5652"/>
                  </a:lnTo>
                  <a:lnTo>
                    <a:pt x="11558" y="5099"/>
                  </a:lnTo>
                  <a:lnTo>
                    <a:pt x="12535" y="4589"/>
                  </a:lnTo>
                  <a:lnTo>
                    <a:pt x="13513" y="4122"/>
                  </a:lnTo>
                  <a:lnTo>
                    <a:pt x="14532" y="3676"/>
                  </a:lnTo>
                  <a:lnTo>
                    <a:pt x="15552" y="3272"/>
                  </a:lnTo>
                  <a:lnTo>
                    <a:pt x="16572" y="2890"/>
                  </a:lnTo>
                  <a:lnTo>
                    <a:pt x="17592" y="2528"/>
                  </a:lnTo>
                  <a:lnTo>
                    <a:pt x="18612" y="2210"/>
                  </a:lnTo>
                  <a:lnTo>
                    <a:pt x="19610" y="1933"/>
                  </a:lnTo>
                  <a:lnTo>
                    <a:pt x="20588" y="1657"/>
                  </a:lnTo>
                  <a:lnTo>
                    <a:pt x="21544" y="1424"/>
                  </a:lnTo>
                  <a:lnTo>
                    <a:pt x="22478" y="1211"/>
                  </a:lnTo>
                  <a:lnTo>
                    <a:pt x="23371" y="1020"/>
                  </a:lnTo>
                  <a:lnTo>
                    <a:pt x="25028" y="701"/>
                  </a:lnTo>
                  <a:lnTo>
                    <a:pt x="26473" y="446"/>
                  </a:lnTo>
                  <a:lnTo>
                    <a:pt x="27684" y="276"/>
                  </a:lnTo>
                  <a:lnTo>
                    <a:pt x="28597" y="170"/>
                  </a:lnTo>
                  <a:lnTo>
                    <a:pt x="29383" y="85"/>
                  </a:lnTo>
                  <a:lnTo>
                    <a:pt x="28215" y="21"/>
                  </a:lnTo>
                  <a:lnTo>
                    <a:pt x="27068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2496175" y="-548775"/>
              <a:ext cx="205050" cy="56850"/>
            </a:xfrm>
            <a:custGeom>
              <a:avLst/>
              <a:gdLst/>
              <a:ahLst/>
              <a:cxnLst/>
              <a:rect l="l" t="t" r="r" b="b"/>
              <a:pathLst>
                <a:path w="8202" h="2274" extrusionOk="0">
                  <a:moveTo>
                    <a:pt x="383" y="0"/>
                  </a:moveTo>
                  <a:lnTo>
                    <a:pt x="1" y="1063"/>
                  </a:lnTo>
                  <a:lnTo>
                    <a:pt x="1084" y="1402"/>
                  </a:lnTo>
                  <a:lnTo>
                    <a:pt x="2083" y="1700"/>
                  </a:lnTo>
                  <a:lnTo>
                    <a:pt x="2996" y="1912"/>
                  </a:lnTo>
                  <a:lnTo>
                    <a:pt x="3846" y="2082"/>
                  </a:lnTo>
                  <a:lnTo>
                    <a:pt x="4590" y="2189"/>
                  </a:lnTo>
                  <a:lnTo>
                    <a:pt x="5248" y="2252"/>
                  </a:lnTo>
                  <a:lnTo>
                    <a:pt x="5843" y="2274"/>
                  </a:lnTo>
                  <a:lnTo>
                    <a:pt x="6374" y="2252"/>
                  </a:lnTo>
                  <a:lnTo>
                    <a:pt x="6821" y="2231"/>
                  </a:lnTo>
                  <a:lnTo>
                    <a:pt x="7203" y="2167"/>
                  </a:lnTo>
                  <a:lnTo>
                    <a:pt x="7522" y="2104"/>
                  </a:lnTo>
                  <a:lnTo>
                    <a:pt x="7777" y="2040"/>
                  </a:lnTo>
                  <a:lnTo>
                    <a:pt x="7968" y="1976"/>
                  </a:lnTo>
                  <a:lnTo>
                    <a:pt x="8095" y="1934"/>
                  </a:lnTo>
                  <a:lnTo>
                    <a:pt x="8202" y="1870"/>
                  </a:lnTo>
                  <a:lnTo>
                    <a:pt x="7904" y="1912"/>
                  </a:lnTo>
                  <a:lnTo>
                    <a:pt x="7607" y="1934"/>
                  </a:lnTo>
                  <a:lnTo>
                    <a:pt x="7288" y="1934"/>
                  </a:lnTo>
                  <a:lnTo>
                    <a:pt x="6969" y="1912"/>
                  </a:lnTo>
                  <a:lnTo>
                    <a:pt x="6311" y="1870"/>
                  </a:lnTo>
                  <a:lnTo>
                    <a:pt x="5652" y="1764"/>
                  </a:lnTo>
                  <a:lnTo>
                    <a:pt x="4993" y="1636"/>
                  </a:lnTo>
                  <a:lnTo>
                    <a:pt x="4335" y="1466"/>
                  </a:lnTo>
                  <a:lnTo>
                    <a:pt x="3697" y="1296"/>
                  </a:lnTo>
                  <a:lnTo>
                    <a:pt x="3102" y="1105"/>
                  </a:lnTo>
                  <a:lnTo>
                    <a:pt x="2529" y="893"/>
                  </a:lnTo>
                  <a:lnTo>
                    <a:pt x="2019" y="701"/>
                  </a:lnTo>
                  <a:lnTo>
                    <a:pt x="1148" y="340"/>
                  </a:lnTo>
                  <a:lnTo>
                    <a:pt x="574" y="85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2476525" y="-754325"/>
              <a:ext cx="106250" cy="184850"/>
            </a:xfrm>
            <a:custGeom>
              <a:avLst/>
              <a:gdLst/>
              <a:ahLst/>
              <a:cxnLst/>
              <a:rect l="l" t="t" r="r" b="b"/>
              <a:pathLst>
                <a:path w="4250" h="7394" extrusionOk="0">
                  <a:moveTo>
                    <a:pt x="4250" y="0"/>
                  </a:moveTo>
                  <a:lnTo>
                    <a:pt x="4144" y="43"/>
                  </a:lnTo>
                  <a:lnTo>
                    <a:pt x="4016" y="128"/>
                  </a:lnTo>
                  <a:lnTo>
                    <a:pt x="3846" y="234"/>
                  </a:lnTo>
                  <a:lnTo>
                    <a:pt x="3655" y="404"/>
                  </a:lnTo>
                  <a:lnTo>
                    <a:pt x="3421" y="616"/>
                  </a:lnTo>
                  <a:lnTo>
                    <a:pt x="3145" y="892"/>
                  </a:lnTo>
                  <a:lnTo>
                    <a:pt x="2848" y="1232"/>
                  </a:lnTo>
                  <a:lnTo>
                    <a:pt x="2529" y="1657"/>
                  </a:lnTo>
                  <a:lnTo>
                    <a:pt x="2189" y="2146"/>
                  </a:lnTo>
                  <a:lnTo>
                    <a:pt x="1849" y="2720"/>
                  </a:lnTo>
                  <a:lnTo>
                    <a:pt x="1488" y="3378"/>
                  </a:lnTo>
                  <a:lnTo>
                    <a:pt x="1105" y="4143"/>
                  </a:lnTo>
                  <a:lnTo>
                    <a:pt x="744" y="5014"/>
                  </a:lnTo>
                  <a:lnTo>
                    <a:pt x="362" y="5991"/>
                  </a:lnTo>
                  <a:lnTo>
                    <a:pt x="1" y="7075"/>
                  </a:lnTo>
                  <a:lnTo>
                    <a:pt x="1084" y="7394"/>
                  </a:lnTo>
                  <a:lnTo>
                    <a:pt x="1127" y="7181"/>
                  </a:lnTo>
                  <a:lnTo>
                    <a:pt x="1254" y="6565"/>
                  </a:lnTo>
                  <a:lnTo>
                    <a:pt x="1488" y="5673"/>
                  </a:lnTo>
                  <a:lnTo>
                    <a:pt x="1637" y="5120"/>
                  </a:lnTo>
                  <a:lnTo>
                    <a:pt x="1828" y="4568"/>
                  </a:lnTo>
                  <a:lnTo>
                    <a:pt x="2019" y="3952"/>
                  </a:lnTo>
                  <a:lnTo>
                    <a:pt x="2253" y="3336"/>
                  </a:lnTo>
                  <a:lnTo>
                    <a:pt x="2529" y="2720"/>
                  </a:lnTo>
                  <a:lnTo>
                    <a:pt x="2805" y="2125"/>
                  </a:lnTo>
                  <a:lnTo>
                    <a:pt x="3124" y="1530"/>
                  </a:lnTo>
                  <a:lnTo>
                    <a:pt x="3464" y="977"/>
                  </a:lnTo>
                  <a:lnTo>
                    <a:pt x="3655" y="701"/>
                  </a:lnTo>
                  <a:lnTo>
                    <a:pt x="3846" y="467"/>
                  </a:lnTo>
                  <a:lnTo>
                    <a:pt x="4037" y="212"/>
                  </a:lnTo>
                  <a:lnTo>
                    <a:pt x="4250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2328325" y="-814900"/>
              <a:ext cx="150875" cy="155675"/>
            </a:xfrm>
            <a:custGeom>
              <a:avLst/>
              <a:gdLst/>
              <a:ahLst/>
              <a:cxnLst/>
              <a:rect l="l" t="t" r="r" b="b"/>
              <a:pathLst>
                <a:path w="6035" h="6227" extrusionOk="0">
                  <a:moveTo>
                    <a:pt x="6034" y="1"/>
                  </a:moveTo>
                  <a:lnTo>
                    <a:pt x="5928" y="22"/>
                  </a:lnTo>
                  <a:lnTo>
                    <a:pt x="5779" y="65"/>
                  </a:lnTo>
                  <a:lnTo>
                    <a:pt x="5588" y="128"/>
                  </a:lnTo>
                  <a:lnTo>
                    <a:pt x="5354" y="235"/>
                  </a:lnTo>
                  <a:lnTo>
                    <a:pt x="5057" y="362"/>
                  </a:lnTo>
                  <a:lnTo>
                    <a:pt x="4717" y="553"/>
                  </a:lnTo>
                  <a:lnTo>
                    <a:pt x="4334" y="808"/>
                  </a:lnTo>
                  <a:lnTo>
                    <a:pt x="3931" y="1106"/>
                  </a:lnTo>
                  <a:lnTo>
                    <a:pt x="3463" y="1488"/>
                  </a:lnTo>
                  <a:lnTo>
                    <a:pt x="2953" y="1956"/>
                  </a:lnTo>
                  <a:lnTo>
                    <a:pt x="2422" y="2487"/>
                  </a:lnTo>
                  <a:lnTo>
                    <a:pt x="1870" y="3103"/>
                  </a:lnTo>
                  <a:lnTo>
                    <a:pt x="1275" y="3847"/>
                  </a:lnTo>
                  <a:lnTo>
                    <a:pt x="638" y="4675"/>
                  </a:lnTo>
                  <a:lnTo>
                    <a:pt x="0" y="5610"/>
                  </a:lnTo>
                  <a:lnTo>
                    <a:pt x="935" y="6226"/>
                  </a:lnTo>
                  <a:lnTo>
                    <a:pt x="1041" y="6035"/>
                  </a:lnTo>
                  <a:lnTo>
                    <a:pt x="1339" y="5482"/>
                  </a:lnTo>
                  <a:lnTo>
                    <a:pt x="1806" y="4675"/>
                  </a:lnTo>
                  <a:lnTo>
                    <a:pt x="2104" y="4208"/>
                  </a:lnTo>
                  <a:lnTo>
                    <a:pt x="2444" y="3698"/>
                  </a:lnTo>
                  <a:lnTo>
                    <a:pt x="2805" y="3188"/>
                  </a:lnTo>
                  <a:lnTo>
                    <a:pt x="3187" y="2657"/>
                  </a:lnTo>
                  <a:lnTo>
                    <a:pt x="3612" y="2147"/>
                  </a:lnTo>
                  <a:lnTo>
                    <a:pt x="4058" y="1637"/>
                  </a:lnTo>
                  <a:lnTo>
                    <a:pt x="4526" y="1148"/>
                  </a:lnTo>
                  <a:lnTo>
                    <a:pt x="5014" y="723"/>
                  </a:lnTo>
                  <a:lnTo>
                    <a:pt x="5269" y="511"/>
                  </a:lnTo>
                  <a:lnTo>
                    <a:pt x="5524" y="320"/>
                  </a:lnTo>
                  <a:lnTo>
                    <a:pt x="5779" y="150"/>
                  </a:lnTo>
                  <a:lnTo>
                    <a:pt x="6034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2376675" y="-650750"/>
              <a:ext cx="205050" cy="56850"/>
            </a:xfrm>
            <a:custGeom>
              <a:avLst/>
              <a:gdLst/>
              <a:ahLst/>
              <a:cxnLst/>
              <a:rect l="l" t="t" r="r" b="b"/>
              <a:pathLst>
                <a:path w="8202" h="2274" extrusionOk="0">
                  <a:moveTo>
                    <a:pt x="383" y="0"/>
                  </a:moveTo>
                  <a:lnTo>
                    <a:pt x="1" y="1062"/>
                  </a:lnTo>
                  <a:lnTo>
                    <a:pt x="1084" y="1423"/>
                  </a:lnTo>
                  <a:lnTo>
                    <a:pt x="2104" y="1721"/>
                  </a:lnTo>
                  <a:lnTo>
                    <a:pt x="3018" y="1933"/>
                  </a:lnTo>
                  <a:lnTo>
                    <a:pt x="3846" y="2082"/>
                  </a:lnTo>
                  <a:lnTo>
                    <a:pt x="4590" y="2188"/>
                  </a:lnTo>
                  <a:lnTo>
                    <a:pt x="5249" y="2252"/>
                  </a:lnTo>
                  <a:lnTo>
                    <a:pt x="5844" y="2273"/>
                  </a:lnTo>
                  <a:lnTo>
                    <a:pt x="6375" y="2273"/>
                  </a:lnTo>
                  <a:lnTo>
                    <a:pt x="6821" y="2231"/>
                  </a:lnTo>
                  <a:lnTo>
                    <a:pt x="7203" y="2188"/>
                  </a:lnTo>
                  <a:lnTo>
                    <a:pt x="7522" y="2125"/>
                  </a:lnTo>
                  <a:lnTo>
                    <a:pt x="7777" y="2061"/>
                  </a:lnTo>
                  <a:lnTo>
                    <a:pt x="7968" y="1997"/>
                  </a:lnTo>
                  <a:lnTo>
                    <a:pt x="8096" y="1933"/>
                  </a:lnTo>
                  <a:lnTo>
                    <a:pt x="8202" y="1891"/>
                  </a:lnTo>
                  <a:lnTo>
                    <a:pt x="7904" y="1912"/>
                  </a:lnTo>
                  <a:lnTo>
                    <a:pt x="7607" y="1933"/>
                  </a:lnTo>
                  <a:lnTo>
                    <a:pt x="7288" y="1955"/>
                  </a:lnTo>
                  <a:lnTo>
                    <a:pt x="6970" y="1933"/>
                  </a:lnTo>
                  <a:lnTo>
                    <a:pt x="6311" y="1870"/>
                  </a:lnTo>
                  <a:lnTo>
                    <a:pt x="5652" y="1785"/>
                  </a:lnTo>
                  <a:lnTo>
                    <a:pt x="4994" y="1657"/>
                  </a:lnTo>
                  <a:lnTo>
                    <a:pt x="4335" y="1487"/>
                  </a:lnTo>
                  <a:lnTo>
                    <a:pt x="3698" y="1296"/>
                  </a:lnTo>
                  <a:lnTo>
                    <a:pt x="3103" y="1105"/>
                  </a:lnTo>
                  <a:lnTo>
                    <a:pt x="2529" y="914"/>
                  </a:lnTo>
                  <a:lnTo>
                    <a:pt x="2019" y="722"/>
                  </a:lnTo>
                  <a:lnTo>
                    <a:pt x="1148" y="361"/>
                  </a:lnTo>
                  <a:lnTo>
                    <a:pt x="575" y="106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2202975" y="-728300"/>
              <a:ext cx="205050" cy="56850"/>
            </a:xfrm>
            <a:custGeom>
              <a:avLst/>
              <a:gdLst/>
              <a:ahLst/>
              <a:cxnLst/>
              <a:rect l="l" t="t" r="r" b="b"/>
              <a:pathLst>
                <a:path w="8202" h="2274" extrusionOk="0">
                  <a:moveTo>
                    <a:pt x="383" y="0"/>
                  </a:moveTo>
                  <a:lnTo>
                    <a:pt x="0" y="1062"/>
                  </a:lnTo>
                  <a:lnTo>
                    <a:pt x="1084" y="1424"/>
                  </a:lnTo>
                  <a:lnTo>
                    <a:pt x="2104" y="1700"/>
                  </a:lnTo>
                  <a:lnTo>
                    <a:pt x="3017" y="1933"/>
                  </a:lnTo>
                  <a:lnTo>
                    <a:pt x="3846" y="2082"/>
                  </a:lnTo>
                  <a:lnTo>
                    <a:pt x="4589" y="2188"/>
                  </a:lnTo>
                  <a:lnTo>
                    <a:pt x="5248" y="2252"/>
                  </a:lnTo>
                  <a:lnTo>
                    <a:pt x="5843" y="2273"/>
                  </a:lnTo>
                  <a:lnTo>
                    <a:pt x="6374" y="2273"/>
                  </a:lnTo>
                  <a:lnTo>
                    <a:pt x="6820" y="2231"/>
                  </a:lnTo>
                  <a:lnTo>
                    <a:pt x="7203" y="2188"/>
                  </a:lnTo>
                  <a:lnTo>
                    <a:pt x="7521" y="2125"/>
                  </a:lnTo>
                  <a:lnTo>
                    <a:pt x="7776" y="2061"/>
                  </a:lnTo>
                  <a:lnTo>
                    <a:pt x="7968" y="1997"/>
                  </a:lnTo>
                  <a:lnTo>
                    <a:pt x="8095" y="1933"/>
                  </a:lnTo>
                  <a:lnTo>
                    <a:pt x="8201" y="1891"/>
                  </a:lnTo>
                  <a:lnTo>
                    <a:pt x="7904" y="1912"/>
                  </a:lnTo>
                  <a:lnTo>
                    <a:pt x="7606" y="1933"/>
                  </a:lnTo>
                  <a:lnTo>
                    <a:pt x="6969" y="1933"/>
                  </a:lnTo>
                  <a:lnTo>
                    <a:pt x="6310" y="1870"/>
                  </a:lnTo>
                  <a:lnTo>
                    <a:pt x="5652" y="1785"/>
                  </a:lnTo>
                  <a:lnTo>
                    <a:pt x="4993" y="1636"/>
                  </a:lnTo>
                  <a:lnTo>
                    <a:pt x="4335" y="1487"/>
                  </a:lnTo>
                  <a:lnTo>
                    <a:pt x="3697" y="1296"/>
                  </a:lnTo>
                  <a:lnTo>
                    <a:pt x="3102" y="1105"/>
                  </a:lnTo>
                  <a:lnTo>
                    <a:pt x="2529" y="914"/>
                  </a:lnTo>
                  <a:lnTo>
                    <a:pt x="2019" y="722"/>
                  </a:lnTo>
                  <a:lnTo>
                    <a:pt x="1148" y="361"/>
                  </a:lnTo>
                  <a:lnTo>
                    <a:pt x="574" y="106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930125" y="-599250"/>
              <a:ext cx="348450" cy="301200"/>
            </a:xfrm>
            <a:custGeom>
              <a:avLst/>
              <a:gdLst/>
              <a:ahLst/>
              <a:cxnLst/>
              <a:rect l="l" t="t" r="r" b="b"/>
              <a:pathLst>
                <a:path w="13938" h="12048" extrusionOk="0">
                  <a:moveTo>
                    <a:pt x="4165" y="1"/>
                  </a:moveTo>
                  <a:lnTo>
                    <a:pt x="3867" y="22"/>
                  </a:lnTo>
                  <a:lnTo>
                    <a:pt x="3570" y="43"/>
                  </a:lnTo>
                  <a:lnTo>
                    <a:pt x="3272" y="86"/>
                  </a:lnTo>
                  <a:lnTo>
                    <a:pt x="2996" y="150"/>
                  </a:lnTo>
                  <a:lnTo>
                    <a:pt x="2720" y="213"/>
                  </a:lnTo>
                  <a:lnTo>
                    <a:pt x="2465" y="298"/>
                  </a:lnTo>
                  <a:lnTo>
                    <a:pt x="2210" y="405"/>
                  </a:lnTo>
                  <a:lnTo>
                    <a:pt x="1955" y="511"/>
                  </a:lnTo>
                  <a:lnTo>
                    <a:pt x="1722" y="638"/>
                  </a:lnTo>
                  <a:lnTo>
                    <a:pt x="1509" y="787"/>
                  </a:lnTo>
                  <a:lnTo>
                    <a:pt x="1297" y="936"/>
                  </a:lnTo>
                  <a:lnTo>
                    <a:pt x="1105" y="1106"/>
                  </a:lnTo>
                  <a:lnTo>
                    <a:pt x="914" y="1297"/>
                  </a:lnTo>
                  <a:lnTo>
                    <a:pt x="744" y="1488"/>
                  </a:lnTo>
                  <a:lnTo>
                    <a:pt x="595" y="1701"/>
                  </a:lnTo>
                  <a:lnTo>
                    <a:pt x="468" y="1913"/>
                  </a:lnTo>
                  <a:lnTo>
                    <a:pt x="341" y="2147"/>
                  </a:lnTo>
                  <a:lnTo>
                    <a:pt x="234" y="2380"/>
                  </a:lnTo>
                  <a:lnTo>
                    <a:pt x="149" y="2614"/>
                  </a:lnTo>
                  <a:lnTo>
                    <a:pt x="86" y="2869"/>
                  </a:lnTo>
                  <a:lnTo>
                    <a:pt x="43" y="3124"/>
                  </a:lnTo>
                  <a:lnTo>
                    <a:pt x="1" y="3400"/>
                  </a:lnTo>
                  <a:lnTo>
                    <a:pt x="1" y="3655"/>
                  </a:lnTo>
                  <a:lnTo>
                    <a:pt x="1" y="3931"/>
                  </a:lnTo>
                  <a:lnTo>
                    <a:pt x="22" y="4208"/>
                  </a:lnTo>
                  <a:lnTo>
                    <a:pt x="43" y="4484"/>
                  </a:lnTo>
                  <a:lnTo>
                    <a:pt x="86" y="4760"/>
                  </a:lnTo>
                  <a:lnTo>
                    <a:pt x="171" y="5057"/>
                  </a:lnTo>
                  <a:lnTo>
                    <a:pt x="234" y="5334"/>
                  </a:lnTo>
                  <a:lnTo>
                    <a:pt x="341" y="5631"/>
                  </a:lnTo>
                  <a:lnTo>
                    <a:pt x="447" y="5907"/>
                  </a:lnTo>
                  <a:lnTo>
                    <a:pt x="574" y="6205"/>
                  </a:lnTo>
                  <a:lnTo>
                    <a:pt x="723" y="6481"/>
                  </a:lnTo>
                  <a:lnTo>
                    <a:pt x="872" y="6778"/>
                  </a:lnTo>
                  <a:lnTo>
                    <a:pt x="1042" y="7055"/>
                  </a:lnTo>
                  <a:lnTo>
                    <a:pt x="1233" y="7352"/>
                  </a:lnTo>
                  <a:lnTo>
                    <a:pt x="1424" y="7628"/>
                  </a:lnTo>
                  <a:lnTo>
                    <a:pt x="1870" y="8181"/>
                  </a:lnTo>
                  <a:lnTo>
                    <a:pt x="2359" y="8733"/>
                  </a:lnTo>
                  <a:lnTo>
                    <a:pt x="2614" y="8988"/>
                  </a:lnTo>
                  <a:lnTo>
                    <a:pt x="2890" y="9243"/>
                  </a:lnTo>
                  <a:lnTo>
                    <a:pt x="3187" y="9498"/>
                  </a:lnTo>
                  <a:lnTo>
                    <a:pt x="3485" y="9732"/>
                  </a:lnTo>
                  <a:lnTo>
                    <a:pt x="3804" y="9965"/>
                  </a:lnTo>
                  <a:lnTo>
                    <a:pt x="4122" y="10199"/>
                  </a:lnTo>
                  <a:lnTo>
                    <a:pt x="4441" y="10411"/>
                  </a:lnTo>
                  <a:lnTo>
                    <a:pt x="4781" y="10624"/>
                  </a:lnTo>
                  <a:lnTo>
                    <a:pt x="5121" y="10815"/>
                  </a:lnTo>
                  <a:lnTo>
                    <a:pt x="5461" y="10985"/>
                  </a:lnTo>
                  <a:lnTo>
                    <a:pt x="5801" y="11155"/>
                  </a:lnTo>
                  <a:lnTo>
                    <a:pt x="6141" y="11304"/>
                  </a:lnTo>
                  <a:lnTo>
                    <a:pt x="6821" y="11559"/>
                  </a:lnTo>
                  <a:lnTo>
                    <a:pt x="7500" y="11771"/>
                  </a:lnTo>
                  <a:lnTo>
                    <a:pt x="7840" y="11835"/>
                  </a:lnTo>
                  <a:lnTo>
                    <a:pt x="8159" y="11920"/>
                  </a:lnTo>
                  <a:lnTo>
                    <a:pt x="8499" y="11962"/>
                  </a:lnTo>
                  <a:lnTo>
                    <a:pt x="8818" y="12005"/>
                  </a:lnTo>
                  <a:lnTo>
                    <a:pt x="9136" y="12026"/>
                  </a:lnTo>
                  <a:lnTo>
                    <a:pt x="9455" y="12047"/>
                  </a:lnTo>
                  <a:lnTo>
                    <a:pt x="9752" y="12047"/>
                  </a:lnTo>
                  <a:lnTo>
                    <a:pt x="10071" y="12026"/>
                  </a:lnTo>
                  <a:lnTo>
                    <a:pt x="10369" y="12005"/>
                  </a:lnTo>
                  <a:lnTo>
                    <a:pt x="10645" y="11941"/>
                  </a:lnTo>
                  <a:lnTo>
                    <a:pt x="10921" y="11899"/>
                  </a:lnTo>
                  <a:lnTo>
                    <a:pt x="11197" y="11814"/>
                  </a:lnTo>
                  <a:lnTo>
                    <a:pt x="11473" y="11750"/>
                  </a:lnTo>
                  <a:lnTo>
                    <a:pt x="11728" y="11644"/>
                  </a:lnTo>
                  <a:lnTo>
                    <a:pt x="11962" y="11537"/>
                  </a:lnTo>
                  <a:lnTo>
                    <a:pt x="12196" y="11410"/>
                  </a:lnTo>
                  <a:lnTo>
                    <a:pt x="12408" y="11261"/>
                  </a:lnTo>
                  <a:lnTo>
                    <a:pt x="12621" y="11113"/>
                  </a:lnTo>
                  <a:lnTo>
                    <a:pt x="12812" y="10943"/>
                  </a:lnTo>
                  <a:lnTo>
                    <a:pt x="13003" y="10751"/>
                  </a:lnTo>
                  <a:lnTo>
                    <a:pt x="13173" y="10560"/>
                  </a:lnTo>
                  <a:lnTo>
                    <a:pt x="13322" y="10348"/>
                  </a:lnTo>
                  <a:lnTo>
                    <a:pt x="13471" y="10135"/>
                  </a:lnTo>
                  <a:lnTo>
                    <a:pt x="13577" y="9902"/>
                  </a:lnTo>
                  <a:lnTo>
                    <a:pt x="13683" y="9668"/>
                  </a:lnTo>
                  <a:lnTo>
                    <a:pt x="13768" y="9434"/>
                  </a:lnTo>
                  <a:lnTo>
                    <a:pt x="13832" y="9179"/>
                  </a:lnTo>
                  <a:lnTo>
                    <a:pt x="13895" y="8924"/>
                  </a:lnTo>
                  <a:lnTo>
                    <a:pt x="13917" y="8648"/>
                  </a:lnTo>
                  <a:lnTo>
                    <a:pt x="13938" y="8393"/>
                  </a:lnTo>
                  <a:lnTo>
                    <a:pt x="13938" y="8117"/>
                  </a:lnTo>
                  <a:lnTo>
                    <a:pt x="13917" y="7841"/>
                  </a:lnTo>
                  <a:lnTo>
                    <a:pt x="13874" y="7564"/>
                  </a:lnTo>
                  <a:lnTo>
                    <a:pt x="13832" y="7288"/>
                  </a:lnTo>
                  <a:lnTo>
                    <a:pt x="13768" y="6991"/>
                  </a:lnTo>
                  <a:lnTo>
                    <a:pt x="13683" y="6715"/>
                  </a:lnTo>
                  <a:lnTo>
                    <a:pt x="13577" y="6417"/>
                  </a:lnTo>
                  <a:lnTo>
                    <a:pt x="13471" y="6141"/>
                  </a:lnTo>
                  <a:lnTo>
                    <a:pt x="13343" y="5844"/>
                  </a:lnTo>
                  <a:lnTo>
                    <a:pt x="13194" y="5546"/>
                  </a:lnTo>
                  <a:lnTo>
                    <a:pt x="13046" y="5270"/>
                  </a:lnTo>
                  <a:lnTo>
                    <a:pt x="12876" y="4972"/>
                  </a:lnTo>
                  <a:lnTo>
                    <a:pt x="12684" y="4696"/>
                  </a:lnTo>
                  <a:lnTo>
                    <a:pt x="12493" y="4420"/>
                  </a:lnTo>
                  <a:lnTo>
                    <a:pt x="12068" y="3868"/>
                  </a:lnTo>
                  <a:lnTo>
                    <a:pt x="11580" y="3315"/>
                  </a:lnTo>
                  <a:lnTo>
                    <a:pt x="11303" y="3060"/>
                  </a:lnTo>
                  <a:lnTo>
                    <a:pt x="11027" y="2805"/>
                  </a:lnTo>
                  <a:lnTo>
                    <a:pt x="10751" y="2550"/>
                  </a:lnTo>
                  <a:lnTo>
                    <a:pt x="10432" y="2317"/>
                  </a:lnTo>
                  <a:lnTo>
                    <a:pt x="10135" y="2083"/>
                  </a:lnTo>
                  <a:lnTo>
                    <a:pt x="9816" y="1849"/>
                  </a:lnTo>
                  <a:lnTo>
                    <a:pt x="9476" y="1637"/>
                  </a:lnTo>
                  <a:lnTo>
                    <a:pt x="9136" y="1424"/>
                  </a:lnTo>
                  <a:lnTo>
                    <a:pt x="8796" y="1233"/>
                  </a:lnTo>
                  <a:lnTo>
                    <a:pt x="8456" y="1063"/>
                  </a:lnTo>
                  <a:lnTo>
                    <a:pt x="8117" y="893"/>
                  </a:lnTo>
                  <a:lnTo>
                    <a:pt x="7777" y="744"/>
                  </a:lnTo>
                  <a:lnTo>
                    <a:pt x="7097" y="490"/>
                  </a:lnTo>
                  <a:lnTo>
                    <a:pt x="6438" y="277"/>
                  </a:lnTo>
                  <a:lnTo>
                    <a:pt x="6098" y="213"/>
                  </a:lnTo>
                  <a:lnTo>
                    <a:pt x="5758" y="128"/>
                  </a:lnTo>
                  <a:lnTo>
                    <a:pt x="5440" y="86"/>
                  </a:lnTo>
                  <a:lnTo>
                    <a:pt x="5100" y="43"/>
                  </a:lnTo>
                  <a:lnTo>
                    <a:pt x="4781" y="22"/>
                  </a:lnTo>
                  <a:lnTo>
                    <a:pt x="4483" y="1"/>
                  </a:lnTo>
                  <a:close/>
                </a:path>
              </a:pathLst>
            </a:custGeom>
            <a:solidFill>
              <a:srgbClr val="BE95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2906225" y="-570550"/>
              <a:ext cx="317125" cy="217250"/>
            </a:xfrm>
            <a:custGeom>
              <a:avLst/>
              <a:gdLst/>
              <a:ahLst/>
              <a:cxnLst/>
              <a:rect l="l" t="t" r="r" b="b"/>
              <a:pathLst>
                <a:path w="12685" h="8690" extrusionOk="0">
                  <a:moveTo>
                    <a:pt x="43" y="0"/>
                  </a:moveTo>
                  <a:lnTo>
                    <a:pt x="1" y="21"/>
                  </a:lnTo>
                  <a:lnTo>
                    <a:pt x="22" y="276"/>
                  </a:lnTo>
                  <a:lnTo>
                    <a:pt x="86" y="595"/>
                  </a:lnTo>
                  <a:lnTo>
                    <a:pt x="192" y="999"/>
                  </a:lnTo>
                  <a:lnTo>
                    <a:pt x="319" y="1445"/>
                  </a:lnTo>
                  <a:lnTo>
                    <a:pt x="489" y="1934"/>
                  </a:lnTo>
                  <a:lnTo>
                    <a:pt x="702" y="2465"/>
                  </a:lnTo>
                  <a:lnTo>
                    <a:pt x="978" y="2996"/>
                  </a:lnTo>
                  <a:lnTo>
                    <a:pt x="1127" y="3251"/>
                  </a:lnTo>
                  <a:lnTo>
                    <a:pt x="1297" y="3527"/>
                  </a:lnTo>
                  <a:lnTo>
                    <a:pt x="1488" y="3782"/>
                  </a:lnTo>
                  <a:lnTo>
                    <a:pt x="1679" y="4037"/>
                  </a:lnTo>
                  <a:lnTo>
                    <a:pt x="1913" y="4292"/>
                  </a:lnTo>
                  <a:lnTo>
                    <a:pt x="2146" y="4526"/>
                  </a:lnTo>
                  <a:lnTo>
                    <a:pt x="2401" y="4738"/>
                  </a:lnTo>
                  <a:lnTo>
                    <a:pt x="2678" y="4972"/>
                  </a:lnTo>
                  <a:lnTo>
                    <a:pt x="2975" y="5163"/>
                  </a:lnTo>
                  <a:lnTo>
                    <a:pt x="3294" y="5354"/>
                  </a:lnTo>
                  <a:lnTo>
                    <a:pt x="3634" y="5524"/>
                  </a:lnTo>
                  <a:lnTo>
                    <a:pt x="3995" y="5673"/>
                  </a:lnTo>
                  <a:lnTo>
                    <a:pt x="4377" y="5800"/>
                  </a:lnTo>
                  <a:lnTo>
                    <a:pt x="4781" y="5907"/>
                  </a:lnTo>
                  <a:lnTo>
                    <a:pt x="5227" y="5992"/>
                  </a:lnTo>
                  <a:lnTo>
                    <a:pt x="5673" y="6034"/>
                  </a:lnTo>
                  <a:lnTo>
                    <a:pt x="6162" y="6055"/>
                  </a:lnTo>
                  <a:lnTo>
                    <a:pt x="7543" y="6055"/>
                  </a:lnTo>
                  <a:lnTo>
                    <a:pt x="8350" y="6077"/>
                  </a:lnTo>
                  <a:lnTo>
                    <a:pt x="9051" y="6140"/>
                  </a:lnTo>
                  <a:lnTo>
                    <a:pt x="9689" y="6247"/>
                  </a:lnTo>
                  <a:lnTo>
                    <a:pt x="10241" y="6395"/>
                  </a:lnTo>
                  <a:lnTo>
                    <a:pt x="10730" y="6544"/>
                  </a:lnTo>
                  <a:lnTo>
                    <a:pt x="11134" y="6735"/>
                  </a:lnTo>
                  <a:lnTo>
                    <a:pt x="11495" y="6948"/>
                  </a:lnTo>
                  <a:lnTo>
                    <a:pt x="11792" y="7160"/>
                  </a:lnTo>
                  <a:lnTo>
                    <a:pt x="12026" y="7373"/>
                  </a:lnTo>
                  <a:lnTo>
                    <a:pt x="12238" y="7606"/>
                  </a:lnTo>
                  <a:lnTo>
                    <a:pt x="12387" y="7840"/>
                  </a:lnTo>
                  <a:lnTo>
                    <a:pt x="12493" y="8074"/>
                  </a:lnTo>
                  <a:lnTo>
                    <a:pt x="12578" y="8286"/>
                  </a:lnTo>
                  <a:lnTo>
                    <a:pt x="12642" y="8499"/>
                  </a:lnTo>
                  <a:lnTo>
                    <a:pt x="12685" y="8690"/>
                  </a:lnTo>
                  <a:lnTo>
                    <a:pt x="12685" y="8669"/>
                  </a:lnTo>
                  <a:lnTo>
                    <a:pt x="12663" y="8414"/>
                  </a:lnTo>
                  <a:lnTo>
                    <a:pt x="12621" y="8116"/>
                  </a:lnTo>
                  <a:lnTo>
                    <a:pt x="12557" y="7797"/>
                  </a:lnTo>
                  <a:lnTo>
                    <a:pt x="12451" y="7479"/>
                  </a:lnTo>
                  <a:lnTo>
                    <a:pt x="12302" y="7139"/>
                  </a:lnTo>
                  <a:lnTo>
                    <a:pt x="12132" y="6799"/>
                  </a:lnTo>
                  <a:lnTo>
                    <a:pt x="11898" y="6459"/>
                  </a:lnTo>
                  <a:lnTo>
                    <a:pt x="11750" y="6289"/>
                  </a:lnTo>
                  <a:lnTo>
                    <a:pt x="11601" y="6140"/>
                  </a:lnTo>
                  <a:lnTo>
                    <a:pt x="11431" y="5992"/>
                  </a:lnTo>
                  <a:lnTo>
                    <a:pt x="11240" y="5843"/>
                  </a:lnTo>
                  <a:lnTo>
                    <a:pt x="11049" y="5694"/>
                  </a:lnTo>
                  <a:lnTo>
                    <a:pt x="10836" y="5545"/>
                  </a:lnTo>
                  <a:lnTo>
                    <a:pt x="10602" y="5439"/>
                  </a:lnTo>
                  <a:lnTo>
                    <a:pt x="10347" y="5312"/>
                  </a:lnTo>
                  <a:lnTo>
                    <a:pt x="10071" y="5205"/>
                  </a:lnTo>
                  <a:lnTo>
                    <a:pt x="9774" y="5099"/>
                  </a:lnTo>
                  <a:lnTo>
                    <a:pt x="9455" y="5014"/>
                  </a:lnTo>
                  <a:lnTo>
                    <a:pt x="9115" y="4951"/>
                  </a:lnTo>
                  <a:lnTo>
                    <a:pt x="8754" y="4887"/>
                  </a:lnTo>
                  <a:lnTo>
                    <a:pt x="8372" y="4844"/>
                  </a:lnTo>
                  <a:lnTo>
                    <a:pt x="7968" y="4823"/>
                  </a:lnTo>
                  <a:lnTo>
                    <a:pt x="7097" y="4823"/>
                  </a:lnTo>
                  <a:lnTo>
                    <a:pt x="6608" y="4844"/>
                  </a:lnTo>
                  <a:lnTo>
                    <a:pt x="6226" y="4866"/>
                  </a:lnTo>
                  <a:lnTo>
                    <a:pt x="5865" y="4844"/>
                  </a:lnTo>
                  <a:lnTo>
                    <a:pt x="5503" y="4802"/>
                  </a:lnTo>
                  <a:lnTo>
                    <a:pt x="5163" y="4759"/>
                  </a:lnTo>
                  <a:lnTo>
                    <a:pt x="4823" y="4674"/>
                  </a:lnTo>
                  <a:lnTo>
                    <a:pt x="4505" y="4568"/>
                  </a:lnTo>
                  <a:lnTo>
                    <a:pt x="4207" y="4462"/>
                  </a:lnTo>
                  <a:lnTo>
                    <a:pt x="3910" y="4313"/>
                  </a:lnTo>
                  <a:lnTo>
                    <a:pt x="3612" y="4186"/>
                  </a:lnTo>
                  <a:lnTo>
                    <a:pt x="3336" y="4016"/>
                  </a:lnTo>
                  <a:lnTo>
                    <a:pt x="3081" y="3846"/>
                  </a:lnTo>
                  <a:lnTo>
                    <a:pt x="2826" y="3654"/>
                  </a:lnTo>
                  <a:lnTo>
                    <a:pt x="2593" y="3463"/>
                  </a:lnTo>
                  <a:lnTo>
                    <a:pt x="2359" y="3272"/>
                  </a:lnTo>
                  <a:lnTo>
                    <a:pt x="1934" y="2847"/>
                  </a:lnTo>
                  <a:lnTo>
                    <a:pt x="1552" y="2422"/>
                  </a:lnTo>
                  <a:lnTo>
                    <a:pt x="1212" y="1976"/>
                  </a:lnTo>
                  <a:lnTo>
                    <a:pt x="914" y="1551"/>
                  </a:lnTo>
                  <a:lnTo>
                    <a:pt x="659" y="1147"/>
                  </a:lnTo>
                  <a:lnTo>
                    <a:pt x="426" y="786"/>
                  </a:lnTo>
                  <a:lnTo>
                    <a:pt x="256" y="46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8E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254176" y="4363251"/>
            <a:ext cx="283183" cy="609607"/>
            <a:chOff x="-4310950" y="-1390575"/>
            <a:chExt cx="481850" cy="1037275"/>
          </a:xfrm>
        </p:grpSpPr>
        <p:sp>
          <p:nvSpPr>
            <p:cNvPr id="65" name="Google Shape;65;p2"/>
            <p:cNvSpPr/>
            <p:nvPr/>
          </p:nvSpPr>
          <p:spPr>
            <a:xfrm>
              <a:off x="-4310950" y="-1390575"/>
              <a:ext cx="481850" cy="1037275"/>
            </a:xfrm>
            <a:custGeom>
              <a:avLst/>
              <a:gdLst/>
              <a:ahLst/>
              <a:cxnLst/>
              <a:rect l="l" t="t" r="r" b="b"/>
              <a:pathLst>
                <a:path w="19274" h="41491" extrusionOk="0">
                  <a:moveTo>
                    <a:pt x="12463" y="1"/>
                  </a:moveTo>
                  <a:lnTo>
                    <a:pt x="11894" y="432"/>
                  </a:lnTo>
                  <a:lnTo>
                    <a:pt x="11364" y="903"/>
                  </a:lnTo>
                  <a:lnTo>
                    <a:pt x="10834" y="1394"/>
                  </a:lnTo>
                  <a:lnTo>
                    <a:pt x="10324" y="1904"/>
                  </a:lnTo>
                  <a:lnTo>
                    <a:pt x="9833" y="2434"/>
                  </a:lnTo>
                  <a:lnTo>
                    <a:pt x="9362" y="2964"/>
                  </a:lnTo>
                  <a:lnTo>
                    <a:pt x="8911" y="3533"/>
                  </a:lnTo>
                  <a:lnTo>
                    <a:pt x="8479" y="4102"/>
                  </a:lnTo>
                  <a:lnTo>
                    <a:pt x="8067" y="4691"/>
                  </a:lnTo>
                  <a:lnTo>
                    <a:pt x="7674" y="5300"/>
                  </a:lnTo>
                  <a:lnTo>
                    <a:pt x="7321" y="5928"/>
                  </a:lnTo>
                  <a:lnTo>
                    <a:pt x="6988" y="6556"/>
                  </a:lnTo>
                  <a:lnTo>
                    <a:pt x="6674" y="7203"/>
                  </a:lnTo>
                  <a:lnTo>
                    <a:pt x="6379" y="7871"/>
                  </a:lnTo>
                  <a:lnTo>
                    <a:pt x="6104" y="8538"/>
                  </a:lnTo>
                  <a:lnTo>
                    <a:pt x="5869" y="9205"/>
                  </a:lnTo>
                  <a:lnTo>
                    <a:pt x="5241" y="7792"/>
                  </a:lnTo>
                  <a:lnTo>
                    <a:pt x="4907" y="8381"/>
                  </a:lnTo>
                  <a:lnTo>
                    <a:pt x="4593" y="8989"/>
                  </a:lnTo>
                  <a:lnTo>
                    <a:pt x="4279" y="9598"/>
                  </a:lnTo>
                  <a:lnTo>
                    <a:pt x="4004" y="10206"/>
                  </a:lnTo>
                  <a:lnTo>
                    <a:pt x="3730" y="10834"/>
                  </a:lnTo>
                  <a:lnTo>
                    <a:pt x="3474" y="11462"/>
                  </a:lnTo>
                  <a:lnTo>
                    <a:pt x="3239" y="12090"/>
                  </a:lnTo>
                  <a:lnTo>
                    <a:pt x="3003" y="12718"/>
                  </a:lnTo>
                  <a:lnTo>
                    <a:pt x="2807" y="13366"/>
                  </a:lnTo>
                  <a:lnTo>
                    <a:pt x="2611" y="14014"/>
                  </a:lnTo>
                  <a:lnTo>
                    <a:pt x="2434" y="14681"/>
                  </a:lnTo>
                  <a:lnTo>
                    <a:pt x="2277" y="15329"/>
                  </a:lnTo>
                  <a:lnTo>
                    <a:pt x="2140" y="15996"/>
                  </a:lnTo>
                  <a:lnTo>
                    <a:pt x="2002" y="16663"/>
                  </a:lnTo>
                  <a:lnTo>
                    <a:pt x="1904" y="17331"/>
                  </a:lnTo>
                  <a:lnTo>
                    <a:pt x="1806" y="17998"/>
                  </a:lnTo>
                  <a:lnTo>
                    <a:pt x="1708" y="17802"/>
                  </a:lnTo>
                  <a:lnTo>
                    <a:pt x="1590" y="17625"/>
                  </a:lnTo>
                  <a:lnTo>
                    <a:pt x="1473" y="17448"/>
                  </a:lnTo>
                  <a:lnTo>
                    <a:pt x="1335" y="17291"/>
                  </a:lnTo>
                  <a:lnTo>
                    <a:pt x="1198" y="17134"/>
                  </a:lnTo>
                  <a:lnTo>
                    <a:pt x="1041" y="16977"/>
                  </a:lnTo>
                  <a:lnTo>
                    <a:pt x="884" y="16840"/>
                  </a:lnTo>
                  <a:lnTo>
                    <a:pt x="727" y="16703"/>
                  </a:lnTo>
                  <a:lnTo>
                    <a:pt x="648" y="17507"/>
                  </a:lnTo>
                  <a:lnTo>
                    <a:pt x="609" y="18312"/>
                  </a:lnTo>
                  <a:lnTo>
                    <a:pt x="570" y="19117"/>
                  </a:lnTo>
                  <a:lnTo>
                    <a:pt x="550" y="19921"/>
                  </a:lnTo>
                  <a:lnTo>
                    <a:pt x="570" y="20726"/>
                  </a:lnTo>
                  <a:lnTo>
                    <a:pt x="589" y="21531"/>
                  </a:lnTo>
                  <a:lnTo>
                    <a:pt x="629" y="22335"/>
                  </a:lnTo>
                  <a:lnTo>
                    <a:pt x="687" y="23140"/>
                  </a:lnTo>
                  <a:lnTo>
                    <a:pt x="766" y="23945"/>
                  </a:lnTo>
                  <a:lnTo>
                    <a:pt x="884" y="24730"/>
                  </a:lnTo>
                  <a:lnTo>
                    <a:pt x="1002" y="25534"/>
                  </a:lnTo>
                  <a:lnTo>
                    <a:pt x="1139" y="26319"/>
                  </a:lnTo>
                  <a:lnTo>
                    <a:pt x="1296" y="27124"/>
                  </a:lnTo>
                  <a:lnTo>
                    <a:pt x="1473" y="27909"/>
                  </a:lnTo>
                  <a:lnTo>
                    <a:pt x="1669" y="28694"/>
                  </a:lnTo>
                  <a:lnTo>
                    <a:pt x="1865" y="29460"/>
                  </a:lnTo>
                  <a:lnTo>
                    <a:pt x="1688" y="29244"/>
                  </a:lnTo>
                  <a:lnTo>
                    <a:pt x="1492" y="29047"/>
                  </a:lnTo>
                  <a:lnTo>
                    <a:pt x="1276" y="28871"/>
                  </a:lnTo>
                  <a:lnTo>
                    <a:pt x="1041" y="28714"/>
                  </a:lnTo>
                  <a:lnTo>
                    <a:pt x="786" y="28576"/>
                  </a:lnTo>
                  <a:lnTo>
                    <a:pt x="530" y="28459"/>
                  </a:lnTo>
                  <a:lnTo>
                    <a:pt x="275" y="28361"/>
                  </a:lnTo>
                  <a:lnTo>
                    <a:pt x="1" y="28282"/>
                  </a:lnTo>
                  <a:lnTo>
                    <a:pt x="1" y="28282"/>
                  </a:lnTo>
                  <a:lnTo>
                    <a:pt x="216" y="28989"/>
                  </a:lnTo>
                  <a:lnTo>
                    <a:pt x="472" y="29695"/>
                  </a:lnTo>
                  <a:lnTo>
                    <a:pt x="766" y="30382"/>
                  </a:lnTo>
                  <a:lnTo>
                    <a:pt x="1060" y="31049"/>
                  </a:lnTo>
                  <a:lnTo>
                    <a:pt x="1394" y="31717"/>
                  </a:lnTo>
                  <a:lnTo>
                    <a:pt x="1747" y="32384"/>
                  </a:lnTo>
                  <a:lnTo>
                    <a:pt x="2120" y="33032"/>
                  </a:lnTo>
                  <a:lnTo>
                    <a:pt x="2513" y="33660"/>
                  </a:lnTo>
                  <a:lnTo>
                    <a:pt x="2925" y="34268"/>
                  </a:lnTo>
                  <a:lnTo>
                    <a:pt x="3376" y="34876"/>
                  </a:lnTo>
                  <a:lnTo>
                    <a:pt x="3828" y="35446"/>
                  </a:lnTo>
                  <a:lnTo>
                    <a:pt x="4318" y="36015"/>
                  </a:lnTo>
                  <a:lnTo>
                    <a:pt x="4809" y="36564"/>
                  </a:lnTo>
                  <a:lnTo>
                    <a:pt x="5339" y="37094"/>
                  </a:lnTo>
                  <a:lnTo>
                    <a:pt x="5869" y="37605"/>
                  </a:lnTo>
                  <a:lnTo>
                    <a:pt x="6438" y="38095"/>
                  </a:lnTo>
                  <a:lnTo>
                    <a:pt x="6732" y="38390"/>
                  </a:lnTo>
                  <a:lnTo>
                    <a:pt x="7203" y="38821"/>
                  </a:lnTo>
                  <a:lnTo>
                    <a:pt x="8361" y="39960"/>
                  </a:lnTo>
                  <a:lnTo>
                    <a:pt x="9853" y="41491"/>
                  </a:lnTo>
                  <a:lnTo>
                    <a:pt x="10108" y="41059"/>
                  </a:lnTo>
                  <a:lnTo>
                    <a:pt x="10403" y="40666"/>
                  </a:lnTo>
                  <a:lnTo>
                    <a:pt x="10697" y="40274"/>
                  </a:lnTo>
                  <a:lnTo>
                    <a:pt x="10991" y="39881"/>
                  </a:lnTo>
                  <a:lnTo>
                    <a:pt x="11325" y="39508"/>
                  </a:lnTo>
                  <a:lnTo>
                    <a:pt x="11659" y="39155"/>
                  </a:lnTo>
                  <a:lnTo>
                    <a:pt x="12365" y="38448"/>
                  </a:lnTo>
                  <a:lnTo>
                    <a:pt x="13072" y="37781"/>
                  </a:lnTo>
                  <a:lnTo>
                    <a:pt x="13817" y="37094"/>
                  </a:lnTo>
                  <a:lnTo>
                    <a:pt x="14544" y="36427"/>
                  </a:lnTo>
                  <a:lnTo>
                    <a:pt x="15250" y="35720"/>
                  </a:lnTo>
                  <a:lnTo>
                    <a:pt x="15976" y="34975"/>
                  </a:lnTo>
                  <a:lnTo>
                    <a:pt x="16349" y="34582"/>
                  </a:lnTo>
                  <a:lnTo>
                    <a:pt x="16722" y="34150"/>
                  </a:lnTo>
                  <a:lnTo>
                    <a:pt x="17095" y="33699"/>
                  </a:lnTo>
                  <a:lnTo>
                    <a:pt x="17468" y="33247"/>
                  </a:lnTo>
                  <a:lnTo>
                    <a:pt x="17802" y="32796"/>
                  </a:lnTo>
                  <a:lnTo>
                    <a:pt x="18135" y="32305"/>
                  </a:lnTo>
                  <a:lnTo>
                    <a:pt x="18430" y="31834"/>
                  </a:lnTo>
                  <a:lnTo>
                    <a:pt x="18685" y="31324"/>
                  </a:lnTo>
                  <a:lnTo>
                    <a:pt x="18901" y="30833"/>
                  </a:lnTo>
                  <a:lnTo>
                    <a:pt x="18999" y="30598"/>
                  </a:lnTo>
                  <a:lnTo>
                    <a:pt x="19077" y="30343"/>
                  </a:lnTo>
                  <a:lnTo>
                    <a:pt x="19156" y="30088"/>
                  </a:lnTo>
                  <a:lnTo>
                    <a:pt x="19195" y="29833"/>
                  </a:lnTo>
                  <a:lnTo>
                    <a:pt x="19234" y="29597"/>
                  </a:lnTo>
                  <a:lnTo>
                    <a:pt x="19274" y="29342"/>
                  </a:lnTo>
                  <a:lnTo>
                    <a:pt x="19274" y="29106"/>
                  </a:lnTo>
                  <a:lnTo>
                    <a:pt x="19274" y="28851"/>
                  </a:lnTo>
                  <a:lnTo>
                    <a:pt x="19234" y="28616"/>
                  </a:lnTo>
                  <a:lnTo>
                    <a:pt x="19195" y="28361"/>
                  </a:lnTo>
                  <a:lnTo>
                    <a:pt x="18842" y="28518"/>
                  </a:lnTo>
                  <a:lnTo>
                    <a:pt x="18351" y="28675"/>
                  </a:lnTo>
                  <a:lnTo>
                    <a:pt x="17861" y="28851"/>
                  </a:lnTo>
                  <a:lnTo>
                    <a:pt x="17488" y="29008"/>
                  </a:lnTo>
                  <a:lnTo>
                    <a:pt x="17919" y="27674"/>
                  </a:lnTo>
                  <a:lnTo>
                    <a:pt x="18096" y="27006"/>
                  </a:lnTo>
                  <a:lnTo>
                    <a:pt x="18273" y="26319"/>
                  </a:lnTo>
                  <a:lnTo>
                    <a:pt x="18449" y="25652"/>
                  </a:lnTo>
                  <a:lnTo>
                    <a:pt x="18606" y="24965"/>
                  </a:lnTo>
                  <a:lnTo>
                    <a:pt x="18744" y="24298"/>
                  </a:lnTo>
                  <a:lnTo>
                    <a:pt x="18861" y="23611"/>
                  </a:lnTo>
                  <a:lnTo>
                    <a:pt x="18960" y="22924"/>
                  </a:lnTo>
                  <a:lnTo>
                    <a:pt x="19058" y="22237"/>
                  </a:lnTo>
                  <a:lnTo>
                    <a:pt x="19117" y="21550"/>
                  </a:lnTo>
                  <a:lnTo>
                    <a:pt x="19175" y="20844"/>
                  </a:lnTo>
                  <a:lnTo>
                    <a:pt x="19195" y="20157"/>
                  </a:lnTo>
                  <a:lnTo>
                    <a:pt x="19195" y="19470"/>
                  </a:lnTo>
                  <a:lnTo>
                    <a:pt x="19175" y="18783"/>
                  </a:lnTo>
                  <a:lnTo>
                    <a:pt x="19136" y="18076"/>
                  </a:lnTo>
                  <a:lnTo>
                    <a:pt x="18783" y="18371"/>
                  </a:lnTo>
                  <a:lnTo>
                    <a:pt x="18430" y="18626"/>
                  </a:lnTo>
                  <a:lnTo>
                    <a:pt x="18076" y="18842"/>
                  </a:lnTo>
                  <a:lnTo>
                    <a:pt x="17645" y="19018"/>
                  </a:lnTo>
                  <a:lnTo>
                    <a:pt x="17802" y="18312"/>
                  </a:lnTo>
                  <a:lnTo>
                    <a:pt x="17919" y="17625"/>
                  </a:lnTo>
                  <a:lnTo>
                    <a:pt x="17998" y="16958"/>
                  </a:lnTo>
                  <a:lnTo>
                    <a:pt x="18018" y="16310"/>
                  </a:lnTo>
                  <a:lnTo>
                    <a:pt x="18037" y="15682"/>
                  </a:lnTo>
                  <a:lnTo>
                    <a:pt x="18018" y="15054"/>
                  </a:lnTo>
                  <a:lnTo>
                    <a:pt x="17959" y="14426"/>
                  </a:lnTo>
                  <a:lnTo>
                    <a:pt x="17900" y="13817"/>
                  </a:lnTo>
                  <a:lnTo>
                    <a:pt x="17762" y="12581"/>
                  </a:lnTo>
                  <a:lnTo>
                    <a:pt x="17586" y="11305"/>
                  </a:lnTo>
                  <a:lnTo>
                    <a:pt x="17507" y="10658"/>
                  </a:lnTo>
                  <a:lnTo>
                    <a:pt x="17448" y="9971"/>
                  </a:lnTo>
                  <a:lnTo>
                    <a:pt x="17389" y="9264"/>
                  </a:lnTo>
                  <a:lnTo>
                    <a:pt x="17370" y="8538"/>
                  </a:lnTo>
                  <a:lnTo>
                    <a:pt x="16781" y="8852"/>
                  </a:lnTo>
                  <a:lnTo>
                    <a:pt x="16467" y="9029"/>
                  </a:lnTo>
                  <a:lnTo>
                    <a:pt x="16232" y="9166"/>
                  </a:lnTo>
                  <a:lnTo>
                    <a:pt x="15878" y="9382"/>
                  </a:lnTo>
                  <a:lnTo>
                    <a:pt x="15800" y="8754"/>
                  </a:lnTo>
                  <a:lnTo>
                    <a:pt x="15682" y="8126"/>
                  </a:lnTo>
                  <a:lnTo>
                    <a:pt x="15564" y="7517"/>
                  </a:lnTo>
                  <a:lnTo>
                    <a:pt x="15407" y="6929"/>
                  </a:lnTo>
                  <a:lnTo>
                    <a:pt x="15231" y="6320"/>
                  </a:lnTo>
                  <a:lnTo>
                    <a:pt x="15034" y="5731"/>
                  </a:lnTo>
                  <a:lnTo>
                    <a:pt x="14818" y="5143"/>
                  </a:lnTo>
                  <a:lnTo>
                    <a:pt x="14603" y="4554"/>
                  </a:lnTo>
                  <a:lnTo>
                    <a:pt x="14367" y="3985"/>
                  </a:lnTo>
                  <a:lnTo>
                    <a:pt x="14112" y="3416"/>
                  </a:lnTo>
                  <a:lnTo>
                    <a:pt x="13582" y="2258"/>
                  </a:lnTo>
                  <a:lnTo>
                    <a:pt x="13032" y="1119"/>
                  </a:lnTo>
                  <a:lnTo>
                    <a:pt x="12463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4151475" y="-1224250"/>
              <a:ext cx="147225" cy="817950"/>
            </a:xfrm>
            <a:custGeom>
              <a:avLst/>
              <a:gdLst/>
              <a:ahLst/>
              <a:cxnLst/>
              <a:rect l="l" t="t" r="r" b="b"/>
              <a:pathLst>
                <a:path w="5889" h="32718" extrusionOk="0">
                  <a:moveTo>
                    <a:pt x="5888" y="1"/>
                  </a:moveTo>
                  <a:lnTo>
                    <a:pt x="5554" y="472"/>
                  </a:lnTo>
                  <a:lnTo>
                    <a:pt x="5240" y="963"/>
                  </a:lnTo>
                  <a:lnTo>
                    <a:pt x="4632" y="1944"/>
                  </a:lnTo>
                  <a:lnTo>
                    <a:pt x="4063" y="2925"/>
                  </a:lnTo>
                  <a:lnTo>
                    <a:pt x="3533" y="3946"/>
                  </a:lnTo>
                  <a:lnTo>
                    <a:pt x="3062" y="4947"/>
                  </a:lnTo>
                  <a:lnTo>
                    <a:pt x="2610" y="5967"/>
                  </a:lnTo>
                  <a:lnTo>
                    <a:pt x="2198" y="7007"/>
                  </a:lnTo>
                  <a:lnTo>
                    <a:pt x="1845" y="8028"/>
                  </a:lnTo>
                  <a:lnTo>
                    <a:pt x="1511" y="9068"/>
                  </a:lnTo>
                  <a:lnTo>
                    <a:pt x="1217" y="10089"/>
                  </a:lnTo>
                  <a:lnTo>
                    <a:pt x="962" y="11109"/>
                  </a:lnTo>
                  <a:lnTo>
                    <a:pt x="726" y="12110"/>
                  </a:lnTo>
                  <a:lnTo>
                    <a:pt x="530" y="13131"/>
                  </a:lnTo>
                  <a:lnTo>
                    <a:pt x="373" y="14112"/>
                  </a:lnTo>
                  <a:lnTo>
                    <a:pt x="236" y="15093"/>
                  </a:lnTo>
                  <a:lnTo>
                    <a:pt x="138" y="16055"/>
                  </a:lnTo>
                  <a:lnTo>
                    <a:pt x="59" y="16997"/>
                  </a:lnTo>
                  <a:lnTo>
                    <a:pt x="20" y="17900"/>
                  </a:lnTo>
                  <a:lnTo>
                    <a:pt x="0" y="18803"/>
                  </a:lnTo>
                  <a:lnTo>
                    <a:pt x="0" y="19666"/>
                  </a:lnTo>
                  <a:lnTo>
                    <a:pt x="20" y="20510"/>
                  </a:lnTo>
                  <a:lnTo>
                    <a:pt x="59" y="21315"/>
                  </a:lnTo>
                  <a:lnTo>
                    <a:pt x="138" y="22080"/>
                  </a:lnTo>
                  <a:lnTo>
                    <a:pt x="216" y="22826"/>
                  </a:lnTo>
                  <a:lnTo>
                    <a:pt x="334" y="23513"/>
                  </a:lnTo>
                  <a:lnTo>
                    <a:pt x="452" y="24161"/>
                  </a:lnTo>
                  <a:lnTo>
                    <a:pt x="589" y="24789"/>
                  </a:lnTo>
                  <a:lnTo>
                    <a:pt x="746" y="25358"/>
                  </a:lnTo>
                  <a:lnTo>
                    <a:pt x="923" y="25868"/>
                  </a:lnTo>
                  <a:lnTo>
                    <a:pt x="1119" y="26339"/>
                  </a:lnTo>
                  <a:lnTo>
                    <a:pt x="1315" y="26752"/>
                  </a:lnTo>
                  <a:lnTo>
                    <a:pt x="1511" y="27105"/>
                  </a:lnTo>
                  <a:lnTo>
                    <a:pt x="1924" y="27752"/>
                  </a:lnTo>
                  <a:lnTo>
                    <a:pt x="2257" y="28361"/>
                  </a:lnTo>
                  <a:lnTo>
                    <a:pt x="2532" y="28950"/>
                  </a:lnTo>
                  <a:lnTo>
                    <a:pt x="2748" y="29480"/>
                  </a:lnTo>
                  <a:lnTo>
                    <a:pt x="2924" y="29990"/>
                  </a:lnTo>
                  <a:lnTo>
                    <a:pt x="3042" y="30461"/>
                  </a:lnTo>
                  <a:lnTo>
                    <a:pt x="3140" y="30893"/>
                  </a:lnTo>
                  <a:lnTo>
                    <a:pt x="3199" y="31285"/>
                  </a:lnTo>
                  <a:lnTo>
                    <a:pt x="3238" y="31638"/>
                  </a:lnTo>
                  <a:lnTo>
                    <a:pt x="3258" y="31933"/>
                  </a:lnTo>
                  <a:lnTo>
                    <a:pt x="3238" y="32208"/>
                  </a:lnTo>
                  <a:lnTo>
                    <a:pt x="3238" y="32424"/>
                  </a:lnTo>
                  <a:lnTo>
                    <a:pt x="3199" y="32718"/>
                  </a:lnTo>
                  <a:lnTo>
                    <a:pt x="3297" y="32384"/>
                  </a:lnTo>
                  <a:lnTo>
                    <a:pt x="3356" y="32149"/>
                  </a:lnTo>
                  <a:lnTo>
                    <a:pt x="3395" y="31874"/>
                  </a:lnTo>
                  <a:lnTo>
                    <a:pt x="3435" y="31540"/>
                  </a:lnTo>
                  <a:lnTo>
                    <a:pt x="3454" y="31148"/>
                  </a:lnTo>
                  <a:lnTo>
                    <a:pt x="3435" y="30716"/>
                  </a:lnTo>
                  <a:lnTo>
                    <a:pt x="3415" y="30225"/>
                  </a:lnTo>
                  <a:lnTo>
                    <a:pt x="3356" y="29695"/>
                  </a:lnTo>
                  <a:lnTo>
                    <a:pt x="3258" y="29126"/>
                  </a:lnTo>
                  <a:lnTo>
                    <a:pt x="3101" y="28498"/>
                  </a:lnTo>
                  <a:lnTo>
                    <a:pt x="2905" y="27831"/>
                  </a:lnTo>
                  <a:lnTo>
                    <a:pt x="2650" y="27124"/>
                  </a:lnTo>
                  <a:lnTo>
                    <a:pt x="2336" y="26379"/>
                  </a:lnTo>
                  <a:lnTo>
                    <a:pt x="2139" y="25888"/>
                  </a:lnTo>
                  <a:lnTo>
                    <a:pt x="1943" y="25397"/>
                  </a:lnTo>
                  <a:lnTo>
                    <a:pt x="1786" y="24907"/>
                  </a:lnTo>
                  <a:lnTo>
                    <a:pt x="1629" y="24396"/>
                  </a:lnTo>
                  <a:lnTo>
                    <a:pt x="1492" y="23886"/>
                  </a:lnTo>
                  <a:lnTo>
                    <a:pt x="1374" y="23356"/>
                  </a:lnTo>
                  <a:lnTo>
                    <a:pt x="1276" y="22846"/>
                  </a:lnTo>
                  <a:lnTo>
                    <a:pt x="1197" y="22316"/>
                  </a:lnTo>
                  <a:lnTo>
                    <a:pt x="1119" y="21786"/>
                  </a:lnTo>
                  <a:lnTo>
                    <a:pt x="1060" y="21237"/>
                  </a:lnTo>
                  <a:lnTo>
                    <a:pt x="1021" y="20687"/>
                  </a:lnTo>
                  <a:lnTo>
                    <a:pt x="981" y="20157"/>
                  </a:lnTo>
                  <a:lnTo>
                    <a:pt x="962" y="19608"/>
                  </a:lnTo>
                  <a:lnTo>
                    <a:pt x="962" y="19058"/>
                  </a:lnTo>
                  <a:lnTo>
                    <a:pt x="981" y="17939"/>
                  </a:lnTo>
                  <a:lnTo>
                    <a:pt x="1040" y="16840"/>
                  </a:lnTo>
                  <a:lnTo>
                    <a:pt x="1158" y="15741"/>
                  </a:lnTo>
                  <a:lnTo>
                    <a:pt x="1295" y="14642"/>
                  </a:lnTo>
                  <a:lnTo>
                    <a:pt x="1472" y="13543"/>
                  </a:lnTo>
                  <a:lnTo>
                    <a:pt x="1668" y="12464"/>
                  </a:lnTo>
                  <a:lnTo>
                    <a:pt x="1904" y="11404"/>
                  </a:lnTo>
                  <a:lnTo>
                    <a:pt x="2139" y="10364"/>
                  </a:lnTo>
                  <a:lnTo>
                    <a:pt x="2414" y="9363"/>
                  </a:lnTo>
                  <a:lnTo>
                    <a:pt x="2689" y="8381"/>
                  </a:lnTo>
                  <a:lnTo>
                    <a:pt x="2983" y="7420"/>
                  </a:lnTo>
                  <a:lnTo>
                    <a:pt x="3278" y="6517"/>
                  </a:lnTo>
                  <a:lnTo>
                    <a:pt x="3572" y="5653"/>
                  </a:lnTo>
                  <a:lnTo>
                    <a:pt x="3867" y="4829"/>
                  </a:lnTo>
                  <a:lnTo>
                    <a:pt x="4161" y="4063"/>
                  </a:lnTo>
                  <a:lnTo>
                    <a:pt x="4691" y="2690"/>
                  </a:lnTo>
                  <a:lnTo>
                    <a:pt x="5181" y="1551"/>
                  </a:lnTo>
                  <a:lnTo>
                    <a:pt x="5554" y="707"/>
                  </a:lnTo>
                  <a:lnTo>
                    <a:pt x="588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4121550" y="-757125"/>
              <a:ext cx="142300" cy="166350"/>
            </a:xfrm>
            <a:custGeom>
              <a:avLst/>
              <a:gdLst/>
              <a:ahLst/>
              <a:cxnLst/>
              <a:rect l="l" t="t" r="r" b="b"/>
              <a:pathLst>
                <a:path w="5692" h="6654" extrusionOk="0">
                  <a:moveTo>
                    <a:pt x="5692" y="0"/>
                  </a:moveTo>
                  <a:lnTo>
                    <a:pt x="5555" y="275"/>
                  </a:lnTo>
                  <a:lnTo>
                    <a:pt x="5417" y="550"/>
                  </a:lnTo>
                  <a:lnTo>
                    <a:pt x="5260" y="824"/>
                  </a:lnTo>
                  <a:lnTo>
                    <a:pt x="5084" y="1099"/>
                  </a:lnTo>
                  <a:lnTo>
                    <a:pt x="4691" y="1629"/>
                  </a:lnTo>
                  <a:lnTo>
                    <a:pt x="4259" y="2159"/>
                  </a:lnTo>
                  <a:lnTo>
                    <a:pt x="3808" y="2650"/>
                  </a:lnTo>
                  <a:lnTo>
                    <a:pt x="3337" y="3140"/>
                  </a:lnTo>
                  <a:lnTo>
                    <a:pt x="2846" y="3592"/>
                  </a:lnTo>
                  <a:lnTo>
                    <a:pt x="2375" y="4004"/>
                  </a:lnTo>
                  <a:lnTo>
                    <a:pt x="1904" y="4377"/>
                  </a:lnTo>
                  <a:lnTo>
                    <a:pt x="1472" y="4730"/>
                  </a:lnTo>
                  <a:lnTo>
                    <a:pt x="727" y="5299"/>
                  </a:lnTo>
                  <a:lnTo>
                    <a:pt x="197" y="5652"/>
                  </a:lnTo>
                  <a:lnTo>
                    <a:pt x="0" y="5770"/>
                  </a:lnTo>
                  <a:lnTo>
                    <a:pt x="727" y="6653"/>
                  </a:lnTo>
                  <a:lnTo>
                    <a:pt x="1610" y="5888"/>
                  </a:lnTo>
                  <a:lnTo>
                    <a:pt x="2375" y="5181"/>
                  </a:lnTo>
                  <a:lnTo>
                    <a:pt x="3023" y="4514"/>
                  </a:lnTo>
                  <a:lnTo>
                    <a:pt x="3592" y="3866"/>
                  </a:lnTo>
                  <a:lnTo>
                    <a:pt x="4083" y="3278"/>
                  </a:lnTo>
                  <a:lnTo>
                    <a:pt x="4475" y="2748"/>
                  </a:lnTo>
                  <a:lnTo>
                    <a:pt x="4809" y="2237"/>
                  </a:lnTo>
                  <a:lnTo>
                    <a:pt x="5064" y="1786"/>
                  </a:lnTo>
                  <a:lnTo>
                    <a:pt x="5280" y="1374"/>
                  </a:lnTo>
                  <a:lnTo>
                    <a:pt x="5417" y="1021"/>
                  </a:lnTo>
                  <a:lnTo>
                    <a:pt x="5535" y="726"/>
                  </a:lnTo>
                  <a:lnTo>
                    <a:pt x="5613" y="471"/>
                  </a:lnTo>
                  <a:lnTo>
                    <a:pt x="5653" y="275"/>
                  </a:lnTo>
                  <a:lnTo>
                    <a:pt x="5672" y="118"/>
                  </a:lnTo>
                  <a:lnTo>
                    <a:pt x="56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4238325" y="-819450"/>
              <a:ext cx="118750" cy="183050"/>
            </a:xfrm>
            <a:custGeom>
              <a:avLst/>
              <a:gdLst/>
              <a:ahLst/>
              <a:cxnLst/>
              <a:rect l="l" t="t" r="r" b="b"/>
              <a:pathLst>
                <a:path w="4750" h="7322" extrusionOk="0">
                  <a:moveTo>
                    <a:pt x="20" y="1"/>
                  </a:moveTo>
                  <a:lnTo>
                    <a:pt x="0" y="118"/>
                  </a:lnTo>
                  <a:lnTo>
                    <a:pt x="0" y="256"/>
                  </a:lnTo>
                  <a:lnTo>
                    <a:pt x="20" y="472"/>
                  </a:lnTo>
                  <a:lnTo>
                    <a:pt x="59" y="727"/>
                  </a:lnTo>
                  <a:lnTo>
                    <a:pt x="118" y="1041"/>
                  </a:lnTo>
                  <a:lnTo>
                    <a:pt x="216" y="1414"/>
                  </a:lnTo>
                  <a:lnTo>
                    <a:pt x="354" y="1845"/>
                  </a:lnTo>
                  <a:lnTo>
                    <a:pt x="550" y="2336"/>
                  </a:lnTo>
                  <a:lnTo>
                    <a:pt x="805" y="2886"/>
                  </a:lnTo>
                  <a:lnTo>
                    <a:pt x="1119" y="3474"/>
                  </a:lnTo>
                  <a:lnTo>
                    <a:pt x="1492" y="4142"/>
                  </a:lnTo>
                  <a:lnTo>
                    <a:pt x="1963" y="4848"/>
                  </a:lnTo>
                  <a:lnTo>
                    <a:pt x="2512" y="5614"/>
                  </a:lnTo>
                  <a:lnTo>
                    <a:pt x="3160" y="6438"/>
                  </a:lnTo>
                  <a:lnTo>
                    <a:pt x="3906" y="7321"/>
                  </a:lnTo>
                  <a:lnTo>
                    <a:pt x="4750" y="6556"/>
                  </a:lnTo>
                  <a:lnTo>
                    <a:pt x="4593" y="6418"/>
                  </a:lnTo>
                  <a:lnTo>
                    <a:pt x="4122" y="5987"/>
                  </a:lnTo>
                  <a:lnTo>
                    <a:pt x="3474" y="5319"/>
                  </a:lnTo>
                  <a:lnTo>
                    <a:pt x="3082" y="4907"/>
                  </a:lnTo>
                  <a:lnTo>
                    <a:pt x="2689" y="4456"/>
                  </a:lnTo>
                  <a:lnTo>
                    <a:pt x="2277" y="3965"/>
                  </a:lnTo>
                  <a:lnTo>
                    <a:pt x="1865" y="3455"/>
                  </a:lnTo>
                  <a:lnTo>
                    <a:pt x="1472" y="2905"/>
                  </a:lnTo>
                  <a:lnTo>
                    <a:pt x="1099" y="2336"/>
                  </a:lnTo>
                  <a:lnTo>
                    <a:pt x="746" y="1767"/>
                  </a:lnTo>
                  <a:lnTo>
                    <a:pt x="452" y="1178"/>
                  </a:lnTo>
                  <a:lnTo>
                    <a:pt x="314" y="884"/>
                  </a:lnTo>
                  <a:lnTo>
                    <a:pt x="197" y="589"/>
                  </a:lnTo>
                  <a:lnTo>
                    <a:pt x="98" y="295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4195150" y="-1017175"/>
              <a:ext cx="73125" cy="203150"/>
            </a:xfrm>
            <a:custGeom>
              <a:avLst/>
              <a:gdLst/>
              <a:ahLst/>
              <a:cxnLst/>
              <a:rect l="l" t="t" r="r" b="b"/>
              <a:pathLst>
                <a:path w="2925" h="8126" extrusionOk="0">
                  <a:moveTo>
                    <a:pt x="197" y="0"/>
                  </a:moveTo>
                  <a:lnTo>
                    <a:pt x="157" y="118"/>
                  </a:lnTo>
                  <a:lnTo>
                    <a:pt x="118" y="255"/>
                  </a:lnTo>
                  <a:lnTo>
                    <a:pt x="79" y="452"/>
                  </a:lnTo>
                  <a:lnTo>
                    <a:pt x="40" y="726"/>
                  </a:lnTo>
                  <a:lnTo>
                    <a:pt x="0" y="1040"/>
                  </a:lnTo>
                  <a:lnTo>
                    <a:pt x="0" y="1433"/>
                  </a:lnTo>
                  <a:lnTo>
                    <a:pt x="20" y="1884"/>
                  </a:lnTo>
                  <a:lnTo>
                    <a:pt x="59" y="2414"/>
                  </a:lnTo>
                  <a:lnTo>
                    <a:pt x="157" y="3003"/>
                  </a:lnTo>
                  <a:lnTo>
                    <a:pt x="295" y="3670"/>
                  </a:lnTo>
                  <a:lnTo>
                    <a:pt x="471" y="4396"/>
                  </a:lnTo>
                  <a:lnTo>
                    <a:pt x="727" y="5221"/>
                  </a:lnTo>
                  <a:lnTo>
                    <a:pt x="1041" y="6104"/>
                  </a:lnTo>
                  <a:lnTo>
                    <a:pt x="1433" y="7066"/>
                  </a:lnTo>
                  <a:lnTo>
                    <a:pt x="1904" y="8125"/>
                  </a:lnTo>
                  <a:lnTo>
                    <a:pt x="2925" y="7635"/>
                  </a:lnTo>
                  <a:lnTo>
                    <a:pt x="2807" y="7439"/>
                  </a:lnTo>
                  <a:lnTo>
                    <a:pt x="2493" y="6889"/>
                  </a:lnTo>
                  <a:lnTo>
                    <a:pt x="2042" y="6065"/>
                  </a:lnTo>
                  <a:lnTo>
                    <a:pt x="1786" y="5574"/>
                  </a:lnTo>
                  <a:lnTo>
                    <a:pt x="1531" y="5024"/>
                  </a:lnTo>
                  <a:lnTo>
                    <a:pt x="1276" y="4455"/>
                  </a:lnTo>
                  <a:lnTo>
                    <a:pt x="1021" y="3827"/>
                  </a:lnTo>
                  <a:lnTo>
                    <a:pt x="785" y="3199"/>
                  </a:lnTo>
                  <a:lnTo>
                    <a:pt x="589" y="2552"/>
                  </a:lnTo>
                  <a:lnTo>
                    <a:pt x="413" y="1904"/>
                  </a:lnTo>
                  <a:lnTo>
                    <a:pt x="295" y="1256"/>
                  </a:lnTo>
                  <a:lnTo>
                    <a:pt x="236" y="942"/>
                  </a:lnTo>
                  <a:lnTo>
                    <a:pt x="216" y="628"/>
                  </a:lnTo>
                  <a:lnTo>
                    <a:pt x="197" y="314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4147075" y="-912675"/>
              <a:ext cx="142325" cy="165875"/>
            </a:xfrm>
            <a:custGeom>
              <a:avLst/>
              <a:gdLst/>
              <a:ahLst/>
              <a:cxnLst/>
              <a:rect l="l" t="t" r="r" b="b"/>
              <a:pathLst>
                <a:path w="5693" h="6635" extrusionOk="0">
                  <a:moveTo>
                    <a:pt x="5692" y="1"/>
                  </a:moveTo>
                  <a:lnTo>
                    <a:pt x="5555" y="275"/>
                  </a:lnTo>
                  <a:lnTo>
                    <a:pt x="5418" y="550"/>
                  </a:lnTo>
                  <a:lnTo>
                    <a:pt x="5261" y="825"/>
                  </a:lnTo>
                  <a:lnTo>
                    <a:pt x="5084" y="1100"/>
                  </a:lnTo>
                  <a:lnTo>
                    <a:pt x="4691" y="1630"/>
                  </a:lnTo>
                  <a:lnTo>
                    <a:pt x="4260" y="2159"/>
                  </a:lnTo>
                  <a:lnTo>
                    <a:pt x="3808" y="2650"/>
                  </a:lnTo>
                  <a:lnTo>
                    <a:pt x="3337" y="3121"/>
                  </a:lnTo>
                  <a:lnTo>
                    <a:pt x="2847" y="3573"/>
                  </a:lnTo>
                  <a:lnTo>
                    <a:pt x="2376" y="4004"/>
                  </a:lnTo>
                  <a:lnTo>
                    <a:pt x="1905" y="4377"/>
                  </a:lnTo>
                  <a:lnTo>
                    <a:pt x="1473" y="4730"/>
                  </a:lnTo>
                  <a:lnTo>
                    <a:pt x="707" y="5280"/>
                  </a:lnTo>
                  <a:lnTo>
                    <a:pt x="197" y="5653"/>
                  </a:lnTo>
                  <a:lnTo>
                    <a:pt x="1" y="5771"/>
                  </a:lnTo>
                  <a:lnTo>
                    <a:pt x="727" y="6634"/>
                  </a:lnTo>
                  <a:lnTo>
                    <a:pt x="1590" y="5888"/>
                  </a:lnTo>
                  <a:lnTo>
                    <a:pt x="2356" y="5182"/>
                  </a:lnTo>
                  <a:lnTo>
                    <a:pt x="3023" y="4495"/>
                  </a:lnTo>
                  <a:lnTo>
                    <a:pt x="3592" y="3867"/>
                  </a:lnTo>
                  <a:lnTo>
                    <a:pt x="4063" y="3278"/>
                  </a:lnTo>
                  <a:lnTo>
                    <a:pt x="4476" y="2729"/>
                  </a:lnTo>
                  <a:lnTo>
                    <a:pt x="4809" y="2238"/>
                  </a:lnTo>
                  <a:lnTo>
                    <a:pt x="5064" y="1787"/>
                  </a:lnTo>
                  <a:lnTo>
                    <a:pt x="5261" y="1374"/>
                  </a:lnTo>
                  <a:lnTo>
                    <a:pt x="5418" y="1021"/>
                  </a:lnTo>
                  <a:lnTo>
                    <a:pt x="5535" y="707"/>
                  </a:lnTo>
                  <a:lnTo>
                    <a:pt x="5614" y="452"/>
                  </a:lnTo>
                  <a:lnTo>
                    <a:pt x="5653" y="256"/>
                  </a:lnTo>
                  <a:lnTo>
                    <a:pt x="5673" y="118"/>
                  </a:lnTo>
                  <a:lnTo>
                    <a:pt x="56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4124000" y="-1102550"/>
              <a:ext cx="142300" cy="166350"/>
            </a:xfrm>
            <a:custGeom>
              <a:avLst/>
              <a:gdLst/>
              <a:ahLst/>
              <a:cxnLst/>
              <a:rect l="l" t="t" r="r" b="b"/>
              <a:pathLst>
                <a:path w="5692" h="6654" extrusionOk="0">
                  <a:moveTo>
                    <a:pt x="5692" y="0"/>
                  </a:moveTo>
                  <a:lnTo>
                    <a:pt x="5554" y="275"/>
                  </a:lnTo>
                  <a:lnTo>
                    <a:pt x="5417" y="550"/>
                  </a:lnTo>
                  <a:lnTo>
                    <a:pt x="5260" y="824"/>
                  </a:lnTo>
                  <a:lnTo>
                    <a:pt x="5083" y="1099"/>
                  </a:lnTo>
                  <a:lnTo>
                    <a:pt x="4691" y="1629"/>
                  </a:lnTo>
                  <a:lnTo>
                    <a:pt x="4259" y="2159"/>
                  </a:lnTo>
                  <a:lnTo>
                    <a:pt x="3808" y="2650"/>
                  </a:lnTo>
                  <a:lnTo>
                    <a:pt x="3337" y="3140"/>
                  </a:lnTo>
                  <a:lnTo>
                    <a:pt x="2846" y="3572"/>
                  </a:lnTo>
                  <a:lnTo>
                    <a:pt x="2375" y="4004"/>
                  </a:lnTo>
                  <a:lnTo>
                    <a:pt x="1904" y="4377"/>
                  </a:lnTo>
                  <a:lnTo>
                    <a:pt x="1472" y="4730"/>
                  </a:lnTo>
                  <a:lnTo>
                    <a:pt x="726" y="5299"/>
                  </a:lnTo>
                  <a:lnTo>
                    <a:pt x="196" y="5653"/>
                  </a:lnTo>
                  <a:lnTo>
                    <a:pt x="0" y="5770"/>
                  </a:lnTo>
                  <a:lnTo>
                    <a:pt x="726" y="6653"/>
                  </a:lnTo>
                  <a:lnTo>
                    <a:pt x="1610" y="5888"/>
                  </a:lnTo>
                  <a:lnTo>
                    <a:pt x="2375" y="5182"/>
                  </a:lnTo>
                  <a:lnTo>
                    <a:pt x="3023" y="4514"/>
                  </a:lnTo>
                  <a:lnTo>
                    <a:pt x="3592" y="3867"/>
                  </a:lnTo>
                  <a:lnTo>
                    <a:pt x="4082" y="3278"/>
                  </a:lnTo>
                  <a:lnTo>
                    <a:pt x="4475" y="2728"/>
                  </a:lnTo>
                  <a:lnTo>
                    <a:pt x="4809" y="2238"/>
                  </a:lnTo>
                  <a:lnTo>
                    <a:pt x="5064" y="1786"/>
                  </a:lnTo>
                  <a:lnTo>
                    <a:pt x="5280" y="1374"/>
                  </a:lnTo>
                  <a:lnTo>
                    <a:pt x="5437" y="1021"/>
                  </a:lnTo>
                  <a:lnTo>
                    <a:pt x="5535" y="707"/>
                  </a:lnTo>
                  <a:lnTo>
                    <a:pt x="5613" y="471"/>
                  </a:lnTo>
                  <a:lnTo>
                    <a:pt x="5653" y="255"/>
                  </a:lnTo>
                  <a:lnTo>
                    <a:pt x="5672" y="118"/>
                  </a:lnTo>
                  <a:lnTo>
                    <a:pt x="56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2"/>
          <p:cNvGrpSpPr/>
          <p:nvPr/>
        </p:nvGrpSpPr>
        <p:grpSpPr>
          <a:xfrm rot="-1447610" flipH="1">
            <a:off x="571652" y="4056498"/>
            <a:ext cx="283151" cy="609538"/>
            <a:chOff x="-4310950" y="-1390575"/>
            <a:chExt cx="481850" cy="1037275"/>
          </a:xfrm>
        </p:grpSpPr>
        <p:sp>
          <p:nvSpPr>
            <p:cNvPr id="73" name="Google Shape;73;p2"/>
            <p:cNvSpPr/>
            <p:nvPr/>
          </p:nvSpPr>
          <p:spPr>
            <a:xfrm>
              <a:off x="-4310950" y="-1390575"/>
              <a:ext cx="481850" cy="1037275"/>
            </a:xfrm>
            <a:custGeom>
              <a:avLst/>
              <a:gdLst/>
              <a:ahLst/>
              <a:cxnLst/>
              <a:rect l="l" t="t" r="r" b="b"/>
              <a:pathLst>
                <a:path w="19274" h="41491" extrusionOk="0">
                  <a:moveTo>
                    <a:pt x="12463" y="1"/>
                  </a:moveTo>
                  <a:lnTo>
                    <a:pt x="11894" y="432"/>
                  </a:lnTo>
                  <a:lnTo>
                    <a:pt x="11364" y="903"/>
                  </a:lnTo>
                  <a:lnTo>
                    <a:pt x="10834" y="1394"/>
                  </a:lnTo>
                  <a:lnTo>
                    <a:pt x="10324" y="1904"/>
                  </a:lnTo>
                  <a:lnTo>
                    <a:pt x="9833" y="2434"/>
                  </a:lnTo>
                  <a:lnTo>
                    <a:pt x="9362" y="2964"/>
                  </a:lnTo>
                  <a:lnTo>
                    <a:pt x="8911" y="3533"/>
                  </a:lnTo>
                  <a:lnTo>
                    <a:pt x="8479" y="4102"/>
                  </a:lnTo>
                  <a:lnTo>
                    <a:pt x="8067" y="4691"/>
                  </a:lnTo>
                  <a:lnTo>
                    <a:pt x="7674" y="5300"/>
                  </a:lnTo>
                  <a:lnTo>
                    <a:pt x="7321" y="5928"/>
                  </a:lnTo>
                  <a:lnTo>
                    <a:pt x="6988" y="6556"/>
                  </a:lnTo>
                  <a:lnTo>
                    <a:pt x="6674" y="7203"/>
                  </a:lnTo>
                  <a:lnTo>
                    <a:pt x="6379" y="7871"/>
                  </a:lnTo>
                  <a:lnTo>
                    <a:pt x="6104" y="8538"/>
                  </a:lnTo>
                  <a:lnTo>
                    <a:pt x="5869" y="9205"/>
                  </a:lnTo>
                  <a:lnTo>
                    <a:pt x="5241" y="7792"/>
                  </a:lnTo>
                  <a:lnTo>
                    <a:pt x="4907" y="8381"/>
                  </a:lnTo>
                  <a:lnTo>
                    <a:pt x="4593" y="8989"/>
                  </a:lnTo>
                  <a:lnTo>
                    <a:pt x="4279" y="9598"/>
                  </a:lnTo>
                  <a:lnTo>
                    <a:pt x="4004" y="10206"/>
                  </a:lnTo>
                  <a:lnTo>
                    <a:pt x="3730" y="10834"/>
                  </a:lnTo>
                  <a:lnTo>
                    <a:pt x="3474" y="11462"/>
                  </a:lnTo>
                  <a:lnTo>
                    <a:pt x="3239" y="12090"/>
                  </a:lnTo>
                  <a:lnTo>
                    <a:pt x="3003" y="12718"/>
                  </a:lnTo>
                  <a:lnTo>
                    <a:pt x="2807" y="13366"/>
                  </a:lnTo>
                  <a:lnTo>
                    <a:pt x="2611" y="14014"/>
                  </a:lnTo>
                  <a:lnTo>
                    <a:pt x="2434" y="14681"/>
                  </a:lnTo>
                  <a:lnTo>
                    <a:pt x="2277" y="15329"/>
                  </a:lnTo>
                  <a:lnTo>
                    <a:pt x="2140" y="15996"/>
                  </a:lnTo>
                  <a:lnTo>
                    <a:pt x="2002" y="16663"/>
                  </a:lnTo>
                  <a:lnTo>
                    <a:pt x="1904" y="17331"/>
                  </a:lnTo>
                  <a:lnTo>
                    <a:pt x="1806" y="17998"/>
                  </a:lnTo>
                  <a:lnTo>
                    <a:pt x="1708" y="17802"/>
                  </a:lnTo>
                  <a:lnTo>
                    <a:pt x="1590" y="17625"/>
                  </a:lnTo>
                  <a:lnTo>
                    <a:pt x="1473" y="17448"/>
                  </a:lnTo>
                  <a:lnTo>
                    <a:pt x="1335" y="17291"/>
                  </a:lnTo>
                  <a:lnTo>
                    <a:pt x="1198" y="17134"/>
                  </a:lnTo>
                  <a:lnTo>
                    <a:pt x="1041" y="16977"/>
                  </a:lnTo>
                  <a:lnTo>
                    <a:pt x="884" y="16840"/>
                  </a:lnTo>
                  <a:lnTo>
                    <a:pt x="727" y="16703"/>
                  </a:lnTo>
                  <a:lnTo>
                    <a:pt x="648" y="17507"/>
                  </a:lnTo>
                  <a:lnTo>
                    <a:pt x="609" y="18312"/>
                  </a:lnTo>
                  <a:lnTo>
                    <a:pt x="570" y="19117"/>
                  </a:lnTo>
                  <a:lnTo>
                    <a:pt x="550" y="19921"/>
                  </a:lnTo>
                  <a:lnTo>
                    <a:pt x="570" y="20726"/>
                  </a:lnTo>
                  <a:lnTo>
                    <a:pt x="589" y="21531"/>
                  </a:lnTo>
                  <a:lnTo>
                    <a:pt x="629" y="22335"/>
                  </a:lnTo>
                  <a:lnTo>
                    <a:pt x="687" y="23140"/>
                  </a:lnTo>
                  <a:lnTo>
                    <a:pt x="766" y="23945"/>
                  </a:lnTo>
                  <a:lnTo>
                    <a:pt x="884" y="24730"/>
                  </a:lnTo>
                  <a:lnTo>
                    <a:pt x="1002" y="25534"/>
                  </a:lnTo>
                  <a:lnTo>
                    <a:pt x="1139" y="26319"/>
                  </a:lnTo>
                  <a:lnTo>
                    <a:pt x="1296" y="27124"/>
                  </a:lnTo>
                  <a:lnTo>
                    <a:pt x="1473" y="27909"/>
                  </a:lnTo>
                  <a:lnTo>
                    <a:pt x="1669" y="28694"/>
                  </a:lnTo>
                  <a:lnTo>
                    <a:pt x="1865" y="29460"/>
                  </a:lnTo>
                  <a:lnTo>
                    <a:pt x="1688" y="29244"/>
                  </a:lnTo>
                  <a:lnTo>
                    <a:pt x="1492" y="29047"/>
                  </a:lnTo>
                  <a:lnTo>
                    <a:pt x="1276" y="28871"/>
                  </a:lnTo>
                  <a:lnTo>
                    <a:pt x="1041" y="28714"/>
                  </a:lnTo>
                  <a:lnTo>
                    <a:pt x="786" y="28576"/>
                  </a:lnTo>
                  <a:lnTo>
                    <a:pt x="530" y="28459"/>
                  </a:lnTo>
                  <a:lnTo>
                    <a:pt x="275" y="28361"/>
                  </a:lnTo>
                  <a:lnTo>
                    <a:pt x="1" y="28282"/>
                  </a:lnTo>
                  <a:lnTo>
                    <a:pt x="1" y="28282"/>
                  </a:lnTo>
                  <a:lnTo>
                    <a:pt x="216" y="28989"/>
                  </a:lnTo>
                  <a:lnTo>
                    <a:pt x="472" y="29695"/>
                  </a:lnTo>
                  <a:lnTo>
                    <a:pt x="766" y="30382"/>
                  </a:lnTo>
                  <a:lnTo>
                    <a:pt x="1060" y="31049"/>
                  </a:lnTo>
                  <a:lnTo>
                    <a:pt x="1394" y="31717"/>
                  </a:lnTo>
                  <a:lnTo>
                    <a:pt x="1747" y="32384"/>
                  </a:lnTo>
                  <a:lnTo>
                    <a:pt x="2120" y="33032"/>
                  </a:lnTo>
                  <a:lnTo>
                    <a:pt x="2513" y="33660"/>
                  </a:lnTo>
                  <a:lnTo>
                    <a:pt x="2925" y="34268"/>
                  </a:lnTo>
                  <a:lnTo>
                    <a:pt x="3376" y="34876"/>
                  </a:lnTo>
                  <a:lnTo>
                    <a:pt x="3828" y="35446"/>
                  </a:lnTo>
                  <a:lnTo>
                    <a:pt x="4318" y="36015"/>
                  </a:lnTo>
                  <a:lnTo>
                    <a:pt x="4809" y="36564"/>
                  </a:lnTo>
                  <a:lnTo>
                    <a:pt x="5339" y="37094"/>
                  </a:lnTo>
                  <a:lnTo>
                    <a:pt x="5869" y="37605"/>
                  </a:lnTo>
                  <a:lnTo>
                    <a:pt x="6438" y="38095"/>
                  </a:lnTo>
                  <a:lnTo>
                    <a:pt x="6732" y="38390"/>
                  </a:lnTo>
                  <a:lnTo>
                    <a:pt x="7203" y="38821"/>
                  </a:lnTo>
                  <a:lnTo>
                    <a:pt x="8361" y="39960"/>
                  </a:lnTo>
                  <a:lnTo>
                    <a:pt x="9853" y="41491"/>
                  </a:lnTo>
                  <a:lnTo>
                    <a:pt x="10108" y="41059"/>
                  </a:lnTo>
                  <a:lnTo>
                    <a:pt x="10403" y="40666"/>
                  </a:lnTo>
                  <a:lnTo>
                    <a:pt x="10697" y="40274"/>
                  </a:lnTo>
                  <a:lnTo>
                    <a:pt x="10991" y="39881"/>
                  </a:lnTo>
                  <a:lnTo>
                    <a:pt x="11325" y="39508"/>
                  </a:lnTo>
                  <a:lnTo>
                    <a:pt x="11659" y="39155"/>
                  </a:lnTo>
                  <a:lnTo>
                    <a:pt x="12365" y="38448"/>
                  </a:lnTo>
                  <a:lnTo>
                    <a:pt x="13072" y="37781"/>
                  </a:lnTo>
                  <a:lnTo>
                    <a:pt x="13817" y="37094"/>
                  </a:lnTo>
                  <a:lnTo>
                    <a:pt x="14544" y="36427"/>
                  </a:lnTo>
                  <a:lnTo>
                    <a:pt x="15250" y="35720"/>
                  </a:lnTo>
                  <a:lnTo>
                    <a:pt x="15976" y="34975"/>
                  </a:lnTo>
                  <a:lnTo>
                    <a:pt x="16349" y="34582"/>
                  </a:lnTo>
                  <a:lnTo>
                    <a:pt x="16722" y="34150"/>
                  </a:lnTo>
                  <a:lnTo>
                    <a:pt x="17095" y="33699"/>
                  </a:lnTo>
                  <a:lnTo>
                    <a:pt x="17468" y="33247"/>
                  </a:lnTo>
                  <a:lnTo>
                    <a:pt x="17802" y="32796"/>
                  </a:lnTo>
                  <a:lnTo>
                    <a:pt x="18135" y="32305"/>
                  </a:lnTo>
                  <a:lnTo>
                    <a:pt x="18430" y="31834"/>
                  </a:lnTo>
                  <a:lnTo>
                    <a:pt x="18685" y="31324"/>
                  </a:lnTo>
                  <a:lnTo>
                    <a:pt x="18901" y="30833"/>
                  </a:lnTo>
                  <a:lnTo>
                    <a:pt x="18999" y="30598"/>
                  </a:lnTo>
                  <a:lnTo>
                    <a:pt x="19077" y="30343"/>
                  </a:lnTo>
                  <a:lnTo>
                    <a:pt x="19156" y="30088"/>
                  </a:lnTo>
                  <a:lnTo>
                    <a:pt x="19195" y="29833"/>
                  </a:lnTo>
                  <a:lnTo>
                    <a:pt x="19234" y="29597"/>
                  </a:lnTo>
                  <a:lnTo>
                    <a:pt x="19274" y="29342"/>
                  </a:lnTo>
                  <a:lnTo>
                    <a:pt x="19274" y="29106"/>
                  </a:lnTo>
                  <a:lnTo>
                    <a:pt x="19274" y="28851"/>
                  </a:lnTo>
                  <a:lnTo>
                    <a:pt x="19234" y="28616"/>
                  </a:lnTo>
                  <a:lnTo>
                    <a:pt x="19195" y="28361"/>
                  </a:lnTo>
                  <a:lnTo>
                    <a:pt x="18842" y="28518"/>
                  </a:lnTo>
                  <a:lnTo>
                    <a:pt x="18351" y="28675"/>
                  </a:lnTo>
                  <a:lnTo>
                    <a:pt x="17861" y="28851"/>
                  </a:lnTo>
                  <a:lnTo>
                    <a:pt x="17488" y="29008"/>
                  </a:lnTo>
                  <a:lnTo>
                    <a:pt x="17919" y="27674"/>
                  </a:lnTo>
                  <a:lnTo>
                    <a:pt x="18096" y="27006"/>
                  </a:lnTo>
                  <a:lnTo>
                    <a:pt x="18273" y="26319"/>
                  </a:lnTo>
                  <a:lnTo>
                    <a:pt x="18449" y="25652"/>
                  </a:lnTo>
                  <a:lnTo>
                    <a:pt x="18606" y="24965"/>
                  </a:lnTo>
                  <a:lnTo>
                    <a:pt x="18744" y="24298"/>
                  </a:lnTo>
                  <a:lnTo>
                    <a:pt x="18861" y="23611"/>
                  </a:lnTo>
                  <a:lnTo>
                    <a:pt x="18960" y="22924"/>
                  </a:lnTo>
                  <a:lnTo>
                    <a:pt x="19058" y="22237"/>
                  </a:lnTo>
                  <a:lnTo>
                    <a:pt x="19117" y="21550"/>
                  </a:lnTo>
                  <a:lnTo>
                    <a:pt x="19175" y="20844"/>
                  </a:lnTo>
                  <a:lnTo>
                    <a:pt x="19195" y="20157"/>
                  </a:lnTo>
                  <a:lnTo>
                    <a:pt x="19195" y="19470"/>
                  </a:lnTo>
                  <a:lnTo>
                    <a:pt x="19175" y="18783"/>
                  </a:lnTo>
                  <a:lnTo>
                    <a:pt x="19136" y="18076"/>
                  </a:lnTo>
                  <a:lnTo>
                    <a:pt x="18783" y="18371"/>
                  </a:lnTo>
                  <a:lnTo>
                    <a:pt x="18430" y="18626"/>
                  </a:lnTo>
                  <a:lnTo>
                    <a:pt x="18076" y="18842"/>
                  </a:lnTo>
                  <a:lnTo>
                    <a:pt x="17645" y="19018"/>
                  </a:lnTo>
                  <a:lnTo>
                    <a:pt x="17802" y="18312"/>
                  </a:lnTo>
                  <a:lnTo>
                    <a:pt x="17919" y="17625"/>
                  </a:lnTo>
                  <a:lnTo>
                    <a:pt x="17998" y="16958"/>
                  </a:lnTo>
                  <a:lnTo>
                    <a:pt x="18018" y="16310"/>
                  </a:lnTo>
                  <a:lnTo>
                    <a:pt x="18037" y="15682"/>
                  </a:lnTo>
                  <a:lnTo>
                    <a:pt x="18018" y="15054"/>
                  </a:lnTo>
                  <a:lnTo>
                    <a:pt x="17959" y="14426"/>
                  </a:lnTo>
                  <a:lnTo>
                    <a:pt x="17900" y="13817"/>
                  </a:lnTo>
                  <a:lnTo>
                    <a:pt x="17762" y="12581"/>
                  </a:lnTo>
                  <a:lnTo>
                    <a:pt x="17586" y="11305"/>
                  </a:lnTo>
                  <a:lnTo>
                    <a:pt x="17507" y="10658"/>
                  </a:lnTo>
                  <a:lnTo>
                    <a:pt x="17448" y="9971"/>
                  </a:lnTo>
                  <a:lnTo>
                    <a:pt x="17389" y="9264"/>
                  </a:lnTo>
                  <a:lnTo>
                    <a:pt x="17370" y="8538"/>
                  </a:lnTo>
                  <a:lnTo>
                    <a:pt x="16781" y="8852"/>
                  </a:lnTo>
                  <a:lnTo>
                    <a:pt x="16467" y="9029"/>
                  </a:lnTo>
                  <a:lnTo>
                    <a:pt x="16232" y="9166"/>
                  </a:lnTo>
                  <a:lnTo>
                    <a:pt x="15878" y="9382"/>
                  </a:lnTo>
                  <a:lnTo>
                    <a:pt x="15800" y="8754"/>
                  </a:lnTo>
                  <a:lnTo>
                    <a:pt x="15682" y="8126"/>
                  </a:lnTo>
                  <a:lnTo>
                    <a:pt x="15564" y="7517"/>
                  </a:lnTo>
                  <a:lnTo>
                    <a:pt x="15407" y="6929"/>
                  </a:lnTo>
                  <a:lnTo>
                    <a:pt x="15231" y="6320"/>
                  </a:lnTo>
                  <a:lnTo>
                    <a:pt x="15034" y="5731"/>
                  </a:lnTo>
                  <a:lnTo>
                    <a:pt x="14818" y="5143"/>
                  </a:lnTo>
                  <a:lnTo>
                    <a:pt x="14603" y="4554"/>
                  </a:lnTo>
                  <a:lnTo>
                    <a:pt x="14367" y="3985"/>
                  </a:lnTo>
                  <a:lnTo>
                    <a:pt x="14112" y="3416"/>
                  </a:lnTo>
                  <a:lnTo>
                    <a:pt x="13582" y="2258"/>
                  </a:lnTo>
                  <a:lnTo>
                    <a:pt x="13032" y="1119"/>
                  </a:lnTo>
                  <a:lnTo>
                    <a:pt x="12463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4151475" y="-1224250"/>
              <a:ext cx="147225" cy="817950"/>
            </a:xfrm>
            <a:custGeom>
              <a:avLst/>
              <a:gdLst/>
              <a:ahLst/>
              <a:cxnLst/>
              <a:rect l="l" t="t" r="r" b="b"/>
              <a:pathLst>
                <a:path w="5889" h="32718" extrusionOk="0">
                  <a:moveTo>
                    <a:pt x="5888" y="1"/>
                  </a:moveTo>
                  <a:lnTo>
                    <a:pt x="5554" y="472"/>
                  </a:lnTo>
                  <a:lnTo>
                    <a:pt x="5240" y="963"/>
                  </a:lnTo>
                  <a:lnTo>
                    <a:pt x="4632" y="1944"/>
                  </a:lnTo>
                  <a:lnTo>
                    <a:pt x="4063" y="2925"/>
                  </a:lnTo>
                  <a:lnTo>
                    <a:pt x="3533" y="3946"/>
                  </a:lnTo>
                  <a:lnTo>
                    <a:pt x="3062" y="4947"/>
                  </a:lnTo>
                  <a:lnTo>
                    <a:pt x="2610" y="5967"/>
                  </a:lnTo>
                  <a:lnTo>
                    <a:pt x="2198" y="7007"/>
                  </a:lnTo>
                  <a:lnTo>
                    <a:pt x="1845" y="8028"/>
                  </a:lnTo>
                  <a:lnTo>
                    <a:pt x="1511" y="9068"/>
                  </a:lnTo>
                  <a:lnTo>
                    <a:pt x="1217" y="10089"/>
                  </a:lnTo>
                  <a:lnTo>
                    <a:pt x="962" y="11109"/>
                  </a:lnTo>
                  <a:lnTo>
                    <a:pt x="726" y="12110"/>
                  </a:lnTo>
                  <a:lnTo>
                    <a:pt x="530" y="13131"/>
                  </a:lnTo>
                  <a:lnTo>
                    <a:pt x="373" y="14112"/>
                  </a:lnTo>
                  <a:lnTo>
                    <a:pt x="236" y="15093"/>
                  </a:lnTo>
                  <a:lnTo>
                    <a:pt x="138" y="16055"/>
                  </a:lnTo>
                  <a:lnTo>
                    <a:pt x="59" y="16997"/>
                  </a:lnTo>
                  <a:lnTo>
                    <a:pt x="20" y="17900"/>
                  </a:lnTo>
                  <a:lnTo>
                    <a:pt x="0" y="18803"/>
                  </a:lnTo>
                  <a:lnTo>
                    <a:pt x="0" y="19666"/>
                  </a:lnTo>
                  <a:lnTo>
                    <a:pt x="20" y="20510"/>
                  </a:lnTo>
                  <a:lnTo>
                    <a:pt x="59" y="21315"/>
                  </a:lnTo>
                  <a:lnTo>
                    <a:pt x="138" y="22080"/>
                  </a:lnTo>
                  <a:lnTo>
                    <a:pt x="216" y="22826"/>
                  </a:lnTo>
                  <a:lnTo>
                    <a:pt x="334" y="23513"/>
                  </a:lnTo>
                  <a:lnTo>
                    <a:pt x="452" y="24161"/>
                  </a:lnTo>
                  <a:lnTo>
                    <a:pt x="589" y="24789"/>
                  </a:lnTo>
                  <a:lnTo>
                    <a:pt x="746" y="25358"/>
                  </a:lnTo>
                  <a:lnTo>
                    <a:pt x="923" y="25868"/>
                  </a:lnTo>
                  <a:lnTo>
                    <a:pt x="1119" y="26339"/>
                  </a:lnTo>
                  <a:lnTo>
                    <a:pt x="1315" y="26752"/>
                  </a:lnTo>
                  <a:lnTo>
                    <a:pt x="1511" y="27105"/>
                  </a:lnTo>
                  <a:lnTo>
                    <a:pt x="1924" y="27752"/>
                  </a:lnTo>
                  <a:lnTo>
                    <a:pt x="2257" y="28361"/>
                  </a:lnTo>
                  <a:lnTo>
                    <a:pt x="2532" y="28950"/>
                  </a:lnTo>
                  <a:lnTo>
                    <a:pt x="2748" y="29480"/>
                  </a:lnTo>
                  <a:lnTo>
                    <a:pt x="2924" y="29990"/>
                  </a:lnTo>
                  <a:lnTo>
                    <a:pt x="3042" y="30461"/>
                  </a:lnTo>
                  <a:lnTo>
                    <a:pt x="3140" y="30893"/>
                  </a:lnTo>
                  <a:lnTo>
                    <a:pt x="3199" y="31285"/>
                  </a:lnTo>
                  <a:lnTo>
                    <a:pt x="3238" y="31638"/>
                  </a:lnTo>
                  <a:lnTo>
                    <a:pt x="3258" y="31933"/>
                  </a:lnTo>
                  <a:lnTo>
                    <a:pt x="3238" y="32208"/>
                  </a:lnTo>
                  <a:lnTo>
                    <a:pt x="3238" y="32424"/>
                  </a:lnTo>
                  <a:lnTo>
                    <a:pt x="3199" y="32718"/>
                  </a:lnTo>
                  <a:lnTo>
                    <a:pt x="3297" y="32384"/>
                  </a:lnTo>
                  <a:lnTo>
                    <a:pt x="3356" y="32149"/>
                  </a:lnTo>
                  <a:lnTo>
                    <a:pt x="3395" y="31874"/>
                  </a:lnTo>
                  <a:lnTo>
                    <a:pt x="3435" y="31540"/>
                  </a:lnTo>
                  <a:lnTo>
                    <a:pt x="3454" y="31148"/>
                  </a:lnTo>
                  <a:lnTo>
                    <a:pt x="3435" y="30716"/>
                  </a:lnTo>
                  <a:lnTo>
                    <a:pt x="3415" y="30225"/>
                  </a:lnTo>
                  <a:lnTo>
                    <a:pt x="3356" y="29695"/>
                  </a:lnTo>
                  <a:lnTo>
                    <a:pt x="3258" y="29126"/>
                  </a:lnTo>
                  <a:lnTo>
                    <a:pt x="3101" y="28498"/>
                  </a:lnTo>
                  <a:lnTo>
                    <a:pt x="2905" y="27831"/>
                  </a:lnTo>
                  <a:lnTo>
                    <a:pt x="2650" y="27124"/>
                  </a:lnTo>
                  <a:lnTo>
                    <a:pt x="2336" y="26379"/>
                  </a:lnTo>
                  <a:lnTo>
                    <a:pt x="2139" y="25888"/>
                  </a:lnTo>
                  <a:lnTo>
                    <a:pt x="1943" y="25397"/>
                  </a:lnTo>
                  <a:lnTo>
                    <a:pt x="1786" y="24907"/>
                  </a:lnTo>
                  <a:lnTo>
                    <a:pt x="1629" y="24396"/>
                  </a:lnTo>
                  <a:lnTo>
                    <a:pt x="1492" y="23886"/>
                  </a:lnTo>
                  <a:lnTo>
                    <a:pt x="1374" y="23356"/>
                  </a:lnTo>
                  <a:lnTo>
                    <a:pt x="1276" y="22846"/>
                  </a:lnTo>
                  <a:lnTo>
                    <a:pt x="1197" y="22316"/>
                  </a:lnTo>
                  <a:lnTo>
                    <a:pt x="1119" y="21786"/>
                  </a:lnTo>
                  <a:lnTo>
                    <a:pt x="1060" y="21237"/>
                  </a:lnTo>
                  <a:lnTo>
                    <a:pt x="1021" y="20687"/>
                  </a:lnTo>
                  <a:lnTo>
                    <a:pt x="981" y="20157"/>
                  </a:lnTo>
                  <a:lnTo>
                    <a:pt x="962" y="19608"/>
                  </a:lnTo>
                  <a:lnTo>
                    <a:pt x="962" y="19058"/>
                  </a:lnTo>
                  <a:lnTo>
                    <a:pt x="981" y="17939"/>
                  </a:lnTo>
                  <a:lnTo>
                    <a:pt x="1040" y="16840"/>
                  </a:lnTo>
                  <a:lnTo>
                    <a:pt x="1158" y="15741"/>
                  </a:lnTo>
                  <a:lnTo>
                    <a:pt x="1295" y="14642"/>
                  </a:lnTo>
                  <a:lnTo>
                    <a:pt x="1472" y="13543"/>
                  </a:lnTo>
                  <a:lnTo>
                    <a:pt x="1668" y="12464"/>
                  </a:lnTo>
                  <a:lnTo>
                    <a:pt x="1904" y="11404"/>
                  </a:lnTo>
                  <a:lnTo>
                    <a:pt x="2139" y="10364"/>
                  </a:lnTo>
                  <a:lnTo>
                    <a:pt x="2414" y="9363"/>
                  </a:lnTo>
                  <a:lnTo>
                    <a:pt x="2689" y="8381"/>
                  </a:lnTo>
                  <a:lnTo>
                    <a:pt x="2983" y="7420"/>
                  </a:lnTo>
                  <a:lnTo>
                    <a:pt x="3278" y="6517"/>
                  </a:lnTo>
                  <a:lnTo>
                    <a:pt x="3572" y="5653"/>
                  </a:lnTo>
                  <a:lnTo>
                    <a:pt x="3867" y="4829"/>
                  </a:lnTo>
                  <a:lnTo>
                    <a:pt x="4161" y="4063"/>
                  </a:lnTo>
                  <a:lnTo>
                    <a:pt x="4691" y="2690"/>
                  </a:lnTo>
                  <a:lnTo>
                    <a:pt x="5181" y="1551"/>
                  </a:lnTo>
                  <a:lnTo>
                    <a:pt x="5554" y="707"/>
                  </a:lnTo>
                  <a:lnTo>
                    <a:pt x="588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4121550" y="-757125"/>
              <a:ext cx="142300" cy="166350"/>
            </a:xfrm>
            <a:custGeom>
              <a:avLst/>
              <a:gdLst/>
              <a:ahLst/>
              <a:cxnLst/>
              <a:rect l="l" t="t" r="r" b="b"/>
              <a:pathLst>
                <a:path w="5692" h="6654" extrusionOk="0">
                  <a:moveTo>
                    <a:pt x="5692" y="0"/>
                  </a:moveTo>
                  <a:lnTo>
                    <a:pt x="5555" y="275"/>
                  </a:lnTo>
                  <a:lnTo>
                    <a:pt x="5417" y="550"/>
                  </a:lnTo>
                  <a:lnTo>
                    <a:pt x="5260" y="824"/>
                  </a:lnTo>
                  <a:lnTo>
                    <a:pt x="5084" y="1099"/>
                  </a:lnTo>
                  <a:lnTo>
                    <a:pt x="4691" y="1629"/>
                  </a:lnTo>
                  <a:lnTo>
                    <a:pt x="4259" y="2159"/>
                  </a:lnTo>
                  <a:lnTo>
                    <a:pt x="3808" y="2650"/>
                  </a:lnTo>
                  <a:lnTo>
                    <a:pt x="3337" y="3140"/>
                  </a:lnTo>
                  <a:lnTo>
                    <a:pt x="2846" y="3592"/>
                  </a:lnTo>
                  <a:lnTo>
                    <a:pt x="2375" y="4004"/>
                  </a:lnTo>
                  <a:lnTo>
                    <a:pt x="1904" y="4377"/>
                  </a:lnTo>
                  <a:lnTo>
                    <a:pt x="1472" y="4730"/>
                  </a:lnTo>
                  <a:lnTo>
                    <a:pt x="727" y="5299"/>
                  </a:lnTo>
                  <a:lnTo>
                    <a:pt x="197" y="5652"/>
                  </a:lnTo>
                  <a:lnTo>
                    <a:pt x="0" y="5770"/>
                  </a:lnTo>
                  <a:lnTo>
                    <a:pt x="727" y="6653"/>
                  </a:lnTo>
                  <a:lnTo>
                    <a:pt x="1610" y="5888"/>
                  </a:lnTo>
                  <a:lnTo>
                    <a:pt x="2375" y="5181"/>
                  </a:lnTo>
                  <a:lnTo>
                    <a:pt x="3023" y="4514"/>
                  </a:lnTo>
                  <a:lnTo>
                    <a:pt x="3592" y="3866"/>
                  </a:lnTo>
                  <a:lnTo>
                    <a:pt x="4083" y="3278"/>
                  </a:lnTo>
                  <a:lnTo>
                    <a:pt x="4475" y="2748"/>
                  </a:lnTo>
                  <a:lnTo>
                    <a:pt x="4809" y="2237"/>
                  </a:lnTo>
                  <a:lnTo>
                    <a:pt x="5064" y="1786"/>
                  </a:lnTo>
                  <a:lnTo>
                    <a:pt x="5280" y="1374"/>
                  </a:lnTo>
                  <a:lnTo>
                    <a:pt x="5417" y="1021"/>
                  </a:lnTo>
                  <a:lnTo>
                    <a:pt x="5535" y="726"/>
                  </a:lnTo>
                  <a:lnTo>
                    <a:pt x="5613" y="471"/>
                  </a:lnTo>
                  <a:lnTo>
                    <a:pt x="5653" y="275"/>
                  </a:lnTo>
                  <a:lnTo>
                    <a:pt x="5672" y="118"/>
                  </a:lnTo>
                  <a:lnTo>
                    <a:pt x="56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4238325" y="-819450"/>
              <a:ext cx="118750" cy="183050"/>
            </a:xfrm>
            <a:custGeom>
              <a:avLst/>
              <a:gdLst/>
              <a:ahLst/>
              <a:cxnLst/>
              <a:rect l="l" t="t" r="r" b="b"/>
              <a:pathLst>
                <a:path w="4750" h="7322" extrusionOk="0">
                  <a:moveTo>
                    <a:pt x="20" y="1"/>
                  </a:moveTo>
                  <a:lnTo>
                    <a:pt x="0" y="118"/>
                  </a:lnTo>
                  <a:lnTo>
                    <a:pt x="0" y="256"/>
                  </a:lnTo>
                  <a:lnTo>
                    <a:pt x="20" y="472"/>
                  </a:lnTo>
                  <a:lnTo>
                    <a:pt x="59" y="727"/>
                  </a:lnTo>
                  <a:lnTo>
                    <a:pt x="118" y="1041"/>
                  </a:lnTo>
                  <a:lnTo>
                    <a:pt x="216" y="1414"/>
                  </a:lnTo>
                  <a:lnTo>
                    <a:pt x="354" y="1845"/>
                  </a:lnTo>
                  <a:lnTo>
                    <a:pt x="550" y="2336"/>
                  </a:lnTo>
                  <a:lnTo>
                    <a:pt x="805" y="2886"/>
                  </a:lnTo>
                  <a:lnTo>
                    <a:pt x="1119" y="3474"/>
                  </a:lnTo>
                  <a:lnTo>
                    <a:pt x="1492" y="4142"/>
                  </a:lnTo>
                  <a:lnTo>
                    <a:pt x="1963" y="4848"/>
                  </a:lnTo>
                  <a:lnTo>
                    <a:pt x="2512" y="5614"/>
                  </a:lnTo>
                  <a:lnTo>
                    <a:pt x="3160" y="6438"/>
                  </a:lnTo>
                  <a:lnTo>
                    <a:pt x="3906" y="7321"/>
                  </a:lnTo>
                  <a:lnTo>
                    <a:pt x="4750" y="6556"/>
                  </a:lnTo>
                  <a:lnTo>
                    <a:pt x="4593" y="6418"/>
                  </a:lnTo>
                  <a:lnTo>
                    <a:pt x="4122" y="5987"/>
                  </a:lnTo>
                  <a:lnTo>
                    <a:pt x="3474" y="5319"/>
                  </a:lnTo>
                  <a:lnTo>
                    <a:pt x="3082" y="4907"/>
                  </a:lnTo>
                  <a:lnTo>
                    <a:pt x="2689" y="4456"/>
                  </a:lnTo>
                  <a:lnTo>
                    <a:pt x="2277" y="3965"/>
                  </a:lnTo>
                  <a:lnTo>
                    <a:pt x="1865" y="3455"/>
                  </a:lnTo>
                  <a:lnTo>
                    <a:pt x="1472" y="2905"/>
                  </a:lnTo>
                  <a:lnTo>
                    <a:pt x="1099" y="2336"/>
                  </a:lnTo>
                  <a:lnTo>
                    <a:pt x="746" y="1767"/>
                  </a:lnTo>
                  <a:lnTo>
                    <a:pt x="452" y="1178"/>
                  </a:lnTo>
                  <a:lnTo>
                    <a:pt x="314" y="884"/>
                  </a:lnTo>
                  <a:lnTo>
                    <a:pt x="197" y="589"/>
                  </a:lnTo>
                  <a:lnTo>
                    <a:pt x="98" y="295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4195150" y="-1017175"/>
              <a:ext cx="73125" cy="203150"/>
            </a:xfrm>
            <a:custGeom>
              <a:avLst/>
              <a:gdLst/>
              <a:ahLst/>
              <a:cxnLst/>
              <a:rect l="l" t="t" r="r" b="b"/>
              <a:pathLst>
                <a:path w="2925" h="8126" extrusionOk="0">
                  <a:moveTo>
                    <a:pt x="197" y="0"/>
                  </a:moveTo>
                  <a:lnTo>
                    <a:pt x="157" y="118"/>
                  </a:lnTo>
                  <a:lnTo>
                    <a:pt x="118" y="255"/>
                  </a:lnTo>
                  <a:lnTo>
                    <a:pt x="79" y="452"/>
                  </a:lnTo>
                  <a:lnTo>
                    <a:pt x="40" y="726"/>
                  </a:lnTo>
                  <a:lnTo>
                    <a:pt x="0" y="1040"/>
                  </a:lnTo>
                  <a:lnTo>
                    <a:pt x="0" y="1433"/>
                  </a:lnTo>
                  <a:lnTo>
                    <a:pt x="20" y="1884"/>
                  </a:lnTo>
                  <a:lnTo>
                    <a:pt x="59" y="2414"/>
                  </a:lnTo>
                  <a:lnTo>
                    <a:pt x="157" y="3003"/>
                  </a:lnTo>
                  <a:lnTo>
                    <a:pt x="295" y="3670"/>
                  </a:lnTo>
                  <a:lnTo>
                    <a:pt x="471" y="4396"/>
                  </a:lnTo>
                  <a:lnTo>
                    <a:pt x="727" y="5221"/>
                  </a:lnTo>
                  <a:lnTo>
                    <a:pt x="1041" y="6104"/>
                  </a:lnTo>
                  <a:lnTo>
                    <a:pt x="1433" y="7066"/>
                  </a:lnTo>
                  <a:lnTo>
                    <a:pt x="1904" y="8125"/>
                  </a:lnTo>
                  <a:lnTo>
                    <a:pt x="2925" y="7635"/>
                  </a:lnTo>
                  <a:lnTo>
                    <a:pt x="2807" y="7439"/>
                  </a:lnTo>
                  <a:lnTo>
                    <a:pt x="2493" y="6889"/>
                  </a:lnTo>
                  <a:lnTo>
                    <a:pt x="2042" y="6065"/>
                  </a:lnTo>
                  <a:lnTo>
                    <a:pt x="1786" y="5574"/>
                  </a:lnTo>
                  <a:lnTo>
                    <a:pt x="1531" y="5024"/>
                  </a:lnTo>
                  <a:lnTo>
                    <a:pt x="1276" y="4455"/>
                  </a:lnTo>
                  <a:lnTo>
                    <a:pt x="1021" y="3827"/>
                  </a:lnTo>
                  <a:lnTo>
                    <a:pt x="785" y="3199"/>
                  </a:lnTo>
                  <a:lnTo>
                    <a:pt x="589" y="2552"/>
                  </a:lnTo>
                  <a:lnTo>
                    <a:pt x="413" y="1904"/>
                  </a:lnTo>
                  <a:lnTo>
                    <a:pt x="295" y="1256"/>
                  </a:lnTo>
                  <a:lnTo>
                    <a:pt x="236" y="942"/>
                  </a:lnTo>
                  <a:lnTo>
                    <a:pt x="216" y="628"/>
                  </a:lnTo>
                  <a:lnTo>
                    <a:pt x="197" y="314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4147075" y="-912675"/>
              <a:ext cx="142325" cy="165875"/>
            </a:xfrm>
            <a:custGeom>
              <a:avLst/>
              <a:gdLst/>
              <a:ahLst/>
              <a:cxnLst/>
              <a:rect l="l" t="t" r="r" b="b"/>
              <a:pathLst>
                <a:path w="5693" h="6635" extrusionOk="0">
                  <a:moveTo>
                    <a:pt x="5692" y="1"/>
                  </a:moveTo>
                  <a:lnTo>
                    <a:pt x="5555" y="275"/>
                  </a:lnTo>
                  <a:lnTo>
                    <a:pt x="5418" y="550"/>
                  </a:lnTo>
                  <a:lnTo>
                    <a:pt x="5261" y="825"/>
                  </a:lnTo>
                  <a:lnTo>
                    <a:pt x="5084" y="1100"/>
                  </a:lnTo>
                  <a:lnTo>
                    <a:pt x="4691" y="1630"/>
                  </a:lnTo>
                  <a:lnTo>
                    <a:pt x="4260" y="2159"/>
                  </a:lnTo>
                  <a:lnTo>
                    <a:pt x="3808" y="2650"/>
                  </a:lnTo>
                  <a:lnTo>
                    <a:pt x="3337" y="3121"/>
                  </a:lnTo>
                  <a:lnTo>
                    <a:pt x="2847" y="3573"/>
                  </a:lnTo>
                  <a:lnTo>
                    <a:pt x="2376" y="4004"/>
                  </a:lnTo>
                  <a:lnTo>
                    <a:pt x="1905" y="4377"/>
                  </a:lnTo>
                  <a:lnTo>
                    <a:pt x="1473" y="4730"/>
                  </a:lnTo>
                  <a:lnTo>
                    <a:pt x="707" y="5280"/>
                  </a:lnTo>
                  <a:lnTo>
                    <a:pt x="197" y="5653"/>
                  </a:lnTo>
                  <a:lnTo>
                    <a:pt x="1" y="5771"/>
                  </a:lnTo>
                  <a:lnTo>
                    <a:pt x="727" y="6634"/>
                  </a:lnTo>
                  <a:lnTo>
                    <a:pt x="1590" y="5888"/>
                  </a:lnTo>
                  <a:lnTo>
                    <a:pt x="2356" y="5182"/>
                  </a:lnTo>
                  <a:lnTo>
                    <a:pt x="3023" y="4495"/>
                  </a:lnTo>
                  <a:lnTo>
                    <a:pt x="3592" y="3867"/>
                  </a:lnTo>
                  <a:lnTo>
                    <a:pt x="4063" y="3278"/>
                  </a:lnTo>
                  <a:lnTo>
                    <a:pt x="4476" y="2729"/>
                  </a:lnTo>
                  <a:lnTo>
                    <a:pt x="4809" y="2238"/>
                  </a:lnTo>
                  <a:lnTo>
                    <a:pt x="5064" y="1787"/>
                  </a:lnTo>
                  <a:lnTo>
                    <a:pt x="5261" y="1374"/>
                  </a:lnTo>
                  <a:lnTo>
                    <a:pt x="5418" y="1021"/>
                  </a:lnTo>
                  <a:lnTo>
                    <a:pt x="5535" y="707"/>
                  </a:lnTo>
                  <a:lnTo>
                    <a:pt x="5614" y="452"/>
                  </a:lnTo>
                  <a:lnTo>
                    <a:pt x="5653" y="256"/>
                  </a:lnTo>
                  <a:lnTo>
                    <a:pt x="5673" y="118"/>
                  </a:lnTo>
                  <a:lnTo>
                    <a:pt x="56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4124000" y="-1102550"/>
              <a:ext cx="142300" cy="166350"/>
            </a:xfrm>
            <a:custGeom>
              <a:avLst/>
              <a:gdLst/>
              <a:ahLst/>
              <a:cxnLst/>
              <a:rect l="l" t="t" r="r" b="b"/>
              <a:pathLst>
                <a:path w="5692" h="6654" extrusionOk="0">
                  <a:moveTo>
                    <a:pt x="5692" y="0"/>
                  </a:moveTo>
                  <a:lnTo>
                    <a:pt x="5554" y="275"/>
                  </a:lnTo>
                  <a:lnTo>
                    <a:pt x="5417" y="550"/>
                  </a:lnTo>
                  <a:lnTo>
                    <a:pt x="5260" y="824"/>
                  </a:lnTo>
                  <a:lnTo>
                    <a:pt x="5083" y="1099"/>
                  </a:lnTo>
                  <a:lnTo>
                    <a:pt x="4691" y="1629"/>
                  </a:lnTo>
                  <a:lnTo>
                    <a:pt x="4259" y="2159"/>
                  </a:lnTo>
                  <a:lnTo>
                    <a:pt x="3808" y="2650"/>
                  </a:lnTo>
                  <a:lnTo>
                    <a:pt x="3337" y="3140"/>
                  </a:lnTo>
                  <a:lnTo>
                    <a:pt x="2846" y="3572"/>
                  </a:lnTo>
                  <a:lnTo>
                    <a:pt x="2375" y="4004"/>
                  </a:lnTo>
                  <a:lnTo>
                    <a:pt x="1904" y="4377"/>
                  </a:lnTo>
                  <a:lnTo>
                    <a:pt x="1472" y="4730"/>
                  </a:lnTo>
                  <a:lnTo>
                    <a:pt x="726" y="5299"/>
                  </a:lnTo>
                  <a:lnTo>
                    <a:pt x="196" y="5653"/>
                  </a:lnTo>
                  <a:lnTo>
                    <a:pt x="0" y="5770"/>
                  </a:lnTo>
                  <a:lnTo>
                    <a:pt x="726" y="6653"/>
                  </a:lnTo>
                  <a:lnTo>
                    <a:pt x="1610" y="5888"/>
                  </a:lnTo>
                  <a:lnTo>
                    <a:pt x="2375" y="5182"/>
                  </a:lnTo>
                  <a:lnTo>
                    <a:pt x="3023" y="4514"/>
                  </a:lnTo>
                  <a:lnTo>
                    <a:pt x="3592" y="3867"/>
                  </a:lnTo>
                  <a:lnTo>
                    <a:pt x="4082" y="3278"/>
                  </a:lnTo>
                  <a:lnTo>
                    <a:pt x="4475" y="2728"/>
                  </a:lnTo>
                  <a:lnTo>
                    <a:pt x="4809" y="2238"/>
                  </a:lnTo>
                  <a:lnTo>
                    <a:pt x="5064" y="1786"/>
                  </a:lnTo>
                  <a:lnTo>
                    <a:pt x="5280" y="1374"/>
                  </a:lnTo>
                  <a:lnTo>
                    <a:pt x="5437" y="1021"/>
                  </a:lnTo>
                  <a:lnTo>
                    <a:pt x="5535" y="707"/>
                  </a:lnTo>
                  <a:lnTo>
                    <a:pt x="5613" y="471"/>
                  </a:lnTo>
                  <a:lnTo>
                    <a:pt x="5653" y="255"/>
                  </a:lnTo>
                  <a:lnTo>
                    <a:pt x="5672" y="118"/>
                  </a:lnTo>
                  <a:lnTo>
                    <a:pt x="56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" name="Google Shape;80;p2"/>
          <p:cNvGrpSpPr/>
          <p:nvPr/>
        </p:nvGrpSpPr>
        <p:grpSpPr>
          <a:xfrm>
            <a:off x="8848754" y="881599"/>
            <a:ext cx="126193" cy="189100"/>
            <a:chOff x="-682500" y="-141275"/>
            <a:chExt cx="166350" cy="249275"/>
          </a:xfrm>
        </p:grpSpPr>
        <p:sp>
          <p:nvSpPr>
            <p:cNvPr id="81" name="Google Shape;81;p2"/>
            <p:cNvSpPr/>
            <p:nvPr/>
          </p:nvSpPr>
          <p:spPr>
            <a:xfrm>
              <a:off x="-682500" y="-141275"/>
              <a:ext cx="166350" cy="248800"/>
            </a:xfrm>
            <a:custGeom>
              <a:avLst/>
              <a:gdLst/>
              <a:ahLst/>
              <a:cxnLst/>
              <a:rect l="l" t="t" r="r" b="b"/>
              <a:pathLst>
                <a:path w="6654" h="9952" extrusionOk="0">
                  <a:moveTo>
                    <a:pt x="3533" y="1"/>
                  </a:moveTo>
                  <a:lnTo>
                    <a:pt x="3376" y="20"/>
                  </a:lnTo>
                  <a:lnTo>
                    <a:pt x="3200" y="59"/>
                  </a:lnTo>
                  <a:lnTo>
                    <a:pt x="3043" y="99"/>
                  </a:lnTo>
                  <a:lnTo>
                    <a:pt x="2729" y="236"/>
                  </a:lnTo>
                  <a:lnTo>
                    <a:pt x="2415" y="393"/>
                  </a:lnTo>
                  <a:lnTo>
                    <a:pt x="2100" y="609"/>
                  </a:lnTo>
                  <a:lnTo>
                    <a:pt x="1806" y="845"/>
                  </a:lnTo>
                  <a:lnTo>
                    <a:pt x="1531" y="1139"/>
                  </a:lnTo>
                  <a:lnTo>
                    <a:pt x="1276" y="1453"/>
                  </a:lnTo>
                  <a:lnTo>
                    <a:pt x="1021" y="1806"/>
                  </a:lnTo>
                  <a:lnTo>
                    <a:pt x="805" y="2199"/>
                  </a:lnTo>
                  <a:lnTo>
                    <a:pt x="609" y="2611"/>
                  </a:lnTo>
                  <a:lnTo>
                    <a:pt x="432" y="3062"/>
                  </a:lnTo>
                  <a:lnTo>
                    <a:pt x="275" y="3514"/>
                  </a:lnTo>
                  <a:lnTo>
                    <a:pt x="157" y="4004"/>
                  </a:lnTo>
                  <a:lnTo>
                    <a:pt x="79" y="4515"/>
                  </a:lnTo>
                  <a:lnTo>
                    <a:pt x="20" y="5025"/>
                  </a:lnTo>
                  <a:lnTo>
                    <a:pt x="0" y="5516"/>
                  </a:lnTo>
                  <a:lnTo>
                    <a:pt x="0" y="6006"/>
                  </a:lnTo>
                  <a:lnTo>
                    <a:pt x="40" y="6477"/>
                  </a:lnTo>
                  <a:lnTo>
                    <a:pt x="118" y="6929"/>
                  </a:lnTo>
                  <a:lnTo>
                    <a:pt x="216" y="7360"/>
                  </a:lnTo>
                  <a:lnTo>
                    <a:pt x="354" y="7773"/>
                  </a:lnTo>
                  <a:lnTo>
                    <a:pt x="511" y="8146"/>
                  </a:lnTo>
                  <a:lnTo>
                    <a:pt x="707" y="8499"/>
                  </a:lnTo>
                  <a:lnTo>
                    <a:pt x="903" y="8832"/>
                  </a:lnTo>
                  <a:lnTo>
                    <a:pt x="1139" y="9107"/>
                  </a:lnTo>
                  <a:lnTo>
                    <a:pt x="1394" y="9362"/>
                  </a:lnTo>
                  <a:lnTo>
                    <a:pt x="1669" y="9578"/>
                  </a:lnTo>
                  <a:lnTo>
                    <a:pt x="1806" y="9657"/>
                  </a:lnTo>
                  <a:lnTo>
                    <a:pt x="1963" y="9735"/>
                  </a:lnTo>
                  <a:lnTo>
                    <a:pt x="2120" y="9814"/>
                  </a:lnTo>
                  <a:lnTo>
                    <a:pt x="2277" y="9873"/>
                  </a:lnTo>
                  <a:lnTo>
                    <a:pt x="2434" y="9912"/>
                  </a:lnTo>
                  <a:lnTo>
                    <a:pt x="2611" y="9932"/>
                  </a:lnTo>
                  <a:lnTo>
                    <a:pt x="2768" y="9951"/>
                  </a:lnTo>
                  <a:lnTo>
                    <a:pt x="3101" y="9951"/>
                  </a:lnTo>
                  <a:lnTo>
                    <a:pt x="3278" y="9932"/>
                  </a:lnTo>
                  <a:lnTo>
                    <a:pt x="3435" y="9892"/>
                  </a:lnTo>
                  <a:lnTo>
                    <a:pt x="3612" y="9853"/>
                  </a:lnTo>
                  <a:lnTo>
                    <a:pt x="3926" y="9735"/>
                  </a:lnTo>
                  <a:lnTo>
                    <a:pt x="4240" y="9559"/>
                  </a:lnTo>
                  <a:lnTo>
                    <a:pt x="4554" y="9362"/>
                  </a:lnTo>
                  <a:lnTo>
                    <a:pt x="4829" y="9107"/>
                  </a:lnTo>
                  <a:lnTo>
                    <a:pt x="5123" y="8813"/>
                  </a:lnTo>
                  <a:lnTo>
                    <a:pt x="5378" y="8499"/>
                  </a:lnTo>
                  <a:lnTo>
                    <a:pt x="5614" y="8146"/>
                  </a:lnTo>
                  <a:lnTo>
                    <a:pt x="5849" y="7753"/>
                  </a:lnTo>
                  <a:lnTo>
                    <a:pt x="6045" y="7341"/>
                  </a:lnTo>
                  <a:lnTo>
                    <a:pt x="6222" y="6909"/>
                  </a:lnTo>
                  <a:lnTo>
                    <a:pt x="6359" y="6438"/>
                  </a:lnTo>
                  <a:lnTo>
                    <a:pt x="6497" y="5947"/>
                  </a:lnTo>
                  <a:lnTo>
                    <a:pt x="6575" y="5457"/>
                  </a:lnTo>
                  <a:lnTo>
                    <a:pt x="6634" y="4946"/>
                  </a:lnTo>
                  <a:lnTo>
                    <a:pt x="6654" y="4436"/>
                  </a:lnTo>
                  <a:lnTo>
                    <a:pt x="6654" y="3965"/>
                  </a:lnTo>
                  <a:lnTo>
                    <a:pt x="6595" y="3494"/>
                  </a:lnTo>
                  <a:lnTo>
                    <a:pt x="6536" y="3023"/>
                  </a:lnTo>
                  <a:lnTo>
                    <a:pt x="6418" y="2591"/>
                  </a:lnTo>
                  <a:lnTo>
                    <a:pt x="6301" y="2199"/>
                  </a:lnTo>
                  <a:lnTo>
                    <a:pt x="6144" y="1806"/>
                  </a:lnTo>
                  <a:lnTo>
                    <a:pt x="5947" y="1453"/>
                  </a:lnTo>
                  <a:lnTo>
                    <a:pt x="5731" y="1139"/>
                  </a:lnTo>
                  <a:lnTo>
                    <a:pt x="5515" y="845"/>
                  </a:lnTo>
                  <a:lnTo>
                    <a:pt x="5260" y="589"/>
                  </a:lnTo>
                  <a:lnTo>
                    <a:pt x="4986" y="393"/>
                  </a:lnTo>
                  <a:lnTo>
                    <a:pt x="4829" y="295"/>
                  </a:lnTo>
                  <a:lnTo>
                    <a:pt x="4691" y="217"/>
                  </a:lnTo>
                  <a:lnTo>
                    <a:pt x="4534" y="158"/>
                  </a:lnTo>
                  <a:lnTo>
                    <a:pt x="4377" y="99"/>
                  </a:lnTo>
                  <a:lnTo>
                    <a:pt x="4220" y="59"/>
                  </a:lnTo>
                  <a:lnTo>
                    <a:pt x="4043" y="20"/>
                  </a:lnTo>
                  <a:lnTo>
                    <a:pt x="3867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625575" y="-139300"/>
              <a:ext cx="54975" cy="247300"/>
            </a:xfrm>
            <a:custGeom>
              <a:avLst/>
              <a:gdLst/>
              <a:ahLst/>
              <a:cxnLst/>
              <a:rect l="l" t="t" r="r" b="b"/>
              <a:pathLst>
                <a:path w="2199" h="9892" extrusionOk="0">
                  <a:moveTo>
                    <a:pt x="2179" y="0"/>
                  </a:moveTo>
                  <a:lnTo>
                    <a:pt x="1865" y="216"/>
                  </a:lnTo>
                  <a:lnTo>
                    <a:pt x="1649" y="393"/>
                  </a:lnTo>
                  <a:lnTo>
                    <a:pt x="1433" y="589"/>
                  </a:lnTo>
                  <a:lnTo>
                    <a:pt x="1197" y="824"/>
                  </a:lnTo>
                  <a:lnTo>
                    <a:pt x="942" y="1099"/>
                  </a:lnTo>
                  <a:lnTo>
                    <a:pt x="707" y="1413"/>
                  </a:lnTo>
                  <a:lnTo>
                    <a:pt x="491" y="1766"/>
                  </a:lnTo>
                  <a:lnTo>
                    <a:pt x="314" y="2139"/>
                  </a:lnTo>
                  <a:lnTo>
                    <a:pt x="236" y="2336"/>
                  </a:lnTo>
                  <a:lnTo>
                    <a:pt x="157" y="2552"/>
                  </a:lnTo>
                  <a:lnTo>
                    <a:pt x="98" y="2767"/>
                  </a:lnTo>
                  <a:lnTo>
                    <a:pt x="39" y="2983"/>
                  </a:lnTo>
                  <a:lnTo>
                    <a:pt x="20" y="3219"/>
                  </a:lnTo>
                  <a:lnTo>
                    <a:pt x="0" y="3454"/>
                  </a:lnTo>
                  <a:lnTo>
                    <a:pt x="0" y="3690"/>
                  </a:lnTo>
                  <a:lnTo>
                    <a:pt x="0" y="3945"/>
                  </a:lnTo>
                  <a:lnTo>
                    <a:pt x="39" y="4220"/>
                  </a:lnTo>
                  <a:lnTo>
                    <a:pt x="98" y="4475"/>
                  </a:lnTo>
                  <a:lnTo>
                    <a:pt x="177" y="4750"/>
                  </a:lnTo>
                  <a:lnTo>
                    <a:pt x="275" y="5044"/>
                  </a:lnTo>
                  <a:lnTo>
                    <a:pt x="393" y="5319"/>
                  </a:lnTo>
                  <a:lnTo>
                    <a:pt x="550" y="5633"/>
                  </a:lnTo>
                  <a:lnTo>
                    <a:pt x="805" y="6143"/>
                  </a:lnTo>
                  <a:lnTo>
                    <a:pt x="1001" y="6614"/>
                  </a:lnTo>
                  <a:lnTo>
                    <a:pt x="1178" y="7046"/>
                  </a:lnTo>
                  <a:lnTo>
                    <a:pt x="1295" y="7438"/>
                  </a:lnTo>
                  <a:lnTo>
                    <a:pt x="1374" y="7811"/>
                  </a:lnTo>
                  <a:lnTo>
                    <a:pt x="1413" y="8145"/>
                  </a:lnTo>
                  <a:lnTo>
                    <a:pt x="1413" y="8439"/>
                  </a:lnTo>
                  <a:lnTo>
                    <a:pt x="1394" y="8695"/>
                  </a:lnTo>
                  <a:lnTo>
                    <a:pt x="1354" y="8930"/>
                  </a:lnTo>
                  <a:lnTo>
                    <a:pt x="1295" y="9146"/>
                  </a:lnTo>
                  <a:lnTo>
                    <a:pt x="1217" y="9323"/>
                  </a:lnTo>
                  <a:lnTo>
                    <a:pt x="1138" y="9480"/>
                  </a:lnTo>
                  <a:lnTo>
                    <a:pt x="1040" y="9617"/>
                  </a:lnTo>
                  <a:lnTo>
                    <a:pt x="923" y="9715"/>
                  </a:lnTo>
                  <a:lnTo>
                    <a:pt x="824" y="9813"/>
                  </a:lnTo>
                  <a:lnTo>
                    <a:pt x="726" y="9892"/>
                  </a:lnTo>
                  <a:lnTo>
                    <a:pt x="726" y="9892"/>
                  </a:lnTo>
                  <a:lnTo>
                    <a:pt x="883" y="9813"/>
                  </a:lnTo>
                  <a:lnTo>
                    <a:pt x="1040" y="9696"/>
                  </a:lnTo>
                  <a:lnTo>
                    <a:pt x="1197" y="9558"/>
                  </a:lnTo>
                  <a:lnTo>
                    <a:pt x="1374" y="9421"/>
                  </a:lnTo>
                  <a:lnTo>
                    <a:pt x="1531" y="9224"/>
                  </a:lnTo>
                  <a:lnTo>
                    <a:pt x="1668" y="9028"/>
                  </a:lnTo>
                  <a:lnTo>
                    <a:pt x="1806" y="8793"/>
                  </a:lnTo>
                  <a:lnTo>
                    <a:pt x="1904" y="8538"/>
                  </a:lnTo>
                  <a:lnTo>
                    <a:pt x="1982" y="8243"/>
                  </a:lnTo>
                  <a:lnTo>
                    <a:pt x="2022" y="7910"/>
                  </a:lnTo>
                  <a:lnTo>
                    <a:pt x="2022" y="7556"/>
                  </a:lnTo>
                  <a:lnTo>
                    <a:pt x="1982" y="7164"/>
                  </a:lnTo>
                  <a:lnTo>
                    <a:pt x="1884" y="6752"/>
                  </a:lnTo>
                  <a:lnTo>
                    <a:pt x="1747" y="6281"/>
                  </a:lnTo>
                  <a:lnTo>
                    <a:pt x="1531" y="5790"/>
                  </a:lnTo>
                  <a:lnTo>
                    <a:pt x="1237" y="5240"/>
                  </a:lnTo>
                  <a:lnTo>
                    <a:pt x="1119" y="5024"/>
                  </a:lnTo>
                  <a:lnTo>
                    <a:pt x="1021" y="4809"/>
                  </a:lnTo>
                  <a:lnTo>
                    <a:pt x="942" y="4593"/>
                  </a:lnTo>
                  <a:lnTo>
                    <a:pt x="883" y="4377"/>
                  </a:lnTo>
                  <a:lnTo>
                    <a:pt x="824" y="4161"/>
                  </a:lnTo>
                  <a:lnTo>
                    <a:pt x="805" y="3945"/>
                  </a:lnTo>
                  <a:lnTo>
                    <a:pt x="785" y="3729"/>
                  </a:lnTo>
                  <a:lnTo>
                    <a:pt x="766" y="3513"/>
                  </a:lnTo>
                  <a:lnTo>
                    <a:pt x="785" y="3101"/>
                  </a:lnTo>
                  <a:lnTo>
                    <a:pt x="844" y="2689"/>
                  </a:lnTo>
                  <a:lnTo>
                    <a:pt x="942" y="2316"/>
                  </a:lnTo>
                  <a:lnTo>
                    <a:pt x="1080" y="1943"/>
                  </a:lnTo>
                  <a:lnTo>
                    <a:pt x="1217" y="1590"/>
                  </a:lnTo>
                  <a:lnTo>
                    <a:pt x="1374" y="1256"/>
                  </a:lnTo>
                  <a:lnTo>
                    <a:pt x="1531" y="962"/>
                  </a:lnTo>
                  <a:lnTo>
                    <a:pt x="1708" y="707"/>
                  </a:lnTo>
                  <a:lnTo>
                    <a:pt x="2002" y="275"/>
                  </a:lnTo>
                  <a:lnTo>
                    <a:pt x="2198" y="20"/>
                  </a:lnTo>
                  <a:lnTo>
                    <a:pt x="21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83;p2"/>
          <p:cNvGrpSpPr/>
          <p:nvPr/>
        </p:nvGrpSpPr>
        <p:grpSpPr>
          <a:xfrm flipH="1">
            <a:off x="8772554" y="1186399"/>
            <a:ext cx="126193" cy="189100"/>
            <a:chOff x="-682500" y="-141275"/>
            <a:chExt cx="166350" cy="249275"/>
          </a:xfrm>
        </p:grpSpPr>
        <p:sp>
          <p:nvSpPr>
            <p:cNvPr id="84" name="Google Shape;84;p2"/>
            <p:cNvSpPr/>
            <p:nvPr/>
          </p:nvSpPr>
          <p:spPr>
            <a:xfrm>
              <a:off x="-682500" y="-141275"/>
              <a:ext cx="166350" cy="248800"/>
            </a:xfrm>
            <a:custGeom>
              <a:avLst/>
              <a:gdLst/>
              <a:ahLst/>
              <a:cxnLst/>
              <a:rect l="l" t="t" r="r" b="b"/>
              <a:pathLst>
                <a:path w="6654" h="9952" extrusionOk="0">
                  <a:moveTo>
                    <a:pt x="3533" y="1"/>
                  </a:moveTo>
                  <a:lnTo>
                    <a:pt x="3376" y="20"/>
                  </a:lnTo>
                  <a:lnTo>
                    <a:pt x="3200" y="59"/>
                  </a:lnTo>
                  <a:lnTo>
                    <a:pt x="3043" y="99"/>
                  </a:lnTo>
                  <a:lnTo>
                    <a:pt x="2729" y="236"/>
                  </a:lnTo>
                  <a:lnTo>
                    <a:pt x="2415" y="393"/>
                  </a:lnTo>
                  <a:lnTo>
                    <a:pt x="2100" y="609"/>
                  </a:lnTo>
                  <a:lnTo>
                    <a:pt x="1806" y="845"/>
                  </a:lnTo>
                  <a:lnTo>
                    <a:pt x="1531" y="1139"/>
                  </a:lnTo>
                  <a:lnTo>
                    <a:pt x="1276" y="1453"/>
                  </a:lnTo>
                  <a:lnTo>
                    <a:pt x="1021" y="1806"/>
                  </a:lnTo>
                  <a:lnTo>
                    <a:pt x="805" y="2199"/>
                  </a:lnTo>
                  <a:lnTo>
                    <a:pt x="609" y="2611"/>
                  </a:lnTo>
                  <a:lnTo>
                    <a:pt x="432" y="3062"/>
                  </a:lnTo>
                  <a:lnTo>
                    <a:pt x="275" y="3514"/>
                  </a:lnTo>
                  <a:lnTo>
                    <a:pt x="157" y="4004"/>
                  </a:lnTo>
                  <a:lnTo>
                    <a:pt x="79" y="4515"/>
                  </a:lnTo>
                  <a:lnTo>
                    <a:pt x="20" y="5025"/>
                  </a:lnTo>
                  <a:lnTo>
                    <a:pt x="0" y="5516"/>
                  </a:lnTo>
                  <a:lnTo>
                    <a:pt x="0" y="6006"/>
                  </a:lnTo>
                  <a:lnTo>
                    <a:pt x="40" y="6477"/>
                  </a:lnTo>
                  <a:lnTo>
                    <a:pt x="118" y="6929"/>
                  </a:lnTo>
                  <a:lnTo>
                    <a:pt x="216" y="7360"/>
                  </a:lnTo>
                  <a:lnTo>
                    <a:pt x="354" y="7773"/>
                  </a:lnTo>
                  <a:lnTo>
                    <a:pt x="511" y="8146"/>
                  </a:lnTo>
                  <a:lnTo>
                    <a:pt x="707" y="8499"/>
                  </a:lnTo>
                  <a:lnTo>
                    <a:pt x="903" y="8832"/>
                  </a:lnTo>
                  <a:lnTo>
                    <a:pt x="1139" y="9107"/>
                  </a:lnTo>
                  <a:lnTo>
                    <a:pt x="1394" y="9362"/>
                  </a:lnTo>
                  <a:lnTo>
                    <a:pt x="1669" y="9578"/>
                  </a:lnTo>
                  <a:lnTo>
                    <a:pt x="1806" y="9657"/>
                  </a:lnTo>
                  <a:lnTo>
                    <a:pt x="1963" y="9735"/>
                  </a:lnTo>
                  <a:lnTo>
                    <a:pt x="2120" y="9814"/>
                  </a:lnTo>
                  <a:lnTo>
                    <a:pt x="2277" y="9873"/>
                  </a:lnTo>
                  <a:lnTo>
                    <a:pt x="2434" y="9912"/>
                  </a:lnTo>
                  <a:lnTo>
                    <a:pt x="2611" y="9932"/>
                  </a:lnTo>
                  <a:lnTo>
                    <a:pt x="2768" y="9951"/>
                  </a:lnTo>
                  <a:lnTo>
                    <a:pt x="3101" y="9951"/>
                  </a:lnTo>
                  <a:lnTo>
                    <a:pt x="3278" y="9932"/>
                  </a:lnTo>
                  <a:lnTo>
                    <a:pt x="3435" y="9892"/>
                  </a:lnTo>
                  <a:lnTo>
                    <a:pt x="3612" y="9853"/>
                  </a:lnTo>
                  <a:lnTo>
                    <a:pt x="3926" y="9735"/>
                  </a:lnTo>
                  <a:lnTo>
                    <a:pt x="4240" y="9559"/>
                  </a:lnTo>
                  <a:lnTo>
                    <a:pt x="4554" y="9362"/>
                  </a:lnTo>
                  <a:lnTo>
                    <a:pt x="4829" y="9107"/>
                  </a:lnTo>
                  <a:lnTo>
                    <a:pt x="5123" y="8813"/>
                  </a:lnTo>
                  <a:lnTo>
                    <a:pt x="5378" y="8499"/>
                  </a:lnTo>
                  <a:lnTo>
                    <a:pt x="5614" y="8146"/>
                  </a:lnTo>
                  <a:lnTo>
                    <a:pt x="5849" y="7753"/>
                  </a:lnTo>
                  <a:lnTo>
                    <a:pt x="6045" y="7341"/>
                  </a:lnTo>
                  <a:lnTo>
                    <a:pt x="6222" y="6909"/>
                  </a:lnTo>
                  <a:lnTo>
                    <a:pt x="6359" y="6438"/>
                  </a:lnTo>
                  <a:lnTo>
                    <a:pt x="6497" y="5947"/>
                  </a:lnTo>
                  <a:lnTo>
                    <a:pt x="6575" y="5457"/>
                  </a:lnTo>
                  <a:lnTo>
                    <a:pt x="6634" y="4946"/>
                  </a:lnTo>
                  <a:lnTo>
                    <a:pt x="6654" y="4436"/>
                  </a:lnTo>
                  <a:lnTo>
                    <a:pt x="6654" y="3965"/>
                  </a:lnTo>
                  <a:lnTo>
                    <a:pt x="6595" y="3494"/>
                  </a:lnTo>
                  <a:lnTo>
                    <a:pt x="6536" y="3023"/>
                  </a:lnTo>
                  <a:lnTo>
                    <a:pt x="6418" y="2591"/>
                  </a:lnTo>
                  <a:lnTo>
                    <a:pt x="6301" y="2199"/>
                  </a:lnTo>
                  <a:lnTo>
                    <a:pt x="6144" y="1806"/>
                  </a:lnTo>
                  <a:lnTo>
                    <a:pt x="5947" y="1453"/>
                  </a:lnTo>
                  <a:lnTo>
                    <a:pt x="5731" y="1139"/>
                  </a:lnTo>
                  <a:lnTo>
                    <a:pt x="5515" y="845"/>
                  </a:lnTo>
                  <a:lnTo>
                    <a:pt x="5260" y="589"/>
                  </a:lnTo>
                  <a:lnTo>
                    <a:pt x="4986" y="393"/>
                  </a:lnTo>
                  <a:lnTo>
                    <a:pt x="4829" y="295"/>
                  </a:lnTo>
                  <a:lnTo>
                    <a:pt x="4691" y="217"/>
                  </a:lnTo>
                  <a:lnTo>
                    <a:pt x="4534" y="158"/>
                  </a:lnTo>
                  <a:lnTo>
                    <a:pt x="4377" y="99"/>
                  </a:lnTo>
                  <a:lnTo>
                    <a:pt x="4220" y="59"/>
                  </a:lnTo>
                  <a:lnTo>
                    <a:pt x="4043" y="20"/>
                  </a:lnTo>
                  <a:lnTo>
                    <a:pt x="3867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625575" y="-139300"/>
              <a:ext cx="54975" cy="247300"/>
            </a:xfrm>
            <a:custGeom>
              <a:avLst/>
              <a:gdLst/>
              <a:ahLst/>
              <a:cxnLst/>
              <a:rect l="l" t="t" r="r" b="b"/>
              <a:pathLst>
                <a:path w="2199" h="9892" extrusionOk="0">
                  <a:moveTo>
                    <a:pt x="2179" y="0"/>
                  </a:moveTo>
                  <a:lnTo>
                    <a:pt x="1865" y="216"/>
                  </a:lnTo>
                  <a:lnTo>
                    <a:pt x="1649" y="393"/>
                  </a:lnTo>
                  <a:lnTo>
                    <a:pt x="1433" y="589"/>
                  </a:lnTo>
                  <a:lnTo>
                    <a:pt x="1197" y="824"/>
                  </a:lnTo>
                  <a:lnTo>
                    <a:pt x="942" y="1099"/>
                  </a:lnTo>
                  <a:lnTo>
                    <a:pt x="707" y="1413"/>
                  </a:lnTo>
                  <a:lnTo>
                    <a:pt x="491" y="1766"/>
                  </a:lnTo>
                  <a:lnTo>
                    <a:pt x="314" y="2139"/>
                  </a:lnTo>
                  <a:lnTo>
                    <a:pt x="236" y="2336"/>
                  </a:lnTo>
                  <a:lnTo>
                    <a:pt x="157" y="2552"/>
                  </a:lnTo>
                  <a:lnTo>
                    <a:pt x="98" y="2767"/>
                  </a:lnTo>
                  <a:lnTo>
                    <a:pt x="39" y="2983"/>
                  </a:lnTo>
                  <a:lnTo>
                    <a:pt x="20" y="3219"/>
                  </a:lnTo>
                  <a:lnTo>
                    <a:pt x="0" y="3454"/>
                  </a:lnTo>
                  <a:lnTo>
                    <a:pt x="0" y="3690"/>
                  </a:lnTo>
                  <a:lnTo>
                    <a:pt x="0" y="3945"/>
                  </a:lnTo>
                  <a:lnTo>
                    <a:pt x="39" y="4220"/>
                  </a:lnTo>
                  <a:lnTo>
                    <a:pt x="98" y="4475"/>
                  </a:lnTo>
                  <a:lnTo>
                    <a:pt x="177" y="4750"/>
                  </a:lnTo>
                  <a:lnTo>
                    <a:pt x="275" y="5044"/>
                  </a:lnTo>
                  <a:lnTo>
                    <a:pt x="393" y="5319"/>
                  </a:lnTo>
                  <a:lnTo>
                    <a:pt x="550" y="5633"/>
                  </a:lnTo>
                  <a:lnTo>
                    <a:pt x="805" y="6143"/>
                  </a:lnTo>
                  <a:lnTo>
                    <a:pt x="1001" y="6614"/>
                  </a:lnTo>
                  <a:lnTo>
                    <a:pt x="1178" y="7046"/>
                  </a:lnTo>
                  <a:lnTo>
                    <a:pt x="1295" y="7438"/>
                  </a:lnTo>
                  <a:lnTo>
                    <a:pt x="1374" y="7811"/>
                  </a:lnTo>
                  <a:lnTo>
                    <a:pt x="1413" y="8145"/>
                  </a:lnTo>
                  <a:lnTo>
                    <a:pt x="1413" y="8439"/>
                  </a:lnTo>
                  <a:lnTo>
                    <a:pt x="1394" y="8695"/>
                  </a:lnTo>
                  <a:lnTo>
                    <a:pt x="1354" y="8930"/>
                  </a:lnTo>
                  <a:lnTo>
                    <a:pt x="1295" y="9146"/>
                  </a:lnTo>
                  <a:lnTo>
                    <a:pt x="1217" y="9323"/>
                  </a:lnTo>
                  <a:lnTo>
                    <a:pt x="1138" y="9480"/>
                  </a:lnTo>
                  <a:lnTo>
                    <a:pt x="1040" y="9617"/>
                  </a:lnTo>
                  <a:lnTo>
                    <a:pt x="923" y="9715"/>
                  </a:lnTo>
                  <a:lnTo>
                    <a:pt x="824" y="9813"/>
                  </a:lnTo>
                  <a:lnTo>
                    <a:pt x="726" y="9892"/>
                  </a:lnTo>
                  <a:lnTo>
                    <a:pt x="726" y="9892"/>
                  </a:lnTo>
                  <a:lnTo>
                    <a:pt x="883" y="9813"/>
                  </a:lnTo>
                  <a:lnTo>
                    <a:pt x="1040" y="9696"/>
                  </a:lnTo>
                  <a:lnTo>
                    <a:pt x="1197" y="9558"/>
                  </a:lnTo>
                  <a:lnTo>
                    <a:pt x="1374" y="9421"/>
                  </a:lnTo>
                  <a:lnTo>
                    <a:pt x="1531" y="9224"/>
                  </a:lnTo>
                  <a:lnTo>
                    <a:pt x="1668" y="9028"/>
                  </a:lnTo>
                  <a:lnTo>
                    <a:pt x="1806" y="8793"/>
                  </a:lnTo>
                  <a:lnTo>
                    <a:pt x="1904" y="8538"/>
                  </a:lnTo>
                  <a:lnTo>
                    <a:pt x="1982" y="8243"/>
                  </a:lnTo>
                  <a:lnTo>
                    <a:pt x="2022" y="7910"/>
                  </a:lnTo>
                  <a:lnTo>
                    <a:pt x="2022" y="7556"/>
                  </a:lnTo>
                  <a:lnTo>
                    <a:pt x="1982" y="7164"/>
                  </a:lnTo>
                  <a:lnTo>
                    <a:pt x="1884" y="6752"/>
                  </a:lnTo>
                  <a:lnTo>
                    <a:pt x="1747" y="6281"/>
                  </a:lnTo>
                  <a:lnTo>
                    <a:pt x="1531" y="5790"/>
                  </a:lnTo>
                  <a:lnTo>
                    <a:pt x="1237" y="5240"/>
                  </a:lnTo>
                  <a:lnTo>
                    <a:pt x="1119" y="5024"/>
                  </a:lnTo>
                  <a:lnTo>
                    <a:pt x="1021" y="4809"/>
                  </a:lnTo>
                  <a:lnTo>
                    <a:pt x="942" y="4593"/>
                  </a:lnTo>
                  <a:lnTo>
                    <a:pt x="883" y="4377"/>
                  </a:lnTo>
                  <a:lnTo>
                    <a:pt x="824" y="4161"/>
                  </a:lnTo>
                  <a:lnTo>
                    <a:pt x="805" y="3945"/>
                  </a:lnTo>
                  <a:lnTo>
                    <a:pt x="785" y="3729"/>
                  </a:lnTo>
                  <a:lnTo>
                    <a:pt x="766" y="3513"/>
                  </a:lnTo>
                  <a:lnTo>
                    <a:pt x="785" y="3101"/>
                  </a:lnTo>
                  <a:lnTo>
                    <a:pt x="844" y="2689"/>
                  </a:lnTo>
                  <a:lnTo>
                    <a:pt x="942" y="2316"/>
                  </a:lnTo>
                  <a:lnTo>
                    <a:pt x="1080" y="1943"/>
                  </a:lnTo>
                  <a:lnTo>
                    <a:pt x="1217" y="1590"/>
                  </a:lnTo>
                  <a:lnTo>
                    <a:pt x="1374" y="1256"/>
                  </a:lnTo>
                  <a:lnTo>
                    <a:pt x="1531" y="962"/>
                  </a:lnTo>
                  <a:lnTo>
                    <a:pt x="1708" y="707"/>
                  </a:lnTo>
                  <a:lnTo>
                    <a:pt x="2002" y="275"/>
                  </a:lnTo>
                  <a:lnTo>
                    <a:pt x="2198" y="20"/>
                  </a:lnTo>
                  <a:lnTo>
                    <a:pt x="21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" name="Google Shape;86;p2"/>
          <p:cNvGrpSpPr/>
          <p:nvPr/>
        </p:nvGrpSpPr>
        <p:grpSpPr>
          <a:xfrm>
            <a:off x="176668" y="3878847"/>
            <a:ext cx="265776" cy="229685"/>
            <a:chOff x="-711450" y="730125"/>
            <a:chExt cx="350350" cy="302775"/>
          </a:xfrm>
        </p:grpSpPr>
        <p:sp>
          <p:nvSpPr>
            <p:cNvPr id="87" name="Google Shape;87;p2"/>
            <p:cNvSpPr/>
            <p:nvPr/>
          </p:nvSpPr>
          <p:spPr>
            <a:xfrm>
              <a:off x="-711450" y="730125"/>
              <a:ext cx="350350" cy="302775"/>
            </a:xfrm>
            <a:custGeom>
              <a:avLst/>
              <a:gdLst/>
              <a:ahLst/>
              <a:cxnLst/>
              <a:rect l="l" t="t" r="r" b="b"/>
              <a:pathLst>
                <a:path w="14014" h="12111" extrusionOk="0">
                  <a:moveTo>
                    <a:pt x="4495" y="1"/>
                  </a:moveTo>
                  <a:lnTo>
                    <a:pt x="4181" y="21"/>
                  </a:lnTo>
                  <a:lnTo>
                    <a:pt x="3887" y="21"/>
                  </a:lnTo>
                  <a:lnTo>
                    <a:pt x="3592" y="60"/>
                  </a:lnTo>
                  <a:lnTo>
                    <a:pt x="3298" y="99"/>
                  </a:lnTo>
                  <a:lnTo>
                    <a:pt x="3023" y="158"/>
                  </a:lnTo>
                  <a:lnTo>
                    <a:pt x="2748" y="236"/>
                  </a:lnTo>
                  <a:lnTo>
                    <a:pt x="2473" y="315"/>
                  </a:lnTo>
                  <a:lnTo>
                    <a:pt x="2218" y="413"/>
                  </a:lnTo>
                  <a:lnTo>
                    <a:pt x="1983" y="531"/>
                  </a:lnTo>
                  <a:lnTo>
                    <a:pt x="1747" y="649"/>
                  </a:lnTo>
                  <a:lnTo>
                    <a:pt x="1531" y="786"/>
                  </a:lnTo>
                  <a:lnTo>
                    <a:pt x="1315" y="943"/>
                  </a:lnTo>
                  <a:lnTo>
                    <a:pt x="1119" y="1120"/>
                  </a:lnTo>
                  <a:lnTo>
                    <a:pt x="923" y="1296"/>
                  </a:lnTo>
                  <a:lnTo>
                    <a:pt x="766" y="1493"/>
                  </a:lnTo>
                  <a:lnTo>
                    <a:pt x="609" y="1708"/>
                  </a:lnTo>
                  <a:lnTo>
                    <a:pt x="472" y="1924"/>
                  </a:lnTo>
                  <a:lnTo>
                    <a:pt x="354" y="2160"/>
                  </a:lnTo>
                  <a:lnTo>
                    <a:pt x="236" y="2395"/>
                  </a:lnTo>
                  <a:lnTo>
                    <a:pt x="158" y="2631"/>
                  </a:lnTo>
                  <a:lnTo>
                    <a:pt x="99" y="2886"/>
                  </a:lnTo>
                  <a:lnTo>
                    <a:pt x="40" y="3141"/>
                  </a:lnTo>
                  <a:lnTo>
                    <a:pt x="20" y="3416"/>
                  </a:lnTo>
                  <a:lnTo>
                    <a:pt x="1" y="3671"/>
                  </a:lnTo>
                  <a:lnTo>
                    <a:pt x="1" y="3946"/>
                  </a:lnTo>
                  <a:lnTo>
                    <a:pt x="20" y="4221"/>
                  </a:lnTo>
                  <a:lnTo>
                    <a:pt x="59" y="4515"/>
                  </a:lnTo>
                  <a:lnTo>
                    <a:pt x="99" y="4790"/>
                  </a:lnTo>
                  <a:lnTo>
                    <a:pt x="158" y="5084"/>
                  </a:lnTo>
                  <a:lnTo>
                    <a:pt x="256" y="5359"/>
                  </a:lnTo>
                  <a:lnTo>
                    <a:pt x="354" y="5653"/>
                  </a:lnTo>
                  <a:lnTo>
                    <a:pt x="452" y="5948"/>
                  </a:lnTo>
                  <a:lnTo>
                    <a:pt x="589" y="6242"/>
                  </a:lnTo>
                  <a:lnTo>
                    <a:pt x="727" y="6536"/>
                  </a:lnTo>
                  <a:lnTo>
                    <a:pt x="884" y="6811"/>
                  </a:lnTo>
                  <a:lnTo>
                    <a:pt x="1060" y="7106"/>
                  </a:lnTo>
                  <a:lnTo>
                    <a:pt x="1237" y="7400"/>
                  </a:lnTo>
                  <a:lnTo>
                    <a:pt x="1433" y="7675"/>
                  </a:lnTo>
                  <a:lnTo>
                    <a:pt x="1649" y="7950"/>
                  </a:lnTo>
                  <a:lnTo>
                    <a:pt x="1885" y="8224"/>
                  </a:lnTo>
                  <a:lnTo>
                    <a:pt x="2120" y="8499"/>
                  </a:lnTo>
                  <a:lnTo>
                    <a:pt x="2375" y="8774"/>
                  </a:lnTo>
                  <a:lnTo>
                    <a:pt x="2630" y="9029"/>
                  </a:lnTo>
                  <a:lnTo>
                    <a:pt x="2905" y="9284"/>
                  </a:lnTo>
                  <a:lnTo>
                    <a:pt x="3200" y="9539"/>
                  </a:lnTo>
                  <a:lnTo>
                    <a:pt x="3514" y="9794"/>
                  </a:lnTo>
                  <a:lnTo>
                    <a:pt x="3828" y="10030"/>
                  </a:lnTo>
                  <a:lnTo>
                    <a:pt x="4142" y="10265"/>
                  </a:lnTo>
                  <a:lnTo>
                    <a:pt x="4475" y="10481"/>
                  </a:lnTo>
                  <a:lnTo>
                    <a:pt x="4809" y="10678"/>
                  </a:lnTo>
                  <a:lnTo>
                    <a:pt x="5143" y="10874"/>
                  </a:lnTo>
                  <a:lnTo>
                    <a:pt x="5496" y="11051"/>
                  </a:lnTo>
                  <a:lnTo>
                    <a:pt x="5830" y="11208"/>
                  </a:lnTo>
                  <a:lnTo>
                    <a:pt x="6183" y="11365"/>
                  </a:lnTo>
                  <a:lnTo>
                    <a:pt x="6516" y="11502"/>
                  </a:lnTo>
                  <a:lnTo>
                    <a:pt x="6850" y="11620"/>
                  </a:lnTo>
                  <a:lnTo>
                    <a:pt x="7203" y="11737"/>
                  </a:lnTo>
                  <a:lnTo>
                    <a:pt x="7537" y="11836"/>
                  </a:lnTo>
                  <a:lnTo>
                    <a:pt x="7871" y="11914"/>
                  </a:lnTo>
                  <a:lnTo>
                    <a:pt x="8204" y="11973"/>
                  </a:lnTo>
                  <a:lnTo>
                    <a:pt x="8538" y="12032"/>
                  </a:lnTo>
                  <a:lnTo>
                    <a:pt x="8872" y="12071"/>
                  </a:lnTo>
                  <a:lnTo>
                    <a:pt x="9186" y="12091"/>
                  </a:lnTo>
                  <a:lnTo>
                    <a:pt x="9500" y="12110"/>
                  </a:lnTo>
                  <a:lnTo>
                    <a:pt x="9814" y="12110"/>
                  </a:lnTo>
                  <a:lnTo>
                    <a:pt x="10128" y="12091"/>
                  </a:lnTo>
                  <a:lnTo>
                    <a:pt x="10422" y="12051"/>
                  </a:lnTo>
                  <a:lnTo>
                    <a:pt x="10716" y="12012"/>
                  </a:lnTo>
                  <a:lnTo>
                    <a:pt x="10991" y="11953"/>
                  </a:lnTo>
                  <a:lnTo>
                    <a:pt x="11266" y="11894"/>
                  </a:lnTo>
                  <a:lnTo>
                    <a:pt x="11521" y="11796"/>
                  </a:lnTo>
                  <a:lnTo>
                    <a:pt x="11776" y="11698"/>
                  </a:lnTo>
                  <a:lnTo>
                    <a:pt x="12031" y="11600"/>
                  </a:lnTo>
                  <a:lnTo>
                    <a:pt x="12267" y="11463"/>
                  </a:lnTo>
                  <a:lnTo>
                    <a:pt x="12483" y="11325"/>
                  </a:lnTo>
                  <a:lnTo>
                    <a:pt x="12699" y="11168"/>
                  </a:lnTo>
                  <a:lnTo>
                    <a:pt x="12895" y="11011"/>
                  </a:lnTo>
                  <a:lnTo>
                    <a:pt x="13072" y="10815"/>
                  </a:lnTo>
                  <a:lnTo>
                    <a:pt x="13248" y="10619"/>
                  </a:lnTo>
                  <a:lnTo>
                    <a:pt x="13405" y="10422"/>
                  </a:lnTo>
                  <a:lnTo>
                    <a:pt x="13543" y="10187"/>
                  </a:lnTo>
                  <a:lnTo>
                    <a:pt x="13660" y="9971"/>
                  </a:lnTo>
                  <a:lnTo>
                    <a:pt x="13759" y="9716"/>
                  </a:lnTo>
                  <a:lnTo>
                    <a:pt x="13837" y="9480"/>
                  </a:lnTo>
                  <a:lnTo>
                    <a:pt x="13916" y="9225"/>
                  </a:lnTo>
                  <a:lnTo>
                    <a:pt x="13955" y="8970"/>
                  </a:lnTo>
                  <a:lnTo>
                    <a:pt x="13994" y="8715"/>
                  </a:lnTo>
                  <a:lnTo>
                    <a:pt x="14014" y="8440"/>
                  </a:lnTo>
                  <a:lnTo>
                    <a:pt x="14014" y="8165"/>
                  </a:lnTo>
                  <a:lnTo>
                    <a:pt x="13994" y="7891"/>
                  </a:lnTo>
                  <a:lnTo>
                    <a:pt x="13955" y="7596"/>
                  </a:lnTo>
                  <a:lnTo>
                    <a:pt x="13916" y="7322"/>
                  </a:lnTo>
                  <a:lnTo>
                    <a:pt x="13837" y="7027"/>
                  </a:lnTo>
                  <a:lnTo>
                    <a:pt x="13759" y="6752"/>
                  </a:lnTo>
                  <a:lnTo>
                    <a:pt x="13660" y="6458"/>
                  </a:lnTo>
                  <a:lnTo>
                    <a:pt x="13543" y="6164"/>
                  </a:lnTo>
                  <a:lnTo>
                    <a:pt x="13425" y="5869"/>
                  </a:lnTo>
                  <a:lnTo>
                    <a:pt x="13288" y="5594"/>
                  </a:lnTo>
                  <a:lnTo>
                    <a:pt x="13131" y="5300"/>
                  </a:lnTo>
                  <a:lnTo>
                    <a:pt x="12954" y="5006"/>
                  </a:lnTo>
                  <a:lnTo>
                    <a:pt x="12758" y="4731"/>
                  </a:lnTo>
                  <a:lnTo>
                    <a:pt x="12561" y="4436"/>
                  </a:lnTo>
                  <a:lnTo>
                    <a:pt x="12345" y="4162"/>
                  </a:lnTo>
                  <a:lnTo>
                    <a:pt x="12130" y="3887"/>
                  </a:lnTo>
                  <a:lnTo>
                    <a:pt x="11894" y="3612"/>
                  </a:lnTo>
                  <a:lnTo>
                    <a:pt x="11639" y="3337"/>
                  </a:lnTo>
                  <a:lnTo>
                    <a:pt x="11364" y="3082"/>
                  </a:lnTo>
                  <a:lnTo>
                    <a:pt x="11089" y="2827"/>
                  </a:lnTo>
                  <a:lnTo>
                    <a:pt x="10795" y="2572"/>
                  </a:lnTo>
                  <a:lnTo>
                    <a:pt x="10501" y="2317"/>
                  </a:lnTo>
                  <a:lnTo>
                    <a:pt x="10187" y="2081"/>
                  </a:lnTo>
                  <a:lnTo>
                    <a:pt x="9853" y="1865"/>
                  </a:lnTo>
                  <a:lnTo>
                    <a:pt x="9519" y="1650"/>
                  </a:lnTo>
                  <a:lnTo>
                    <a:pt x="9186" y="1434"/>
                  </a:lnTo>
                  <a:lnTo>
                    <a:pt x="8852" y="1237"/>
                  </a:lnTo>
                  <a:lnTo>
                    <a:pt x="8518" y="1061"/>
                  </a:lnTo>
                  <a:lnTo>
                    <a:pt x="8165" y="904"/>
                  </a:lnTo>
                  <a:lnTo>
                    <a:pt x="7831" y="747"/>
                  </a:lnTo>
                  <a:lnTo>
                    <a:pt x="7498" y="609"/>
                  </a:lnTo>
                  <a:lnTo>
                    <a:pt x="7144" y="492"/>
                  </a:lnTo>
                  <a:lnTo>
                    <a:pt x="6811" y="393"/>
                  </a:lnTo>
                  <a:lnTo>
                    <a:pt x="6477" y="295"/>
                  </a:lnTo>
                  <a:lnTo>
                    <a:pt x="6124" y="217"/>
                  </a:lnTo>
                  <a:lnTo>
                    <a:pt x="5790" y="138"/>
                  </a:lnTo>
                  <a:lnTo>
                    <a:pt x="5476" y="79"/>
                  </a:lnTo>
                  <a:lnTo>
                    <a:pt x="5143" y="40"/>
                  </a:lnTo>
                  <a:lnTo>
                    <a:pt x="4809" y="21"/>
                  </a:lnTo>
                  <a:lnTo>
                    <a:pt x="4495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687400" y="758600"/>
              <a:ext cx="318950" cy="218850"/>
            </a:xfrm>
            <a:custGeom>
              <a:avLst/>
              <a:gdLst/>
              <a:ahLst/>
              <a:cxnLst/>
              <a:rect l="l" t="t" r="r" b="b"/>
              <a:pathLst>
                <a:path w="12758" h="8754" extrusionOk="0">
                  <a:moveTo>
                    <a:pt x="39" y="0"/>
                  </a:moveTo>
                  <a:lnTo>
                    <a:pt x="0" y="40"/>
                  </a:lnTo>
                  <a:lnTo>
                    <a:pt x="39" y="295"/>
                  </a:lnTo>
                  <a:lnTo>
                    <a:pt x="98" y="628"/>
                  </a:lnTo>
                  <a:lnTo>
                    <a:pt x="196" y="1021"/>
                  </a:lnTo>
                  <a:lnTo>
                    <a:pt x="314" y="1472"/>
                  </a:lnTo>
                  <a:lnTo>
                    <a:pt x="491" y="1963"/>
                  </a:lnTo>
                  <a:lnTo>
                    <a:pt x="707" y="2493"/>
                  </a:lnTo>
                  <a:lnTo>
                    <a:pt x="844" y="2748"/>
                  </a:lnTo>
                  <a:lnTo>
                    <a:pt x="982" y="3023"/>
                  </a:lnTo>
                  <a:lnTo>
                    <a:pt x="1139" y="3297"/>
                  </a:lnTo>
                  <a:lnTo>
                    <a:pt x="1315" y="3553"/>
                  </a:lnTo>
                  <a:lnTo>
                    <a:pt x="1492" y="3808"/>
                  </a:lnTo>
                  <a:lnTo>
                    <a:pt x="1708" y="4063"/>
                  </a:lnTo>
                  <a:lnTo>
                    <a:pt x="1924" y="4318"/>
                  </a:lnTo>
                  <a:lnTo>
                    <a:pt x="2159" y="4554"/>
                  </a:lnTo>
                  <a:lnTo>
                    <a:pt x="2414" y="4789"/>
                  </a:lnTo>
                  <a:lnTo>
                    <a:pt x="2709" y="5005"/>
                  </a:lnTo>
                  <a:lnTo>
                    <a:pt x="3003" y="5221"/>
                  </a:lnTo>
                  <a:lnTo>
                    <a:pt x="3317" y="5397"/>
                  </a:lnTo>
                  <a:lnTo>
                    <a:pt x="3651" y="5574"/>
                  </a:lnTo>
                  <a:lnTo>
                    <a:pt x="4024" y="5712"/>
                  </a:lnTo>
                  <a:lnTo>
                    <a:pt x="4396" y="5849"/>
                  </a:lnTo>
                  <a:lnTo>
                    <a:pt x="4809" y="5947"/>
                  </a:lnTo>
                  <a:lnTo>
                    <a:pt x="5240" y="6026"/>
                  </a:lnTo>
                  <a:lnTo>
                    <a:pt x="5711" y="6084"/>
                  </a:lnTo>
                  <a:lnTo>
                    <a:pt x="6202" y="6104"/>
                  </a:lnTo>
                  <a:lnTo>
                    <a:pt x="7596" y="6104"/>
                  </a:lnTo>
                  <a:lnTo>
                    <a:pt x="8400" y="6124"/>
                  </a:lnTo>
                  <a:lnTo>
                    <a:pt x="9107" y="6202"/>
                  </a:lnTo>
                  <a:lnTo>
                    <a:pt x="9735" y="6300"/>
                  </a:lnTo>
                  <a:lnTo>
                    <a:pt x="10304" y="6438"/>
                  </a:lnTo>
                  <a:lnTo>
                    <a:pt x="10775" y="6614"/>
                  </a:lnTo>
                  <a:lnTo>
                    <a:pt x="11207" y="6791"/>
                  </a:lnTo>
                  <a:lnTo>
                    <a:pt x="11560" y="6987"/>
                  </a:lnTo>
                  <a:lnTo>
                    <a:pt x="11854" y="7203"/>
                  </a:lnTo>
                  <a:lnTo>
                    <a:pt x="12090" y="7439"/>
                  </a:lnTo>
                  <a:lnTo>
                    <a:pt x="12306" y="7674"/>
                  </a:lnTo>
                  <a:lnTo>
                    <a:pt x="12443" y="7890"/>
                  </a:lnTo>
                  <a:lnTo>
                    <a:pt x="12581" y="8126"/>
                  </a:lnTo>
                  <a:lnTo>
                    <a:pt x="12659" y="8341"/>
                  </a:lnTo>
                  <a:lnTo>
                    <a:pt x="12718" y="8557"/>
                  </a:lnTo>
                  <a:lnTo>
                    <a:pt x="12757" y="8754"/>
                  </a:lnTo>
                  <a:lnTo>
                    <a:pt x="12757" y="8734"/>
                  </a:lnTo>
                  <a:lnTo>
                    <a:pt x="12738" y="8459"/>
                  </a:lnTo>
                  <a:lnTo>
                    <a:pt x="12698" y="8184"/>
                  </a:lnTo>
                  <a:lnTo>
                    <a:pt x="12620" y="7870"/>
                  </a:lnTo>
                  <a:lnTo>
                    <a:pt x="12522" y="7537"/>
                  </a:lnTo>
                  <a:lnTo>
                    <a:pt x="12384" y="7183"/>
                  </a:lnTo>
                  <a:lnTo>
                    <a:pt x="12188" y="6850"/>
                  </a:lnTo>
                  <a:lnTo>
                    <a:pt x="12090" y="6673"/>
                  </a:lnTo>
                  <a:lnTo>
                    <a:pt x="11953" y="6516"/>
                  </a:lnTo>
                  <a:lnTo>
                    <a:pt x="11815" y="6340"/>
                  </a:lnTo>
                  <a:lnTo>
                    <a:pt x="11658" y="6183"/>
                  </a:lnTo>
                  <a:lnTo>
                    <a:pt x="11501" y="6026"/>
                  </a:lnTo>
                  <a:lnTo>
                    <a:pt x="11305" y="5888"/>
                  </a:lnTo>
                  <a:lnTo>
                    <a:pt x="11109" y="5731"/>
                  </a:lnTo>
                  <a:lnTo>
                    <a:pt x="10893" y="5594"/>
                  </a:lnTo>
                  <a:lnTo>
                    <a:pt x="10657" y="5476"/>
                  </a:lnTo>
                  <a:lnTo>
                    <a:pt x="10402" y="5358"/>
                  </a:lnTo>
                  <a:lnTo>
                    <a:pt x="10127" y="5240"/>
                  </a:lnTo>
                  <a:lnTo>
                    <a:pt x="9833" y="5162"/>
                  </a:lnTo>
                  <a:lnTo>
                    <a:pt x="9519" y="5064"/>
                  </a:lnTo>
                  <a:lnTo>
                    <a:pt x="9166" y="5005"/>
                  </a:lnTo>
                  <a:lnTo>
                    <a:pt x="8812" y="4946"/>
                  </a:lnTo>
                  <a:lnTo>
                    <a:pt x="8420" y="4887"/>
                  </a:lnTo>
                  <a:lnTo>
                    <a:pt x="8027" y="4868"/>
                  </a:lnTo>
                  <a:lnTo>
                    <a:pt x="7596" y="4848"/>
                  </a:lnTo>
                  <a:lnTo>
                    <a:pt x="7125" y="4868"/>
                  </a:lnTo>
                  <a:lnTo>
                    <a:pt x="6654" y="4887"/>
                  </a:lnTo>
                  <a:lnTo>
                    <a:pt x="6261" y="4907"/>
                  </a:lnTo>
                  <a:lnTo>
                    <a:pt x="5908" y="4887"/>
                  </a:lnTo>
                  <a:lnTo>
                    <a:pt x="5535" y="4848"/>
                  </a:lnTo>
                  <a:lnTo>
                    <a:pt x="5201" y="4789"/>
                  </a:lnTo>
                  <a:lnTo>
                    <a:pt x="4868" y="4711"/>
                  </a:lnTo>
                  <a:lnTo>
                    <a:pt x="4534" y="4612"/>
                  </a:lnTo>
                  <a:lnTo>
                    <a:pt x="4220" y="4495"/>
                  </a:lnTo>
                  <a:lnTo>
                    <a:pt x="3925" y="4357"/>
                  </a:lnTo>
                  <a:lnTo>
                    <a:pt x="3651" y="4220"/>
                  </a:lnTo>
                  <a:lnTo>
                    <a:pt x="3356" y="4063"/>
                  </a:lnTo>
                  <a:lnTo>
                    <a:pt x="3101" y="3886"/>
                  </a:lnTo>
                  <a:lnTo>
                    <a:pt x="2846" y="3690"/>
                  </a:lnTo>
                  <a:lnTo>
                    <a:pt x="2611" y="3494"/>
                  </a:lnTo>
                  <a:lnTo>
                    <a:pt x="2375" y="3297"/>
                  </a:lnTo>
                  <a:lnTo>
                    <a:pt x="1943" y="2885"/>
                  </a:lnTo>
                  <a:lnTo>
                    <a:pt x="1551" y="2434"/>
                  </a:lnTo>
                  <a:lnTo>
                    <a:pt x="1217" y="2002"/>
                  </a:lnTo>
                  <a:lnTo>
                    <a:pt x="923" y="1590"/>
                  </a:lnTo>
                  <a:lnTo>
                    <a:pt x="648" y="1178"/>
                  </a:lnTo>
                  <a:lnTo>
                    <a:pt x="432" y="805"/>
                  </a:lnTo>
                  <a:lnTo>
                    <a:pt x="275" y="47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2"/>
          <p:cNvGrpSpPr/>
          <p:nvPr/>
        </p:nvGrpSpPr>
        <p:grpSpPr>
          <a:xfrm>
            <a:off x="477679" y="3508249"/>
            <a:ext cx="126193" cy="189100"/>
            <a:chOff x="-682500" y="-141275"/>
            <a:chExt cx="166350" cy="249275"/>
          </a:xfrm>
        </p:grpSpPr>
        <p:sp>
          <p:nvSpPr>
            <p:cNvPr id="90" name="Google Shape;90;p2"/>
            <p:cNvSpPr/>
            <p:nvPr/>
          </p:nvSpPr>
          <p:spPr>
            <a:xfrm>
              <a:off x="-682500" y="-141275"/>
              <a:ext cx="166350" cy="248800"/>
            </a:xfrm>
            <a:custGeom>
              <a:avLst/>
              <a:gdLst/>
              <a:ahLst/>
              <a:cxnLst/>
              <a:rect l="l" t="t" r="r" b="b"/>
              <a:pathLst>
                <a:path w="6654" h="9952" extrusionOk="0">
                  <a:moveTo>
                    <a:pt x="3533" y="1"/>
                  </a:moveTo>
                  <a:lnTo>
                    <a:pt x="3376" y="20"/>
                  </a:lnTo>
                  <a:lnTo>
                    <a:pt x="3200" y="59"/>
                  </a:lnTo>
                  <a:lnTo>
                    <a:pt x="3043" y="99"/>
                  </a:lnTo>
                  <a:lnTo>
                    <a:pt x="2729" y="236"/>
                  </a:lnTo>
                  <a:lnTo>
                    <a:pt x="2415" y="393"/>
                  </a:lnTo>
                  <a:lnTo>
                    <a:pt x="2100" y="609"/>
                  </a:lnTo>
                  <a:lnTo>
                    <a:pt x="1806" y="845"/>
                  </a:lnTo>
                  <a:lnTo>
                    <a:pt x="1531" y="1139"/>
                  </a:lnTo>
                  <a:lnTo>
                    <a:pt x="1276" y="1453"/>
                  </a:lnTo>
                  <a:lnTo>
                    <a:pt x="1021" y="1806"/>
                  </a:lnTo>
                  <a:lnTo>
                    <a:pt x="805" y="2199"/>
                  </a:lnTo>
                  <a:lnTo>
                    <a:pt x="609" y="2611"/>
                  </a:lnTo>
                  <a:lnTo>
                    <a:pt x="432" y="3062"/>
                  </a:lnTo>
                  <a:lnTo>
                    <a:pt x="275" y="3514"/>
                  </a:lnTo>
                  <a:lnTo>
                    <a:pt x="157" y="4004"/>
                  </a:lnTo>
                  <a:lnTo>
                    <a:pt x="79" y="4515"/>
                  </a:lnTo>
                  <a:lnTo>
                    <a:pt x="20" y="5025"/>
                  </a:lnTo>
                  <a:lnTo>
                    <a:pt x="0" y="5516"/>
                  </a:lnTo>
                  <a:lnTo>
                    <a:pt x="0" y="6006"/>
                  </a:lnTo>
                  <a:lnTo>
                    <a:pt x="40" y="6477"/>
                  </a:lnTo>
                  <a:lnTo>
                    <a:pt x="118" y="6929"/>
                  </a:lnTo>
                  <a:lnTo>
                    <a:pt x="216" y="7360"/>
                  </a:lnTo>
                  <a:lnTo>
                    <a:pt x="354" y="7773"/>
                  </a:lnTo>
                  <a:lnTo>
                    <a:pt x="511" y="8146"/>
                  </a:lnTo>
                  <a:lnTo>
                    <a:pt x="707" y="8499"/>
                  </a:lnTo>
                  <a:lnTo>
                    <a:pt x="903" y="8832"/>
                  </a:lnTo>
                  <a:lnTo>
                    <a:pt x="1139" y="9107"/>
                  </a:lnTo>
                  <a:lnTo>
                    <a:pt x="1394" y="9362"/>
                  </a:lnTo>
                  <a:lnTo>
                    <a:pt x="1669" y="9578"/>
                  </a:lnTo>
                  <a:lnTo>
                    <a:pt x="1806" y="9657"/>
                  </a:lnTo>
                  <a:lnTo>
                    <a:pt x="1963" y="9735"/>
                  </a:lnTo>
                  <a:lnTo>
                    <a:pt x="2120" y="9814"/>
                  </a:lnTo>
                  <a:lnTo>
                    <a:pt x="2277" y="9873"/>
                  </a:lnTo>
                  <a:lnTo>
                    <a:pt x="2434" y="9912"/>
                  </a:lnTo>
                  <a:lnTo>
                    <a:pt x="2611" y="9932"/>
                  </a:lnTo>
                  <a:lnTo>
                    <a:pt x="2768" y="9951"/>
                  </a:lnTo>
                  <a:lnTo>
                    <a:pt x="3101" y="9951"/>
                  </a:lnTo>
                  <a:lnTo>
                    <a:pt x="3278" y="9932"/>
                  </a:lnTo>
                  <a:lnTo>
                    <a:pt x="3435" y="9892"/>
                  </a:lnTo>
                  <a:lnTo>
                    <a:pt x="3612" y="9853"/>
                  </a:lnTo>
                  <a:lnTo>
                    <a:pt x="3926" y="9735"/>
                  </a:lnTo>
                  <a:lnTo>
                    <a:pt x="4240" y="9559"/>
                  </a:lnTo>
                  <a:lnTo>
                    <a:pt x="4554" y="9362"/>
                  </a:lnTo>
                  <a:lnTo>
                    <a:pt x="4829" y="9107"/>
                  </a:lnTo>
                  <a:lnTo>
                    <a:pt x="5123" y="8813"/>
                  </a:lnTo>
                  <a:lnTo>
                    <a:pt x="5378" y="8499"/>
                  </a:lnTo>
                  <a:lnTo>
                    <a:pt x="5614" y="8146"/>
                  </a:lnTo>
                  <a:lnTo>
                    <a:pt x="5849" y="7753"/>
                  </a:lnTo>
                  <a:lnTo>
                    <a:pt x="6045" y="7341"/>
                  </a:lnTo>
                  <a:lnTo>
                    <a:pt x="6222" y="6909"/>
                  </a:lnTo>
                  <a:lnTo>
                    <a:pt x="6359" y="6438"/>
                  </a:lnTo>
                  <a:lnTo>
                    <a:pt x="6497" y="5947"/>
                  </a:lnTo>
                  <a:lnTo>
                    <a:pt x="6575" y="5457"/>
                  </a:lnTo>
                  <a:lnTo>
                    <a:pt x="6634" y="4946"/>
                  </a:lnTo>
                  <a:lnTo>
                    <a:pt x="6654" y="4436"/>
                  </a:lnTo>
                  <a:lnTo>
                    <a:pt x="6654" y="3965"/>
                  </a:lnTo>
                  <a:lnTo>
                    <a:pt x="6595" y="3494"/>
                  </a:lnTo>
                  <a:lnTo>
                    <a:pt x="6536" y="3023"/>
                  </a:lnTo>
                  <a:lnTo>
                    <a:pt x="6418" y="2591"/>
                  </a:lnTo>
                  <a:lnTo>
                    <a:pt x="6301" y="2199"/>
                  </a:lnTo>
                  <a:lnTo>
                    <a:pt x="6144" y="1806"/>
                  </a:lnTo>
                  <a:lnTo>
                    <a:pt x="5947" y="1453"/>
                  </a:lnTo>
                  <a:lnTo>
                    <a:pt x="5731" y="1139"/>
                  </a:lnTo>
                  <a:lnTo>
                    <a:pt x="5515" y="845"/>
                  </a:lnTo>
                  <a:lnTo>
                    <a:pt x="5260" y="589"/>
                  </a:lnTo>
                  <a:lnTo>
                    <a:pt x="4986" y="393"/>
                  </a:lnTo>
                  <a:lnTo>
                    <a:pt x="4829" y="295"/>
                  </a:lnTo>
                  <a:lnTo>
                    <a:pt x="4691" y="217"/>
                  </a:lnTo>
                  <a:lnTo>
                    <a:pt x="4534" y="158"/>
                  </a:lnTo>
                  <a:lnTo>
                    <a:pt x="4377" y="99"/>
                  </a:lnTo>
                  <a:lnTo>
                    <a:pt x="4220" y="59"/>
                  </a:lnTo>
                  <a:lnTo>
                    <a:pt x="4043" y="20"/>
                  </a:lnTo>
                  <a:lnTo>
                    <a:pt x="3867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625575" y="-139300"/>
              <a:ext cx="54975" cy="247300"/>
            </a:xfrm>
            <a:custGeom>
              <a:avLst/>
              <a:gdLst/>
              <a:ahLst/>
              <a:cxnLst/>
              <a:rect l="l" t="t" r="r" b="b"/>
              <a:pathLst>
                <a:path w="2199" h="9892" extrusionOk="0">
                  <a:moveTo>
                    <a:pt x="2179" y="0"/>
                  </a:moveTo>
                  <a:lnTo>
                    <a:pt x="1865" y="216"/>
                  </a:lnTo>
                  <a:lnTo>
                    <a:pt x="1649" y="393"/>
                  </a:lnTo>
                  <a:lnTo>
                    <a:pt x="1433" y="589"/>
                  </a:lnTo>
                  <a:lnTo>
                    <a:pt x="1197" y="824"/>
                  </a:lnTo>
                  <a:lnTo>
                    <a:pt x="942" y="1099"/>
                  </a:lnTo>
                  <a:lnTo>
                    <a:pt x="707" y="1413"/>
                  </a:lnTo>
                  <a:lnTo>
                    <a:pt x="491" y="1766"/>
                  </a:lnTo>
                  <a:lnTo>
                    <a:pt x="314" y="2139"/>
                  </a:lnTo>
                  <a:lnTo>
                    <a:pt x="236" y="2336"/>
                  </a:lnTo>
                  <a:lnTo>
                    <a:pt x="157" y="2552"/>
                  </a:lnTo>
                  <a:lnTo>
                    <a:pt x="98" y="2767"/>
                  </a:lnTo>
                  <a:lnTo>
                    <a:pt x="39" y="2983"/>
                  </a:lnTo>
                  <a:lnTo>
                    <a:pt x="20" y="3219"/>
                  </a:lnTo>
                  <a:lnTo>
                    <a:pt x="0" y="3454"/>
                  </a:lnTo>
                  <a:lnTo>
                    <a:pt x="0" y="3690"/>
                  </a:lnTo>
                  <a:lnTo>
                    <a:pt x="0" y="3945"/>
                  </a:lnTo>
                  <a:lnTo>
                    <a:pt x="39" y="4220"/>
                  </a:lnTo>
                  <a:lnTo>
                    <a:pt x="98" y="4475"/>
                  </a:lnTo>
                  <a:lnTo>
                    <a:pt x="177" y="4750"/>
                  </a:lnTo>
                  <a:lnTo>
                    <a:pt x="275" y="5044"/>
                  </a:lnTo>
                  <a:lnTo>
                    <a:pt x="393" y="5319"/>
                  </a:lnTo>
                  <a:lnTo>
                    <a:pt x="550" y="5633"/>
                  </a:lnTo>
                  <a:lnTo>
                    <a:pt x="805" y="6143"/>
                  </a:lnTo>
                  <a:lnTo>
                    <a:pt x="1001" y="6614"/>
                  </a:lnTo>
                  <a:lnTo>
                    <a:pt x="1178" y="7046"/>
                  </a:lnTo>
                  <a:lnTo>
                    <a:pt x="1295" y="7438"/>
                  </a:lnTo>
                  <a:lnTo>
                    <a:pt x="1374" y="7811"/>
                  </a:lnTo>
                  <a:lnTo>
                    <a:pt x="1413" y="8145"/>
                  </a:lnTo>
                  <a:lnTo>
                    <a:pt x="1413" y="8439"/>
                  </a:lnTo>
                  <a:lnTo>
                    <a:pt x="1394" y="8695"/>
                  </a:lnTo>
                  <a:lnTo>
                    <a:pt x="1354" y="8930"/>
                  </a:lnTo>
                  <a:lnTo>
                    <a:pt x="1295" y="9146"/>
                  </a:lnTo>
                  <a:lnTo>
                    <a:pt x="1217" y="9323"/>
                  </a:lnTo>
                  <a:lnTo>
                    <a:pt x="1138" y="9480"/>
                  </a:lnTo>
                  <a:lnTo>
                    <a:pt x="1040" y="9617"/>
                  </a:lnTo>
                  <a:lnTo>
                    <a:pt x="923" y="9715"/>
                  </a:lnTo>
                  <a:lnTo>
                    <a:pt x="824" y="9813"/>
                  </a:lnTo>
                  <a:lnTo>
                    <a:pt x="726" y="9892"/>
                  </a:lnTo>
                  <a:lnTo>
                    <a:pt x="726" y="9892"/>
                  </a:lnTo>
                  <a:lnTo>
                    <a:pt x="883" y="9813"/>
                  </a:lnTo>
                  <a:lnTo>
                    <a:pt x="1040" y="9696"/>
                  </a:lnTo>
                  <a:lnTo>
                    <a:pt x="1197" y="9558"/>
                  </a:lnTo>
                  <a:lnTo>
                    <a:pt x="1374" y="9421"/>
                  </a:lnTo>
                  <a:lnTo>
                    <a:pt x="1531" y="9224"/>
                  </a:lnTo>
                  <a:lnTo>
                    <a:pt x="1668" y="9028"/>
                  </a:lnTo>
                  <a:lnTo>
                    <a:pt x="1806" y="8793"/>
                  </a:lnTo>
                  <a:lnTo>
                    <a:pt x="1904" y="8538"/>
                  </a:lnTo>
                  <a:lnTo>
                    <a:pt x="1982" y="8243"/>
                  </a:lnTo>
                  <a:lnTo>
                    <a:pt x="2022" y="7910"/>
                  </a:lnTo>
                  <a:lnTo>
                    <a:pt x="2022" y="7556"/>
                  </a:lnTo>
                  <a:lnTo>
                    <a:pt x="1982" y="7164"/>
                  </a:lnTo>
                  <a:lnTo>
                    <a:pt x="1884" y="6752"/>
                  </a:lnTo>
                  <a:lnTo>
                    <a:pt x="1747" y="6281"/>
                  </a:lnTo>
                  <a:lnTo>
                    <a:pt x="1531" y="5790"/>
                  </a:lnTo>
                  <a:lnTo>
                    <a:pt x="1237" y="5240"/>
                  </a:lnTo>
                  <a:lnTo>
                    <a:pt x="1119" y="5024"/>
                  </a:lnTo>
                  <a:lnTo>
                    <a:pt x="1021" y="4809"/>
                  </a:lnTo>
                  <a:lnTo>
                    <a:pt x="942" y="4593"/>
                  </a:lnTo>
                  <a:lnTo>
                    <a:pt x="883" y="4377"/>
                  </a:lnTo>
                  <a:lnTo>
                    <a:pt x="824" y="4161"/>
                  </a:lnTo>
                  <a:lnTo>
                    <a:pt x="805" y="3945"/>
                  </a:lnTo>
                  <a:lnTo>
                    <a:pt x="785" y="3729"/>
                  </a:lnTo>
                  <a:lnTo>
                    <a:pt x="766" y="3513"/>
                  </a:lnTo>
                  <a:lnTo>
                    <a:pt x="785" y="3101"/>
                  </a:lnTo>
                  <a:lnTo>
                    <a:pt x="844" y="2689"/>
                  </a:lnTo>
                  <a:lnTo>
                    <a:pt x="942" y="2316"/>
                  </a:lnTo>
                  <a:lnTo>
                    <a:pt x="1080" y="1943"/>
                  </a:lnTo>
                  <a:lnTo>
                    <a:pt x="1217" y="1590"/>
                  </a:lnTo>
                  <a:lnTo>
                    <a:pt x="1374" y="1256"/>
                  </a:lnTo>
                  <a:lnTo>
                    <a:pt x="1531" y="962"/>
                  </a:lnTo>
                  <a:lnTo>
                    <a:pt x="1708" y="707"/>
                  </a:lnTo>
                  <a:lnTo>
                    <a:pt x="2002" y="275"/>
                  </a:lnTo>
                  <a:lnTo>
                    <a:pt x="2198" y="20"/>
                  </a:lnTo>
                  <a:lnTo>
                    <a:pt x="21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2"/>
          <p:cNvGrpSpPr/>
          <p:nvPr/>
        </p:nvGrpSpPr>
        <p:grpSpPr>
          <a:xfrm>
            <a:off x="213363" y="3537328"/>
            <a:ext cx="174212" cy="195814"/>
            <a:chOff x="-1062750" y="-633900"/>
            <a:chExt cx="229650" cy="258125"/>
          </a:xfrm>
        </p:grpSpPr>
        <p:sp>
          <p:nvSpPr>
            <p:cNvPr id="93" name="Google Shape;93;p2"/>
            <p:cNvSpPr/>
            <p:nvPr/>
          </p:nvSpPr>
          <p:spPr>
            <a:xfrm>
              <a:off x="-1062750" y="-633900"/>
              <a:ext cx="229650" cy="258125"/>
            </a:xfrm>
            <a:custGeom>
              <a:avLst/>
              <a:gdLst/>
              <a:ahLst/>
              <a:cxnLst/>
              <a:rect l="l" t="t" r="r" b="b"/>
              <a:pathLst>
                <a:path w="9186" h="10325" extrusionOk="0">
                  <a:moveTo>
                    <a:pt x="2552" y="1"/>
                  </a:moveTo>
                  <a:lnTo>
                    <a:pt x="2355" y="20"/>
                  </a:lnTo>
                  <a:lnTo>
                    <a:pt x="2159" y="60"/>
                  </a:lnTo>
                  <a:lnTo>
                    <a:pt x="1982" y="99"/>
                  </a:lnTo>
                  <a:lnTo>
                    <a:pt x="1786" y="158"/>
                  </a:lnTo>
                  <a:lnTo>
                    <a:pt x="1609" y="236"/>
                  </a:lnTo>
                  <a:lnTo>
                    <a:pt x="1433" y="315"/>
                  </a:lnTo>
                  <a:lnTo>
                    <a:pt x="1276" y="413"/>
                  </a:lnTo>
                  <a:lnTo>
                    <a:pt x="1119" y="511"/>
                  </a:lnTo>
                  <a:lnTo>
                    <a:pt x="962" y="629"/>
                  </a:lnTo>
                  <a:lnTo>
                    <a:pt x="824" y="766"/>
                  </a:lnTo>
                  <a:lnTo>
                    <a:pt x="707" y="904"/>
                  </a:lnTo>
                  <a:lnTo>
                    <a:pt x="589" y="1061"/>
                  </a:lnTo>
                  <a:lnTo>
                    <a:pt x="471" y="1218"/>
                  </a:lnTo>
                  <a:lnTo>
                    <a:pt x="373" y="1394"/>
                  </a:lnTo>
                  <a:lnTo>
                    <a:pt x="294" y="1571"/>
                  </a:lnTo>
                  <a:lnTo>
                    <a:pt x="216" y="1748"/>
                  </a:lnTo>
                  <a:lnTo>
                    <a:pt x="157" y="1944"/>
                  </a:lnTo>
                  <a:lnTo>
                    <a:pt x="98" y="2140"/>
                  </a:lnTo>
                  <a:lnTo>
                    <a:pt x="20" y="2572"/>
                  </a:lnTo>
                  <a:lnTo>
                    <a:pt x="0" y="3004"/>
                  </a:lnTo>
                  <a:lnTo>
                    <a:pt x="0" y="3455"/>
                  </a:lnTo>
                  <a:lnTo>
                    <a:pt x="59" y="3946"/>
                  </a:lnTo>
                  <a:lnTo>
                    <a:pt x="157" y="4417"/>
                  </a:lnTo>
                  <a:lnTo>
                    <a:pt x="294" y="4927"/>
                  </a:lnTo>
                  <a:lnTo>
                    <a:pt x="471" y="5418"/>
                  </a:lnTo>
                  <a:lnTo>
                    <a:pt x="687" y="5928"/>
                  </a:lnTo>
                  <a:lnTo>
                    <a:pt x="942" y="6419"/>
                  </a:lnTo>
                  <a:lnTo>
                    <a:pt x="1237" y="6929"/>
                  </a:lnTo>
                  <a:lnTo>
                    <a:pt x="1590" y="7400"/>
                  </a:lnTo>
                  <a:lnTo>
                    <a:pt x="1963" y="7871"/>
                  </a:lnTo>
                  <a:lnTo>
                    <a:pt x="2355" y="8303"/>
                  </a:lnTo>
                  <a:lnTo>
                    <a:pt x="2748" y="8695"/>
                  </a:lnTo>
                  <a:lnTo>
                    <a:pt x="3180" y="9049"/>
                  </a:lnTo>
                  <a:lnTo>
                    <a:pt x="3611" y="9343"/>
                  </a:lnTo>
                  <a:lnTo>
                    <a:pt x="4043" y="9618"/>
                  </a:lnTo>
                  <a:lnTo>
                    <a:pt x="4475" y="9853"/>
                  </a:lnTo>
                  <a:lnTo>
                    <a:pt x="4926" y="10030"/>
                  </a:lnTo>
                  <a:lnTo>
                    <a:pt x="5358" y="10187"/>
                  </a:lnTo>
                  <a:lnTo>
                    <a:pt x="5790" y="10265"/>
                  </a:lnTo>
                  <a:lnTo>
                    <a:pt x="6202" y="10324"/>
                  </a:lnTo>
                  <a:lnTo>
                    <a:pt x="6614" y="10324"/>
                  </a:lnTo>
                  <a:lnTo>
                    <a:pt x="6810" y="10305"/>
                  </a:lnTo>
                  <a:lnTo>
                    <a:pt x="7007" y="10265"/>
                  </a:lnTo>
                  <a:lnTo>
                    <a:pt x="7203" y="10226"/>
                  </a:lnTo>
                  <a:lnTo>
                    <a:pt x="7380" y="10167"/>
                  </a:lnTo>
                  <a:lnTo>
                    <a:pt x="7556" y="10108"/>
                  </a:lnTo>
                  <a:lnTo>
                    <a:pt x="7733" y="10010"/>
                  </a:lnTo>
                  <a:lnTo>
                    <a:pt x="7909" y="9932"/>
                  </a:lnTo>
                  <a:lnTo>
                    <a:pt x="8067" y="9814"/>
                  </a:lnTo>
                  <a:lnTo>
                    <a:pt x="8204" y="9696"/>
                  </a:lnTo>
                  <a:lnTo>
                    <a:pt x="8341" y="9559"/>
                  </a:lnTo>
                  <a:lnTo>
                    <a:pt x="8479" y="9421"/>
                  </a:lnTo>
                  <a:lnTo>
                    <a:pt x="8596" y="9264"/>
                  </a:lnTo>
                  <a:lnTo>
                    <a:pt x="8695" y="9107"/>
                  </a:lnTo>
                  <a:lnTo>
                    <a:pt x="8793" y="8931"/>
                  </a:lnTo>
                  <a:lnTo>
                    <a:pt x="8891" y="8754"/>
                  </a:lnTo>
                  <a:lnTo>
                    <a:pt x="8950" y="8578"/>
                  </a:lnTo>
                  <a:lnTo>
                    <a:pt x="9028" y="8381"/>
                  </a:lnTo>
                  <a:lnTo>
                    <a:pt x="9067" y="8185"/>
                  </a:lnTo>
                  <a:lnTo>
                    <a:pt x="9146" y="7773"/>
                  </a:lnTo>
                  <a:lnTo>
                    <a:pt x="9185" y="7321"/>
                  </a:lnTo>
                  <a:lnTo>
                    <a:pt x="9166" y="6870"/>
                  </a:lnTo>
                  <a:lnTo>
                    <a:pt x="9107" y="6399"/>
                  </a:lnTo>
                  <a:lnTo>
                    <a:pt x="9028" y="5908"/>
                  </a:lnTo>
                  <a:lnTo>
                    <a:pt x="8891" y="5398"/>
                  </a:lnTo>
                  <a:lnTo>
                    <a:pt x="8714" y="4907"/>
                  </a:lnTo>
                  <a:lnTo>
                    <a:pt x="8479" y="4397"/>
                  </a:lnTo>
                  <a:lnTo>
                    <a:pt x="8224" y="3906"/>
                  </a:lnTo>
                  <a:lnTo>
                    <a:pt x="7929" y="3416"/>
                  </a:lnTo>
                  <a:lnTo>
                    <a:pt x="7595" y="2925"/>
                  </a:lnTo>
                  <a:lnTo>
                    <a:pt x="7223" y="2454"/>
                  </a:lnTo>
                  <a:lnTo>
                    <a:pt x="6830" y="2022"/>
                  </a:lnTo>
                  <a:lnTo>
                    <a:pt x="6418" y="1649"/>
                  </a:lnTo>
                  <a:lnTo>
                    <a:pt x="6006" y="1296"/>
                  </a:lnTo>
                  <a:lnTo>
                    <a:pt x="5574" y="982"/>
                  </a:lnTo>
                  <a:lnTo>
                    <a:pt x="5142" y="707"/>
                  </a:lnTo>
                  <a:lnTo>
                    <a:pt x="4691" y="472"/>
                  </a:lnTo>
                  <a:lnTo>
                    <a:pt x="4259" y="295"/>
                  </a:lnTo>
                  <a:lnTo>
                    <a:pt x="3808" y="158"/>
                  </a:lnTo>
                  <a:lnTo>
                    <a:pt x="3395" y="60"/>
                  </a:lnTo>
                  <a:lnTo>
                    <a:pt x="2964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028425" y="-628500"/>
              <a:ext cx="179125" cy="232600"/>
            </a:xfrm>
            <a:custGeom>
              <a:avLst/>
              <a:gdLst/>
              <a:ahLst/>
              <a:cxnLst/>
              <a:rect l="l" t="t" r="r" b="b"/>
              <a:pathLst>
                <a:path w="7165" h="9304" extrusionOk="0">
                  <a:moveTo>
                    <a:pt x="158" y="1"/>
                  </a:moveTo>
                  <a:lnTo>
                    <a:pt x="119" y="20"/>
                  </a:lnTo>
                  <a:lnTo>
                    <a:pt x="40" y="452"/>
                  </a:lnTo>
                  <a:lnTo>
                    <a:pt x="21" y="746"/>
                  </a:lnTo>
                  <a:lnTo>
                    <a:pt x="1" y="1100"/>
                  </a:lnTo>
                  <a:lnTo>
                    <a:pt x="1" y="1492"/>
                  </a:lnTo>
                  <a:lnTo>
                    <a:pt x="40" y="1924"/>
                  </a:lnTo>
                  <a:lnTo>
                    <a:pt x="99" y="2356"/>
                  </a:lnTo>
                  <a:lnTo>
                    <a:pt x="197" y="2807"/>
                  </a:lnTo>
                  <a:lnTo>
                    <a:pt x="276" y="3043"/>
                  </a:lnTo>
                  <a:lnTo>
                    <a:pt x="354" y="3278"/>
                  </a:lnTo>
                  <a:lnTo>
                    <a:pt x="452" y="3514"/>
                  </a:lnTo>
                  <a:lnTo>
                    <a:pt x="570" y="3730"/>
                  </a:lnTo>
                  <a:lnTo>
                    <a:pt x="688" y="3965"/>
                  </a:lnTo>
                  <a:lnTo>
                    <a:pt x="845" y="4181"/>
                  </a:lnTo>
                  <a:lnTo>
                    <a:pt x="1002" y="4397"/>
                  </a:lnTo>
                  <a:lnTo>
                    <a:pt x="1179" y="4613"/>
                  </a:lnTo>
                  <a:lnTo>
                    <a:pt x="1375" y="4809"/>
                  </a:lnTo>
                  <a:lnTo>
                    <a:pt x="1610" y="5005"/>
                  </a:lnTo>
                  <a:lnTo>
                    <a:pt x="1846" y="5202"/>
                  </a:lnTo>
                  <a:lnTo>
                    <a:pt x="2101" y="5378"/>
                  </a:lnTo>
                  <a:lnTo>
                    <a:pt x="2395" y="5535"/>
                  </a:lnTo>
                  <a:lnTo>
                    <a:pt x="2709" y="5692"/>
                  </a:lnTo>
                  <a:lnTo>
                    <a:pt x="3043" y="5830"/>
                  </a:lnTo>
                  <a:lnTo>
                    <a:pt x="3396" y="5947"/>
                  </a:lnTo>
                  <a:lnTo>
                    <a:pt x="4024" y="6163"/>
                  </a:lnTo>
                  <a:lnTo>
                    <a:pt x="4593" y="6379"/>
                  </a:lnTo>
                  <a:lnTo>
                    <a:pt x="5065" y="6615"/>
                  </a:lnTo>
                  <a:lnTo>
                    <a:pt x="5496" y="6850"/>
                  </a:lnTo>
                  <a:lnTo>
                    <a:pt x="5850" y="7066"/>
                  </a:lnTo>
                  <a:lnTo>
                    <a:pt x="6144" y="7302"/>
                  </a:lnTo>
                  <a:lnTo>
                    <a:pt x="6399" y="7537"/>
                  </a:lnTo>
                  <a:lnTo>
                    <a:pt x="6595" y="7773"/>
                  </a:lnTo>
                  <a:lnTo>
                    <a:pt x="6772" y="8008"/>
                  </a:lnTo>
                  <a:lnTo>
                    <a:pt x="6890" y="8224"/>
                  </a:lnTo>
                  <a:lnTo>
                    <a:pt x="6968" y="8420"/>
                  </a:lnTo>
                  <a:lnTo>
                    <a:pt x="7027" y="8636"/>
                  </a:lnTo>
                  <a:lnTo>
                    <a:pt x="7047" y="8813"/>
                  </a:lnTo>
                  <a:lnTo>
                    <a:pt x="7066" y="8990"/>
                  </a:lnTo>
                  <a:lnTo>
                    <a:pt x="7047" y="9166"/>
                  </a:lnTo>
                  <a:lnTo>
                    <a:pt x="7027" y="9304"/>
                  </a:lnTo>
                  <a:lnTo>
                    <a:pt x="7047" y="9304"/>
                  </a:lnTo>
                  <a:lnTo>
                    <a:pt x="7086" y="9107"/>
                  </a:lnTo>
                  <a:lnTo>
                    <a:pt x="7125" y="8891"/>
                  </a:lnTo>
                  <a:lnTo>
                    <a:pt x="7145" y="8656"/>
                  </a:lnTo>
                  <a:lnTo>
                    <a:pt x="7165" y="8401"/>
                  </a:lnTo>
                  <a:lnTo>
                    <a:pt x="7145" y="8126"/>
                  </a:lnTo>
                  <a:lnTo>
                    <a:pt x="7086" y="7832"/>
                  </a:lnTo>
                  <a:lnTo>
                    <a:pt x="7008" y="7537"/>
                  </a:lnTo>
                  <a:lnTo>
                    <a:pt x="6870" y="7243"/>
                  </a:lnTo>
                  <a:lnTo>
                    <a:pt x="6694" y="6929"/>
                  </a:lnTo>
                  <a:lnTo>
                    <a:pt x="6595" y="6772"/>
                  </a:lnTo>
                  <a:lnTo>
                    <a:pt x="6458" y="6634"/>
                  </a:lnTo>
                  <a:lnTo>
                    <a:pt x="6321" y="6477"/>
                  </a:lnTo>
                  <a:lnTo>
                    <a:pt x="6183" y="6340"/>
                  </a:lnTo>
                  <a:lnTo>
                    <a:pt x="6007" y="6203"/>
                  </a:lnTo>
                  <a:lnTo>
                    <a:pt x="5830" y="6046"/>
                  </a:lnTo>
                  <a:lnTo>
                    <a:pt x="5614" y="5908"/>
                  </a:lnTo>
                  <a:lnTo>
                    <a:pt x="5398" y="5771"/>
                  </a:lnTo>
                  <a:lnTo>
                    <a:pt x="5163" y="5653"/>
                  </a:lnTo>
                  <a:lnTo>
                    <a:pt x="4908" y="5516"/>
                  </a:lnTo>
                  <a:lnTo>
                    <a:pt x="4613" y="5398"/>
                  </a:lnTo>
                  <a:lnTo>
                    <a:pt x="4319" y="5280"/>
                  </a:lnTo>
                  <a:lnTo>
                    <a:pt x="3985" y="5182"/>
                  </a:lnTo>
                  <a:lnTo>
                    <a:pt x="3651" y="5084"/>
                  </a:lnTo>
                  <a:lnTo>
                    <a:pt x="3377" y="4986"/>
                  </a:lnTo>
                  <a:lnTo>
                    <a:pt x="3122" y="4888"/>
                  </a:lnTo>
                  <a:lnTo>
                    <a:pt x="2886" y="4770"/>
                  </a:lnTo>
                  <a:lnTo>
                    <a:pt x="2650" y="4652"/>
                  </a:lnTo>
                  <a:lnTo>
                    <a:pt x="2435" y="4515"/>
                  </a:lnTo>
                  <a:lnTo>
                    <a:pt x="2238" y="4358"/>
                  </a:lnTo>
                  <a:lnTo>
                    <a:pt x="2042" y="4201"/>
                  </a:lnTo>
                  <a:lnTo>
                    <a:pt x="1865" y="4044"/>
                  </a:lnTo>
                  <a:lnTo>
                    <a:pt x="1689" y="3867"/>
                  </a:lnTo>
                  <a:lnTo>
                    <a:pt x="1532" y="3671"/>
                  </a:lnTo>
                  <a:lnTo>
                    <a:pt x="1257" y="3298"/>
                  </a:lnTo>
                  <a:lnTo>
                    <a:pt x="1022" y="2905"/>
                  </a:lnTo>
                  <a:lnTo>
                    <a:pt x="806" y="2493"/>
                  </a:lnTo>
                  <a:lnTo>
                    <a:pt x="649" y="2101"/>
                  </a:lnTo>
                  <a:lnTo>
                    <a:pt x="511" y="1708"/>
                  </a:lnTo>
                  <a:lnTo>
                    <a:pt x="393" y="1335"/>
                  </a:lnTo>
                  <a:lnTo>
                    <a:pt x="315" y="982"/>
                  </a:lnTo>
                  <a:lnTo>
                    <a:pt x="236" y="668"/>
                  </a:lnTo>
                  <a:lnTo>
                    <a:pt x="197" y="393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"/>
          <p:cNvSpPr txBox="1">
            <a:spLocks noGrp="1"/>
          </p:cNvSpPr>
          <p:nvPr>
            <p:ph type="title"/>
          </p:nvPr>
        </p:nvSpPr>
        <p:spPr>
          <a:xfrm>
            <a:off x="2405925" y="3081688"/>
            <a:ext cx="50676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title" idx="2" hasCustomPrompt="1"/>
          </p:nvPr>
        </p:nvSpPr>
        <p:spPr>
          <a:xfrm>
            <a:off x="6477639" y="1751735"/>
            <a:ext cx="9009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7" name="Google Shape;57;p3"/>
          <p:cNvSpPr txBox="1">
            <a:spLocks noGrp="1"/>
          </p:cNvSpPr>
          <p:nvPr>
            <p:ph type="subTitle" idx="1"/>
          </p:nvPr>
        </p:nvSpPr>
        <p:spPr>
          <a:xfrm>
            <a:off x="2405925" y="3901088"/>
            <a:ext cx="5067600" cy="375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8" name="Google Shape;58;p3"/>
          <p:cNvGrpSpPr/>
          <p:nvPr/>
        </p:nvGrpSpPr>
        <p:grpSpPr>
          <a:xfrm rot="-1122620">
            <a:off x="8033683" y="4015683"/>
            <a:ext cx="775904" cy="775385"/>
            <a:chOff x="2591738" y="4137603"/>
            <a:chExt cx="775865" cy="775346"/>
          </a:xfrm>
        </p:grpSpPr>
        <p:sp>
          <p:nvSpPr>
            <p:cNvPr id="59" name="Google Shape;59;p3"/>
            <p:cNvSpPr/>
            <p:nvPr/>
          </p:nvSpPr>
          <p:spPr>
            <a:xfrm rot="-2862761">
              <a:off x="2730160" y="4286608"/>
              <a:ext cx="527595" cy="477335"/>
            </a:xfrm>
            <a:custGeom>
              <a:avLst/>
              <a:gdLst/>
              <a:ahLst/>
              <a:cxnLst/>
              <a:rect l="l" t="t" r="r" b="b"/>
              <a:pathLst>
                <a:path w="15221" h="13771" extrusionOk="0">
                  <a:moveTo>
                    <a:pt x="10062" y="1"/>
                  </a:moveTo>
                  <a:cubicBezTo>
                    <a:pt x="6263" y="1"/>
                    <a:pt x="705" y="5067"/>
                    <a:pt x="141" y="6147"/>
                  </a:cubicBezTo>
                  <a:cubicBezTo>
                    <a:pt x="0" y="6429"/>
                    <a:pt x="0" y="6738"/>
                    <a:pt x="113" y="7047"/>
                  </a:cubicBezTo>
                  <a:cubicBezTo>
                    <a:pt x="338" y="8004"/>
                    <a:pt x="1604" y="9354"/>
                    <a:pt x="3460" y="10620"/>
                  </a:cubicBezTo>
                  <a:cubicBezTo>
                    <a:pt x="3517" y="10649"/>
                    <a:pt x="3573" y="10705"/>
                    <a:pt x="3629" y="10733"/>
                  </a:cubicBezTo>
                  <a:lnTo>
                    <a:pt x="3826" y="10874"/>
                  </a:lnTo>
                  <a:cubicBezTo>
                    <a:pt x="4333" y="11211"/>
                    <a:pt x="4895" y="11521"/>
                    <a:pt x="5486" y="11858"/>
                  </a:cubicBezTo>
                  <a:lnTo>
                    <a:pt x="5514" y="11858"/>
                  </a:lnTo>
                  <a:cubicBezTo>
                    <a:pt x="7869" y="13091"/>
                    <a:pt x="10139" y="13770"/>
                    <a:pt x="11602" y="13770"/>
                  </a:cubicBezTo>
                  <a:cubicBezTo>
                    <a:pt x="12376" y="13770"/>
                    <a:pt x="12924" y="13580"/>
                    <a:pt x="13138" y="13181"/>
                  </a:cubicBezTo>
                  <a:cubicBezTo>
                    <a:pt x="13138" y="13152"/>
                    <a:pt x="13138" y="13152"/>
                    <a:pt x="13138" y="13124"/>
                  </a:cubicBezTo>
                  <a:cubicBezTo>
                    <a:pt x="13166" y="13096"/>
                    <a:pt x="13166" y="13068"/>
                    <a:pt x="13195" y="13068"/>
                  </a:cubicBezTo>
                  <a:cubicBezTo>
                    <a:pt x="13870" y="11858"/>
                    <a:pt x="15220" y="2265"/>
                    <a:pt x="11591" y="352"/>
                  </a:cubicBezTo>
                  <a:cubicBezTo>
                    <a:pt x="11133" y="108"/>
                    <a:pt x="10616" y="1"/>
                    <a:pt x="10062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" name="Google Shape;60;p3"/>
            <p:cNvGrpSpPr/>
            <p:nvPr/>
          </p:nvGrpSpPr>
          <p:grpSpPr>
            <a:xfrm rot="-2862761">
              <a:off x="2707086" y="4248809"/>
              <a:ext cx="545169" cy="552933"/>
              <a:chOff x="2948750" y="2167175"/>
              <a:chExt cx="393200" cy="398800"/>
            </a:xfrm>
          </p:grpSpPr>
          <p:sp>
            <p:nvSpPr>
              <p:cNvPr id="61" name="Google Shape;61;p3"/>
              <p:cNvSpPr/>
              <p:nvPr/>
            </p:nvSpPr>
            <p:spPr>
              <a:xfrm>
                <a:off x="2948750" y="2167175"/>
                <a:ext cx="393200" cy="396700"/>
              </a:xfrm>
              <a:custGeom>
                <a:avLst/>
                <a:gdLst/>
                <a:ahLst/>
                <a:cxnLst/>
                <a:rect l="l" t="t" r="r" b="b"/>
                <a:pathLst>
                  <a:path w="15728" h="15868" extrusionOk="0">
                    <a:moveTo>
                      <a:pt x="676" y="7737"/>
                    </a:moveTo>
                    <a:cubicBezTo>
                      <a:pt x="1" y="8947"/>
                      <a:pt x="2420" y="11507"/>
                      <a:pt x="6021" y="13420"/>
                    </a:cubicBezTo>
                    <a:cubicBezTo>
                      <a:pt x="9622" y="15333"/>
                      <a:pt x="13083" y="15867"/>
                      <a:pt x="13730" y="14658"/>
                    </a:cubicBezTo>
                    <a:cubicBezTo>
                      <a:pt x="14377" y="13420"/>
                      <a:pt x="15727" y="3826"/>
                      <a:pt x="12126" y="1913"/>
                    </a:cubicBezTo>
                    <a:cubicBezTo>
                      <a:pt x="8497" y="0"/>
                      <a:pt x="1323" y="6499"/>
                      <a:pt x="676" y="77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2950175" y="2335275"/>
                <a:ext cx="355900" cy="230700"/>
              </a:xfrm>
              <a:custGeom>
                <a:avLst/>
                <a:gdLst/>
                <a:ahLst/>
                <a:cxnLst/>
                <a:rect l="l" t="t" r="r" b="b"/>
                <a:pathLst>
                  <a:path w="14236" h="9228" extrusionOk="0">
                    <a:moveTo>
                      <a:pt x="5992" y="6724"/>
                    </a:moveTo>
                    <a:cubicBezTo>
                      <a:pt x="9593" y="8609"/>
                      <a:pt x="12998" y="9228"/>
                      <a:pt x="13617" y="8046"/>
                    </a:cubicBezTo>
                    <a:cubicBezTo>
                      <a:pt x="14235" y="6893"/>
                      <a:pt x="11816" y="4417"/>
                      <a:pt x="8243" y="2504"/>
                    </a:cubicBezTo>
                    <a:cubicBezTo>
                      <a:pt x="4642" y="591"/>
                      <a:pt x="1238" y="0"/>
                      <a:pt x="619" y="1154"/>
                    </a:cubicBezTo>
                    <a:cubicBezTo>
                      <a:pt x="0" y="2335"/>
                      <a:pt x="2420" y="4811"/>
                      <a:pt x="5992" y="6724"/>
                    </a:cubicBezTo>
                    <a:close/>
                  </a:path>
                </a:pathLst>
              </a:custGeom>
              <a:solidFill>
                <a:srgbClr val="EC3850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2963525" y="2349400"/>
                <a:ext cx="335525" cy="182125"/>
              </a:xfrm>
              <a:custGeom>
                <a:avLst/>
                <a:gdLst/>
                <a:ahLst/>
                <a:cxnLst/>
                <a:rect l="l" t="t" r="r" b="b"/>
                <a:pathLst>
                  <a:path w="13421" h="7285" extrusionOk="0">
                    <a:moveTo>
                      <a:pt x="1614" y="0"/>
                    </a:moveTo>
                    <a:cubicBezTo>
                      <a:pt x="844" y="0"/>
                      <a:pt x="299" y="191"/>
                      <a:pt x="85" y="589"/>
                    </a:cubicBezTo>
                    <a:cubicBezTo>
                      <a:pt x="57" y="701"/>
                      <a:pt x="1" y="785"/>
                      <a:pt x="1" y="898"/>
                    </a:cubicBezTo>
                    <a:cubicBezTo>
                      <a:pt x="555" y="559"/>
                      <a:pt x="1179" y="424"/>
                      <a:pt x="1830" y="424"/>
                    </a:cubicBezTo>
                    <a:cubicBezTo>
                      <a:pt x="3393" y="424"/>
                      <a:pt x="5107" y="1202"/>
                      <a:pt x="6359" y="1798"/>
                    </a:cubicBezTo>
                    <a:cubicBezTo>
                      <a:pt x="8891" y="2980"/>
                      <a:pt x="11901" y="4612"/>
                      <a:pt x="13139" y="7284"/>
                    </a:cubicBezTo>
                    <a:cubicBezTo>
                      <a:pt x="13420" y="6046"/>
                      <a:pt x="11085" y="3739"/>
                      <a:pt x="7709" y="1939"/>
                    </a:cubicBezTo>
                    <a:cubicBezTo>
                      <a:pt x="5351" y="686"/>
                      <a:pt x="3077" y="0"/>
                      <a:pt x="1614" y="0"/>
                    </a:cubicBezTo>
                    <a:close/>
                  </a:path>
                </a:pathLst>
              </a:custGeom>
              <a:solidFill>
                <a:srgbClr val="2E2D2D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2974775" y="2217400"/>
                <a:ext cx="261675" cy="229725"/>
              </a:xfrm>
              <a:custGeom>
                <a:avLst/>
                <a:gdLst/>
                <a:ahLst/>
                <a:cxnLst/>
                <a:rect l="l" t="t" r="r" b="b"/>
                <a:pathLst>
                  <a:path w="10467" h="9189" extrusionOk="0">
                    <a:moveTo>
                      <a:pt x="9467" y="0"/>
                    </a:moveTo>
                    <a:cubicBezTo>
                      <a:pt x="6964" y="0"/>
                      <a:pt x="4613" y="1841"/>
                      <a:pt x="2898" y="3505"/>
                    </a:cubicBezTo>
                    <a:cubicBezTo>
                      <a:pt x="1886" y="4518"/>
                      <a:pt x="901" y="5587"/>
                      <a:pt x="1" y="6684"/>
                    </a:cubicBezTo>
                    <a:cubicBezTo>
                      <a:pt x="507" y="7669"/>
                      <a:pt x="1210" y="8513"/>
                      <a:pt x="2054" y="9188"/>
                    </a:cubicBezTo>
                    <a:cubicBezTo>
                      <a:pt x="4502" y="4771"/>
                      <a:pt x="7147" y="1874"/>
                      <a:pt x="10466" y="101"/>
                    </a:cubicBezTo>
                    <a:cubicBezTo>
                      <a:pt x="10131" y="32"/>
                      <a:pt x="9798" y="0"/>
                      <a:pt x="9467" y="0"/>
                    </a:cubicBezTo>
                    <a:close/>
                  </a:path>
                </a:pathLst>
              </a:custGeom>
              <a:solidFill>
                <a:srgbClr val="FFFFFF">
                  <a:alpha val="714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3149900" y="2233275"/>
                <a:ext cx="156875" cy="306925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12277" extrusionOk="0">
                    <a:moveTo>
                      <a:pt x="4530" y="1"/>
                    </a:moveTo>
                    <a:cubicBezTo>
                      <a:pt x="4812" y="1632"/>
                      <a:pt x="4333" y="5627"/>
                      <a:pt x="929" y="10016"/>
                    </a:cubicBezTo>
                    <a:cubicBezTo>
                      <a:pt x="676" y="10326"/>
                      <a:pt x="367" y="10804"/>
                      <a:pt x="1" y="11282"/>
                    </a:cubicBezTo>
                    <a:cubicBezTo>
                      <a:pt x="1173" y="11803"/>
                      <a:pt x="2563" y="12276"/>
                      <a:pt x="4013" y="12276"/>
                    </a:cubicBezTo>
                    <a:cubicBezTo>
                      <a:pt x="4129" y="12276"/>
                      <a:pt x="4245" y="12273"/>
                      <a:pt x="4362" y="12267"/>
                    </a:cubicBezTo>
                    <a:cubicBezTo>
                      <a:pt x="4924" y="10916"/>
                      <a:pt x="5346" y="9482"/>
                      <a:pt x="5571" y="8047"/>
                    </a:cubicBezTo>
                    <a:cubicBezTo>
                      <a:pt x="6021" y="5374"/>
                      <a:pt x="6275" y="2251"/>
                      <a:pt x="4530" y="1"/>
                    </a:cubicBezTo>
                    <a:close/>
                  </a:path>
                </a:pathLst>
              </a:custGeom>
              <a:solidFill>
                <a:srgbClr val="2E2D2D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3002925" y="2223425"/>
                <a:ext cx="204675" cy="163500"/>
              </a:xfrm>
              <a:custGeom>
                <a:avLst/>
                <a:gdLst/>
                <a:ahLst/>
                <a:cxnLst/>
                <a:rect l="l" t="t" r="r" b="b"/>
                <a:pathLst>
                  <a:path w="8187" h="6540" extrusionOk="0">
                    <a:moveTo>
                      <a:pt x="8018" y="1"/>
                    </a:moveTo>
                    <a:cubicBezTo>
                      <a:pt x="3882" y="507"/>
                      <a:pt x="675" y="4868"/>
                      <a:pt x="0" y="6331"/>
                    </a:cubicBezTo>
                    <a:cubicBezTo>
                      <a:pt x="44" y="6476"/>
                      <a:pt x="132" y="6540"/>
                      <a:pt x="251" y="6540"/>
                    </a:cubicBezTo>
                    <a:cubicBezTo>
                      <a:pt x="896" y="6540"/>
                      <a:pt x="2472" y="4703"/>
                      <a:pt x="3207" y="3968"/>
                    </a:cubicBezTo>
                    <a:cubicBezTo>
                      <a:pt x="3742" y="3433"/>
                      <a:pt x="5205" y="1998"/>
                      <a:pt x="5852" y="1492"/>
                    </a:cubicBezTo>
                    <a:cubicBezTo>
                      <a:pt x="6808" y="732"/>
                      <a:pt x="8187" y="113"/>
                      <a:pt x="8018" y="1"/>
                    </a:cubicBezTo>
                    <a:close/>
                  </a:path>
                </a:pathLst>
              </a:custGeom>
              <a:solidFill>
                <a:srgbClr val="FFFFFF">
                  <a:alpha val="83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3197725" y="2260475"/>
                <a:ext cx="11560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4624" h="10668" extrusionOk="0">
                    <a:moveTo>
                      <a:pt x="2955" y="0"/>
                    </a:moveTo>
                    <a:lnTo>
                      <a:pt x="2955" y="0"/>
                    </a:lnTo>
                    <a:cubicBezTo>
                      <a:pt x="2953" y="0"/>
                      <a:pt x="2953" y="3"/>
                      <a:pt x="2955" y="10"/>
                    </a:cubicBezTo>
                    <a:cubicBezTo>
                      <a:pt x="3968" y="4005"/>
                      <a:pt x="1" y="10307"/>
                      <a:pt x="1" y="10307"/>
                    </a:cubicBezTo>
                    <a:cubicBezTo>
                      <a:pt x="620" y="10576"/>
                      <a:pt x="1059" y="10668"/>
                      <a:pt x="1370" y="10668"/>
                    </a:cubicBezTo>
                    <a:cubicBezTo>
                      <a:pt x="2033" y="10668"/>
                      <a:pt x="2111" y="10250"/>
                      <a:pt x="2111" y="10250"/>
                    </a:cubicBezTo>
                    <a:cubicBezTo>
                      <a:pt x="4624" y="3640"/>
                      <a:pt x="3000" y="0"/>
                      <a:pt x="2955" y="0"/>
                    </a:cubicBezTo>
                    <a:close/>
                  </a:path>
                </a:pathLst>
              </a:custGeom>
              <a:solidFill>
                <a:srgbClr val="2E2D2D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Google Shape;68;p3"/>
          <p:cNvGrpSpPr/>
          <p:nvPr/>
        </p:nvGrpSpPr>
        <p:grpSpPr>
          <a:xfrm rot="1717465">
            <a:off x="534130" y="4333381"/>
            <a:ext cx="521810" cy="349527"/>
            <a:chOff x="55613" y="5243013"/>
            <a:chExt cx="300350" cy="201175"/>
          </a:xfrm>
        </p:grpSpPr>
        <p:sp>
          <p:nvSpPr>
            <p:cNvPr id="69" name="Google Shape;69;p3"/>
            <p:cNvSpPr/>
            <p:nvPr/>
          </p:nvSpPr>
          <p:spPr>
            <a:xfrm>
              <a:off x="55613" y="5243363"/>
              <a:ext cx="300350" cy="200475"/>
            </a:xfrm>
            <a:custGeom>
              <a:avLst/>
              <a:gdLst/>
              <a:ahLst/>
              <a:cxnLst/>
              <a:rect l="l" t="t" r="r" b="b"/>
              <a:pathLst>
                <a:path w="12014" h="8019" extrusionOk="0">
                  <a:moveTo>
                    <a:pt x="5993" y="0"/>
                  </a:moveTo>
                  <a:cubicBezTo>
                    <a:pt x="2701" y="0"/>
                    <a:pt x="57" y="1773"/>
                    <a:pt x="1" y="3967"/>
                  </a:cubicBezTo>
                  <a:cubicBezTo>
                    <a:pt x="1" y="3967"/>
                    <a:pt x="1" y="3995"/>
                    <a:pt x="1" y="4023"/>
                  </a:cubicBezTo>
                  <a:cubicBezTo>
                    <a:pt x="1" y="5458"/>
                    <a:pt x="1126" y="6696"/>
                    <a:pt x="2814" y="7427"/>
                  </a:cubicBezTo>
                  <a:lnTo>
                    <a:pt x="2898" y="7455"/>
                  </a:lnTo>
                  <a:cubicBezTo>
                    <a:pt x="3067" y="7512"/>
                    <a:pt x="3236" y="7568"/>
                    <a:pt x="3405" y="7624"/>
                  </a:cubicBezTo>
                  <a:lnTo>
                    <a:pt x="3574" y="7681"/>
                  </a:lnTo>
                  <a:lnTo>
                    <a:pt x="3827" y="7765"/>
                  </a:lnTo>
                  <a:lnTo>
                    <a:pt x="4080" y="7821"/>
                  </a:lnTo>
                  <a:lnTo>
                    <a:pt x="4305" y="7877"/>
                  </a:lnTo>
                  <a:cubicBezTo>
                    <a:pt x="4446" y="7906"/>
                    <a:pt x="4614" y="7934"/>
                    <a:pt x="4755" y="7934"/>
                  </a:cubicBezTo>
                  <a:lnTo>
                    <a:pt x="4924" y="7962"/>
                  </a:lnTo>
                  <a:lnTo>
                    <a:pt x="5318" y="8018"/>
                  </a:lnTo>
                  <a:lnTo>
                    <a:pt x="6021" y="8018"/>
                  </a:lnTo>
                  <a:cubicBezTo>
                    <a:pt x="9341" y="8018"/>
                    <a:pt x="12014" y="6218"/>
                    <a:pt x="12014" y="3995"/>
                  </a:cubicBezTo>
                  <a:cubicBezTo>
                    <a:pt x="12014" y="3883"/>
                    <a:pt x="11985" y="3798"/>
                    <a:pt x="11957" y="3686"/>
                  </a:cubicBezTo>
                  <a:cubicBezTo>
                    <a:pt x="11957" y="3629"/>
                    <a:pt x="11957" y="3601"/>
                    <a:pt x="11957" y="3573"/>
                  </a:cubicBezTo>
                  <a:cubicBezTo>
                    <a:pt x="11929" y="3489"/>
                    <a:pt x="11901" y="3376"/>
                    <a:pt x="11873" y="3264"/>
                  </a:cubicBezTo>
                  <a:cubicBezTo>
                    <a:pt x="11873" y="3264"/>
                    <a:pt x="11873" y="3236"/>
                    <a:pt x="11873" y="3236"/>
                  </a:cubicBezTo>
                  <a:cubicBezTo>
                    <a:pt x="11845" y="3095"/>
                    <a:pt x="11788" y="2982"/>
                    <a:pt x="11760" y="2870"/>
                  </a:cubicBezTo>
                  <a:cubicBezTo>
                    <a:pt x="11732" y="2842"/>
                    <a:pt x="11732" y="2814"/>
                    <a:pt x="11704" y="2785"/>
                  </a:cubicBezTo>
                  <a:cubicBezTo>
                    <a:pt x="11648" y="2701"/>
                    <a:pt x="11620" y="2588"/>
                    <a:pt x="11563" y="2504"/>
                  </a:cubicBezTo>
                  <a:cubicBezTo>
                    <a:pt x="11535" y="2476"/>
                    <a:pt x="11535" y="2476"/>
                    <a:pt x="11507" y="2448"/>
                  </a:cubicBezTo>
                  <a:cubicBezTo>
                    <a:pt x="11451" y="2335"/>
                    <a:pt x="11366" y="2251"/>
                    <a:pt x="11310" y="2138"/>
                  </a:cubicBezTo>
                  <a:lnTo>
                    <a:pt x="11226" y="2082"/>
                  </a:lnTo>
                  <a:cubicBezTo>
                    <a:pt x="11198" y="2026"/>
                    <a:pt x="11170" y="1998"/>
                    <a:pt x="11141" y="1941"/>
                  </a:cubicBezTo>
                  <a:cubicBezTo>
                    <a:pt x="10072" y="788"/>
                    <a:pt x="8187" y="0"/>
                    <a:pt x="5993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70;p3"/>
            <p:cNvGrpSpPr/>
            <p:nvPr/>
          </p:nvGrpSpPr>
          <p:grpSpPr>
            <a:xfrm>
              <a:off x="55613" y="5243013"/>
              <a:ext cx="300350" cy="201175"/>
              <a:chOff x="1402125" y="1705775"/>
              <a:chExt cx="300350" cy="201175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1402125" y="1705775"/>
                <a:ext cx="300350" cy="201175"/>
              </a:xfrm>
              <a:custGeom>
                <a:avLst/>
                <a:gdLst/>
                <a:ahLst/>
                <a:cxnLst/>
                <a:rect l="l" t="t" r="r" b="b"/>
                <a:pathLst>
                  <a:path w="12014" h="8047" extrusionOk="0">
                    <a:moveTo>
                      <a:pt x="1" y="4024"/>
                    </a:moveTo>
                    <a:cubicBezTo>
                      <a:pt x="1" y="6246"/>
                      <a:pt x="2701" y="8047"/>
                      <a:pt x="6021" y="8047"/>
                    </a:cubicBezTo>
                    <a:cubicBezTo>
                      <a:pt x="9313" y="8047"/>
                      <a:pt x="12014" y="6246"/>
                      <a:pt x="12014" y="4024"/>
                    </a:cubicBezTo>
                    <a:cubicBezTo>
                      <a:pt x="12014" y="1801"/>
                      <a:pt x="9341" y="1"/>
                      <a:pt x="6021" y="1"/>
                    </a:cubicBezTo>
                    <a:cubicBezTo>
                      <a:pt x="2701" y="1"/>
                      <a:pt x="1" y="1801"/>
                      <a:pt x="1" y="40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1402125" y="1754325"/>
                <a:ext cx="300350" cy="152625"/>
              </a:xfrm>
              <a:custGeom>
                <a:avLst/>
                <a:gdLst/>
                <a:ahLst/>
                <a:cxnLst/>
                <a:rect l="l" t="t" r="r" b="b"/>
                <a:pathLst>
                  <a:path w="12014" h="6105" extrusionOk="0">
                    <a:moveTo>
                      <a:pt x="141" y="2166"/>
                    </a:moveTo>
                    <a:cubicBezTo>
                      <a:pt x="113" y="2110"/>
                      <a:pt x="57" y="2082"/>
                      <a:pt x="1" y="2026"/>
                    </a:cubicBezTo>
                    <a:cubicBezTo>
                      <a:pt x="1" y="2026"/>
                      <a:pt x="1" y="2054"/>
                      <a:pt x="1" y="2082"/>
                    </a:cubicBezTo>
                    <a:cubicBezTo>
                      <a:pt x="1" y="4304"/>
                      <a:pt x="2701" y="6105"/>
                      <a:pt x="6021" y="6105"/>
                    </a:cubicBezTo>
                    <a:cubicBezTo>
                      <a:pt x="9341" y="6105"/>
                      <a:pt x="12014" y="4304"/>
                      <a:pt x="12014" y="2082"/>
                    </a:cubicBezTo>
                    <a:cubicBezTo>
                      <a:pt x="12014" y="1294"/>
                      <a:pt x="11704" y="563"/>
                      <a:pt x="11141" y="0"/>
                    </a:cubicBezTo>
                    <a:cubicBezTo>
                      <a:pt x="10776" y="3179"/>
                      <a:pt x="6753" y="4220"/>
                      <a:pt x="4024" y="3714"/>
                    </a:cubicBezTo>
                    <a:cubicBezTo>
                      <a:pt x="2730" y="3489"/>
                      <a:pt x="1154" y="3095"/>
                      <a:pt x="141" y="216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1416900" y="1766975"/>
                <a:ext cx="279950" cy="132950"/>
              </a:xfrm>
              <a:custGeom>
                <a:avLst/>
                <a:gdLst/>
                <a:ahLst/>
                <a:cxnLst/>
                <a:rect l="l" t="t" r="r" b="b"/>
                <a:pathLst>
                  <a:path w="11198" h="5318" extrusionOk="0">
                    <a:moveTo>
                      <a:pt x="8018" y="3770"/>
                    </a:moveTo>
                    <a:cubicBezTo>
                      <a:pt x="6668" y="4164"/>
                      <a:pt x="5261" y="4333"/>
                      <a:pt x="3855" y="4249"/>
                    </a:cubicBezTo>
                    <a:cubicBezTo>
                      <a:pt x="2504" y="4080"/>
                      <a:pt x="1210" y="3686"/>
                      <a:pt x="0" y="3067"/>
                    </a:cubicBezTo>
                    <a:cubicBezTo>
                      <a:pt x="901" y="4361"/>
                      <a:pt x="3292" y="5318"/>
                      <a:pt x="5543" y="5318"/>
                    </a:cubicBezTo>
                    <a:cubicBezTo>
                      <a:pt x="8665" y="5318"/>
                      <a:pt x="11197" y="3601"/>
                      <a:pt x="11197" y="1491"/>
                    </a:cubicBezTo>
                    <a:cubicBezTo>
                      <a:pt x="11197" y="957"/>
                      <a:pt x="11029" y="451"/>
                      <a:pt x="10747" y="0"/>
                    </a:cubicBezTo>
                    <a:cubicBezTo>
                      <a:pt x="10775" y="1717"/>
                      <a:pt x="9678" y="3264"/>
                      <a:pt x="8018" y="3770"/>
                    </a:cubicBezTo>
                    <a:close/>
                  </a:path>
                </a:pathLst>
              </a:custGeom>
              <a:solidFill>
                <a:srgbClr val="2E2D2D">
                  <a:alpha val="160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1410325" y="1722675"/>
                <a:ext cx="261900" cy="84675"/>
              </a:xfrm>
              <a:custGeom>
                <a:avLst/>
                <a:gdLst/>
                <a:ahLst/>
                <a:cxnLst/>
                <a:rect l="l" t="t" r="r" b="b"/>
                <a:pathLst>
                  <a:path w="10476" h="3387" extrusionOk="0">
                    <a:moveTo>
                      <a:pt x="4877" y="0"/>
                    </a:moveTo>
                    <a:cubicBezTo>
                      <a:pt x="3414" y="169"/>
                      <a:pt x="1529" y="703"/>
                      <a:pt x="685" y="2026"/>
                    </a:cubicBezTo>
                    <a:cubicBezTo>
                      <a:pt x="0" y="3102"/>
                      <a:pt x="628" y="3387"/>
                      <a:pt x="1551" y="3387"/>
                    </a:cubicBezTo>
                    <a:cubicBezTo>
                      <a:pt x="2485" y="3387"/>
                      <a:pt x="3721" y="3095"/>
                      <a:pt x="4202" y="3038"/>
                    </a:cubicBezTo>
                    <a:cubicBezTo>
                      <a:pt x="4353" y="3020"/>
                      <a:pt x="4507" y="3012"/>
                      <a:pt x="4664" y="3012"/>
                    </a:cubicBezTo>
                    <a:cubicBezTo>
                      <a:pt x="5584" y="3012"/>
                      <a:pt x="6602" y="3287"/>
                      <a:pt x="7522" y="3287"/>
                    </a:cubicBezTo>
                    <a:cubicBezTo>
                      <a:pt x="8091" y="3287"/>
                      <a:pt x="8622" y="3182"/>
                      <a:pt x="9069" y="2841"/>
                    </a:cubicBezTo>
                    <a:cubicBezTo>
                      <a:pt x="10476" y="1772"/>
                      <a:pt x="9660" y="591"/>
                      <a:pt x="8000" y="309"/>
                    </a:cubicBezTo>
                    <a:cubicBezTo>
                      <a:pt x="6959" y="84"/>
                      <a:pt x="5918" y="0"/>
                      <a:pt x="4877" y="0"/>
                    </a:cubicBezTo>
                    <a:close/>
                  </a:path>
                </a:pathLst>
              </a:custGeom>
              <a:solidFill>
                <a:srgbClr val="FFFFFF">
                  <a:alpha val="34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1472450" y="1788775"/>
                <a:ext cx="2300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9201" h="4727" extrusionOk="0">
                    <a:moveTo>
                      <a:pt x="9116" y="1"/>
                    </a:moveTo>
                    <a:lnTo>
                      <a:pt x="9116" y="1"/>
                    </a:lnTo>
                    <a:cubicBezTo>
                      <a:pt x="9144" y="1576"/>
                      <a:pt x="7822" y="2926"/>
                      <a:pt x="6472" y="3573"/>
                    </a:cubicBezTo>
                    <a:cubicBezTo>
                      <a:pt x="6134" y="3742"/>
                      <a:pt x="5796" y="3855"/>
                      <a:pt x="5431" y="3967"/>
                    </a:cubicBezTo>
                    <a:cubicBezTo>
                      <a:pt x="5065" y="4108"/>
                      <a:pt x="4671" y="4192"/>
                      <a:pt x="4277" y="4277"/>
                    </a:cubicBezTo>
                    <a:cubicBezTo>
                      <a:pt x="3680" y="4406"/>
                      <a:pt x="3077" y="4471"/>
                      <a:pt x="2478" y="4471"/>
                    </a:cubicBezTo>
                    <a:cubicBezTo>
                      <a:pt x="1639" y="4471"/>
                      <a:pt x="805" y="4343"/>
                      <a:pt x="1" y="4080"/>
                    </a:cubicBezTo>
                    <a:lnTo>
                      <a:pt x="1" y="4080"/>
                    </a:lnTo>
                    <a:cubicBezTo>
                      <a:pt x="1014" y="4502"/>
                      <a:pt x="2111" y="4727"/>
                      <a:pt x="3208" y="4727"/>
                    </a:cubicBezTo>
                    <a:cubicBezTo>
                      <a:pt x="6528" y="4727"/>
                      <a:pt x="9201" y="2926"/>
                      <a:pt x="9201" y="704"/>
                    </a:cubicBezTo>
                    <a:cubicBezTo>
                      <a:pt x="9201" y="479"/>
                      <a:pt x="9172" y="226"/>
                      <a:pt x="9116" y="1"/>
                    </a:cubicBezTo>
                    <a:close/>
                  </a:path>
                </a:pathLst>
              </a:custGeom>
              <a:solidFill>
                <a:srgbClr val="2E2D2D">
                  <a:alpha val="303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1436025" y="1728300"/>
                <a:ext cx="126500" cy="60125"/>
              </a:xfrm>
              <a:custGeom>
                <a:avLst/>
                <a:gdLst/>
                <a:ahLst/>
                <a:cxnLst/>
                <a:rect l="l" t="t" r="r" b="b"/>
                <a:pathLst>
                  <a:path w="5060" h="2405" extrusionOk="0">
                    <a:moveTo>
                      <a:pt x="3793" y="0"/>
                    </a:moveTo>
                    <a:cubicBezTo>
                      <a:pt x="3258" y="28"/>
                      <a:pt x="2724" y="141"/>
                      <a:pt x="2218" y="310"/>
                    </a:cubicBezTo>
                    <a:cubicBezTo>
                      <a:pt x="1486" y="478"/>
                      <a:pt x="839" y="872"/>
                      <a:pt x="361" y="1435"/>
                    </a:cubicBezTo>
                    <a:cubicBezTo>
                      <a:pt x="4" y="1858"/>
                      <a:pt x="1" y="2405"/>
                      <a:pt x="405" y="2405"/>
                    </a:cubicBezTo>
                    <a:cubicBezTo>
                      <a:pt x="512" y="2405"/>
                      <a:pt x="647" y="2367"/>
                      <a:pt x="811" y="2279"/>
                    </a:cubicBezTo>
                    <a:cubicBezTo>
                      <a:pt x="1486" y="1941"/>
                      <a:pt x="2077" y="1435"/>
                      <a:pt x="2724" y="1041"/>
                    </a:cubicBezTo>
                    <a:cubicBezTo>
                      <a:pt x="3005" y="872"/>
                      <a:pt x="3315" y="732"/>
                      <a:pt x="3652" y="619"/>
                    </a:cubicBezTo>
                    <a:cubicBezTo>
                      <a:pt x="3877" y="563"/>
                      <a:pt x="4440" y="591"/>
                      <a:pt x="4609" y="450"/>
                    </a:cubicBezTo>
                    <a:cubicBezTo>
                      <a:pt x="5059" y="84"/>
                      <a:pt x="4271" y="0"/>
                      <a:pt x="3793" y="0"/>
                    </a:cubicBezTo>
                    <a:close/>
                  </a:path>
                </a:pathLst>
              </a:custGeom>
              <a:solidFill>
                <a:srgbClr val="FFFFFF">
                  <a:alpha val="83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1561075" y="1732500"/>
                <a:ext cx="42225" cy="12000"/>
              </a:xfrm>
              <a:custGeom>
                <a:avLst/>
                <a:gdLst/>
                <a:ahLst/>
                <a:cxnLst/>
                <a:rect l="l" t="t" r="r" b="b"/>
                <a:pathLst>
                  <a:path w="1689" h="480" extrusionOk="0">
                    <a:moveTo>
                      <a:pt x="845" y="1"/>
                    </a:moveTo>
                    <a:cubicBezTo>
                      <a:pt x="1" y="85"/>
                      <a:pt x="366" y="479"/>
                      <a:pt x="845" y="479"/>
                    </a:cubicBezTo>
                    <a:cubicBezTo>
                      <a:pt x="1689" y="479"/>
                      <a:pt x="1520" y="57"/>
                      <a:pt x="845" y="1"/>
                    </a:cubicBezTo>
                    <a:close/>
                  </a:path>
                </a:pathLst>
              </a:custGeom>
              <a:solidFill>
                <a:srgbClr val="FFFFFF">
                  <a:alpha val="83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8" name="Google Shape;78;p3"/>
          <p:cNvGrpSpPr/>
          <p:nvPr/>
        </p:nvGrpSpPr>
        <p:grpSpPr>
          <a:xfrm>
            <a:off x="-727400" y="0"/>
            <a:ext cx="10810035" cy="2642393"/>
            <a:chOff x="-727400" y="0"/>
            <a:chExt cx="10810035" cy="2642393"/>
          </a:xfrm>
        </p:grpSpPr>
        <p:sp>
          <p:nvSpPr>
            <p:cNvPr id="79" name="Google Shape;79;p3"/>
            <p:cNvSpPr/>
            <p:nvPr/>
          </p:nvSpPr>
          <p:spPr>
            <a:xfrm>
              <a:off x="-727400" y="0"/>
              <a:ext cx="10810035" cy="2638411"/>
            </a:xfrm>
            <a:custGeom>
              <a:avLst/>
              <a:gdLst/>
              <a:ahLst/>
              <a:cxnLst/>
              <a:rect l="l" t="t" r="r" b="b"/>
              <a:pathLst>
                <a:path w="119109" h="29071" extrusionOk="0">
                  <a:moveTo>
                    <a:pt x="47240" y="0"/>
                  </a:moveTo>
                  <a:lnTo>
                    <a:pt x="0" y="0"/>
                  </a:lnTo>
                  <a:cubicBezTo>
                    <a:pt x="0" y="0"/>
                    <a:pt x="2423" y="9287"/>
                    <a:pt x="8479" y="9287"/>
                  </a:cubicBezTo>
                  <a:cubicBezTo>
                    <a:pt x="11305" y="8479"/>
                    <a:pt x="14939" y="8075"/>
                    <a:pt x="18169" y="8479"/>
                  </a:cubicBezTo>
                  <a:cubicBezTo>
                    <a:pt x="22207" y="9690"/>
                    <a:pt x="26244" y="20996"/>
                    <a:pt x="31897" y="20996"/>
                  </a:cubicBezTo>
                  <a:cubicBezTo>
                    <a:pt x="38761" y="20996"/>
                    <a:pt x="41991" y="5653"/>
                    <a:pt x="50470" y="9690"/>
                  </a:cubicBezTo>
                  <a:cubicBezTo>
                    <a:pt x="55315" y="12113"/>
                    <a:pt x="57334" y="4845"/>
                    <a:pt x="63390" y="4845"/>
                  </a:cubicBezTo>
                  <a:cubicBezTo>
                    <a:pt x="68639" y="4845"/>
                    <a:pt x="70254" y="12517"/>
                    <a:pt x="76310" y="12517"/>
                  </a:cubicBezTo>
                  <a:cubicBezTo>
                    <a:pt x="82770" y="12517"/>
                    <a:pt x="83174" y="6864"/>
                    <a:pt x="88827" y="6864"/>
                  </a:cubicBezTo>
                  <a:cubicBezTo>
                    <a:pt x="94883" y="6864"/>
                    <a:pt x="94075" y="29071"/>
                    <a:pt x="98921" y="29071"/>
                  </a:cubicBezTo>
                  <a:cubicBezTo>
                    <a:pt x="104169" y="29071"/>
                    <a:pt x="103766" y="6864"/>
                    <a:pt x="109014" y="6864"/>
                  </a:cubicBezTo>
                  <a:cubicBezTo>
                    <a:pt x="113456" y="6864"/>
                    <a:pt x="117897" y="4038"/>
                    <a:pt x="119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284156" y="578068"/>
              <a:ext cx="1136000" cy="2064325"/>
            </a:xfrm>
            <a:custGeom>
              <a:avLst/>
              <a:gdLst/>
              <a:ahLst/>
              <a:cxnLst/>
              <a:rect l="l" t="t" r="r" b="b"/>
              <a:pathLst>
                <a:path w="45440" h="82573" extrusionOk="0">
                  <a:moveTo>
                    <a:pt x="290" y="1833"/>
                  </a:moveTo>
                  <a:cubicBezTo>
                    <a:pt x="-789" y="2087"/>
                    <a:pt x="2131" y="1578"/>
                    <a:pt x="3147" y="1737"/>
                  </a:cubicBezTo>
                  <a:cubicBezTo>
                    <a:pt x="4163" y="1896"/>
                    <a:pt x="5227" y="2087"/>
                    <a:pt x="6386" y="2785"/>
                  </a:cubicBezTo>
                  <a:cubicBezTo>
                    <a:pt x="7545" y="3484"/>
                    <a:pt x="9164" y="4912"/>
                    <a:pt x="10100" y="5928"/>
                  </a:cubicBezTo>
                  <a:cubicBezTo>
                    <a:pt x="11037" y="6944"/>
                    <a:pt x="11354" y="7738"/>
                    <a:pt x="12005" y="8881"/>
                  </a:cubicBezTo>
                  <a:cubicBezTo>
                    <a:pt x="12656" y="10024"/>
                    <a:pt x="13196" y="10833"/>
                    <a:pt x="14006" y="12786"/>
                  </a:cubicBezTo>
                  <a:cubicBezTo>
                    <a:pt x="14816" y="14739"/>
                    <a:pt x="15990" y="17835"/>
                    <a:pt x="16863" y="20597"/>
                  </a:cubicBezTo>
                  <a:cubicBezTo>
                    <a:pt x="17736" y="23359"/>
                    <a:pt x="18561" y="26614"/>
                    <a:pt x="19244" y="29360"/>
                  </a:cubicBezTo>
                  <a:cubicBezTo>
                    <a:pt x="19927" y="32106"/>
                    <a:pt x="20372" y="34376"/>
                    <a:pt x="20959" y="37075"/>
                  </a:cubicBezTo>
                  <a:cubicBezTo>
                    <a:pt x="21547" y="39774"/>
                    <a:pt x="22245" y="43060"/>
                    <a:pt x="22769" y="45552"/>
                  </a:cubicBezTo>
                  <a:cubicBezTo>
                    <a:pt x="23293" y="48044"/>
                    <a:pt x="23388" y="48854"/>
                    <a:pt x="24102" y="52029"/>
                  </a:cubicBezTo>
                  <a:cubicBezTo>
                    <a:pt x="24816" y="55204"/>
                    <a:pt x="26118" y="61125"/>
                    <a:pt x="27055" y="64602"/>
                  </a:cubicBezTo>
                  <a:cubicBezTo>
                    <a:pt x="27992" y="68079"/>
                    <a:pt x="28801" y="70587"/>
                    <a:pt x="29722" y="72889"/>
                  </a:cubicBezTo>
                  <a:cubicBezTo>
                    <a:pt x="30643" y="75191"/>
                    <a:pt x="31722" y="77033"/>
                    <a:pt x="32579" y="78414"/>
                  </a:cubicBezTo>
                  <a:cubicBezTo>
                    <a:pt x="33436" y="79795"/>
                    <a:pt x="34008" y="80494"/>
                    <a:pt x="34865" y="81176"/>
                  </a:cubicBezTo>
                  <a:cubicBezTo>
                    <a:pt x="35722" y="81859"/>
                    <a:pt x="36675" y="82382"/>
                    <a:pt x="37723" y="82509"/>
                  </a:cubicBezTo>
                  <a:cubicBezTo>
                    <a:pt x="38771" y="82636"/>
                    <a:pt x="39977" y="82478"/>
                    <a:pt x="41152" y="81938"/>
                  </a:cubicBezTo>
                  <a:cubicBezTo>
                    <a:pt x="42327" y="81398"/>
                    <a:pt x="44104" y="80097"/>
                    <a:pt x="44771" y="79271"/>
                  </a:cubicBezTo>
                  <a:cubicBezTo>
                    <a:pt x="45438" y="78446"/>
                    <a:pt x="45660" y="76953"/>
                    <a:pt x="45152" y="76985"/>
                  </a:cubicBezTo>
                  <a:cubicBezTo>
                    <a:pt x="44644" y="77017"/>
                    <a:pt x="43025" y="79064"/>
                    <a:pt x="41723" y="79461"/>
                  </a:cubicBezTo>
                  <a:cubicBezTo>
                    <a:pt x="40421" y="79858"/>
                    <a:pt x="38850" y="80446"/>
                    <a:pt x="37342" y="79366"/>
                  </a:cubicBezTo>
                  <a:cubicBezTo>
                    <a:pt x="35834" y="78287"/>
                    <a:pt x="34580" y="78270"/>
                    <a:pt x="32675" y="72984"/>
                  </a:cubicBezTo>
                  <a:cubicBezTo>
                    <a:pt x="30770" y="67698"/>
                    <a:pt x="27960" y="56094"/>
                    <a:pt x="25912" y="47648"/>
                  </a:cubicBezTo>
                  <a:cubicBezTo>
                    <a:pt x="23864" y="39203"/>
                    <a:pt x="22149" y="29074"/>
                    <a:pt x="20387" y="22311"/>
                  </a:cubicBezTo>
                  <a:cubicBezTo>
                    <a:pt x="18625" y="15548"/>
                    <a:pt x="17133" y="10754"/>
                    <a:pt x="15339" y="7071"/>
                  </a:cubicBezTo>
                  <a:cubicBezTo>
                    <a:pt x="13545" y="3388"/>
                    <a:pt x="12132" y="1086"/>
                    <a:pt x="9624" y="213"/>
                  </a:cubicBezTo>
                  <a:cubicBezTo>
                    <a:pt x="7116" y="-660"/>
                    <a:pt x="1370" y="1579"/>
                    <a:pt x="290" y="1833"/>
                  </a:cubicBezTo>
                  <a:close/>
                </a:path>
              </a:pathLst>
            </a:custGeom>
            <a:solidFill>
              <a:srgbClr val="2E2D2D">
                <a:alpha val="30360"/>
              </a:srgbClr>
            </a:solidFill>
            <a:ln>
              <a:noFill/>
            </a:ln>
          </p:spPr>
        </p:sp>
        <p:sp>
          <p:nvSpPr>
            <p:cNvPr id="81" name="Google Shape;81;p3"/>
            <p:cNvSpPr/>
            <p:nvPr/>
          </p:nvSpPr>
          <p:spPr>
            <a:xfrm>
              <a:off x="4966376" y="396497"/>
              <a:ext cx="1443325" cy="740750"/>
            </a:xfrm>
            <a:custGeom>
              <a:avLst/>
              <a:gdLst/>
              <a:ahLst/>
              <a:cxnLst/>
              <a:rect l="l" t="t" r="r" b="b"/>
              <a:pathLst>
                <a:path w="57733" h="29630" extrusionOk="0">
                  <a:moveTo>
                    <a:pt x="132" y="1761"/>
                  </a:moveTo>
                  <a:cubicBezTo>
                    <a:pt x="-678" y="2047"/>
                    <a:pt x="3021" y="1618"/>
                    <a:pt x="4418" y="1761"/>
                  </a:cubicBezTo>
                  <a:cubicBezTo>
                    <a:pt x="5815" y="1904"/>
                    <a:pt x="7244" y="2175"/>
                    <a:pt x="8514" y="2619"/>
                  </a:cubicBezTo>
                  <a:cubicBezTo>
                    <a:pt x="9784" y="3064"/>
                    <a:pt x="10641" y="3587"/>
                    <a:pt x="12038" y="4428"/>
                  </a:cubicBezTo>
                  <a:cubicBezTo>
                    <a:pt x="13435" y="5269"/>
                    <a:pt x="14975" y="6000"/>
                    <a:pt x="16896" y="7667"/>
                  </a:cubicBezTo>
                  <a:cubicBezTo>
                    <a:pt x="18817" y="9334"/>
                    <a:pt x="21579" y="12398"/>
                    <a:pt x="23563" y="14430"/>
                  </a:cubicBezTo>
                  <a:cubicBezTo>
                    <a:pt x="25547" y="16462"/>
                    <a:pt x="27056" y="18208"/>
                    <a:pt x="28802" y="19859"/>
                  </a:cubicBezTo>
                  <a:cubicBezTo>
                    <a:pt x="30548" y="21510"/>
                    <a:pt x="32295" y="23066"/>
                    <a:pt x="34041" y="24336"/>
                  </a:cubicBezTo>
                  <a:cubicBezTo>
                    <a:pt x="35787" y="25606"/>
                    <a:pt x="37566" y="26670"/>
                    <a:pt x="39280" y="27479"/>
                  </a:cubicBezTo>
                  <a:cubicBezTo>
                    <a:pt x="40995" y="28289"/>
                    <a:pt x="42280" y="28844"/>
                    <a:pt x="44328" y="29193"/>
                  </a:cubicBezTo>
                  <a:cubicBezTo>
                    <a:pt x="46376" y="29542"/>
                    <a:pt x="49360" y="29685"/>
                    <a:pt x="51567" y="29574"/>
                  </a:cubicBezTo>
                  <a:cubicBezTo>
                    <a:pt x="53774" y="29463"/>
                    <a:pt x="57012" y="28829"/>
                    <a:pt x="57568" y="28527"/>
                  </a:cubicBezTo>
                  <a:cubicBezTo>
                    <a:pt x="58124" y="28226"/>
                    <a:pt x="56870" y="28067"/>
                    <a:pt x="54901" y="27765"/>
                  </a:cubicBezTo>
                  <a:cubicBezTo>
                    <a:pt x="52933" y="27463"/>
                    <a:pt x="48758" y="27416"/>
                    <a:pt x="45757" y="26717"/>
                  </a:cubicBezTo>
                  <a:cubicBezTo>
                    <a:pt x="42757" y="26019"/>
                    <a:pt x="39835" y="25447"/>
                    <a:pt x="36898" y="23574"/>
                  </a:cubicBezTo>
                  <a:cubicBezTo>
                    <a:pt x="33961" y="21701"/>
                    <a:pt x="31469" y="18795"/>
                    <a:pt x="28135" y="15477"/>
                  </a:cubicBezTo>
                  <a:cubicBezTo>
                    <a:pt x="24801" y="12159"/>
                    <a:pt x="20039" y="6238"/>
                    <a:pt x="16896" y="3666"/>
                  </a:cubicBezTo>
                  <a:cubicBezTo>
                    <a:pt x="13753" y="1094"/>
                    <a:pt x="12070" y="365"/>
                    <a:pt x="9276" y="47"/>
                  </a:cubicBezTo>
                  <a:cubicBezTo>
                    <a:pt x="6482" y="-270"/>
                    <a:pt x="942" y="1475"/>
                    <a:pt x="132" y="1761"/>
                  </a:cubicBezTo>
                  <a:close/>
                </a:path>
              </a:pathLst>
            </a:custGeom>
            <a:solidFill>
              <a:srgbClr val="2E2D2D">
                <a:alpha val="30360"/>
              </a:srgbClr>
            </a:solidFill>
            <a:ln>
              <a:noFill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3502423" y="778328"/>
              <a:ext cx="841275" cy="150350"/>
            </a:xfrm>
            <a:custGeom>
              <a:avLst/>
              <a:gdLst/>
              <a:ahLst/>
              <a:cxnLst/>
              <a:rect l="l" t="t" r="r" b="b"/>
              <a:pathLst>
                <a:path w="33651" h="6014" extrusionOk="0">
                  <a:moveTo>
                    <a:pt x="111" y="2109"/>
                  </a:moveTo>
                  <a:cubicBezTo>
                    <a:pt x="333" y="1950"/>
                    <a:pt x="2111" y="855"/>
                    <a:pt x="3921" y="585"/>
                  </a:cubicBezTo>
                  <a:cubicBezTo>
                    <a:pt x="5731" y="315"/>
                    <a:pt x="8382" y="14"/>
                    <a:pt x="10970" y="490"/>
                  </a:cubicBezTo>
                  <a:cubicBezTo>
                    <a:pt x="13558" y="966"/>
                    <a:pt x="17018" y="3030"/>
                    <a:pt x="19447" y="3443"/>
                  </a:cubicBezTo>
                  <a:cubicBezTo>
                    <a:pt x="21876" y="3856"/>
                    <a:pt x="23209" y="3539"/>
                    <a:pt x="25543" y="2967"/>
                  </a:cubicBezTo>
                  <a:cubicBezTo>
                    <a:pt x="27877" y="2396"/>
                    <a:pt x="32560" y="125"/>
                    <a:pt x="33449" y="14"/>
                  </a:cubicBezTo>
                  <a:cubicBezTo>
                    <a:pt x="34338" y="-97"/>
                    <a:pt x="31877" y="1570"/>
                    <a:pt x="30877" y="2300"/>
                  </a:cubicBezTo>
                  <a:cubicBezTo>
                    <a:pt x="29877" y="3030"/>
                    <a:pt x="28623" y="3839"/>
                    <a:pt x="27448" y="4395"/>
                  </a:cubicBezTo>
                  <a:cubicBezTo>
                    <a:pt x="26273" y="4951"/>
                    <a:pt x="25066" y="5380"/>
                    <a:pt x="23828" y="5634"/>
                  </a:cubicBezTo>
                  <a:cubicBezTo>
                    <a:pt x="22590" y="5888"/>
                    <a:pt x="21510" y="6110"/>
                    <a:pt x="20018" y="5919"/>
                  </a:cubicBezTo>
                  <a:cubicBezTo>
                    <a:pt x="18526" y="5729"/>
                    <a:pt x="16399" y="5031"/>
                    <a:pt x="14875" y="4491"/>
                  </a:cubicBezTo>
                  <a:cubicBezTo>
                    <a:pt x="13351" y="3951"/>
                    <a:pt x="12319" y="3157"/>
                    <a:pt x="10874" y="2681"/>
                  </a:cubicBezTo>
                  <a:cubicBezTo>
                    <a:pt x="9429" y="2205"/>
                    <a:pt x="7588" y="1824"/>
                    <a:pt x="6207" y="1633"/>
                  </a:cubicBezTo>
                  <a:cubicBezTo>
                    <a:pt x="4826" y="1443"/>
                    <a:pt x="3604" y="1459"/>
                    <a:pt x="2588" y="1538"/>
                  </a:cubicBezTo>
                  <a:cubicBezTo>
                    <a:pt x="1572" y="1617"/>
                    <a:pt x="-111" y="2268"/>
                    <a:pt x="111" y="2109"/>
                  </a:cubicBezTo>
                  <a:close/>
                </a:path>
              </a:pathLst>
            </a:custGeom>
            <a:solidFill>
              <a:srgbClr val="2E2D2D">
                <a:alpha val="30360"/>
              </a:srgbClr>
            </a:solidFill>
            <a:ln>
              <a:noFill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648884" y="716905"/>
              <a:ext cx="1968350" cy="1191650"/>
            </a:xfrm>
            <a:custGeom>
              <a:avLst/>
              <a:gdLst/>
              <a:ahLst/>
              <a:cxnLst/>
              <a:rect l="l" t="t" r="r" b="b"/>
              <a:pathLst>
                <a:path w="78734" h="47666" extrusionOk="0">
                  <a:moveTo>
                    <a:pt x="48" y="1518"/>
                  </a:moveTo>
                  <a:cubicBezTo>
                    <a:pt x="-142" y="1264"/>
                    <a:pt x="5477" y="486"/>
                    <a:pt x="8049" y="280"/>
                  </a:cubicBezTo>
                  <a:cubicBezTo>
                    <a:pt x="10621" y="74"/>
                    <a:pt x="13193" y="-212"/>
                    <a:pt x="15479" y="280"/>
                  </a:cubicBezTo>
                  <a:cubicBezTo>
                    <a:pt x="17765" y="772"/>
                    <a:pt x="18971" y="677"/>
                    <a:pt x="21765" y="3233"/>
                  </a:cubicBezTo>
                  <a:cubicBezTo>
                    <a:pt x="24559" y="5789"/>
                    <a:pt x="28417" y="10837"/>
                    <a:pt x="32243" y="15615"/>
                  </a:cubicBezTo>
                  <a:cubicBezTo>
                    <a:pt x="36069" y="20393"/>
                    <a:pt x="41038" y="27712"/>
                    <a:pt x="44721" y="31903"/>
                  </a:cubicBezTo>
                  <a:cubicBezTo>
                    <a:pt x="48404" y="36094"/>
                    <a:pt x="51293" y="38999"/>
                    <a:pt x="54341" y="40761"/>
                  </a:cubicBezTo>
                  <a:cubicBezTo>
                    <a:pt x="57389" y="42523"/>
                    <a:pt x="59961" y="42524"/>
                    <a:pt x="63009" y="42476"/>
                  </a:cubicBezTo>
                  <a:cubicBezTo>
                    <a:pt x="66057" y="42429"/>
                    <a:pt x="70026" y="41286"/>
                    <a:pt x="72629" y="40476"/>
                  </a:cubicBezTo>
                  <a:cubicBezTo>
                    <a:pt x="75233" y="39666"/>
                    <a:pt x="78043" y="37682"/>
                    <a:pt x="78630" y="37618"/>
                  </a:cubicBezTo>
                  <a:cubicBezTo>
                    <a:pt x="79217" y="37555"/>
                    <a:pt x="77090" y="39238"/>
                    <a:pt x="76153" y="40095"/>
                  </a:cubicBezTo>
                  <a:cubicBezTo>
                    <a:pt x="75216" y="40952"/>
                    <a:pt x="74058" y="41984"/>
                    <a:pt x="73010" y="42762"/>
                  </a:cubicBezTo>
                  <a:cubicBezTo>
                    <a:pt x="71962" y="43540"/>
                    <a:pt x="70883" y="44191"/>
                    <a:pt x="69867" y="44762"/>
                  </a:cubicBezTo>
                  <a:cubicBezTo>
                    <a:pt x="68851" y="45334"/>
                    <a:pt x="67914" y="45794"/>
                    <a:pt x="66914" y="46191"/>
                  </a:cubicBezTo>
                  <a:cubicBezTo>
                    <a:pt x="65914" y="46588"/>
                    <a:pt x="64961" y="46905"/>
                    <a:pt x="63866" y="47143"/>
                  </a:cubicBezTo>
                  <a:cubicBezTo>
                    <a:pt x="62771" y="47381"/>
                    <a:pt x="61755" y="47714"/>
                    <a:pt x="60342" y="47619"/>
                  </a:cubicBezTo>
                  <a:cubicBezTo>
                    <a:pt x="58929" y="47524"/>
                    <a:pt x="56881" y="47064"/>
                    <a:pt x="55389" y="46572"/>
                  </a:cubicBezTo>
                  <a:cubicBezTo>
                    <a:pt x="53897" y="46080"/>
                    <a:pt x="52849" y="45540"/>
                    <a:pt x="51388" y="44667"/>
                  </a:cubicBezTo>
                  <a:cubicBezTo>
                    <a:pt x="49928" y="43794"/>
                    <a:pt x="48658" y="43159"/>
                    <a:pt x="46626" y="41333"/>
                  </a:cubicBezTo>
                  <a:cubicBezTo>
                    <a:pt x="44594" y="39507"/>
                    <a:pt x="41863" y="36856"/>
                    <a:pt x="39196" y="33713"/>
                  </a:cubicBezTo>
                  <a:cubicBezTo>
                    <a:pt x="36529" y="30570"/>
                    <a:pt x="33116" y="25823"/>
                    <a:pt x="30624" y="22473"/>
                  </a:cubicBezTo>
                  <a:cubicBezTo>
                    <a:pt x="28132" y="19123"/>
                    <a:pt x="26084" y="15980"/>
                    <a:pt x="24242" y="13615"/>
                  </a:cubicBezTo>
                  <a:cubicBezTo>
                    <a:pt x="22401" y="11250"/>
                    <a:pt x="20861" y="9646"/>
                    <a:pt x="19575" y="8281"/>
                  </a:cubicBezTo>
                  <a:cubicBezTo>
                    <a:pt x="18289" y="6916"/>
                    <a:pt x="17686" y="6377"/>
                    <a:pt x="16527" y="5424"/>
                  </a:cubicBezTo>
                  <a:cubicBezTo>
                    <a:pt x="15368" y="4472"/>
                    <a:pt x="13844" y="3169"/>
                    <a:pt x="12621" y="2566"/>
                  </a:cubicBezTo>
                  <a:cubicBezTo>
                    <a:pt x="11399" y="1963"/>
                    <a:pt x="11288" y="1979"/>
                    <a:pt x="9192" y="1804"/>
                  </a:cubicBezTo>
                  <a:cubicBezTo>
                    <a:pt x="7097" y="1629"/>
                    <a:pt x="239" y="1772"/>
                    <a:pt x="48" y="1518"/>
                  </a:cubicBezTo>
                  <a:close/>
                </a:path>
              </a:pathLst>
            </a:custGeom>
            <a:solidFill>
              <a:srgbClr val="2E2D2D">
                <a:alpha val="30360"/>
              </a:srgbClr>
            </a:solidFill>
            <a:ln>
              <a:noFill/>
            </a:ln>
          </p:spPr>
        </p:sp>
        <p:sp>
          <p:nvSpPr>
            <p:cNvPr id="84" name="Google Shape;84;p3"/>
            <p:cNvSpPr/>
            <p:nvPr/>
          </p:nvSpPr>
          <p:spPr>
            <a:xfrm>
              <a:off x="6964691" y="451516"/>
              <a:ext cx="770800" cy="291825"/>
            </a:xfrm>
            <a:custGeom>
              <a:avLst/>
              <a:gdLst/>
              <a:ahLst/>
              <a:cxnLst/>
              <a:rect l="l" t="t" r="r" b="b"/>
              <a:pathLst>
                <a:path w="30832" h="11673" extrusionOk="0">
                  <a:moveTo>
                    <a:pt x="399" y="5085"/>
                  </a:moveTo>
                  <a:cubicBezTo>
                    <a:pt x="1209" y="5022"/>
                    <a:pt x="3463" y="3196"/>
                    <a:pt x="6400" y="2704"/>
                  </a:cubicBezTo>
                  <a:cubicBezTo>
                    <a:pt x="9337" y="2212"/>
                    <a:pt x="14656" y="1624"/>
                    <a:pt x="18021" y="2132"/>
                  </a:cubicBezTo>
                  <a:cubicBezTo>
                    <a:pt x="21387" y="2640"/>
                    <a:pt x="24466" y="4165"/>
                    <a:pt x="26593" y="5752"/>
                  </a:cubicBezTo>
                  <a:cubicBezTo>
                    <a:pt x="28720" y="7340"/>
                    <a:pt x="30594" y="11689"/>
                    <a:pt x="30784" y="11657"/>
                  </a:cubicBezTo>
                  <a:cubicBezTo>
                    <a:pt x="30975" y="11625"/>
                    <a:pt x="29800" y="7450"/>
                    <a:pt x="27736" y="5561"/>
                  </a:cubicBezTo>
                  <a:cubicBezTo>
                    <a:pt x="25672" y="3672"/>
                    <a:pt x="21561" y="1100"/>
                    <a:pt x="18402" y="322"/>
                  </a:cubicBezTo>
                  <a:cubicBezTo>
                    <a:pt x="15243" y="-456"/>
                    <a:pt x="11591" y="434"/>
                    <a:pt x="8781" y="894"/>
                  </a:cubicBezTo>
                  <a:cubicBezTo>
                    <a:pt x="5971" y="1355"/>
                    <a:pt x="2939" y="2387"/>
                    <a:pt x="1542" y="3085"/>
                  </a:cubicBezTo>
                  <a:cubicBezTo>
                    <a:pt x="145" y="3784"/>
                    <a:pt x="-411" y="5149"/>
                    <a:pt x="399" y="5085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85" name="Google Shape;85;p3"/>
            <p:cNvSpPr/>
            <p:nvPr/>
          </p:nvSpPr>
          <p:spPr>
            <a:xfrm>
              <a:off x="7748402" y="787439"/>
              <a:ext cx="362050" cy="1527675"/>
            </a:xfrm>
            <a:custGeom>
              <a:avLst/>
              <a:gdLst/>
              <a:ahLst/>
              <a:cxnLst/>
              <a:rect l="l" t="t" r="r" b="b"/>
              <a:pathLst>
                <a:path w="14482" h="61107" extrusionOk="0">
                  <a:moveTo>
                    <a:pt x="8" y="125"/>
                  </a:moveTo>
                  <a:cubicBezTo>
                    <a:pt x="135" y="1554"/>
                    <a:pt x="4406" y="19001"/>
                    <a:pt x="6104" y="26224"/>
                  </a:cubicBezTo>
                  <a:cubicBezTo>
                    <a:pt x="7803" y="33447"/>
                    <a:pt x="8834" y="37749"/>
                    <a:pt x="10199" y="43464"/>
                  </a:cubicBezTo>
                  <a:cubicBezTo>
                    <a:pt x="11564" y="49179"/>
                    <a:pt x="13755" y="58577"/>
                    <a:pt x="14295" y="60514"/>
                  </a:cubicBezTo>
                  <a:cubicBezTo>
                    <a:pt x="14835" y="62451"/>
                    <a:pt x="14041" y="58370"/>
                    <a:pt x="13438" y="55084"/>
                  </a:cubicBezTo>
                  <a:cubicBezTo>
                    <a:pt x="12835" y="51798"/>
                    <a:pt x="12025" y="47036"/>
                    <a:pt x="10676" y="40797"/>
                  </a:cubicBezTo>
                  <a:cubicBezTo>
                    <a:pt x="9327" y="34558"/>
                    <a:pt x="7120" y="24430"/>
                    <a:pt x="5342" y="17651"/>
                  </a:cubicBezTo>
                  <a:cubicBezTo>
                    <a:pt x="3564" y="10872"/>
                    <a:pt x="-119" y="-1304"/>
                    <a:pt x="8" y="125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86" name="Google Shape;86;p3"/>
            <p:cNvSpPr/>
            <p:nvPr/>
          </p:nvSpPr>
          <p:spPr>
            <a:xfrm>
              <a:off x="8119877" y="2356074"/>
              <a:ext cx="102975" cy="157250"/>
            </a:xfrm>
            <a:custGeom>
              <a:avLst/>
              <a:gdLst/>
              <a:ahLst/>
              <a:cxnLst/>
              <a:rect l="l" t="t" r="r" b="b"/>
              <a:pathLst>
                <a:path w="4119" h="6290" extrusionOk="0">
                  <a:moveTo>
                    <a:pt x="8" y="245"/>
                  </a:moveTo>
                  <a:cubicBezTo>
                    <a:pt x="40" y="753"/>
                    <a:pt x="801" y="2960"/>
                    <a:pt x="1341" y="3960"/>
                  </a:cubicBezTo>
                  <a:cubicBezTo>
                    <a:pt x="1881" y="4960"/>
                    <a:pt x="2802" y="6071"/>
                    <a:pt x="3246" y="6246"/>
                  </a:cubicBezTo>
                  <a:cubicBezTo>
                    <a:pt x="3691" y="6421"/>
                    <a:pt x="4357" y="5897"/>
                    <a:pt x="4008" y="5008"/>
                  </a:cubicBezTo>
                  <a:cubicBezTo>
                    <a:pt x="3659" y="4119"/>
                    <a:pt x="1818" y="1706"/>
                    <a:pt x="1151" y="912"/>
                  </a:cubicBezTo>
                  <a:cubicBezTo>
                    <a:pt x="484" y="118"/>
                    <a:pt x="-24" y="-263"/>
                    <a:pt x="8" y="245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87" name="Google Shape;87;p3"/>
            <p:cNvSpPr/>
            <p:nvPr/>
          </p:nvSpPr>
          <p:spPr>
            <a:xfrm>
              <a:off x="8353425" y="1353535"/>
              <a:ext cx="339750" cy="1117525"/>
            </a:xfrm>
            <a:custGeom>
              <a:avLst/>
              <a:gdLst/>
              <a:ahLst/>
              <a:cxnLst/>
              <a:rect l="l" t="t" r="r" b="b"/>
              <a:pathLst>
                <a:path w="13590" h="44701" extrusionOk="0">
                  <a:moveTo>
                    <a:pt x="0" y="44538"/>
                  </a:moveTo>
                  <a:cubicBezTo>
                    <a:pt x="0" y="45014"/>
                    <a:pt x="1127" y="44491"/>
                    <a:pt x="2381" y="41776"/>
                  </a:cubicBezTo>
                  <a:cubicBezTo>
                    <a:pt x="3635" y="39061"/>
                    <a:pt x="5874" y="33981"/>
                    <a:pt x="7525" y="28250"/>
                  </a:cubicBezTo>
                  <a:cubicBezTo>
                    <a:pt x="9176" y="22519"/>
                    <a:pt x="11287" y="12090"/>
                    <a:pt x="12287" y="7391"/>
                  </a:cubicBezTo>
                  <a:cubicBezTo>
                    <a:pt x="13287" y="2692"/>
                    <a:pt x="13653" y="167"/>
                    <a:pt x="13526" y="56"/>
                  </a:cubicBezTo>
                  <a:cubicBezTo>
                    <a:pt x="13399" y="-55"/>
                    <a:pt x="12557" y="2755"/>
                    <a:pt x="11525" y="6724"/>
                  </a:cubicBezTo>
                  <a:cubicBezTo>
                    <a:pt x="10493" y="10693"/>
                    <a:pt x="8858" y="18503"/>
                    <a:pt x="7334" y="23869"/>
                  </a:cubicBezTo>
                  <a:cubicBezTo>
                    <a:pt x="5810" y="29235"/>
                    <a:pt x="3603" y="35473"/>
                    <a:pt x="2381" y="38918"/>
                  </a:cubicBezTo>
                  <a:cubicBezTo>
                    <a:pt x="1159" y="42363"/>
                    <a:pt x="0" y="44062"/>
                    <a:pt x="0" y="44538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88" name="Google Shape;88;p3"/>
            <p:cNvSpPr/>
            <p:nvPr/>
          </p:nvSpPr>
          <p:spPr>
            <a:xfrm>
              <a:off x="8720389" y="592230"/>
              <a:ext cx="405075" cy="633750"/>
            </a:xfrm>
            <a:custGeom>
              <a:avLst/>
              <a:gdLst/>
              <a:ahLst/>
              <a:cxnLst/>
              <a:rect l="l" t="t" r="r" b="b"/>
              <a:pathLst>
                <a:path w="16203" h="25350" extrusionOk="0">
                  <a:moveTo>
                    <a:pt x="16087" y="28"/>
                  </a:moveTo>
                  <a:cubicBezTo>
                    <a:pt x="16548" y="-83"/>
                    <a:pt x="10912" y="838"/>
                    <a:pt x="8753" y="3457"/>
                  </a:cubicBezTo>
                  <a:cubicBezTo>
                    <a:pt x="6594" y="6077"/>
                    <a:pt x="4483" y="12157"/>
                    <a:pt x="3133" y="15745"/>
                  </a:cubicBezTo>
                  <a:cubicBezTo>
                    <a:pt x="1784" y="19333"/>
                    <a:pt x="1101" y="24016"/>
                    <a:pt x="656" y="24984"/>
                  </a:cubicBezTo>
                  <a:cubicBezTo>
                    <a:pt x="212" y="25952"/>
                    <a:pt x="-423" y="25032"/>
                    <a:pt x="466" y="21555"/>
                  </a:cubicBezTo>
                  <a:cubicBezTo>
                    <a:pt x="1355" y="18078"/>
                    <a:pt x="3387" y="7712"/>
                    <a:pt x="5990" y="4124"/>
                  </a:cubicBezTo>
                  <a:cubicBezTo>
                    <a:pt x="8594" y="536"/>
                    <a:pt x="15627" y="139"/>
                    <a:pt x="16087" y="28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89" name="Google Shape;89;p3"/>
            <p:cNvSpPr/>
            <p:nvPr/>
          </p:nvSpPr>
          <p:spPr>
            <a:xfrm>
              <a:off x="6293034" y="619516"/>
              <a:ext cx="648325" cy="410575"/>
            </a:xfrm>
            <a:custGeom>
              <a:avLst/>
              <a:gdLst/>
              <a:ahLst/>
              <a:cxnLst/>
              <a:rect l="l" t="t" r="r" b="b"/>
              <a:pathLst>
                <a:path w="25933" h="16423" extrusionOk="0">
                  <a:moveTo>
                    <a:pt x="25933" y="79"/>
                  </a:moveTo>
                  <a:cubicBezTo>
                    <a:pt x="25933" y="397"/>
                    <a:pt x="18821" y="6271"/>
                    <a:pt x="15932" y="8557"/>
                  </a:cubicBezTo>
                  <a:cubicBezTo>
                    <a:pt x="13043" y="10843"/>
                    <a:pt x="11169" y="12493"/>
                    <a:pt x="8597" y="13795"/>
                  </a:cubicBezTo>
                  <a:cubicBezTo>
                    <a:pt x="6025" y="15097"/>
                    <a:pt x="1644" y="16145"/>
                    <a:pt x="501" y="16367"/>
                  </a:cubicBezTo>
                  <a:cubicBezTo>
                    <a:pt x="-642" y="16589"/>
                    <a:pt x="485" y="15764"/>
                    <a:pt x="1739" y="15129"/>
                  </a:cubicBezTo>
                  <a:cubicBezTo>
                    <a:pt x="2993" y="14494"/>
                    <a:pt x="5661" y="13970"/>
                    <a:pt x="8026" y="12557"/>
                  </a:cubicBezTo>
                  <a:cubicBezTo>
                    <a:pt x="10392" y="11144"/>
                    <a:pt x="12948" y="8732"/>
                    <a:pt x="15932" y="6652"/>
                  </a:cubicBezTo>
                  <a:cubicBezTo>
                    <a:pt x="18917" y="4572"/>
                    <a:pt x="25933" y="-238"/>
                    <a:pt x="25933" y="79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90" name="Google Shape;90;p3"/>
            <p:cNvSpPr/>
            <p:nvPr/>
          </p:nvSpPr>
          <p:spPr>
            <a:xfrm>
              <a:off x="6017425" y="999428"/>
              <a:ext cx="180975" cy="44625"/>
            </a:xfrm>
            <a:custGeom>
              <a:avLst/>
              <a:gdLst/>
              <a:ahLst/>
              <a:cxnLst/>
              <a:rect l="l" t="t" r="r" b="b"/>
              <a:pathLst>
                <a:path w="7239" h="1785" extrusionOk="0">
                  <a:moveTo>
                    <a:pt x="7239" y="1647"/>
                  </a:moveTo>
                  <a:cubicBezTo>
                    <a:pt x="7239" y="1885"/>
                    <a:pt x="3969" y="1774"/>
                    <a:pt x="2762" y="1552"/>
                  </a:cubicBezTo>
                  <a:cubicBezTo>
                    <a:pt x="1556" y="1330"/>
                    <a:pt x="0" y="552"/>
                    <a:pt x="0" y="314"/>
                  </a:cubicBezTo>
                  <a:cubicBezTo>
                    <a:pt x="0" y="76"/>
                    <a:pt x="1556" y="-99"/>
                    <a:pt x="2762" y="123"/>
                  </a:cubicBezTo>
                  <a:cubicBezTo>
                    <a:pt x="3969" y="345"/>
                    <a:pt x="7239" y="1409"/>
                    <a:pt x="7239" y="1647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91" name="Google Shape;91;p3"/>
            <p:cNvSpPr/>
            <p:nvPr/>
          </p:nvSpPr>
          <p:spPr>
            <a:xfrm>
              <a:off x="5021297" y="311851"/>
              <a:ext cx="921600" cy="667200"/>
            </a:xfrm>
            <a:custGeom>
              <a:avLst/>
              <a:gdLst/>
              <a:ahLst/>
              <a:cxnLst/>
              <a:rect l="l" t="t" r="r" b="b"/>
              <a:pathLst>
                <a:path w="36864" h="26688" extrusionOk="0">
                  <a:moveTo>
                    <a:pt x="221" y="1528"/>
                  </a:moveTo>
                  <a:cubicBezTo>
                    <a:pt x="920" y="1782"/>
                    <a:pt x="4603" y="1147"/>
                    <a:pt x="6984" y="1528"/>
                  </a:cubicBezTo>
                  <a:cubicBezTo>
                    <a:pt x="9365" y="1909"/>
                    <a:pt x="11968" y="2115"/>
                    <a:pt x="14508" y="3814"/>
                  </a:cubicBezTo>
                  <a:cubicBezTo>
                    <a:pt x="17048" y="5513"/>
                    <a:pt x="19160" y="8434"/>
                    <a:pt x="22224" y="11720"/>
                  </a:cubicBezTo>
                  <a:cubicBezTo>
                    <a:pt x="25288" y="15006"/>
                    <a:pt x="30463" y="21071"/>
                    <a:pt x="32892" y="23531"/>
                  </a:cubicBezTo>
                  <a:cubicBezTo>
                    <a:pt x="35321" y="25992"/>
                    <a:pt x="37210" y="27182"/>
                    <a:pt x="36797" y="26483"/>
                  </a:cubicBezTo>
                  <a:cubicBezTo>
                    <a:pt x="36384" y="25785"/>
                    <a:pt x="33336" y="22642"/>
                    <a:pt x="30415" y="19340"/>
                  </a:cubicBezTo>
                  <a:cubicBezTo>
                    <a:pt x="27494" y="16038"/>
                    <a:pt x="22097" y="9656"/>
                    <a:pt x="19271" y="6671"/>
                  </a:cubicBezTo>
                  <a:cubicBezTo>
                    <a:pt x="16445" y="3687"/>
                    <a:pt x="16207" y="2544"/>
                    <a:pt x="13461" y="1433"/>
                  </a:cubicBezTo>
                  <a:cubicBezTo>
                    <a:pt x="10715" y="322"/>
                    <a:pt x="5000" y="-12"/>
                    <a:pt x="2793" y="4"/>
                  </a:cubicBezTo>
                  <a:cubicBezTo>
                    <a:pt x="586" y="20"/>
                    <a:pt x="-477" y="1274"/>
                    <a:pt x="221" y="1528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92" name="Google Shape;92;p3"/>
            <p:cNvSpPr/>
            <p:nvPr/>
          </p:nvSpPr>
          <p:spPr>
            <a:xfrm>
              <a:off x="4182164" y="369896"/>
              <a:ext cx="758675" cy="425850"/>
            </a:xfrm>
            <a:custGeom>
              <a:avLst/>
              <a:gdLst/>
              <a:ahLst/>
              <a:cxnLst/>
              <a:rect l="l" t="t" r="r" b="b"/>
              <a:pathLst>
                <a:path w="30347" h="17034" extrusionOk="0">
                  <a:moveTo>
                    <a:pt x="29976" y="444"/>
                  </a:moveTo>
                  <a:cubicBezTo>
                    <a:pt x="28881" y="952"/>
                    <a:pt x="24071" y="1953"/>
                    <a:pt x="21118" y="3302"/>
                  </a:cubicBezTo>
                  <a:cubicBezTo>
                    <a:pt x="18165" y="4651"/>
                    <a:pt x="14974" y="6651"/>
                    <a:pt x="12259" y="8540"/>
                  </a:cubicBezTo>
                  <a:cubicBezTo>
                    <a:pt x="9544" y="10429"/>
                    <a:pt x="6862" y="13223"/>
                    <a:pt x="4830" y="14636"/>
                  </a:cubicBezTo>
                  <a:cubicBezTo>
                    <a:pt x="2798" y="16049"/>
                    <a:pt x="337" y="17050"/>
                    <a:pt x="67" y="17018"/>
                  </a:cubicBezTo>
                  <a:cubicBezTo>
                    <a:pt x="-203" y="16986"/>
                    <a:pt x="1354" y="15986"/>
                    <a:pt x="3211" y="14446"/>
                  </a:cubicBezTo>
                  <a:cubicBezTo>
                    <a:pt x="5069" y="12906"/>
                    <a:pt x="8386" y="9762"/>
                    <a:pt x="11212" y="7778"/>
                  </a:cubicBezTo>
                  <a:cubicBezTo>
                    <a:pt x="14038" y="5794"/>
                    <a:pt x="17419" y="3794"/>
                    <a:pt x="20165" y="2540"/>
                  </a:cubicBezTo>
                  <a:cubicBezTo>
                    <a:pt x="22911" y="1286"/>
                    <a:pt x="26055" y="603"/>
                    <a:pt x="27690" y="254"/>
                  </a:cubicBezTo>
                  <a:cubicBezTo>
                    <a:pt x="29325" y="-95"/>
                    <a:pt x="31071" y="-64"/>
                    <a:pt x="29976" y="444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93" name="Google Shape;93;p3"/>
            <p:cNvSpPr/>
            <p:nvPr/>
          </p:nvSpPr>
          <p:spPr>
            <a:xfrm>
              <a:off x="2711406" y="698114"/>
              <a:ext cx="1325125" cy="753800"/>
            </a:xfrm>
            <a:custGeom>
              <a:avLst/>
              <a:gdLst/>
              <a:ahLst/>
              <a:cxnLst/>
              <a:rect l="l" t="t" r="r" b="b"/>
              <a:pathLst>
                <a:path w="53005" h="30152" extrusionOk="0">
                  <a:moveTo>
                    <a:pt x="52993" y="5413"/>
                  </a:moveTo>
                  <a:cubicBezTo>
                    <a:pt x="53041" y="5651"/>
                    <a:pt x="47246" y="3143"/>
                    <a:pt x="44706" y="2460"/>
                  </a:cubicBezTo>
                  <a:cubicBezTo>
                    <a:pt x="42166" y="1777"/>
                    <a:pt x="40722" y="1142"/>
                    <a:pt x="37753" y="1317"/>
                  </a:cubicBezTo>
                  <a:cubicBezTo>
                    <a:pt x="34784" y="1492"/>
                    <a:pt x="29942" y="2333"/>
                    <a:pt x="26894" y="3508"/>
                  </a:cubicBezTo>
                  <a:cubicBezTo>
                    <a:pt x="23846" y="4683"/>
                    <a:pt x="21862" y="6460"/>
                    <a:pt x="19465" y="8365"/>
                  </a:cubicBezTo>
                  <a:cubicBezTo>
                    <a:pt x="17068" y="10270"/>
                    <a:pt x="15719" y="11334"/>
                    <a:pt x="12512" y="14938"/>
                  </a:cubicBezTo>
                  <a:cubicBezTo>
                    <a:pt x="9305" y="18542"/>
                    <a:pt x="1367" y="28892"/>
                    <a:pt x="224" y="29987"/>
                  </a:cubicBezTo>
                  <a:cubicBezTo>
                    <a:pt x="-919" y="31082"/>
                    <a:pt x="2654" y="25209"/>
                    <a:pt x="5654" y="21510"/>
                  </a:cubicBezTo>
                  <a:cubicBezTo>
                    <a:pt x="8655" y="17811"/>
                    <a:pt x="14782" y="10985"/>
                    <a:pt x="18227" y="7794"/>
                  </a:cubicBezTo>
                  <a:cubicBezTo>
                    <a:pt x="21672" y="4603"/>
                    <a:pt x="23243" y="3651"/>
                    <a:pt x="26323" y="2365"/>
                  </a:cubicBezTo>
                  <a:cubicBezTo>
                    <a:pt x="29403" y="1079"/>
                    <a:pt x="33689" y="301"/>
                    <a:pt x="36705" y="79"/>
                  </a:cubicBezTo>
                  <a:cubicBezTo>
                    <a:pt x="39721" y="-143"/>
                    <a:pt x="41705" y="142"/>
                    <a:pt x="44420" y="1031"/>
                  </a:cubicBezTo>
                  <a:cubicBezTo>
                    <a:pt x="47135" y="1920"/>
                    <a:pt x="52945" y="5175"/>
                    <a:pt x="52993" y="5413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94" name="Google Shape;94;p3"/>
            <p:cNvSpPr/>
            <p:nvPr/>
          </p:nvSpPr>
          <p:spPr>
            <a:xfrm>
              <a:off x="2331870" y="1505639"/>
              <a:ext cx="337450" cy="202925"/>
            </a:xfrm>
            <a:custGeom>
              <a:avLst/>
              <a:gdLst/>
              <a:ahLst/>
              <a:cxnLst/>
              <a:rect l="l" t="t" r="r" b="b"/>
              <a:pathLst>
                <a:path w="13498" h="8117" extrusionOk="0">
                  <a:moveTo>
                    <a:pt x="13405" y="67"/>
                  </a:moveTo>
                  <a:cubicBezTo>
                    <a:pt x="13929" y="337"/>
                    <a:pt x="11993" y="2607"/>
                    <a:pt x="10548" y="3877"/>
                  </a:cubicBezTo>
                  <a:cubicBezTo>
                    <a:pt x="9103" y="5147"/>
                    <a:pt x="6483" y="7036"/>
                    <a:pt x="4737" y="7687"/>
                  </a:cubicBezTo>
                  <a:cubicBezTo>
                    <a:pt x="2991" y="8338"/>
                    <a:pt x="467" y="8132"/>
                    <a:pt x="70" y="7783"/>
                  </a:cubicBezTo>
                  <a:cubicBezTo>
                    <a:pt x="-327" y="7434"/>
                    <a:pt x="1134" y="6513"/>
                    <a:pt x="2356" y="5592"/>
                  </a:cubicBezTo>
                  <a:cubicBezTo>
                    <a:pt x="3578" y="4671"/>
                    <a:pt x="5563" y="3179"/>
                    <a:pt x="7404" y="2258"/>
                  </a:cubicBezTo>
                  <a:cubicBezTo>
                    <a:pt x="9246" y="1337"/>
                    <a:pt x="12881" y="-203"/>
                    <a:pt x="13405" y="67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95" name="Google Shape;95;p3"/>
            <p:cNvSpPr/>
            <p:nvPr/>
          </p:nvSpPr>
          <p:spPr>
            <a:xfrm>
              <a:off x="1784532" y="1434813"/>
              <a:ext cx="402450" cy="295050"/>
            </a:xfrm>
            <a:custGeom>
              <a:avLst/>
              <a:gdLst/>
              <a:ahLst/>
              <a:cxnLst/>
              <a:rect l="l" t="t" r="r" b="b"/>
              <a:pathLst>
                <a:path w="16098" h="11802" extrusionOk="0">
                  <a:moveTo>
                    <a:pt x="16059" y="11187"/>
                  </a:moveTo>
                  <a:cubicBezTo>
                    <a:pt x="16138" y="10997"/>
                    <a:pt x="13614" y="11870"/>
                    <a:pt x="11010" y="10044"/>
                  </a:cubicBezTo>
                  <a:cubicBezTo>
                    <a:pt x="8407" y="8218"/>
                    <a:pt x="1787" y="1265"/>
                    <a:pt x="438" y="233"/>
                  </a:cubicBezTo>
                  <a:cubicBezTo>
                    <a:pt x="-911" y="-799"/>
                    <a:pt x="1231" y="2027"/>
                    <a:pt x="2914" y="3853"/>
                  </a:cubicBezTo>
                  <a:cubicBezTo>
                    <a:pt x="4597" y="5679"/>
                    <a:pt x="8343" y="9965"/>
                    <a:pt x="10534" y="11187"/>
                  </a:cubicBezTo>
                  <a:cubicBezTo>
                    <a:pt x="12725" y="12409"/>
                    <a:pt x="15980" y="11378"/>
                    <a:pt x="16059" y="11187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  <p:sp>
          <p:nvSpPr>
            <p:cNvPr id="96" name="Google Shape;96;p3"/>
            <p:cNvSpPr/>
            <p:nvPr/>
          </p:nvSpPr>
          <p:spPr>
            <a:xfrm>
              <a:off x="496088" y="612106"/>
              <a:ext cx="1164050" cy="688650"/>
            </a:xfrm>
            <a:custGeom>
              <a:avLst/>
              <a:gdLst/>
              <a:ahLst/>
              <a:cxnLst/>
              <a:rect l="l" t="t" r="r" b="b"/>
              <a:pathLst>
                <a:path w="46562" h="27546" extrusionOk="0">
                  <a:moveTo>
                    <a:pt x="45880" y="27046"/>
                  </a:moveTo>
                  <a:cubicBezTo>
                    <a:pt x="43943" y="24887"/>
                    <a:pt x="35784" y="12425"/>
                    <a:pt x="32164" y="8282"/>
                  </a:cubicBezTo>
                  <a:cubicBezTo>
                    <a:pt x="28545" y="4139"/>
                    <a:pt x="27354" y="3345"/>
                    <a:pt x="24163" y="2186"/>
                  </a:cubicBezTo>
                  <a:cubicBezTo>
                    <a:pt x="20972" y="1027"/>
                    <a:pt x="16273" y="1281"/>
                    <a:pt x="13018" y="1329"/>
                  </a:cubicBezTo>
                  <a:cubicBezTo>
                    <a:pt x="9764" y="1377"/>
                    <a:pt x="6795" y="2123"/>
                    <a:pt x="4636" y="2472"/>
                  </a:cubicBezTo>
                  <a:cubicBezTo>
                    <a:pt x="2477" y="2821"/>
                    <a:pt x="318" y="3535"/>
                    <a:pt x="64" y="3424"/>
                  </a:cubicBezTo>
                  <a:cubicBezTo>
                    <a:pt x="-190" y="3313"/>
                    <a:pt x="953" y="2329"/>
                    <a:pt x="3112" y="1805"/>
                  </a:cubicBezTo>
                  <a:cubicBezTo>
                    <a:pt x="5271" y="1281"/>
                    <a:pt x="9907" y="535"/>
                    <a:pt x="13018" y="281"/>
                  </a:cubicBezTo>
                  <a:cubicBezTo>
                    <a:pt x="16130" y="27"/>
                    <a:pt x="19051" y="-179"/>
                    <a:pt x="21781" y="281"/>
                  </a:cubicBezTo>
                  <a:cubicBezTo>
                    <a:pt x="24512" y="741"/>
                    <a:pt x="26750" y="1075"/>
                    <a:pt x="29401" y="3043"/>
                  </a:cubicBezTo>
                  <a:cubicBezTo>
                    <a:pt x="32052" y="5012"/>
                    <a:pt x="35291" y="9060"/>
                    <a:pt x="37688" y="12092"/>
                  </a:cubicBezTo>
                  <a:cubicBezTo>
                    <a:pt x="40085" y="15124"/>
                    <a:pt x="42419" y="18744"/>
                    <a:pt x="43784" y="21236"/>
                  </a:cubicBezTo>
                  <a:cubicBezTo>
                    <a:pt x="45149" y="23728"/>
                    <a:pt x="47817" y="29205"/>
                    <a:pt x="45880" y="27046"/>
                  </a:cubicBezTo>
                  <a:close/>
                </a:path>
              </a:pathLst>
            </a:custGeom>
            <a:solidFill>
              <a:srgbClr val="FFFFFF">
                <a:alpha val="83930"/>
              </a:srgbClr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104609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3"/>
          <p:cNvSpPr txBox="1">
            <a:spLocks noGrp="1"/>
          </p:cNvSpPr>
          <p:nvPr>
            <p:ph type="title" hasCustomPrompt="1"/>
          </p:nvPr>
        </p:nvSpPr>
        <p:spPr>
          <a:xfrm rot="1973">
            <a:off x="2490887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3" name="Google Shape;463;p13"/>
          <p:cNvSpPr txBox="1">
            <a:spLocks noGrp="1"/>
          </p:cNvSpPr>
          <p:nvPr>
            <p:ph type="title" idx="2"/>
          </p:nvPr>
        </p:nvSpPr>
        <p:spPr>
          <a:xfrm>
            <a:off x="1723188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subTitle" idx="1"/>
          </p:nvPr>
        </p:nvSpPr>
        <p:spPr>
          <a:xfrm>
            <a:off x="1723188" y="224226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3"/>
          <p:cNvSpPr txBox="1">
            <a:spLocks noGrp="1"/>
          </p:cNvSpPr>
          <p:nvPr>
            <p:ph type="title" idx="3" hasCustomPrompt="1"/>
          </p:nvPr>
        </p:nvSpPr>
        <p:spPr>
          <a:xfrm rot="1973">
            <a:off x="5607912" y="1236347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6" name="Google Shape;466;p13"/>
          <p:cNvSpPr txBox="1">
            <a:spLocks noGrp="1"/>
          </p:cNvSpPr>
          <p:nvPr>
            <p:ph type="title" idx="4"/>
          </p:nvPr>
        </p:nvSpPr>
        <p:spPr>
          <a:xfrm>
            <a:off x="4840213" y="188917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5"/>
          </p:nvPr>
        </p:nvSpPr>
        <p:spPr>
          <a:xfrm>
            <a:off x="4840213" y="224226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2490887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9" name="Google Shape;469;p13"/>
          <p:cNvSpPr txBox="1">
            <a:spLocks noGrp="1"/>
          </p:cNvSpPr>
          <p:nvPr>
            <p:ph type="title" idx="7"/>
          </p:nvPr>
        </p:nvSpPr>
        <p:spPr>
          <a:xfrm>
            <a:off x="1723188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subTitle" idx="8"/>
          </p:nvPr>
        </p:nvSpPr>
        <p:spPr>
          <a:xfrm>
            <a:off x="1723188" y="400079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title" idx="9" hasCustomPrompt="1"/>
          </p:nvPr>
        </p:nvSpPr>
        <p:spPr>
          <a:xfrm rot="1973">
            <a:off x="5607912" y="2994874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2" name="Google Shape;472;p13"/>
          <p:cNvSpPr txBox="1">
            <a:spLocks noGrp="1"/>
          </p:cNvSpPr>
          <p:nvPr>
            <p:ph type="title" idx="13"/>
          </p:nvPr>
        </p:nvSpPr>
        <p:spPr>
          <a:xfrm>
            <a:off x="4840213" y="3647705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4"/>
          </p:nvPr>
        </p:nvSpPr>
        <p:spPr>
          <a:xfrm>
            <a:off x="4840213" y="4000799"/>
            <a:ext cx="25806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75" name="Google Shape;475;p13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476" name="Google Shape;476;p13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3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3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3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3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" name="Google Shape;481;p13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482" name="Google Shape;482;p13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3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3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3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3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" name="Google Shape;487;p13"/>
          <p:cNvGrpSpPr/>
          <p:nvPr/>
        </p:nvGrpSpPr>
        <p:grpSpPr>
          <a:xfrm>
            <a:off x="124376" y="210217"/>
            <a:ext cx="8913827" cy="3762390"/>
            <a:chOff x="124376" y="210217"/>
            <a:chExt cx="8913827" cy="3762390"/>
          </a:xfrm>
        </p:grpSpPr>
        <p:sp>
          <p:nvSpPr>
            <p:cNvPr id="488" name="Google Shape;488;p13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3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3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3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3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3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3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3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3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3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3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3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41423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45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46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23"/>
          <p:cNvSpPr/>
          <p:nvPr/>
        </p:nvSpPr>
        <p:spPr>
          <a:xfrm rot="5062382" flipH="1">
            <a:off x="6228113" y="-916395"/>
            <a:ext cx="5086533" cy="5069836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23"/>
          <p:cNvSpPr txBox="1">
            <a:spLocks noGrp="1"/>
          </p:cNvSpPr>
          <p:nvPr>
            <p:ph type="title"/>
          </p:nvPr>
        </p:nvSpPr>
        <p:spPr>
          <a:xfrm>
            <a:off x="4381100" y="2087900"/>
            <a:ext cx="3842700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3" name="Google Shape;1413;p23"/>
          <p:cNvSpPr txBox="1">
            <a:spLocks noGrp="1"/>
          </p:cNvSpPr>
          <p:nvPr>
            <p:ph type="title" idx="2" hasCustomPrompt="1"/>
          </p:nvPr>
        </p:nvSpPr>
        <p:spPr>
          <a:xfrm>
            <a:off x="7194588" y="806900"/>
            <a:ext cx="1008300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14" name="Google Shape;1414;p23"/>
          <p:cNvSpPr txBox="1">
            <a:spLocks noGrp="1"/>
          </p:cNvSpPr>
          <p:nvPr>
            <p:ph type="subTitle" idx="1"/>
          </p:nvPr>
        </p:nvSpPr>
        <p:spPr>
          <a:xfrm>
            <a:off x="5667250" y="3636502"/>
            <a:ext cx="2556600" cy="53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5" name="Google Shape;1415;p23"/>
          <p:cNvSpPr/>
          <p:nvPr/>
        </p:nvSpPr>
        <p:spPr>
          <a:xfrm>
            <a:off x="5488900" y="4561775"/>
            <a:ext cx="2556600" cy="14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23"/>
          <p:cNvSpPr/>
          <p:nvPr/>
        </p:nvSpPr>
        <p:spPr>
          <a:xfrm rot="-275769">
            <a:off x="-589887" y="2863602"/>
            <a:ext cx="2475700" cy="3341850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rgbClr val="FFE2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7" name="Google Shape;1417;p23"/>
          <p:cNvGrpSpPr/>
          <p:nvPr/>
        </p:nvGrpSpPr>
        <p:grpSpPr>
          <a:xfrm rot="5400000" flipH="1">
            <a:off x="7699816" y="3721896"/>
            <a:ext cx="970042" cy="1918341"/>
            <a:chOff x="961675" y="1958725"/>
            <a:chExt cx="563225" cy="1113825"/>
          </a:xfrm>
        </p:grpSpPr>
        <p:sp>
          <p:nvSpPr>
            <p:cNvPr id="1418" name="Google Shape;1418;p23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0" name="Google Shape;1420;p23"/>
          <p:cNvSpPr/>
          <p:nvPr/>
        </p:nvSpPr>
        <p:spPr>
          <a:xfrm>
            <a:off x="5438040" y="6300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23"/>
          <p:cNvSpPr/>
          <p:nvPr/>
        </p:nvSpPr>
        <p:spPr>
          <a:xfrm>
            <a:off x="5337565" y="45764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23"/>
          <p:cNvSpPr/>
          <p:nvPr/>
        </p:nvSpPr>
        <p:spPr>
          <a:xfrm>
            <a:off x="322788" y="41762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3" name="Google Shape;1423;p23"/>
          <p:cNvGrpSpPr/>
          <p:nvPr/>
        </p:nvGrpSpPr>
        <p:grpSpPr>
          <a:xfrm flipH="1">
            <a:off x="-103632" y="-73189"/>
            <a:ext cx="4260475" cy="2523978"/>
            <a:chOff x="238125" y="3383650"/>
            <a:chExt cx="1287775" cy="762900"/>
          </a:xfrm>
        </p:grpSpPr>
        <p:sp>
          <p:nvSpPr>
            <p:cNvPr id="1424" name="Google Shape;1424;p23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6637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496"/>
            <a:ext cx="77175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iny"/>
              <a:buNone/>
              <a:defRPr sz="2800">
                <a:solidFill>
                  <a:schemeClr val="lt1"/>
                </a:solidFill>
                <a:latin typeface="Coiny"/>
                <a:ea typeface="Coiny"/>
                <a:cs typeface="Coiny"/>
                <a:sym typeface="Coin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31550" y="1152475"/>
            <a:ext cx="76809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○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■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○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■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○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■"/>
              <a:defRPr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17" r:id="rId2"/>
    <p:sldLayoutId id="2147483744" r:id="rId3"/>
    <p:sldLayoutId id="2147483745" r:id="rId4"/>
    <p:sldLayoutId id="2147483746" r:id="rId5"/>
    <p:sldLayoutId id="214748378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8.png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image" Target="../media/image29.png"/><Relationship Id="rId18" Type="http://schemas.openxmlformats.org/officeDocument/2006/relationships/slide" Target="slide44.xml"/><Relationship Id="rId3" Type="http://schemas.openxmlformats.org/officeDocument/2006/relationships/image" Target="../media/image24.png"/><Relationship Id="rId21" Type="http://schemas.openxmlformats.org/officeDocument/2006/relationships/image" Target="../media/image33.png"/><Relationship Id="rId7" Type="http://schemas.openxmlformats.org/officeDocument/2006/relationships/image" Target="../media/image26.png"/><Relationship Id="rId12" Type="http://schemas.openxmlformats.org/officeDocument/2006/relationships/slide" Target="slide33.xml"/><Relationship Id="rId17" Type="http://schemas.openxmlformats.org/officeDocument/2006/relationships/image" Target="../media/image31.png"/><Relationship Id="rId2" Type="http://schemas.openxmlformats.org/officeDocument/2006/relationships/slide" Target="slide35.xml"/><Relationship Id="rId16" Type="http://schemas.openxmlformats.org/officeDocument/2006/relationships/slide" Target="slide42.xml"/><Relationship Id="rId20" Type="http://schemas.openxmlformats.org/officeDocument/2006/relationships/slide" Target="slide46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4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openxmlformats.org/officeDocument/2006/relationships/slide" Target="slide28.xml"/><Relationship Id="rId19" Type="http://schemas.openxmlformats.org/officeDocument/2006/relationships/image" Target="../media/image32.png"/><Relationship Id="rId4" Type="http://schemas.openxmlformats.org/officeDocument/2006/relationships/slide" Target="slide22.xml"/><Relationship Id="rId9" Type="http://schemas.openxmlformats.org/officeDocument/2006/relationships/image" Target="../media/image27.png"/><Relationship Id="rId14" Type="http://schemas.openxmlformats.org/officeDocument/2006/relationships/slide" Target="slide40.xml"/><Relationship Id="rId22" Type="http://schemas.openxmlformats.org/officeDocument/2006/relationships/slide" Target="slide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41.png"/><Relationship Id="rId10" Type="http://schemas.openxmlformats.org/officeDocument/2006/relationships/image" Target="../media/image34.png"/><Relationship Id="rId4" Type="http://schemas.openxmlformats.org/officeDocument/2006/relationships/image" Target="../media/image39.png"/><Relationship Id="rId9" Type="http://schemas.openxmlformats.org/officeDocument/2006/relationships/slide" Target="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slide" Target="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slide" Target="slide31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slide" Target="slide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0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9.gif"/><Relationship Id="rId5" Type="http://schemas.openxmlformats.org/officeDocument/2006/relationships/image" Target="../media/image34.png"/><Relationship Id="rId4" Type="http://schemas.openxmlformats.org/officeDocument/2006/relationships/slide" Target="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G:\Madagascar%20Bomb%20Game\Madagascar\www.ringersmobile.comCarSirenPolice.wav" TargetMode="External"/><Relationship Id="rId6" Type="http://schemas.openxmlformats.org/officeDocument/2006/relationships/slide" Target="slide2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5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2.png"/><Relationship Id="rId7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10" Type="http://schemas.openxmlformats.org/officeDocument/2006/relationships/image" Target="../media/image34.png"/><Relationship Id="rId4" Type="http://schemas.openxmlformats.org/officeDocument/2006/relationships/image" Target="../media/image38.png"/><Relationship Id="rId9" Type="http://schemas.openxmlformats.org/officeDocument/2006/relationships/slide" Target="slide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slide" Target="slide3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8.xml"/><Relationship Id="rId5" Type="http://schemas.openxmlformats.org/officeDocument/2006/relationships/image" Target="../media/image46.png"/><Relationship Id="rId4" Type="http://schemas.openxmlformats.org/officeDocument/2006/relationships/slide" Target="slide3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slide" Target="slide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9.gif"/><Relationship Id="rId5" Type="http://schemas.openxmlformats.org/officeDocument/2006/relationships/image" Target="../media/image34.png"/><Relationship Id="rId4" Type="http://schemas.openxmlformats.org/officeDocument/2006/relationships/slide" Target="slide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gif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10" Type="http://schemas.openxmlformats.org/officeDocument/2006/relationships/image" Target="../media/image34.png"/><Relationship Id="rId4" Type="http://schemas.openxmlformats.org/officeDocument/2006/relationships/image" Target="../media/image38.png"/><Relationship Id="rId9" Type="http://schemas.openxmlformats.org/officeDocument/2006/relationships/slide" Target="slide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41.png"/><Relationship Id="rId10" Type="http://schemas.openxmlformats.org/officeDocument/2006/relationships/image" Target="../media/image34.png"/><Relationship Id="rId4" Type="http://schemas.openxmlformats.org/officeDocument/2006/relationships/image" Target="../media/image39.png"/><Relationship Id="rId9" Type="http://schemas.openxmlformats.org/officeDocument/2006/relationships/slide" Target="slide2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10" Type="http://schemas.openxmlformats.org/officeDocument/2006/relationships/image" Target="../media/image34.png"/><Relationship Id="rId4" Type="http://schemas.openxmlformats.org/officeDocument/2006/relationships/image" Target="../media/image38.png"/><Relationship Id="rId9" Type="http://schemas.openxmlformats.org/officeDocument/2006/relationships/slide" Target="slide2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g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slide" Target="slide4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9.xml"/><Relationship Id="rId5" Type="http://schemas.openxmlformats.org/officeDocument/2006/relationships/image" Target="../media/image46.png"/><Relationship Id="rId4" Type="http://schemas.openxmlformats.org/officeDocument/2006/relationships/slide" Target="slide5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0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9.gif"/><Relationship Id="rId5" Type="http://schemas.openxmlformats.org/officeDocument/2006/relationships/image" Target="../media/image34.png"/><Relationship Id="rId4" Type="http://schemas.openxmlformats.org/officeDocument/2006/relationships/slide" Target="slide2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G:\Madagascar%20Bomb%20Game\Madagascar\SwooshCombo1.mp3" TargetMode="External"/><Relationship Id="rId6" Type="http://schemas.openxmlformats.org/officeDocument/2006/relationships/image" Target="../media/image61.gif"/><Relationship Id="rId5" Type="http://schemas.openxmlformats.org/officeDocument/2006/relationships/image" Target="../media/image34.png"/><Relationship Id="rId4" Type="http://schemas.openxmlformats.org/officeDocument/2006/relationships/slide" Target="slide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slide" Target="slide2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tif"/><Relationship Id="rId7" Type="http://schemas.openxmlformats.org/officeDocument/2006/relationships/image" Target="../media/image68.png"/><Relationship Id="rId2" Type="http://schemas.openxmlformats.org/officeDocument/2006/relationships/image" Target="../media/image63.t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11" Type="http://schemas.openxmlformats.org/officeDocument/2006/relationships/image" Target="../media/image72.jpg"/><Relationship Id="rId5" Type="http://schemas.openxmlformats.org/officeDocument/2006/relationships/image" Target="../media/image66.png"/><Relationship Id="rId10" Type="http://schemas.openxmlformats.org/officeDocument/2006/relationships/image" Target="../media/image71.jp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5138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79" y="240971"/>
            <a:ext cx="1150360" cy="7440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5">
            <a:extLst>
              <a:ext uri="{FF2B5EF4-FFF2-40B4-BE49-F238E27FC236}">
                <a16:creationId xmlns:a16="http://schemas.microsoft.com/office/drawing/2014/main" id="{68AC3D92-11AD-1693-7392-B9DAE6C56F6E}"/>
              </a:ext>
            </a:extLst>
          </p:cNvPr>
          <p:cNvSpPr/>
          <p:nvPr/>
        </p:nvSpPr>
        <p:spPr>
          <a:xfrm>
            <a:off x="3323064" y="225205"/>
            <a:ext cx="2810107" cy="1261216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garden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</a:p>
        </p:txBody>
      </p:sp>
      <p:pic>
        <p:nvPicPr>
          <p:cNvPr id="23" name="Picture 4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1F6DC3DE-3BE7-D3BE-AAA0-3EFA50C46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5285" r="33570" b="51885"/>
          <a:stretch/>
        </p:blipFill>
        <p:spPr bwMode="auto">
          <a:xfrm flipH="1">
            <a:off x="635984" y="-115738"/>
            <a:ext cx="2171800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arden Royalty Free Vector Image - VectorStock | Vegetable farming, Garden  clipart, Garden illustration">
            <a:extLst>
              <a:ext uri="{FF2B5EF4-FFF2-40B4-BE49-F238E27FC236}">
                <a16:creationId xmlns:a16="http://schemas.microsoft.com/office/drawing/2014/main" id="{1EB9CF49-E706-257C-8545-5F60607855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4" b="9594"/>
          <a:stretch/>
        </p:blipFill>
        <p:spPr bwMode="auto">
          <a:xfrm>
            <a:off x="1458087" y="2193521"/>
            <a:ext cx="2699394" cy="235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remium Vector | Garden scene with vagetable in ground beds">
            <a:extLst>
              <a:ext uri="{FF2B5EF4-FFF2-40B4-BE49-F238E27FC236}">
                <a16:creationId xmlns:a16="http://schemas.microsoft.com/office/drawing/2014/main" id="{7C687C0B-0EB3-53D1-CACD-B4E4BAE47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117" y="2288007"/>
            <a:ext cx="3852807" cy="216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48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24B0BE10-5A06-B224-0CB6-929495E3A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47" b="45935" l="4000" r="28500">
                        <a14:foregroundMark x1="13600" y1="28049" x2="15350" y2="33808"/>
                        <a14:foregroundMark x1="22000" y1="27575" x2="23300" y2="32656"/>
                        <a14:foregroundMark x1="21850" y1="31707" x2="21850" y2="33333"/>
                        <a14:foregroundMark x1="19850" y1="35230" x2="18450" y2="38144"/>
                        <a14:foregroundMark x1="12900" y1="28049" x2="14400" y2="36653"/>
                        <a14:foregroundMark x1="20100" y1="26084" x2="22800" y2="37669"/>
                        <a14:foregroundMark x1="21150" y1="25610" x2="17750" y2="40041"/>
                        <a14:foregroundMark x1="11800" y1="29810" x2="19150" y2="40515"/>
                        <a14:foregroundMark x1="19150" y1="40515" x2="19150" y2="40515"/>
                        <a14:foregroundMark x1="20200" y1="33469" x2="18100" y2="37940"/>
                        <a14:foregroundMark x1="21050" y1="34756" x2="14200" y2="37940"/>
                        <a14:foregroundMark x1="16900" y1="35569" x2="18550" y2="39092"/>
                        <a14:foregroundMark x1="17500" y1="34146" x2="19050" y2="37466"/>
                        <a14:foregroundMark x1="15500" y1="44038" x2="15500" y2="44038"/>
                        <a14:foregroundMark x1="13700" y1="44038" x2="13700" y2="44038"/>
                        <a14:foregroundMark x1="13000" y1="43564" x2="19600" y2="45190"/>
                        <a14:foregroundMark x1="20200" y1="44173" x2="16450" y2="43564"/>
                        <a14:foregroundMark x1="17600" y1="41667" x2="14400" y2="45935"/>
                        <a14:foregroundMark x1="13350" y1="44173" x2="19750" y2="44173"/>
                        <a14:foregroundMark x1="19250" y1="43902" x2="16100" y2="40854"/>
                        <a14:foregroundMark x1="15850" y1="25136" x2="14050" y2="35230"/>
                        <a14:foregroundMark x1="4000" y1="31572" x2="4000" y2="31572"/>
                        <a14:foregroundMark x1="13350" y1="44715" x2="19500" y2="44512"/>
                        <a14:foregroundMark x1="19750" y1="43564" x2="13100" y2="43428"/>
                        <a14:foregroundMark x1="13950" y1="43902" x2="20800" y2="43564"/>
                        <a14:foregroundMark x1="19750" y1="43225" x2="18300" y2="42954"/>
                        <a14:foregroundMark x1="17400" y1="42276" x2="17400" y2="42276"/>
                        <a14:foregroundMark x1="13950" y1="43631" x2="20500" y2="45257"/>
                        <a14:foregroundMark x1="19300" y1="44309" x2="12600" y2="44309"/>
                        <a14:foregroundMark x1="10150" y1="45799" x2="19250" y2="45867"/>
                        <a14:foregroundMark x1="19250" y1="45867" x2="11550" y2="44580"/>
                        <a14:foregroundMark x1="11550" y1="44580" x2="11000" y2="44986"/>
                        <a14:foregroundMark x1="14300" y1="11382" x2="14300" y2="11382"/>
                        <a14:foregroundMark x1="14400" y1="11247" x2="14400" y2="11247"/>
                        <a14:foregroundMark x1="21300" y1="15854" x2="21300" y2="15854"/>
                        <a14:foregroundMark x1="21550" y1="23374" x2="21550" y2="23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" t="7171" r="68440" b="50000"/>
          <a:stretch/>
        </p:blipFill>
        <p:spPr bwMode="auto">
          <a:xfrm>
            <a:off x="-74140" y="-84257"/>
            <a:ext cx="2125362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peech Bubble: Rectangle with Corners Rounded 5">
            <a:extLst>
              <a:ext uri="{FF2B5EF4-FFF2-40B4-BE49-F238E27FC236}">
                <a16:creationId xmlns:a16="http://schemas.microsoft.com/office/drawing/2014/main" id="{1F1F050E-2D67-D44C-B6B9-9CC28A0BC7E2}"/>
              </a:ext>
            </a:extLst>
          </p:cNvPr>
          <p:cNvSpPr/>
          <p:nvPr/>
        </p:nvSpPr>
        <p:spPr>
          <a:xfrm>
            <a:off x="2351988" y="202903"/>
            <a:ext cx="3703124" cy="1261216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6">
                    <a:lumMod val="10000"/>
                  </a:schemeClr>
                </a:solidFill>
                <a:latin typeface="Comic Sans MS" panose="030F0702030302020204" pitchFamily="66" charset="0"/>
              </a:rPr>
              <a:t>hous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</a:p>
        </p:txBody>
      </p:sp>
      <p:pic>
        <p:nvPicPr>
          <p:cNvPr id="6150" name="Picture 6" descr="images-for-row-of-houses-clipart-houses-clipart-1800_585 - Town of Danvers">
            <a:extLst>
              <a:ext uri="{FF2B5EF4-FFF2-40B4-BE49-F238E27FC236}">
                <a16:creationId xmlns:a16="http://schemas.microsoft.com/office/drawing/2014/main" id="{883FA508-9793-A963-9705-AE13CB7CF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5" b="98462" l="3278" r="91389">
                        <a14:foregroundMark x1="7944" y1="25812" x2="8111" y2="98632"/>
                        <a14:foregroundMark x1="8111" y1="98632" x2="7778" y2="98803"/>
                        <a14:foregroundMark x1="3278" y1="40342" x2="3889" y2="79829"/>
                        <a14:foregroundMark x1="3889" y1="79829" x2="3278" y2="86154"/>
                        <a14:foregroundMark x1="57222" y1="43761" x2="62667" y2="52479"/>
                        <a14:foregroundMark x1="30556" y1="58632" x2="38389" y2="72650"/>
                        <a14:foregroundMark x1="30722" y1="69744" x2="36833" y2="77607"/>
                        <a14:foregroundMark x1="36833" y1="77607" x2="36944" y2="77949"/>
                        <a14:foregroundMark x1="91222" y1="37949" x2="91222" y2="76581"/>
                        <a14:foregroundMark x1="88722" y1="54359" x2="91389" y2="60684"/>
                        <a14:foregroundMark x1="60500" y1="42735" x2="62222" y2="46667"/>
                        <a14:foregroundMark x1="89500" y1="70769" x2="89667" y2="76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95" y="2118668"/>
            <a:ext cx="7572646" cy="246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3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24B0BE10-5A06-B224-0CB6-929495E3A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47" b="45935" l="4000" r="28500">
                        <a14:foregroundMark x1="13600" y1="28049" x2="15350" y2="33808"/>
                        <a14:foregroundMark x1="22000" y1="27575" x2="23300" y2="32656"/>
                        <a14:foregroundMark x1="21850" y1="31707" x2="21850" y2="33333"/>
                        <a14:foregroundMark x1="19850" y1="35230" x2="18450" y2="38144"/>
                        <a14:foregroundMark x1="12900" y1="28049" x2="14400" y2="36653"/>
                        <a14:foregroundMark x1="20100" y1="26084" x2="22800" y2="37669"/>
                        <a14:foregroundMark x1="21150" y1="25610" x2="17750" y2="40041"/>
                        <a14:foregroundMark x1="11800" y1="29810" x2="19150" y2="40515"/>
                        <a14:foregroundMark x1="19150" y1="40515" x2="19150" y2="40515"/>
                        <a14:foregroundMark x1="20200" y1="33469" x2="18100" y2="37940"/>
                        <a14:foregroundMark x1="21050" y1="34756" x2="14200" y2="37940"/>
                        <a14:foregroundMark x1="16900" y1="35569" x2="18550" y2="39092"/>
                        <a14:foregroundMark x1="17500" y1="34146" x2="19050" y2="37466"/>
                        <a14:foregroundMark x1="15500" y1="44038" x2="15500" y2="44038"/>
                        <a14:foregroundMark x1="13700" y1="44038" x2="13700" y2="44038"/>
                        <a14:foregroundMark x1="13000" y1="43564" x2="19600" y2="45190"/>
                        <a14:foregroundMark x1="20200" y1="44173" x2="16450" y2="43564"/>
                        <a14:foregroundMark x1="17600" y1="41667" x2="14400" y2="45935"/>
                        <a14:foregroundMark x1="13350" y1="44173" x2="19750" y2="44173"/>
                        <a14:foregroundMark x1="19250" y1="43902" x2="16100" y2="40854"/>
                        <a14:foregroundMark x1="15850" y1="25136" x2="14050" y2="35230"/>
                        <a14:foregroundMark x1="4000" y1="31572" x2="4000" y2="31572"/>
                        <a14:foregroundMark x1="13350" y1="44715" x2="19500" y2="44512"/>
                        <a14:foregroundMark x1="19750" y1="43564" x2="13100" y2="43428"/>
                        <a14:foregroundMark x1="13950" y1="43902" x2="20800" y2="43564"/>
                        <a14:foregroundMark x1="19750" y1="43225" x2="18300" y2="42954"/>
                        <a14:foregroundMark x1="17400" y1="42276" x2="17400" y2="42276"/>
                        <a14:foregroundMark x1="13950" y1="43631" x2="20500" y2="45257"/>
                        <a14:foregroundMark x1="19300" y1="44309" x2="12600" y2="44309"/>
                        <a14:foregroundMark x1="10150" y1="45799" x2="19250" y2="45867"/>
                        <a14:foregroundMark x1="19250" y1="45867" x2="11550" y2="44580"/>
                        <a14:foregroundMark x1="11550" y1="44580" x2="11000" y2="44986"/>
                        <a14:foregroundMark x1="14300" y1="11382" x2="14300" y2="11382"/>
                        <a14:foregroundMark x1="14400" y1="11247" x2="14400" y2="11247"/>
                        <a14:foregroundMark x1="21300" y1="15854" x2="21300" y2="15854"/>
                        <a14:foregroundMark x1="21550" y1="23374" x2="21550" y2="23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" t="7171" r="68440" b="50000"/>
          <a:stretch/>
        </p:blipFill>
        <p:spPr bwMode="auto">
          <a:xfrm>
            <a:off x="-74140" y="-84257"/>
            <a:ext cx="2125362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peech Bubble: Rectangle with Corners Rounded 5">
            <a:extLst>
              <a:ext uri="{FF2B5EF4-FFF2-40B4-BE49-F238E27FC236}">
                <a16:creationId xmlns:a16="http://schemas.microsoft.com/office/drawing/2014/main" id="{1F1F050E-2D67-D44C-B6B9-9CC28A0BC7E2}"/>
              </a:ext>
            </a:extLst>
          </p:cNvPr>
          <p:cNvSpPr/>
          <p:nvPr/>
        </p:nvSpPr>
        <p:spPr>
          <a:xfrm>
            <a:off x="2351988" y="202903"/>
            <a:ext cx="3703124" cy="1261216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6">
                    <a:lumMod val="10000"/>
                  </a:schemeClr>
                </a:solidFill>
                <a:latin typeface="Comic Sans MS" panose="030F0702030302020204" pitchFamily="66" charset="0"/>
              </a:rPr>
              <a:t>fac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</a:p>
        </p:txBody>
      </p:sp>
      <p:pic>
        <p:nvPicPr>
          <p:cNvPr id="8194" name="Picture 2" descr="Premium Vector | Set of kids faces, avatars, children heads different  nationality in flat style.">
            <a:extLst>
              <a:ext uri="{FF2B5EF4-FFF2-40B4-BE49-F238E27FC236}">
                <a16:creationId xmlns:a16="http://schemas.microsoft.com/office/drawing/2014/main" id="{60A33381-5BE5-3B8F-BC2F-2A014C883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597218" y="1727292"/>
            <a:ext cx="6375904" cy="318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4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24B0BE10-5A06-B224-0CB6-929495E3A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47" b="45935" l="4000" r="28500">
                        <a14:foregroundMark x1="13600" y1="28049" x2="15350" y2="33808"/>
                        <a14:foregroundMark x1="22000" y1="27575" x2="23300" y2="32656"/>
                        <a14:foregroundMark x1="21850" y1="31707" x2="21850" y2="33333"/>
                        <a14:foregroundMark x1="19850" y1="35230" x2="18450" y2="38144"/>
                        <a14:foregroundMark x1="12900" y1="28049" x2="14400" y2="36653"/>
                        <a14:foregroundMark x1="20100" y1="26084" x2="22800" y2="37669"/>
                        <a14:foregroundMark x1="21150" y1="25610" x2="17750" y2="40041"/>
                        <a14:foregroundMark x1="11800" y1="29810" x2="19150" y2="40515"/>
                        <a14:foregroundMark x1="19150" y1="40515" x2="19150" y2="40515"/>
                        <a14:foregroundMark x1="20200" y1="33469" x2="18100" y2="37940"/>
                        <a14:foregroundMark x1="21050" y1="34756" x2="14200" y2="37940"/>
                        <a14:foregroundMark x1="16900" y1="35569" x2="18550" y2="39092"/>
                        <a14:foregroundMark x1="17500" y1="34146" x2="19050" y2="37466"/>
                        <a14:foregroundMark x1="15500" y1="44038" x2="15500" y2="44038"/>
                        <a14:foregroundMark x1="13700" y1="44038" x2="13700" y2="44038"/>
                        <a14:foregroundMark x1="13000" y1="43564" x2="19600" y2="45190"/>
                        <a14:foregroundMark x1="20200" y1="44173" x2="16450" y2="43564"/>
                        <a14:foregroundMark x1="17600" y1="41667" x2="14400" y2="45935"/>
                        <a14:foregroundMark x1="13350" y1="44173" x2="19750" y2="44173"/>
                        <a14:foregroundMark x1="19250" y1="43902" x2="16100" y2="40854"/>
                        <a14:foregroundMark x1="15850" y1="25136" x2="14050" y2="35230"/>
                        <a14:foregroundMark x1="4000" y1="31572" x2="4000" y2="31572"/>
                        <a14:foregroundMark x1="13350" y1="44715" x2="19500" y2="44512"/>
                        <a14:foregroundMark x1="19750" y1="43564" x2="13100" y2="43428"/>
                        <a14:foregroundMark x1="13950" y1="43902" x2="20800" y2="43564"/>
                        <a14:foregroundMark x1="19750" y1="43225" x2="18300" y2="42954"/>
                        <a14:foregroundMark x1="17400" y1="42276" x2="17400" y2="42276"/>
                        <a14:foregroundMark x1="13950" y1="43631" x2="20500" y2="45257"/>
                        <a14:foregroundMark x1="19300" y1="44309" x2="12600" y2="44309"/>
                        <a14:foregroundMark x1="10150" y1="45799" x2="19250" y2="45867"/>
                        <a14:foregroundMark x1="19250" y1="45867" x2="11550" y2="44580"/>
                        <a14:foregroundMark x1="11550" y1="44580" x2="11000" y2="44986"/>
                        <a14:foregroundMark x1="14300" y1="11382" x2="14300" y2="11382"/>
                        <a14:foregroundMark x1="14400" y1="11247" x2="14400" y2="11247"/>
                        <a14:foregroundMark x1="21300" y1="15854" x2="21300" y2="15854"/>
                        <a14:foregroundMark x1="21550" y1="23374" x2="21550" y2="23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" t="7171" r="68440" b="50000"/>
          <a:stretch/>
        </p:blipFill>
        <p:spPr bwMode="auto">
          <a:xfrm>
            <a:off x="-74140" y="-84257"/>
            <a:ext cx="2125362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peech Bubble: Rectangle with Corners Rounded 5">
            <a:extLst>
              <a:ext uri="{FF2B5EF4-FFF2-40B4-BE49-F238E27FC236}">
                <a16:creationId xmlns:a16="http://schemas.microsoft.com/office/drawing/2014/main" id="{1F1F050E-2D67-D44C-B6B9-9CC28A0BC7E2}"/>
              </a:ext>
            </a:extLst>
          </p:cNvPr>
          <p:cNvSpPr/>
          <p:nvPr/>
        </p:nvSpPr>
        <p:spPr>
          <a:xfrm>
            <a:off x="2351988" y="202903"/>
            <a:ext cx="3703124" cy="1261216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6">
                    <a:lumMod val="10000"/>
                  </a:schemeClr>
                </a:solidFill>
                <a:latin typeface="Comic Sans MS" panose="030F0702030302020204" pitchFamily="66" charset="0"/>
              </a:rPr>
              <a:t>bridg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</a:p>
        </p:txBody>
      </p:sp>
      <p:pic>
        <p:nvPicPr>
          <p:cNvPr id="9218" name="Picture 2" descr="Bridge Images | Free Vectors, Stock Photos &amp; PSD">
            <a:extLst>
              <a:ext uri="{FF2B5EF4-FFF2-40B4-BE49-F238E27FC236}">
                <a16:creationId xmlns:a16="http://schemas.microsoft.com/office/drawing/2014/main" id="{02272550-6FA7-DA4C-22BC-8CC2A2A21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222" y="1614404"/>
            <a:ext cx="6001641" cy="352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12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5">
            <a:extLst>
              <a:ext uri="{FF2B5EF4-FFF2-40B4-BE49-F238E27FC236}">
                <a16:creationId xmlns:a16="http://schemas.microsoft.com/office/drawing/2014/main" id="{68AC3D92-11AD-1693-7392-B9DAE6C56F6E}"/>
              </a:ext>
            </a:extLst>
          </p:cNvPr>
          <p:cNvSpPr/>
          <p:nvPr/>
        </p:nvSpPr>
        <p:spPr>
          <a:xfrm>
            <a:off x="2112343" y="171519"/>
            <a:ext cx="5349242" cy="1261216"/>
          </a:xfrm>
          <a:prstGeom prst="wedgeRoundRectCallout">
            <a:avLst>
              <a:gd name="adj1" fmla="val -49181"/>
              <a:gd name="adj2" fmla="val 23801"/>
              <a:gd name="adj3" fmla="val 16667"/>
            </a:avLst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Let’s practise!</a:t>
            </a:r>
          </a:p>
        </p:txBody>
      </p:sp>
      <p:pic>
        <p:nvPicPr>
          <p:cNvPr id="23" name="Picture 4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1F6DC3DE-3BE7-D3BE-AAA0-3EFA50C46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5285" r="33570" b="51885"/>
          <a:stretch/>
        </p:blipFill>
        <p:spPr bwMode="auto">
          <a:xfrm flipH="1">
            <a:off x="41625" y="-68167"/>
            <a:ext cx="1719919" cy="174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6EE7295-C6E1-2FFD-3A5E-B75FF807BC35}"/>
              </a:ext>
            </a:extLst>
          </p:cNvPr>
          <p:cNvGraphicFramePr>
            <a:graphicFrameLocks noGrp="1"/>
          </p:cNvGraphicFramePr>
          <p:nvPr/>
        </p:nvGraphicFramePr>
        <p:xfrm>
          <a:off x="1721884" y="1991886"/>
          <a:ext cx="6872868" cy="2736837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436434">
                  <a:extLst>
                    <a:ext uri="{9D8B030D-6E8A-4147-A177-3AD203B41FA5}">
                      <a16:colId xmlns:a16="http://schemas.microsoft.com/office/drawing/2014/main" val="60330950"/>
                    </a:ext>
                  </a:extLst>
                </a:gridCol>
                <a:gridCol w="3436434">
                  <a:extLst>
                    <a:ext uri="{9D8B030D-6E8A-4147-A177-3AD203B41FA5}">
                      <a16:colId xmlns:a16="http://schemas.microsoft.com/office/drawing/2014/main" val="2449909970"/>
                    </a:ext>
                  </a:extLst>
                </a:gridCol>
              </a:tblGrid>
              <a:tr h="729957"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rgbClr val="FF0000"/>
                          </a:solidFill>
                          <a:latin typeface="Comic Sans MS" panose="030F0902030302020204" pitchFamily="66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rgbClr val="FF0000"/>
                          </a:solidFill>
                          <a:latin typeface="Comic Sans MS" panose="030F0902030302020204" pitchFamily="66" charset="0"/>
                        </a:rPr>
                        <a:t>es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839810"/>
                  </a:ext>
                </a:extLst>
              </a:tr>
              <a:tr h="668960">
                <a:tc>
                  <a:txBody>
                    <a:bodyPr/>
                    <a:lstStyle/>
                    <a:p>
                      <a:pPr algn="ctr"/>
                      <a:endParaRPr lang="en-V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9125522"/>
                  </a:ext>
                </a:extLst>
              </a:tr>
              <a:tr h="668960">
                <a:tc>
                  <a:txBody>
                    <a:bodyPr/>
                    <a:lstStyle/>
                    <a:p>
                      <a:pPr algn="ctr"/>
                      <a:endParaRPr lang="en-V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761245"/>
                  </a:ext>
                </a:extLst>
              </a:tr>
              <a:tr h="668960">
                <a:tc>
                  <a:txBody>
                    <a:bodyPr/>
                    <a:lstStyle/>
                    <a:p>
                      <a:pPr algn="ctr"/>
                      <a:endParaRPr lang="en-V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46755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228556F-4CA8-599E-4C14-FB9A1652DA1C}"/>
              </a:ext>
            </a:extLst>
          </p:cNvPr>
          <p:cNvSpPr txBox="1"/>
          <p:nvPr/>
        </p:nvSpPr>
        <p:spPr>
          <a:xfrm>
            <a:off x="1151363" y="2794704"/>
            <a:ext cx="464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2800" b="1" dirty="0">
                <a:solidFill>
                  <a:schemeClr val="accent6">
                    <a:lumMod val="10000"/>
                  </a:schemeClr>
                </a:solidFill>
                <a:latin typeface="Comic Sans MS" panose="030F0902030302020204" pitchFamily="66" charset="0"/>
              </a:rPr>
              <a:t>town</a:t>
            </a:r>
            <a:r>
              <a:rPr lang="en-VN" sz="2800" b="1" dirty="0">
                <a:solidFill>
                  <a:srgbClr val="FF0000"/>
                </a:solidFill>
                <a:latin typeface="Comic Sans MS" panose="030F0902030302020204" pitchFamily="66" charset="0"/>
              </a:rPr>
              <a:t>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57DD0D-6E52-A36E-FE7E-C4C5F178147D}"/>
              </a:ext>
            </a:extLst>
          </p:cNvPr>
          <p:cNvSpPr txBox="1"/>
          <p:nvPr/>
        </p:nvSpPr>
        <p:spPr>
          <a:xfrm>
            <a:off x="1259158" y="3500103"/>
            <a:ext cx="464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2800" b="1" dirty="0">
                <a:solidFill>
                  <a:schemeClr val="accent6">
                    <a:lumMod val="10000"/>
                  </a:schemeClr>
                </a:solidFill>
                <a:latin typeface="Comic Sans MS" panose="030F0902030302020204" pitchFamily="66" charset="0"/>
              </a:rPr>
              <a:t>building</a:t>
            </a:r>
            <a:r>
              <a:rPr lang="en-VN" sz="2800" b="1" dirty="0">
                <a:solidFill>
                  <a:srgbClr val="FF0000"/>
                </a:solidFill>
                <a:latin typeface="Comic Sans MS" panose="030F0902030302020204" pitchFamily="66" charset="0"/>
              </a:rPr>
              <a:t>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B5B828-7A18-F3A3-6359-C38340A9B532}"/>
              </a:ext>
            </a:extLst>
          </p:cNvPr>
          <p:cNvSpPr txBox="1"/>
          <p:nvPr/>
        </p:nvSpPr>
        <p:spPr>
          <a:xfrm>
            <a:off x="1259158" y="4114413"/>
            <a:ext cx="464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2800" b="1" dirty="0">
                <a:solidFill>
                  <a:schemeClr val="accent6">
                    <a:lumMod val="10000"/>
                  </a:schemeClr>
                </a:solidFill>
                <a:latin typeface="Comic Sans MS" panose="030F0902030302020204" pitchFamily="66" charset="0"/>
              </a:rPr>
              <a:t>garden</a:t>
            </a:r>
            <a:r>
              <a:rPr lang="en-VN" sz="2800" b="1" dirty="0">
                <a:solidFill>
                  <a:srgbClr val="FF0000"/>
                </a:solidFill>
                <a:latin typeface="Comic Sans MS" panose="030F0902030302020204" pitchFamily="66" charset="0"/>
              </a:rPr>
              <a:t>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BB7637-E2EA-6C64-41D7-4AAEBAA166AD}"/>
              </a:ext>
            </a:extLst>
          </p:cNvPr>
          <p:cNvSpPr txBox="1"/>
          <p:nvPr/>
        </p:nvSpPr>
        <p:spPr>
          <a:xfrm>
            <a:off x="4572000" y="2780293"/>
            <a:ext cx="464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2800" b="1" dirty="0">
                <a:solidFill>
                  <a:schemeClr val="accent6">
                    <a:lumMod val="10000"/>
                  </a:schemeClr>
                </a:solidFill>
                <a:latin typeface="Comic Sans MS" panose="030F0902030302020204" pitchFamily="66" charset="0"/>
              </a:rPr>
              <a:t>hous</a:t>
            </a:r>
            <a:r>
              <a:rPr lang="en-VN" sz="2800" b="1" dirty="0">
                <a:solidFill>
                  <a:srgbClr val="FF0000"/>
                </a:solidFill>
                <a:latin typeface="Comic Sans MS" panose="030F0902030302020204" pitchFamily="66" charset="0"/>
              </a:rPr>
              <a:t>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981D41-D0C6-BB86-6A0D-84159146F310}"/>
              </a:ext>
            </a:extLst>
          </p:cNvPr>
          <p:cNvSpPr txBox="1"/>
          <p:nvPr/>
        </p:nvSpPr>
        <p:spPr>
          <a:xfrm>
            <a:off x="4572000" y="3456184"/>
            <a:ext cx="464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2800" b="1" dirty="0">
                <a:solidFill>
                  <a:schemeClr val="accent6">
                    <a:lumMod val="10000"/>
                  </a:schemeClr>
                </a:solidFill>
                <a:latin typeface="Comic Sans MS" panose="030F0902030302020204" pitchFamily="66" charset="0"/>
              </a:rPr>
              <a:t>fac</a:t>
            </a:r>
            <a:r>
              <a:rPr lang="en-VN" sz="2800" b="1" dirty="0">
                <a:solidFill>
                  <a:srgbClr val="FF0000"/>
                </a:solidFill>
                <a:latin typeface="Comic Sans MS" panose="030F0902030302020204" pitchFamily="66" charset="0"/>
              </a:rPr>
              <a:t>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787D0D-0BFA-821E-86B9-9E9B1FBB168F}"/>
              </a:ext>
            </a:extLst>
          </p:cNvPr>
          <p:cNvSpPr txBox="1"/>
          <p:nvPr/>
        </p:nvSpPr>
        <p:spPr>
          <a:xfrm>
            <a:off x="4572000" y="4157980"/>
            <a:ext cx="464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2800" b="1" dirty="0">
                <a:solidFill>
                  <a:schemeClr val="accent6">
                    <a:lumMod val="10000"/>
                  </a:schemeClr>
                </a:solidFill>
                <a:latin typeface="Comic Sans MS" panose="030F0902030302020204" pitchFamily="66" charset="0"/>
              </a:rPr>
              <a:t>bridg</a:t>
            </a:r>
            <a:r>
              <a:rPr lang="en-VN" sz="2800" b="1" dirty="0">
                <a:solidFill>
                  <a:srgbClr val="FF0000"/>
                </a:solidFill>
                <a:latin typeface="Comic Sans MS" panose="030F0902030302020204" pitchFamily="66" charset="0"/>
              </a:rPr>
              <a:t>es</a:t>
            </a:r>
          </a:p>
        </p:txBody>
      </p:sp>
      <p:pic>
        <p:nvPicPr>
          <p:cNvPr id="2" name="Picture 2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CDB3181E-0154-CC55-DE72-A2E9BDCCE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47" b="45935" l="4000" r="28500">
                        <a14:foregroundMark x1="13600" y1="28049" x2="15350" y2="33808"/>
                        <a14:foregroundMark x1="22000" y1="27575" x2="23300" y2="32656"/>
                        <a14:foregroundMark x1="21850" y1="31707" x2="21850" y2="33333"/>
                        <a14:foregroundMark x1="19850" y1="35230" x2="18450" y2="38144"/>
                        <a14:foregroundMark x1="12900" y1="28049" x2="14400" y2="36653"/>
                        <a14:foregroundMark x1="20100" y1="26084" x2="22800" y2="37669"/>
                        <a14:foregroundMark x1="21150" y1="25610" x2="17750" y2="40041"/>
                        <a14:foregroundMark x1="11800" y1="29810" x2="19150" y2="40515"/>
                        <a14:foregroundMark x1="19150" y1="40515" x2="19150" y2="40515"/>
                        <a14:foregroundMark x1="20200" y1="33469" x2="18100" y2="37940"/>
                        <a14:foregroundMark x1="21050" y1="34756" x2="14200" y2="37940"/>
                        <a14:foregroundMark x1="16900" y1="35569" x2="18550" y2="39092"/>
                        <a14:foregroundMark x1="17500" y1="34146" x2="19050" y2="37466"/>
                        <a14:foregroundMark x1="15500" y1="44038" x2="15500" y2="44038"/>
                        <a14:foregroundMark x1="13700" y1="44038" x2="13700" y2="44038"/>
                        <a14:foregroundMark x1="13000" y1="43564" x2="19600" y2="45190"/>
                        <a14:foregroundMark x1="20200" y1="44173" x2="16450" y2="43564"/>
                        <a14:foregroundMark x1="17600" y1="41667" x2="14400" y2="45935"/>
                        <a14:foregroundMark x1="13350" y1="44173" x2="19750" y2="44173"/>
                        <a14:foregroundMark x1="19250" y1="43902" x2="16100" y2="40854"/>
                        <a14:foregroundMark x1="15850" y1="25136" x2="14050" y2="35230"/>
                        <a14:foregroundMark x1="4000" y1="31572" x2="4000" y2="31572"/>
                        <a14:foregroundMark x1="13350" y1="44715" x2="19500" y2="44512"/>
                        <a14:foregroundMark x1="19750" y1="43564" x2="13100" y2="43428"/>
                        <a14:foregroundMark x1="13950" y1="43902" x2="20800" y2="43564"/>
                        <a14:foregroundMark x1="19750" y1="43225" x2="18300" y2="42954"/>
                        <a14:foregroundMark x1="17400" y1="42276" x2="17400" y2="42276"/>
                        <a14:foregroundMark x1="13950" y1="43631" x2="20500" y2="45257"/>
                        <a14:foregroundMark x1="19300" y1="44309" x2="12600" y2="44309"/>
                        <a14:foregroundMark x1="10150" y1="45799" x2="19250" y2="45867"/>
                        <a14:foregroundMark x1="19250" y1="45867" x2="11550" y2="44580"/>
                        <a14:foregroundMark x1="11550" y1="44580" x2="11000" y2="44986"/>
                        <a14:foregroundMark x1="14300" y1="11382" x2="14300" y2="11382"/>
                        <a14:foregroundMark x1="14400" y1="11247" x2="14400" y2="11247"/>
                        <a14:foregroundMark x1="21300" y1="15854" x2="21300" y2="15854"/>
                        <a14:foregroundMark x1="21550" y1="23374" x2="21550" y2="23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3" t="7171" r="68440" b="50000"/>
          <a:stretch/>
        </p:blipFill>
        <p:spPr bwMode="auto">
          <a:xfrm flipH="1">
            <a:off x="7537785" y="48661"/>
            <a:ext cx="1606215" cy="166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29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3" name="Google Shape;3703;p59"/>
          <p:cNvGrpSpPr/>
          <p:nvPr/>
        </p:nvGrpSpPr>
        <p:grpSpPr>
          <a:xfrm>
            <a:off x="1247857" y="1463820"/>
            <a:ext cx="3163409" cy="3092726"/>
            <a:chOff x="2649462" y="141085"/>
            <a:chExt cx="2650309" cy="2591091"/>
          </a:xfrm>
        </p:grpSpPr>
        <p:sp>
          <p:nvSpPr>
            <p:cNvPr id="3704" name="Google Shape;3704;p59"/>
            <p:cNvSpPr/>
            <p:nvPr/>
          </p:nvSpPr>
          <p:spPr>
            <a:xfrm>
              <a:off x="2745905" y="370357"/>
              <a:ext cx="2315562" cy="2277635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05" name="Google Shape;3705;p59"/>
            <p:cNvGrpSpPr/>
            <p:nvPr/>
          </p:nvGrpSpPr>
          <p:grpSpPr>
            <a:xfrm rot="10800000">
              <a:off x="2649462" y="141085"/>
              <a:ext cx="2650309" cy="2591091"/>
              <a:chOff x="6012925" y="2964625"/>
              <a:chExt cx="1341725" cy="1009975"/>
            </a:xfrm>
          </p:grpSpPr>
          <p:sp>
            <p:nvSpPr>
              <p:cNvPr id="3706" name="Google Shape;3706;p59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59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59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59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10" name="Google Shape;3710;p59"/>
          <p:cNvSpPr/>
          <p:nvPr/>
        </p:nvSpPr>
        <p:spPr>
          <a:xfrm>
            <a:off x="7084173" y="609399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1" name="Google Shape;3711;p59"/>
          <p:cNvSpPr txBox="1">
            <a:spLocks noGrp="1"/>
          </p:cNvSpPr>
          <p:nvPr>
            <p:ph type="title"/>
          </p:nvPr>
        </p:nvSpPr>
        <p:spPr>
          <a:xfrm>
            <a:off x="4381099" y="2087900"/>
            <a:ext cx="4176911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" sz="6000" dirty="0">
                <a:solidFill>
                  <a:schemeClr val="accent5">
                    <a:lumMod val="75000"/>
                  </a:schemeClr>
                </a:solidFill>
              </a:rPr>
              <a:t>Activity 2</a:t>
            </a:r>
            <a:endParaRPr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12" name="Google Shape;3712;p59"/>
          <p:cNvSpPr txBox="1">
            <a:spLocks noGrp="1"/>
          </p:cNvSpPr>
          <p:nvPr>
            <p:ph type="title" idx="2"/>
          </p:nvPr>
        </p:nvSpPr>
        <p:spPr>
          <a:xfrm>
            <a:off x="7016021" y="824001"/>
            <a:ext cx="1371896" cy="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dirty="0">
                <a:solidFill>
                  <a:schemeClr val="tx1"/>
                </a:solidFill>
              </a:rPr>
              <a:t>03</a:t>
            </a:r>
            <a:endParaRPr sz="7500" dirty="0">
              <a:solidFill>
                <a:schemeClr val="tx1"/>
              </a:solidFill>
            </a:endParaRPr>
          </a:p>
        </p:txBody>
      </p:sp>
      <p:grpSp>
        <p:nvGrpSpPr>
          <p:cNvPr id="3714" name="Google Shape;3714;p59"/>
          <p:cNvGrpSpPr/>
          <p:nvPr/>
        </p:nvGrpSpPr>
        <p:grpSpPr>
          <a:xfrm rot="3427686">
            <a:off x="3634458" y="795838"/>
            <a:ext cx="994737" cy="994876"/>
            <a:chOff x="1460350" y="2402425"/>
            <a:chExt cx="208950" cy="208950"/>
          </a:xfrm>
        </p:grpSpPr>
        <p:sp>
          <p:nvSpPr>
            <p:cNvPr id="3715" name="Google Shape;3715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5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5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5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5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5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5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5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3" name="Google Shape;3743;p59"/>
          <p:cNvGrpSpPr/>
          <p:nvPr/>
        </p:nvGrpSpPr>
        <p:grpSpPr>
          <a:xfrm>
            <a:off x="794012" y="750502"/>
            <a:ext cx="2968855" cy="3642490"/>
            <a:chOff x="239325" y="2558525"/>
            <a:chExt cx="1132200" cy="1389150"/>
          </a:xfrm>
        </p:grpSpPr>
        <p:sp>
          <p:nvSpPr>
            <p:cNvPr id="3744" name="Google Shape;3744;p59"/>
            <p:cNvSpPr/>
            <p:nvPr/>
          </p:nvSpPr>
          <p:spPr>
            <a:xfrm>
              <a:off x="665525" y="3597075"/>
              <a:ext cx="527125" cy="217325"/>
            </a:xfrm>
            <a:custGeom>
              <a:avLst/>
              <a:gdLst/>
              <a:ahLst/>
              <a:cxnLst/>
              <a:rect l="l" t="t" r="r" b="b"/>
              <a:pathLst>
                <a:path w="21085" h="8693" extrusionOk="0">
                  <a:moveTo>
                    <a:pt x="21084" y="0"/>
                  </a:moveTo>
                  <a:lnTo>
                    <a:pt x="9990" y="1825"/>
                  </a:lnTo>
                  <a:lnTo>
                    <a:pt x="1" y="6916"/>
                  </a:lnTo>
                  <a:lnTo>
                    <a:pt x="145" y="7060"/>
                  </a:lnTo>
                  <a:lnTo>
                    <a:pt x="577" y="7396"/>
                  </a:lnTo>
                  <a:lnTo>
                    <a:pt x="913" y="7588"/>
                  </a:lnTo>
                  <a:lnTo>
                    <a:pt x="1298" y="7828"/>
                  </a:lnTo>
                  <a:lnTo>
                    <a:pt x="1778" y="8020"/>
                  </a:lnTo>
                  <a:lnTo>
                    <a:pt x="2354" y="8212"/>
                  </a:lnTo>
                  <a:lnTo>
                    <a:pt x="2979" y="8404"/>
                  </a:lnTo>
                  <a:lnTo>
                    <a:pt x="3747" y="8549"/>
                  </a:lnTo>
                  <a:lnTo>
                    <a:pt x="4563" y="8693"/>
                  </a:lnTo>
                  <a:lnTo>
                    <a:pt x="6484" y="8693"/>
                  </a:lnTo>
                  <a:lnTo>
                    <a:pt x="7637" y="8597"/>
                  </a:lnTo>
                  <a:lnTo>
                    <a:pt x="8838" y="8404"/>
                  </a:lnTo>
                  <a:lnTo>
                    <a:pt x="10182" y="8068"/>
                  </a:lnTo>
                  <a:lnTo>
                    <a:pt x="11479" y="7684"/>
                  </a:lnTo>
                  <a:lnTo>
                    <a:pt x="12728" y="7156"/>
                  </a:lnTo>
                  <a:lnTo>
                    <a:pt x="13880" y="6627"/>
                  </a:lnTo>
                  <a:lnTo>
                    <a:pt x="14985" y="6003"/>
                  </a:lnTo>
                  <a:lnTo>
                    <a:pt x="15945" y="5331"/>
                  </a:lnTo>
                  <a:lnTo>
                    <a:pt x="16858" y="4658"/>
                  </a:lnTo>
                  <a:lnTo>
                    <a:pt x="17674" y="3986"/>
                  </a:lnTo>
                  <a:lnTo>
                    <a:pt x="18395" y="3314"/>
                  </a:lnTo>
                  <a:lnTo>
                    <a:pt x="19019" y="2641"/>
                  </a:lnTo>
                  <a:lnTo>
                    <a:pt x="19547" y="2065"/>
                  </a:lnTo>
                  <a:lnTo>
                    <a:pt x="20412" y="1009"/>
                  </a:lnTo>
                  <a:lnTo>
                    <a:pt x="20892" y="288"/>
                  </a:lnTo>
                  <a:lnTo>
                    <a:pt x="21084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59"/>
            <p:cNvSpPr/>
            <p:nvPr/>
          </p:nvSpPr>
          <p:spPr>
            <a:xfrm>
              <a:off x="665525" y="3597075"/>
              <a:ext cx="527125" cy="217325"/>
            </a:xfrm>
            <a:custGeom>
              <a:avLst/>
              <a:gdLst/>
              <a:ahLst/>
              <a:cxnLst/>
              <a:rect l="l" t="t" r="r" b="b"/>
              <a:pathLst>
                <a:path w="21085" h="8693" fill="none" extrusionOk="0">
                  <a:moveTo>
                    <a:pt x="1" y="6916"/>
                  </a:moveTo>
                  <a:lnTo>
                    <a:pt x="1" y="6916"/>
                  </a:lnTo>
                  <a:lnTo>
                    <a:pt x="145" y="7060"/>
                  </a:lnTo>
                  <a:lnTo>
                    <a:pt x="577" y="7396"/>
                  </a:lnTo>
                  <a:lnTo>
                    <a:pt x="913" y="7588"/>
                  </a:lnTo>
                  <a:lnTo>
                    <a:pt x="1298" y="7828"/>
                  </a:lnTo>
                  <a:lnTo>
                    <a:pt x="1778" y="8020"/>
                  </a:lnTo>
                  <a:lnTo>
                    <a:pt x="2354" y="8212"/>
                  </a:lnTo>
                  <a:lnTo>
                    <a:pt x="2979" y="8404"/>
                  </a:lnTo>
                  <a:lnTo>
                    <a:pt x="3747" y="8549"/>
                  </a:lnTo>
                  <a:lnTo>
                    <a:pt x="4563" y="8693"/>
                  </a:lnTo>
                  <a:lnTo>
                    <a:pt x="5476" y="8693"/>
                  </a:lnTo>
                  <a:lnTo>
                    <a:pt x="6484" y="8693"/>
                  </a:lnTo>
                  <a:lnTo>
                    <a:pt x="7637" y="8597"/>
                  </a:lnTo>
                  <a:lnTo>
                    <a:pt x="8838" y="8404"/>
                  </a:lnTo>
                  <a:lnTo>
                    <a:pt x="10182" y="8068"/>
                  </a:lnTo>
                  <a:lnTo>
                    <a:pt x="10182" y="8068"/>
                  </a:lnTo>
                  <a:lnTo>
                    <a:pt x="11479" y="7684"/>
                  </a:lnTo>
                  <a:lnTo>
                    <a:pt x="12728" y="7156"/>
                  </a:lnTo>
                  <a:lnTo>
                    <a:pt x="13880" y="6627"/>
                  </a:lnTo>
                  <a:lnTo>
                    <a:pt x="14985" y="6003"/>
                  </a:lnTo>
                  <a:lnTo>
                    <a:pt x="15945" y="5331"/>
                  </a:lnTo>
                  <a:lnTo>
                    <a:pt x="16858" y="4658"/>
                  </a:lnTo>
                  <a:lnTo>
                    <a:pt x="17674" y="3986"/>
                  </a:lnTo>
                  <a:lnTo>
                    <a:pt x="18395" y="3314"/>
                  </a:lnTo>
                  <a:lnTo>
                    <a:pt x="19019" y="2641"/>
                  </a:lnTo>
                  <a:lnTo>
                    <a:pt x="19547" y="2065"/>
                  </a:lnTo>
                  <a:lnTo>
                    <a:pt x="20412" y="1009"/>
                  </a:lnTo>
                  <a:lnTo>
                    <a:pt x="20892" y="288"/>
                  </a:lnTo>
                  <a:lnTo>
                    <a:pt x="21084" y="0"/>
                  </a:lnTo>
                  <a:lnTo>
                    <a:pt x="9990" y="1825"/>
                  </a:lnTo>
                  <a:lnTo>
                    <a:pt x="1" y="69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extrusionOk="0">
                  <a:moveTo>
                    <a:pt x="49" y="0"/>
                  </a:move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59"/>
            <p:cNvSpPr/>
            <p:nvPr/>
          </p:nvSpPr>
          <p:spPr>
            <a:xfrm>
              <a:off x="701550" y="3795175"/>
              <a:ext cx="218550" cy="19225"/>
            </a:xfrm>
            <a:custGeom>
              <a:avLst/>
              <a:gdLst/>
              <a:ahLst/>
              <a:cxnLst/>
              <a:rect l="l" t="t" r="r" b="b"/>
              <a:pathLst>
                <a:path w="8742" h="769" extrusionOk="0">
                  <a:moveTo>
                    <a:pt x="1" y="0"/>
                  </a:moveTo>
                  <a:lnTo>
                    <a:pt x="337" y="144"/>
                  </a:lnTo>
                  <a:lnTo>
                    <a:pt x="385" y="144"/>
                  </a:lnTo>
                  <a:lnTo>
                    <a:pt x="241" y="48"/>
                  </a:lnTo>
                  <a:lnTo>
                    <a:pt x="1" y="0"/>
                  </a:lnTo>
                  <a:close/>
                  <a:moveTo>
                    <a:pt x="8741" y="144"/>
                  </a:moveTo>
                  <a:lnTo>
                    <a:pt x="7925" y="336"/>
                  </a:lnTo>
                  <a:lnTo>
                    <a:pt x="7272" y="500"/>
                  </a:lnTo>
                  <a:lnTo>
                    <a:pt x="7272" y="500"/>
                  </a:lnTo>
                  <a:lnTo>
                    <a:pt x="7925" y="384"/>
                  </a:lnTo>
                  <a:lnTo>
                    <a:pt x="8741" y="144"/>
                  </a:lnTo>
                  <a:close/>
                  <a:moveTo>
                    <a:pt x="7272" y="500"/>
                  </a:moveTo>
                  <a:lnTo>
                    <a:pt x="7108" y="528"/>
                  </a:lnTo>
                  <a:lnTo>
                    <a:pt x="7012" y="548"/>
                  </a:lnTo>
                  <a:lnTo>
                    <a:pt x="7012" y="548"/>
                  </a:lnTo>
                  <a:lnTo>
                    <a:pt x="7156" y="528"/>
                  </a:lnTo>
                  <a:lnTo>
                    <a:pt x="7272" y="500"/>
                  </a:lnTo>
                  <a:close/>
                  <a:moveTo>
                    <a:pt x="7012" y="548"/>
                  </a:moveTo>
                  <a:lnTo>
                    <a:pt x="6436" y="625"/>
                  </a:lnTo>
                  <a:lnTo>
                    <a:pt x="5716" y="721"/>
                  </a:lnTo>
                  <a:lnTo>
                    <a:pt x="5668" y="769"/>
                  </a:lnTo>
                  <a:lnTo>
                    <a:pt x="6388" y="673"/>
                  </a:lnTo>
                  <a:lnTo>
                    <a:pt x="7012" y="548"/>
                  </a:lnTo>
                  <a:close/>
                </a:path>
              </a:pathLst>
            </a:custGeom>
            <a:solidFill>
              <a:srgbClr val="F6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59"/>
            <p:cNvSpPr/>
            <p:nvPr/>
          </p:nvSpPr>
          <p:spPr>
            <a:xfrm>
              <a:off x="843225" y="3798775"/>
              <a:ext cx="76875" cy="15625"/>
            </a:xfrm>
            <a:custGeom>
              <a:avLst/>
              <a:gdLst/>
              <a:ahLst/>
              <a:cxnLst/>
              <a:rect l="l" t="t" r="r" b="b"/>
              <a:pathLst>
                <a:path w="3075" h="625" fill="none" extrusionOk="0">
                  <a:moveTo>
                    <a:pt x="3074" y="0"/>
                  </a:moveTo>
                  <a:lnTo>
                    <a:pt x="3074" y="0"/>
                  </a:lnTo>
                  <a:lnTo>
                    <a:pt x="2258" y="192"/>
                  </a:lnTo>
                  <a:lnTo>
                    <a:pt x="1489" y="384"/>
                  </a:lnTo>
                  <a:lnTo>
                    <a:pt x="769" y="481"/>
                  </a:lnTo>
                  <a:lnTo>
                    <a:pt x="49" y="577"/>
                  </a:lnTo>
                  <a:lnTo>
                    <a:pt x="49" y="577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721" y="529"/>
                  </a:lnTo>
                  <a:lnTo>
                    <a:pt x="1441" y="384"/>
                  </a:lnTo>
                  <a:lnTo>
                    <a:pt x="2258" y="240"/>
                  </a:lnTo>
                  <a:lnTo>
                    <a:pt x="307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59"/>
            <p:cNvSpPr/>
            <p:nvPr/>
          </p:nvSpPr>
          <p:spPr>
            <a:xfrm>
              <a:off x="701550" y="3795175"/>
              <a:ext cx="9625" cy="3625"/>
            </a:xfrm>
            <a:custGeom>
              <a:avLst/>
              <a:gdLst/>
              <a:ahLst/>
              <a:cxnLst/>
              <a:rect l="l" t="t" r="r" b="b"/>
              <a:pathLst>
                <a:path w="385" h="14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37" y="144"/>
                  </a:lnTo>
                  <a:lnTo>
                    <a:pt x="337" y="144"/>
                  </a:lnTo>
                  <a:lnTo>
                    <a:pt x="385" y="144"/>
                  </a:lnTo>
                  <a:lnTo>
                    <a:pt x="385" y="144"/>
                  </a:lnTo>
                  <a:lnTo>
                    <a:pt x="241" y="48"/>
                  </a:lnTo>
                  <a:lnTo>
                    <a:pt x="24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59"/>
            <p:cNvSpPr/>
            <p:nvPr/>
          </p:nvSpPr>
          <p:spPr>
            <a:xfrm>
              <a:off x="707550" y="3715925"/>
              <a:ext cx="285775" cy="97275"/>
            </a:xfrm>
            <a:custGeom>
              <a:avLst/>
              <a:gdLst/>
              <a:ahLst/>
              <a:cxnLst/>
              <a:rect l="l" t="t" r="r" b="b"/>
              <a:pathLst>
                <a:path w="11431" h="3891" extrusionOk="0">
                  <a:moveTo>
                    <a:pt x="1" y="3218"/>
                  </a:moveTo>
                  <a:lnTo>
                    <a:pt x="145" y="3314"/>
                  </a:lnTo>
                  <a:lnTo>
                    <a:pt x="193" y="3266"/>
                  </a:lnTo>
                  <a:lnTo>
                    <a:pt x="1" y="3218"/>
                  </a:lnTo>
                  <a:close/>
                  <a:moveTo>
                    <a:pt x="11431" y="1"/>
                  </a:moveTo>
                  <a:lnTo>
                    <a:pt x="10951" y="385"/>
                  </a:lnTo>
                  <a:lnTo>
                    <a:pt x="10422" y="721"/>
                  </a:lnTo>
                  <a:lnTo>
                    <a:pt x="9894" y="961"/>
                  </a:lnTo>
                  <a:lnTo>
                    <a:pt x="9366" y="1153"/>
                  </a:lnTo>
                  <a:lnTo>
                    <a:pt x="8982" y="1249"/>
                  </a:lnTo>
                  <a:lnTo>
                    <a:pt x="8597" y="1297"/>
                  </a:lnTo>
                  <a:lnTo>
                    <a:pt x="7829" y="1345"/>
                  </a:lnTo>
                  <a:lnTo>
                    <a:pt x="6965" y="1297"/>
                  </a:lnTo>
                  <a:lnTo>
                    <a:pt x="6676" y="2018"/>
                  </a:lnTo>
                  <a:lnTo>
                    <a:pt x="6340" y="2642"/>
                  </a:lnTo>
                  <a:lnTo>
                    <a:pt x="5956" y="3314"/>
                  </a:lnTo>
                  <a:lnTo>
                    <a:pt x="5476" y="3891"/>
                  </a:lnTo>
                  <a:lnTo>
                    <a:pt x="6196" y="3795"/>
                  </a:lnTo>
                  <a:lnTo>
                    <a:pt x="6916" y="3698"/>
                  </a:lnTo>
                  <a:lnTo>
                    <a:pt x="7685" y="3506"/>
                  </a:lnTo>
                  <a:lnTo>
                    <a:pt x="8501" y="3314"/>
                  </a:lnTo>
                  <a:lnTo>
                    <a:pt x="9174" y="3122"/>
                  </a:lnTo>
                  <a:lnTo>
                    <a:pt x="9846" y="2834"/>
                  </a:lnTo>
                  <a:lnTo>
                    <a:pt x="10182" y="2546"/>
                  </a:lnTo>
                  <a:lnTo>
                    <a:pt x="10470" y="2210"/>
                  </a:lnTo>
                  <a:lnTo>
                    <a:pt x="10807" y="1681"/>
                  </a:lnTo>
                  <a:lnTo>
                    <a:pt x="11095" y="1153"/>
                  </a:lnTo>
                  <a:lnTo>
                    <a:pt x="11287" y="625"/>
                  </a:lnTo>
                  <a:lnTo>
                    <a:pt x="11431" y="1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59"/>
            <p:cNvSpPr/>
            <p:nvPr/>
          </p:nvSpPr>
          <p:spPr>
            <a:xfrm>
              <a:off x="707550" y="3796375"/>
              <a:ext cx="4825" cy="2425"/>
            </a:xfrm>
            <a:custGeom>
              <a:avLst/>
              <a:gdLst/>
              <a:ahLst/>
              <a:cxnLst/>
              <a:rect l="l" t="t" r="r" b="b"/>
              <a:pathLst>
                <a:path w="193" h="9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193" y="48"/>
                  </a:lnTo>
                  <a:lnTo>
                    <a:pt x="193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59"/>
            <p:cNvSpPr/>
            <p:nvPr/>
          </p:nvSpPr>
          <p:spPr>
            <a:xfrm>
              <a:off x="844425" y="3715925"/>
              <a:ext cx="148900" cy="97275"/>
            </a:xfrm>
            <a:custGeom>
              <a:avLst/>
              <a:gdLst/>
              <a:ahLst/>
              <a:cxnLst/>
              <a:rect l="l" t="t" r="r" b="b"/>
              <a:pathLst>
                <a:path w="5956" h="3891" fill="none" extrusionOk="0">
                  <a:moveTo>
                    <a:pt x="5956" y="1"/>
                  </a:moveTo>
                  <a:lnTo>
                    <a:pt x="5956" y="1"/>
                  </a:lnTo>
                  <a:lnTo>
                    <a:pt x="5476" y="385"/>
                  </a:lnTo>
                  <a:lnTo>
                    <a:pt x="4947" y="721"/>
                  </a:lnTo>
                  <a:lnTo>
                    <a:pt x="4419" y="961"/>
                  </a:lnTo>
                  <a:lnTo>
                    <a:pt x="3891" y="1153"/>
                  </a:lnTo>
                  <a:lnTo>
                    <a:pt x="3891" y="1153"/>
                  </a:lnTo>
                  <a:lnTo>
                    <a:pt x="3507" y="1249"/>
                  </a:lnTo>
                  <a:lnTo>
                    <a:pt x="3122" y="1297"/>
                  </a:lnTo>
                  <a:lnTo>
                    <a:pt x="2354" y="1345"/>
                  </a:lnTo>
                  <a:lnTo>
                    <a:pt x="2354" y="1345"/>
                  </a:lnTo>
                  <a:lnTo>
                    <a:pt x="1490" y="1297"/>
                  </a:lnTo>
                  <a:lnTo>
                    <a:pt x="1490" y="1297"/>
                  </a:lnTo>
                  <a:lnTo>
                    <a:pt x="1201" y="2018"/>
                  </a:lnTo>
                  <a:lnTo>
                    <a:pt x="865" y="2642"/>
                  </a:lnTo>
                  <a:lnTo>
                    <a:pt x="481" y="3314"/>
                  </a:lnTo>
                  <a:lnTo>
                    <a:pt x="1" y="3891"/>
                  </a:lnTo>
                  <a:lnTo>
                    <a:pt x="1" y="3891"/>
                  </a:lnTo>
                  <a:lnTo>
                    <a:pt x="721" y="3795"/>
                  </a:lnTo>
                  <a:lnTo>
                    <a:pt x="1441" y="3698"/>
                  </a:lnTo>
                  <a:lnTo>
                    <a:pt x="2210" y="3506"/>
                  </a:lnTo>
                  <a:lnTo>
                    <a:pt x="3026" y="3314"/>
                  </a:lnTo>
                  <a:lnTo>
                    <a:pt x="3026" y="3314"/>
                  </a:lnTo>
                  <a:lnTo>
                    <a:pt x="3026" y="3314"/>
                  </a:lnTo>
                  <a:lnTo>
                    <a:pt x="3699" y="3122"/>
                  </a:lnTo>
                  <a:lnTo>
                    <a:pt x="4371" y="2834"/>
                  </a:lnTo>
                  <a:lnTo>
                    <a:pt x="4371" y="2834"/>
                  </a:lnTo>
                  <a:lnTo>
                    <a:pt x="4707" y="2546"/>
                  </a:lnTo>
                  <a:lnTo>
                    <a:pt x="4995" y="2210"/>
                  </a:lnTo>
                  <a:lnTo>
                    <a:pt x="4995" y="2210"/>
                  </a:lnTo>
                  <a:lnTo>
                    <a:pt x="4995" y="2210"/>
                  </a:lnTo>
                  <a:lnTo>
                    <a:pt x="4995" y="2210"/>
                  </a:lnTo>
                  <a:lnTo>
                    <a:pt x="5332" y="1681"/>
                  </a:lnTo>
                  <a:lnTo>
                    <a:pt x="5620" y="1153"/>
                  </a:lnTo>
                  <a:lnTo>
                    <a:pt x="5812" y="625"/>
                  </a:lnTo>
                  <a:lnTo>
                    <a:pt x="595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59"/>
            <p:cNvSpPr/>
            <p:nvPr/>
          </p:nvSpPr>
          <p:spPr>
            <a:xfrm>
              <a:off x="870850" y="3466200"/>
              <a:ext cx="216125" cy="452650"/>
            </a:xfrm>
            <a:custGeom>
              <a:avLst/>
              <a:gdLst/>
              <a:ahLst/>
              <a:cxnLst/>
              <a:rect l="l" t="t" r="r" b="b"/>
              <a:pathLst>
                <a:path w="8645" h="18106" extrusionOk="0">
                  <a:moveTo>
                    <a:pt x="3506" y="0"/>
                  </a:moveTo>
                  <a:lnTo>
                    <a:pt x="0" y="3170"/>
                  </a:lnTo>
                  <a:lnTo>
                    <a:pt x="961" y="3842"/>
                  </a:lnTo>
                  <a:lnTo>
                    <a:pt x="1777" y="4467"/>
                  </a:lnTo>
                  <a:lnTo>
                    <a:pt x="2498" y="5139"/>
                  </a:lnTo>
                  <a:lnTo>
                    <a:pt x="3122" y="5715"/>
                  </a:lnTo>
                  <a:lnTo>
                    <a:pt x="3650" y="6340"/>
                  </a:lnTo>
                  <a:lnTo>
                    <a:pt x="4082" y="6916"/>
                  </a:lnTo>
                  <a:lnTo>
                    <a:pt x="4371" y="7492"/>
                  </a:lnTo>
                  <a:lnTo>
                    <a:pt x="4659" y="8020"/>
                  </a:lnTo>
                  <a:lnTo>
                    <a:pt x="4803" y="8549"/>
                  </a:lnTo>
                  <a:lnTo>
                    <a:pt x="4899" y="9077"/>
                  </a:lnTo>
                  <a:lnTo>
                    <a:pt x="4947" y="9557"/>
                  </a:lnTo>
                  <a:lnTo>
                    <a:pt x="4899" y="9990"/>
                  </a:lnTo>
                  <a:lnTo>
                    <a:pt x="4803" y="10470"/>
                  </a:lnTo>
                  <a:lnTo>
                    <a:pt x="4659" y="10902"/>
                  </a:lnTo>
                  <a:lnTo>
                    <a:pt x="4515" y="11286"/>
                  </a:lnTo>
                  <a:lnTo>
                    <a:pt x="4275" y="11670"/>
                  </a:lnTo>
                  <a:lnTo>
                    <a:pt x="4034" y="12055"/>
                  </a:lnTo>
                  <a:lnTo>
                    <a:pt x="3746" y="12391"/>
                  </a:lnTo>
                  <a:lnTo>
                    <a:pt x="3170" y="13015"/>
                  </a:lnTo>
                  <a:lnTo>
                    <a:pt x="2498" y="13543"/>
                  </a:lnTo>
                  <a:lnTo>
                    <a:pt x="1873" y="14024"/>
                  </a:lnTo>
                  <a:lnTo>
                    <a:pt x="1297" y="14360"/>
                  </a:lnTo>
                  <a:lnTo>
                    <a:pt x="865" y="14600"/>
                  </a:lnTo>
                  <a:lnTo>
                    <a:pt x="433" y="14792"/>
                  </a:lnTo>
                  <a:lnTo>
                    <a:pt x="769" y="16377"/>
                  </a:lnTo>
                  <a:lnTo>
                    <a:pt x="1057" y="17481"/>
                  </a:lnTo>
                  <a:lnTo>
                    <a:pt x="1201" y="17914"/>
                  </a:lnTo>
                  <a:lnTo>
                    <a:pt x="1249" y="18010"/>
                  </a:lnTo>
                  <a:lnTo>
                    <a:pt x="1297" y="18106"/>
                  </a:lnTo>
                  <a:lnTo>
                    <a:pt x="1393" y="18106"/>
                  </a:lnTo>
                  <a:lnTo>
                    <a:pt x="1441" y="18058"/>
                  </a:lnTo>
                  <a:lnTo>
                    <a:pt x="1585" y="17866"/>
                  </a:lnTo>
                  <a:lnTo>
                    <a:pt x="1681" y="17529"/>
                  </a:lnTo>
                  <a:lnTo>
                    <a:pt x="1825" y="17193"/>
                  </a:lnTo>
                  <a:lnTo>
                    <a:pt x="1969" y="16473"/>
                  </a:lnTo>
                  <a:lnTo>
                    <a:pt x="2065" y="16137"/>
                  </a:lnTo>
                  <a:lnTo>
                    <a:pt x="3314" y="15464"/>
                  </a:lnTo>
                  <a:lnTo>
                    <a:pt x="4371" y="14792"/>
                  </a:lnTo>
                  <a:lnTo>
                    <a:pt x="5331" y="14120"/>
                  </a:lnTo>
                  <a:lnTo>
                    <a:pt x="6148" y="13447"/>
                  </a:lnTo>
                  <a:lnTo>
                    <a:pt x="6820" y="12727"/>
                  </a:lnTo>
                  <a:lnTo>
                    <a:pt x="7396" y="12055"/>
                  </a:lnTo>
                  <a:lnTo>
                    <a:pt x="7828" y="11334"/>
                  </a:lnTo>
                  <a:lnTo>
                    <a:pt x="8165" y="10662"/>
                  </a:lnTo>
                  <a:lnTo>
                    <a:pt x="8405" y="9990"/>
                  </a:lnTo>
                  <a:lnTo>
                    <a:pt x="8597" y="9317"/>
                  </a:lnTo>
                  <a:lnTo>
                    <a:pt x="8645" y="8645"/>
                  </a:lnTo>
                  <a:lnTo>
                    <a:pt x="8645" y="7972"/>
                  </a:lnTo>
                  <a:lnTo>
                    <a:pt x="8597" y="7300"/>
                  </a:lnTo>
                  <a:lnTo>
                    <a:pt x="8453" y="6676"/>
                  </a:lnTo>
                  <a:lnTo>
                    <a:pt x="8261" y="6051"/>
                  </a:lnTo>
                  <a:lnTo>
                    <a:pt x="8020" y="5475"/>
                  </a:lnTo>
                  <a:lnTo>
                    <a:pt x="7732" y="4851"/>
                  </a:lnTo>
                  <a:lnTo>
                    <a:pt x="7444" y="4323"/>
                  </a:lnTo>
                  <a:lnTo>
                    <a:pt x="7108" y="3794"/>
                  </a:lnTo>
                  <a:lnTo>
                    <a:pt x="6724" y="3266"/>
                  </a:lnTo>
                  <a:lnTo>
                    <a:pt x="6003" y="2354"/>
                  </a:lnTo>
                  <a:lnTo>
                    <a:pt x="5235" y="1537"/>
                  </a:lnTo>
                  <a:lnTo>
                    <a:pt x="4563" y="913"/>
                  </a:lnTo>
                  <a:lnTo>
                    <a:pt x="4034" y="433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59"/>
            <p:cNvSpPr/>
            <p:nvPr/>
          </p:nvSpPr>
          <p:spPr>
            <a:xfrm>
              <a:off x="870850" y="3466200"/>
              <a:ext cx="216125" cy="452650"/>
            </a:xfrm>
            <a:custGeom>
              <a:avLst/>
              <a:gdLst/>
              <a:ahLst/>
              <a:cxnLst/>
              <a:rect l="l" t="t" r="r" b="b"/>
              <a:pathLst>
                <a:path w="8645" h="18106" fill="none" extrusionOk="0">
                  <a:moveTo>
                    <a:pt x="3506" y="0"/>
                  </a:moveTo>
                  <a:lnTo>
                    <a:pt x="3506" y="0"/>
                  </a:lnTo>
                  <a:lnTo>
                    <a:pt x="4034" y="433"/>
                  </a:lnTo>
                  <a:lnTo>
                    <a:pt x="4563" y="913"/>
                  </a:lnTo>
                  <a:lnTo>
                    <a:pt x="5235" y="1537"/>
                  </a:lnTo>
                  <a:lnTo>
                    <a:pt x="6003" y="2354"/>
                  </a:lnTo>
                  <a:lnTo>
                    <a:pt x="6724" y="3266"/>
                  </a:lnTo>
                  <a:lnTo>
                    <a:pt x="7108" y="3794"/>
                  </a:lnTo>
                  <a:lnTo>
                    <a:pt x="7444" y="4323"/>
                  </a:lnTo>
                  <a:lnTo>
                    <a:pt x="7732" y="4851"/>
                  </a:lnTo>
                  <a:lnTo>
                    <a:pt x="8020" y="5475"/>
                  </a:lnTo>
                  <a:lnTo>
                    <a:pt x="8261" y="6051"/>
                  </a:lnTo>
                  <a:lnTo>
                    <a:pt x="8453" y="6676"/>
                  </a:lnTo>
                  <a:lnTo>
                    <a:pt x="8597" y="7300"/>
                  </a:lnTo>
                  <a:lnTo>
                    <a:pt x="8645" y="7972"/>
                  </a:lnTo>
                  <a:lnTo>
                    <a:pt x="8645" y="8645"/>
                  </a:lnTo>
                  <a:lnTo>
                    <a:pt x="8597" y="9317"/>
                  </a:lnTo>
                  <a:lnTo>
                    <a:pt x="8405" y="9990"/>
                  </a:lnTo>
                  <a:lnTo>
                    <a:pt x="8165" y="10662"/>
                  </a:lnTo>
                  <a:lnTo>
                    <a:pt x="7828" y="11334"/>
                  </a:lnTo>
                  <a:lnTo>
                    <a:pt x="7396" y="12055"/>
                  </a:lnTo>
                  <a:lnTo>
                    <a:pt x="6820" y="12727"/>
                  </a:lnTo>
                  <a:lnTo>
                    <a:pt x="6148" y="13447"/>
                  </a:lnTo>
                  <a:lnTo>
                    <a:pt x="5331" y="14120"/>
                  </a:lnTo>
                  <a:lnTo>
                    <a:pt x="4371" y="14792"/>
                  </a:lnTo>
                  <a:lnTo>
                    <a:pt x="3314" y="15464"/>
                  </a:lnTo>
                  <a:lnTo>
                    <a:pt x="2065" y="16137"/>
                  </a:lnTo>
                  <a:lnTo>
                    <a:pt x="2065" y="16137"/>
                  </a:lnTo>
                  <a:lnTo>
                    <a:pt x="1969" y="16473"/>
                  </a:lnTo>
                  <a:lnTo>
                    <a:pt x="1825" y="17193"/>
                  </a:lnTo>
                  <a:lnTo>
                    <a:pt x="1681" y="17529"/>
                  </a:lnTo>
                  <a:lnTo>
                    <a:pt x="1585" y="17866"/>
                  </a:lnTo>
                  <a:lnTo>
                    <a:pt x="1441" y="18058"/>
                  </a:lnTo>
                  <a:lnTo>
                    <a:pt x="1393" y="18106"/>
                  </a:lnTo>
                  <a:lnTo>
                    <a:pt x="1297" y="18106"/>
                  </a:lnTo>
                  <a:lnTo>
                    <a:pt x="1297" y="18106"/>
                  </a:lnTo>
                  <a:lnTo>
                    <a:pt x="1249" y="18010"/>
                  </a:lnTo>
                  <a:lnTo>
                    <a:pt x="1201" y="17914"/>
                  </a:lnTo>
                  <a:lnTo>
                    <a:pt x="1057" y="17481"/>
                  </a:lnTo>
                  <a:lnTo>
                    <a:pt x="769" y="16377"/>
                  </a:lnTo>
                  <a:lnTo>
                    <a:pt x="433" y="14792"/>
                  </a:lnTo>
                  <a:lnTo>
                    <a:pt x="433" y="14792"/>
                  </a:lnTo>
                  <a:lnTo>
                    <a:pt x="865" y="14600"/>
                  </a:lnTo>
                  <a:lnTo>
                    <a:pt x="1297" y="14360"/>
                  </a:lnTo>
                  <a:lnTo>
                    <a:pt x="1873" y="14024"/>
                  </a:lnTo>
                  <a:lnTo>
                    <a:pt x="2498" y="13543"/>
                  </a:lnTo>
                  <a:lnTo>
                    <a:pt x="3170" y="13015"/>
                  </a:lnTo>
                  <a:lnTo>
                    <a:pt x="3746" y="12391"/>
                  </a:lnTo>
                  <a:lnTo>
                    <a:pt x="4034" y="12055"/>
                  </a:lnTo>
                  <a:lnTo>
                    <a:pt x="4275" y="11670"/>
                  </a:lnTo>
                  <a:lnTo>
                    <a:pt x="4515" y="11286"/>
                  </a:lnTo>
                  <a:lnTo>
                    <a:pt x="4659" y="10902"/>
                  </a:lnTo>
                  <a:lnTo>
                    <a:pt x="4803" y="10470"/>
                  </a:lnTo>
                  <a:lnTo>
                    <a:pt x="4899" y="9990"/>
                  </a:lnTo>
                  <a:lnTo>
                    <a:pt x="4947" y="9557"/>
                  </a:lnTo>
                  <a:lnTo>
                    <a:pt x="4899" y="9077"/>
                  </a:lnTo>
                  <a:lnTo>
                    <a:pt x="4803" y="8549"/>
                  </a:lnTo>
                  <a:lnTo>
                    <a:pt x="4659" y="8020"/>
                  </a:lnTo>
                  <a:lnTo>
                    <a:pt x="4371" y="7492"/>
                  </a:lnTo>
                  <a:lnTo>
                    <a:pt x="4082" y="6916"/>
                  </a:lnTo>
                  <a:lnTo>
                    <a:pt x="3650" y="6340"/>
                  </a:lnTo>
                  <a:lnTo>
                    <a:pt x="3122" y="5715"/>
                  </a:lnTo>
                  <a:lnTo>
                    <a:pt x="2498" y="5139"/>
                  </a:lnTo>
                  <a:lnTo>
                    <a:pt x="1777" y="4467"/>
                  </a:lnTo>
                  <a:lnTo>
                    <a:pt x="961" y="3842"/>
                  </a:lnTo>
                  <a:lnTo>
                    <a:pt x="0" y="3170"/>
                  </a:lnTo>
                  <a:lnTo>
                    <a:pt x="350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extrusionOk="0">
                  <a:moveTo>
                    <a:pt x="1009" y="1"/>
                  </a:moveTo>
                  <a:lnTo>
                    <a:pt x="625" y="49"/>
                  </a:lnTo>
                  <a:lnTo>
                    <a:pt x="240" y="97"/>
                  </a:lnTo>
                  <a:lnTo>
                    <a:pt x="96" y="145"/>
                  </a:lnTo>
                  <a:lnTo>
                    <a:pt x="0" y="193"/>
                  </a:lnTo>
                  <a:lnTo>
                    <a:pt x="0" y="433"/>
                  </a:lnTo>
                  <a:lnTo>
                    <a:pt x="48" y="1009"/>
                  </a:lnTo>
                  <a:lnTo>
                    <a:pt x="144" y="1826"/>
                  </a:lnTo>
                  <a:lnTo>
                    <a:pt x="240" y="2690"/>
                  </a:lnTo>
                  <a:lnTo>
                    <a:pt x="385" y="3603"/>
                  </a:lnTo>
                  <a:lnTo>
                    <a:pt x="577" y="4371"/>
                  </a:lnTo>
                  <a:lnTo>
                    <a:pt x="721" y="4659"/>
                  </a:lnTo>
                  <a:lnTo>
                    <a:pt x="817" y="4899"/>
                  </a:lnTo>
                  <a:lnTo>
                    <a:pt x="913" y="5091"/>
                  </a:lnTo>
                  <a:lnTo>
                    <a:pt x="1057" y="5139"/>
                  </a:lnTo>
                  <a:lnTo>
                    <a:pt x="1201" y="5139"/>
                  </a:lnTo>
                  <a:lnTo>
                    <a:pt x="1297" y="5091"/>
                  </a:lnTo>
                  <a:lnTo>
                    <a:pt x="1537" y="4899"/>
                  </a:lnTo>
                  <a:lnTo>
                    <a:pt x="1729" y="4659"/>
                  </a:lnTo>
                  <a:lnTo>
                    <a:pt x="1921" y="4371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450" y="3410"/>
                  </a:lnTo>
                  <a:lnTo>
                    <a:pt x="2786" y="3122"/>
                  </a:lnTo>
                  <a:lnTo>
                    <a:pt x="2930" y="2978"/>
                  </a:lnTo>
                  <a:lnTo>
                    <a:pt x="3026" y="2786"/>
                  </a:lnTo>
                  <a:lnTo>
                    <a:pt x="3074" y="2642"/>
                  </a:lnTo>
                  <a:lnTo>
                    <a:pt x="3026" y="2498"/>
                  </a:lnTo>
                  <a:lnTo>
                    <a:pt x="2834" y="2306"/>
                  </a:lnTo>
                  <a:lnTo>
                    <a:pt x="2594" y="2114"/>
                  </a:lnTo>
                  <a:lnTo>
                    <a:pt x="2450" y="2018"/>
                  </a:lnTo>
                  <a:lnTo>
                    <a:pt x="2306" y="1970"/>
                  </a:lnTo>
                  <a:lnTo>
                    <a:pt x="2161" y="1970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825" y="2258"/>
                  </a:lnTo>
                  <a:lnTo>
                    <a:pt x="1681" y="2546"/>
                  </a:lnTo>
                  <a:lnTo>
                    <a:pt x="1585" y="2882"/>
                  </a:lnTo>
                  <a:lnTo>
                    <a:pt x="1489" y="1441"/>
                  </a:lnTo>
                  <a:lnTo>
                    <a:pt x="1393" y="481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fill="none" extrusionOk="0">
                  <a:moveTo>
                    <a:pt x="3026" y="2498"/>
                  </a:moveTo>
                  <a:lnTo>
                    <a:pt x="3026" y="2498"/>
                  </a:lnTo>
                  <a:lnTo>
                    <a:pt x="2834" y="2306"/>
                  </a:lnTo>
                  <a:lnTo>
                    <a:pt x="2594" y="2114"/>
                  </a:lnTo>
                  <a:lnTo>
                    <a:pt x="2450" y="2018"/>
                  </a:lnTo>
                  <a:lnTo>
                    <a:pt x="2306" y="1970"/>
                  </a:lnTo>
                  <a:lnTo>
                    <a:pt x="2161" y="1970"/>
                  </a:lnTo>
                  <a:lnTo>
                    <a:pt x="2017" y="2018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825" y="2258"/>
                  </a:lnTo>
                  <a:lnTo>
                    <a:pt x="1681" y="2546"/>
                  </a:lnTo>
                  <a:lnTo>
                    <a:pt x="1585" y="2882"/>
                  </a:lnTo>
                  <a:lnTo>
                    <a:pt x="1585" y="2882"/>
                  </a:lnTo>
                  <a:lnTo>
                    <a:pt x="1489" y="1441"/>
                  </a:lnTo>
                  <a:lnTo>
                    <a:pt x="1393" y="481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lnTo>
                    <a:pt x="1297" y="1"/>
                  </a:lnTo>
                  <a:lnTo>
                    <a:pt x="1009" y="1"/>
                  </a:lnTo>
                  <a:lnTo>
                    <a:pt x="625" y="49"/>
                  </a:lnTo>
                  <a:lnTo>
                    <a:pt x="240" y="97"/>
                  </a:lnTo>
                  <a:lnTo>
                    <a:pt x="96" y="145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433"/>
                  </a:lnTo>
                  <a:lnTo>
                    <a:pt x="48" y="1009"/>
                  </a:lnTo>
                  <a:lnTo>
                    <a:pt x="144" y="1826"/>
                  </a:lnTo>
                  <a:lnTo>
                    <a:pt x="240" y="2690"/>
                  </a:lnTo>
                  <a:lnTo>
                    <a:pt x="385" y="3603"/>
                  </a:lnTo>
                  <a:lnTo>
                    <a:pt x="577" y="4371"/>
                  </a:lnTo>
                  <a:lnTo>
                    <a:pt x="721" y="4659"/>
                  </a:lnTo>
                  <a:lnTo>
                    <a:pt x="817" y="4899"/>
                  </a:lnTo>
                  <a:lnTo>
                    <a:pt x="913" y="5091"/>
                  </a:lnTo>
                  <a:lnTo>
                    <a:pt x="1057" y="5139"/>
                  </a:lnTo>
                  <a:lnTo>
                    <a:pt x="1057" y="5139"/>
                  </a:lnTo>
                  <a:lnTo>
                    <a:pt x="1201" y="5139"/>
                  </a:lnTo>
                  <a:lnTo>
                    <a:pt x="1297" y="5091"/>
                  </a:lnTo>
                  <a:lnTo>
                    <a:pt x="1537" y="4899"/>
                  </a:lnTo>
                  <a:lnTo>
                    <a:pt x="1729" y="4659"/>
                  </a:lnTo>
                  <a:lnTo>
                    <a:pt x="1921" y="4371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306" y="3507"/>
                  </a:lnTo>
                  <a:lnTo>
                    <a:pt x="2450" y="3410"/>
                  </a:lnTo>
                  <a:lnTo>
                    <a:pt x="2786" y="3122"/>
                  </a:lnTo>
                  <a:lnTo>
                    <a:pt x="2930" y="2978"/>
                  </a:lnTo>
                  <a:lnTo>
                    <a:pt x="3026" y="2786"/>
                  </a:lnTo>
                  <a:lnTo>
                    <a:pt x="3074" y="2642"/>
                  </a:lnTo>
                  <a:lnTo>
                    <a:pt x="3026" y="24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extrusionOk="0">
                  <a:moveTo>
                    <a:pt x="1057" y="1"/>
                  </a:moveTo>
                  <a:lnTo>
                    <a:pt x="433" y="49"/>
                  </a:lnTo>
                  <a:lnTo>
                    <a:pt x="144" y="97"/>
                  </a:lnTo>
                  <a:lnTo>
                    <a:pt x="48" y="145"/>
                  </a:lnTo>
                  <a:lnTo>
                    <a:pt x="0" y="193"/>
                  </a:lnTo>
                  <a:lnTo>
                    <a:pt x="0" y="337"/>
                  </a:lnTo>
                  <a:lnTo>
                    <a:pt x="96" y="1393"/>
                  </a:lnTo>
                  <a:lnTo>
                    <a:pt x="288" y="3026"/>
                  </a:lnTo>
                  <a:lnTo>
                    <a:pt x="433" y="3795"/>
                  </a:lnTo>
                  <a:lnTo>
                    <a:pt x="625" y="4467"/>
                  </a:lnTo>
                  <a:lnTo>
                    <a:pt x="721" y="4755"/>
                  </a:lnTo>
                  <a:lnTo>
                    <a:pt x="817" y="4947"/>
                  </a:lnTo>
                  <a:lnTo>
                    <a:pt x="961" y="5091"/>
                  </a:lnTo>
                  <a:lnTo>
                    <a:pt x="1057" y="5139"/>
                  </a:lnTo>
                  <a:lnTo>
                    <a:pt x="1201" y="5139"/>
                  </a:lnTo>
                  <a:lnTo>
                    <a:pt x="1345" y="5091"/>
                  </a:lnTo>
                  <a:lnTo>
                    <a:pt x="1537" y="4899"/>
                  </a:lnTo>
                  <a:lnTo>
                    <a:pt x="1777" y="4611"/>
                  </a:lnTo>
                  <a:lnTo>
                    <a:pt x="1921" y="4323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690" y="3218"/>
                  </a:lnTo>
                  <a:lnTo>
                    <a:pt x="2978" y="2882"/>
                  </a:lnTo>
                  <a:lnTo>
                    <a:pt x="3074" y="2738"/>
                  </a:lnTo>
                  <a:lnTo>
                    <a:pt x="3074" y="2642"/>
                  </a:lnTo>
                  <a:lnTo>
                    <a:pt x="3026" y="2498"/>
                  </a:lnTo>
                  <a:lnTo>
                    <a:pt x="2882" y="2354"/>
                  </a:lnTo>
                  <a:lnTo>
                    <a:pt x="2690" y="2162"/>
                  </a:lnTo>
                  <a:lnTo>
                    <a:pt x="2450" y="2018"/>
                  </a:lnTo>
                  <a:lnTo>
                    <a:pt x="2258" y="1970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777" y="2306"/>
                  </a:lnTo>
                  <a:lnTo>
                    <a:pt x="1681" y="2594"/>
                  </a:lnTo>
                  <a:lnTo>
                    <a:pt x="1585" y="2882"/>
                  </a:lnTo>
                  <a:lnTo>
                    <a:pt x="1537" y="1730"/>
                  </a:lnTo>
                  <a:lnTo>
                    <a:pt x="1441" y="817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fill="none" extrusionOk="0">
                  <a:moveTo>
                    <a:pt x="1057" y="1"/>
                  </a:moveTo>
                  <a:lnTo>
                    <a:pt x="1057" y="1"/>
                  </a:lnTo>
                  <a:lnTo>
                    <a:pt x="433" y="49"/>
                  </a:lnTo>
                  <a:lnTo>
                    <a:pt x="144" y="97"/>
                  </a:lnTo>
                  <a:lnTo>
                    <a:pt x="48" y="145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96" y="1393"/>
                  </a:lnTo>
                  <a:lnTo>
                    <a:pt x="288" y="3026"/>
                  </a:lnTo>
                  <a:lnTo>
                    <a:pt x="433" y="3795"/>
                  </a:lnTo>
                  <a:lnTo>
                    <a:pt x="625" y="4467"/>
                  </a:lnTo>
                  <a:lnTo>
                    <a:pt x="721" y="4755"/>
                  </a:lnTo>
                  <a:lnTo>
                    <a:pt x="817" y="4947"/>
                  </a:lnTo>
                  <a:lnTo>
                    <a:pt x="961" y="5091"/>
                  </a:lnTo>
                  <a:lnTo>
                    <a:pt x="1057" y="5139"/>
                  </a:lnTo>
                  <a:lnTo>
                    <a:pt x="1057" y="5139"/>
                  </a:lnTo>
                  <a:lnTo>
                    <a:pt x="1105" y="5139"/>
                  </a:lnTo>
                  <a:lnTo>
                    <a:pt x="1105" y="5139"/>
                  </a:lnTo>
                  <a:lnTo>
                    <a:pt x="1201" y="5139"/>
                  </a:lnTo>
                  <a:lnTo>
                    <a:pt x="1345" y="5091"/>
                  </a:lnTo>
                  <a:lnTo>
                    <a:pt x="1537" y="4899"/>
                  </a:lnTo>
                  <a:lnTo>
                    <a:pt x="1777" y="4611"/>
                  </a:lnTo>
                  <a:lnTo>
                    <a:pt x="1921" y="4323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306" y="3507"/>
                  </a:lnTo>
                  <a:lnTo>
                    <a:pt x="2690" y="3218"/>
                  </a:lnTo>
                  <a:lnTo>
                    <a:pt x="2978" y="2882"/>
                  </a:lnTo>
                  <a:lnTo>
                    <a:pt x="3074" y="2738"/>
                  </a:lnTo>
                  <a:lnTo>
                    <a:pt x="3074" y="2642"/>
                  </a:lnTo>
                  <a:lnTo>
                    <a:pt x="3074" y="2642"/>
                  </a:lnTo>
                  <a:lnTo>
                    <a:pt x="3026" y="2498"/>
                  </a:lnTo>
                  <a:lnTo>
                    <a:pt x="3026" y="2498"/>
                  </a:lnTo>
                  <a:lnTo>
                    <a:pt x="2882" y="2354"/>
                  </a:lnTo>
                  <a:lnTo>
                    <a:pt x="2690" y="2162"/>
                  </a:lnTo>
                  <a:lnTo>
                    <a:pt x="2450" y="2018"/>
                  </a:lnTo>
                  <a:lnTo>
                    <a:pt x="2258" y="1970"/>
                  </a:lnTo>
                  <a:lnTo>
                    <a:pt x="2258" y="1970"/>
                  </a:lnTo>
                  <a:lnTo>
                    <a:pt x="2017" y="2018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921" y="2114"/>
                  </a:lnTo>
                  <a:lnTo>
                    <a:pt x="1777" y="2306"/>
                  </a:lnTo>
                  <a:lnTo>
                    <a:pt x="1681" y="2594"/>
                  </a:lnTo>
                  <a:lnTo>
                    <a:pt x="1585" y="2882"/>
                  </a:lnTo>
                  <a:lnTo>
                    <a:pt x="1585" y="2882"/>
                  </a:lnTo>
                  <a:lnTo>
                    <a:pt x="1537" y="1730"/>
                  </a:lnTo>
                  <a:lnTo>
                    <a:pt x="1441" y="817"/>
                  </a:lnTo>
                  <a:lnTo>
                    <a:pt x="1345" y="145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lnTo>
                    <a:pt x="1297" y="1"/>
                  </a:lnTo>
                  <a:lnTo>
                    <a:pt x="1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59"/>
            <p:cNvSpPr/>
            <p:nvPr/>
          </p:nvSpPr>
          <p:spPr>
            <a:xfrm>
              <a:off x="882850" y="3819175"/>
              <a:ext cx="67250" cy="127300"/>
            </a:xfrm>
            <a:custGeom>
              <a:avLst/>
              <a:gdLst/>
              <a:ahLst/>
              <a:cxnLst/>
              <a:rect l="l" t="t" r="r" b="b"/>
              <a:pathLst>
                <a:path w="2690" h="5092" extrusionOk="0">
                  <a:moveTo>
                    <a:pt x="529" y="1"/>
                  </a:moveTo>
                  <a:lnTo>
                    <a:pt x="1" y="49"/>
                  </a:lnTo>
                  <a:lnTo>
                    <a:pt x="97" y="1057"/>
                  </a:lnTo>
                  <a:lnTo>
                    <a:pt x="289" y="2546"/>
                  </a:lnTo>
                  <a:lnTo>
                    <a:pt x="433" y="3266"/>
                  </a:lnTo>
                  <a:lnTo>
                    <a:pt x="577" y="3987"/>
                  </a:lnTo>
                  <a:lnTo>
                    <a:pt x="721" y="4611"/>
                  </a:lnTo>
                  <a:lnTo>
                    <a:pt x="961" y="5091"/>
                  </a:lnTo>
                  <a:lnTo>
                    <a:pt x="1153" y="4899"/>
                  </a:lnTo>
                  <a:lnTo>
                    <a:pt x="1297" y="4707"/>
                  </a:lnTo>
                  <a:lnTo>
                    <a:pt x="1633" y="4179"/>
                  </a:lnTo>
                  <a:lnTo>
                    <a:pt x="1874" y="3699"/>
                  </a:lnTo>
                  <a:lnTo>
                    <a:pt x="1922" y="3507"/>
                  </a:lnTo>
                  <a:lnTo>
                    <a:pt x="2066" y="3410"/>
                  </a:lnTo>
                  <a:lnTo>
                    <a:pt x="2402" y="3122"/>
                  </a:lnTo>
                  <a:lnTo>
                    <a:pt x="2546" y="2978"/>
                  </a:lnTo>
                  <a:lnTo>
                    <a:pt x="2642" y="2786"/>
                  </a:lnTo>
                  <a:lnTo>
                    <a:pt x="2690" y="2642"/>
                  </a:lnTo>
                  <a:lnTo>
                    <a:pt x="2642" y="2498"/>
                  </a:lnTo>
                  <a:lnTo>
                    <a:pt x="2450" y="2306"/>
                  </a:lnTo>
                  <a:lnTo>
                    <a:pt x="2210" y="2114"/>
                  </a:lnTo>
                  <a:lnTo>
                    <a:pt x="2066" y="2018"/>
                  </a:lnTo>
                  <a:lnTo>
                    <a:pt x="1922" y="1970"/>
                  </a:lnTo>
                  <a:lnTo>
                    <a:pt x="1777" y="1970"/>
                  </a:lnTo>
                  <a:lnTo>
                    <a:pt x="1633" y="2018"/>
                  </a:lnTo>
                  <a:lnTo>
                    <a:pt x="1537" y="2114"/>
                  </a:lnTo>
                  <a:lnTo>
                    <a:pt x="1441" y="2258"/>
                  </a:lnTo>
                  <a:lnTo>
                    <a:pt x="1297" y="2546"/>
                  </a:lnTo>
                  <a:lnTo>
                    <a:pt x="1201" y="2882"/>
                  </a:lnTo>
                  <a:lnTo>
                    <a:pt x="1105" y="1441"/>
                  </a:lnTo>
                  <a:lnTo>
                    <a:pt x="1009" y="481"/>
                  </a:lnTo>
                  <a:lnTo>
                    <a:pt x="961" y="145"/>
                  </a:lnTo>
                  <a:lnTo>
                    <a:pt x="913" y="49"/>
                  </a:lnTo>
                  <a:lnTo>
                    <a:pt x="913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59"/>
            <p:cNvSpPr/>
            <p:nvPr/>
          </p:nvSpPr>
          <p:spPr>
            <a:xfrm>
              <a:off x="894850" y="3910425"/>
              <a:ext cx="33650" cy="36050"/>
            </a:xfrm>
            <a:custGeom>
              <a:avLst/>
              <a:gdLst/>
              <a:ahLst/>
              <a:cxnLst/>
              <a:rect l="l" t="t" r="r" b="b"/>
              <a:pathLst>
                <a:path w="1346" h="1442" extrusionOk="0">
                  <a:moveTo>
                    <a:pt x="1" y="1"/>
                  </a:moveTo>
                  <a:lnTo>
                    <a:pt x="193" y="817"/>
                  </a:lnTo>
                  <a:lnTo>
                    <a:pt x="337" y="1153"/>
                  </a:lnTo>
                  <a:lnTo>
                    <a:pt x="481" y="1441"/>
                  </a:lnTo>
                  <a:lnTo>
                    <a:pt x="577" y="1297"/>
                  </a:lnTo>
                  <a:lnTo>
                    <a:pt x="721" y="1201"/>
                  </a:lnTo>
                  <a:lnTo>
                    <a:pt x="961" y="865"/>
                  </a:lnTo>
                  <a:lnTo>
                    <a:pt x="1201" y="481"/>
                  </a:lnTo>
                  <a:lnTo>
                    <a:pt x="1345" y="145"/>
                  </a:lnTo>
                  <a:lnTo>
                    <a:pt x="721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59"/>
            <p:cNvSpPr/>
            <p:nvPr/>
          </p:nvSpPr>
          <p:spPr>
            <a:xfrm>
              <a:off x="969300" y="3715925"/>
              <a:ext cx="24025" cy="55250"/>
            </a:xfrm>
            <a:custGeom>
              <a:avLst/>
              <a:gdLst/>
              <a:ahLst/>
              <a:cxnLst/>
              <a:rect l="l" t="t" r="r" b="b"/>
              <a:pathLst>
                <a:path w="961" h="2210" extrusionOk="0">
                  <a:moveTo>
                    <a:pt x="961" y="1"/>
                  </a:moveTo>
                  <a:lnTo>
                    <a:pt x="961" y="1"/>
                  </a:lnTo>
                  <a:lnTo>
                    <a:pt x="961" y="1"/>
                  </a:lnTo>
                  <a:lnTo>
                    <a:pt x="961" y="1"/>
                  </a:lnTo>
                  <a:lnTo>
                    <a:pt x="817" y="625"/>
                  </a:lnTo>
                  <a:lnTo>
                    <a:pt x="625" y="1153"/>
                  </a:lnTo>
                  <a:lnTo>
                    <a:pt x="337" y="1681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337" y="1681"/>
                  </a:lnTo>
                  <a:lnTo>
                    <a:pt x="625" y="1153"/>
                  </a:lnTo>
                  <a:lnTo>
                    <a:pt x="817" y="625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65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59"/>
            <p:cNvSpPr/>
            <p:nvPr/>
          </p:nvSpPr>
          <p:spPr>
            <a:xfrm>
              <a:off x="969300" y="3715925"/>
              <a:ext cx="24025" cy="55250"/>
            </a:xfrm>
            <a:custGeom>
              <a:avLst/>
              <a:gdLst/>
              <a:ahLst/>
              <a:cxnLst/>
              <a:rect l="l" t="t" r="r" b="b"/>
              <a:pathLst>
                <a:path w="961" h="2210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961" y="1"/>
                  </a:lnTo>
                  <a:lnTo>
                    <a:pt x="961" y="1"/>
                  </a:lnTo>
                  <a:lnTo>
                    <a:pt x="817" y="625"/>
                  </a:lnTo>
                  <a:lnTo>
                    <a:pt x="625" y="1153"/>
                  </a:lnTo>
                  <a:lnTo>
                    <a:pt x="337" y="1681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337" y="1681"/>
                  </a:lnTo>
                  <a:lnTo>
                    <a:pt x="625" y="1153"/>
                  </a:lnTo>
                  <a:lnTo>
                    <a:pt x="817" y="625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59"/>
            <p:cNvSpPr/>
            <p:nvPr/>
          </p:nvSpPr>
          <p:spPr>
            <a:xfrm>
              <a:off x="969300" y="3642675"/>
              <a:ext cx="117675" cy="128500"/>
            </a:xfrm>
            <a:custGeom>
              <a:avLst/>
              <a:gdLst/>
              <a:ahLst/>
              <a:cxnLst/>
              <a:rect l="l" t="t" r="r" b="b"/>
              <a:pathLst>
                <a:path w="4707" h="5140" extrusionOk="0">
                  <a:moveTo>
                    <a:pt x="4323" y="1"/>
                  </a:moveTo>
                  <a:lnTo>
                    <a:pt x="4179" y="49"/>
                  </a:lnTo>
                  <a:lnTo>
                    <a:pt x="4082" y="97"/>
                  </a:lnTo>
                  <a:lnTo>
                    <a:pt x="3794" y="289"/>
                  </a:lnTo>
                  <a:lnTo>
                    <a:pt x="3410" y="625"/>
                  </a:lnTo>
                  <a:lnTo>
                    <a:pt x="3026" y="1010"/>
                  </a:lnTo>
                  <a:lnTo>
                    <a:pt x="2065" y="1970"/>
                  </a:lnTo>
                  <a:lnTo>
                    <a:pt x="1537" y="2450"/>
                  </a:lnTo>
                  <a:lnTo>
                    <a:pt x="961" y="2931"/>
                  </a:lnTo>
                  <a:lnTo>
                    <a:pt x="817" y="3555"/>
                  </a:lnTo>
                  <a:lnTo>
                    <a:pt x="625" y="4083"/>
                  </a:lnTo>
                  <a:lnTo>
                    <a:pt x="337" y="4611"/>
                  </a:lnTo>
                  <a:lnTo>
                    <a:pt x="0" y="5140"/>
                  </a:lnTo>
                  <a:lnTo>
                    <a:pt x="1153" y="4755"/>
                  </a:lnTo>
                  <a:lnTo>
                    <a:pt x="2306" y="4275"/>
                  </a:lnTo>
                  <a:lnTo>
                    <a:pt x="2882" y="4035"/>
                  </a:lnTo>
                  <a:lnTo>
                    <a:pt x="3410" y="3747"/>
                  </a:lnTo>
                  <a:lnTo>
                    <a:pt x="3938" y="3411"/>
                  </a:lnTo>
                  <a:lnTo>
                    <a:pt x="4419" y="3075"/>
                  </a:lnTo>
                  <a:lnTo>
                    <a:pt x="4563" y="2594"/>
                  </a:lnTo>
                  <a:lnTo>
                    <a:pt x="4611" y="2258"/>
                  </a:lnTo>
                  <a:lnTo>
                    <a:pt x="4707" y="1490"/>
                  </a:lnTo>
                  <a:lnTo>
                    <a:pt x="4707" y="1058"/>
                  </a:lnTo>
                  <a:lnTo>
                    <a:pt x="4659" y="721"/>
                  </a:lnTo>
                  <a:lnTo>
                    <a:pt x="4659" y="673"/>
                  </a:lnTo>
                  <a:lnTo>
                    <a:pt x="4659" y="625"/>
                  </a:lnTo>
                  <a:lnTo>
                    <a:pt x="4611" y="289"/>
                  </a:lnTo>
                  <a:lnTo>
                    <a:pt x="4467" y="97"/>
                  </a:lnTo>
                  <a:lnTo>
                    <a:pt x="4467" y="49"/>
                  </a:lnTo>
                  <a:lnTo>
                    <a:pt x="4371" y="49"/>
                  </a:lnTo>
                  <a:lnTo>
                    <a:pt x="4323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59"/>
            <p:cNvSpPr/>
            <p:nvPr/>
          </p:nvSpPr>
          <p:spPr>
            <a:xfrm>
              <a:off x="969300" y="3642675"/>
              <a:ext cx="117675" cy="128500"/>
            </a:xfrm>
            <a:custGeom>
              <a:avLst/>
              <a:gdLst/>
              <a:ahLst/>
              <a:cxnLst/>
              <a:rect l="l" t="t" r="r" b="b"/>
              <a:pathLst>
                <a:path w="4707" h="5140" fill="none" extrusionOk="0">
                  <a:moveTo>
                    <a:pt x="4323" y="1"/>
                  </a:moveTo>
                  <a:lnTo>
                    <a:pt x="4323" y="1"/>
                  </a:lnTo>
                  <a:lnTo>
                    <a:pt x="4179" y="49"/>
                  </a:lnTo>
                  <a:lnTo>
                    <a:pt x="4082" y="97"/>
                  </a:lnTo>
                  <a:lnTo>
                    <a:pt x="3794" y="289"/>
                  </a:lnTo>
                  <a:lnTo>
                    <a:pt x="3410" y="625"/>
                  </a:lnTo>
                  <a:lnTo>
                    <a:pt x="3026" y="1010"/>
                  </a:lnTo>
                  <a:lnTo>
                    <a:pt x="2065" y="1970"/>
                  </a:lnTo>
                  <a:lnTo>
                    <a:pt x="1537" y="2450"/>
                  </a:lnTo>
                  <a:lnTo>
                    <a:pt x="961" y="2931"/>
                  </a:lnTo>
                  <a:lnTo>
                    <a:pt x="961" y="2931"/>
                  </a:lnTo>
                  <a:lnTo>
                    <a:pt x="817" y="3555"/>
                  </a:lnTo>
                  <a:lnTo>
                    <a:pt x="625" y="4083"/>
                  </a:lnTo>
                  <a:lnTo>
                    <a:pt x="337" y="4611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1153" y="4755"/>
                  </a:lnTo>
                  <a:lnTo>
                    <a:pt x="2306" y="4275"/>
                  </a:lnTo>
                  <a:lnTo>
                    <a:pt x="2882" y="4035"/>
                  </a:lnTo>
                  <a:lnTo>
                    <a:pt x="3410" y="3747"/>
                  </a:lnTo>
                  <a:lnTo>
                    <a:pt x="3938" y="3411"/>
                  </a:lnTo>
                  <a:lnTo>
                    <a:pt x="4419" y="3075"/>
                  </a:lnTo>
                  <a:lnTo>
                    <a:pt x="4419" y="3075"/>
                  </a:lnTo>
                  <a:lnTo>
                    <a:pt x="4563" y="2594"/>
                  </a:lnTo>
                  <a:lnTo>
                    <a:pt x="4563" y="2594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707" y="1490"/>
                  </a:lnTo>
                  <a:lnTo>
                    <a:pt x="4707" y="1058"/>
                  </a:lnTo>
                  <a:lnTo>
                    <a:pt x="4659" y="721"/>
                  </a:lnTo>
                  <a:lnTo>
                    <a:pt x="4659" y="721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11" y="289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49"/>
                  </a:lnTo>
                  <a:lnTo>
                    <a:pt x="4467" y="49"/>
                  </a:lnTo>
                  <a:lnTo>
                    <a:pt x="4371" y="49"/>
                  </a:lnTo>
                  <a:lnTo>
                    <a:pt x="43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59"/>
            <p:cNvSpPr/>
            <p:nvPr/>
          </p:nvSpPr>
          <p:spPr>
            <a:xfrm>
              <a:off x="538275" y="3574250"/>
              <a:ext cx="359000" cy="290575"/>
            </a:xfrm>
            <a:custGeom>
              <a:avLst/>
              <a:gdLst/>
              <a:ahLst/>
              <a:cxnLst/>
              <a:rect l="l" t="t" r="r" b="b"/>
              <a:pathLst>
                <a:path w="14360" h="11623" extrusionOk="0">
                  <a:moveTo>
                    <a:pt x="9509" y="1"/>
                  </a:moveTo>
                  <a:lnTo>
                    <a:pt x="9701" y="1153"/>
                  </a:lnTo>
                  <a:lnTo>
                    <a:pt x="9845" y="2210"/>
                  </a:lnTo>
                  <a:lnTo>
                    <a:pt x="9942" y="3170"/>
                  </a:lnTo>
                  <a:lnTo>
                    <a:pt x="9942" y="4035"/>
                  </a:lnTo>
                  <a:lnTo>
                    <a:pt x="9893" y="4803"/>
                  </a:lnTo>
                  <a:lnTo>
                    <a:pt x="9797" y="5523"/>
                  </a:lnTo>
                  <a:lnTo>
                    <a:pt x="9653" y="6148"/>
                  </a:lnTo>
                  <a:lnTo>
                    <a:pt x="9461" y="6676"/>
                  </a:lnTo>
                  <a:lnTo>
                    <a:pt x="9221" y="7156"/>
                  </a:lnTo>
                  <a:lnTo>
                    <a:pt x="8981" y="7589"/>
                  </a:lnTo>
                  <a:lnTo>
                    <a:pt x="8645" y="7973"/>
                  </a:lnTo>
                  <a:lnTo>
                    <a:pt x="8309" y="8261"/>
                  </a:lnTo>
                  <a:lnTo>
                    <a:pt x="7972" y="8501"/>
                  </a:lnTo>
                  <a:lnTo>
                    <a:pt x="7588" y="8741"/>
                  </a:lnTo>
                  <a:lnTo>
                    <a:pt x="7204" y="8885"/>
                  </a:lnTo>
                  <a:lnTo>
                    <a:pt x="6772" y="8981"/>
                  </a:lnTo>
                  <a:lnTo>
                    <a:pt x="6340" y="9077"/>
                  </a:lnTo>
                  <a:lnTo>
                    <a:pt x="5907" y="9125"/>
                  </a:lnTo>
                  <a:lnTo>
                    <a:pt x="5091" y="9125"/>
                  </a:lnTo>
                  <a:lnTo>
                    <a:pt x="4275" y="9029"/>
                  </a:lnTo>
                  <a:lnTo>
                    <a:pt x="3554" y="8933"/>
                  </a:lnTo>
                  <a:lnTo>
                    <a:pt x="2930" y="8741"/>
                  </a:lnTo>
                  <a:lnTo>
                    <a:pt x="2450" y="8597"/>
                  </a:lnTo>
                  <a:lnTo>
                    <a:pt x="2017" y="8453"/>
                  </a:lnTo>
                  <a:lnTo>
                    <a:pt x="961" y="9894"/>
                  </a:lnTo>
                  <a:lnTo>
                    <a:pt x="288" y="10950"/>
                  </a:lnTo>
                  <a:lnTo>
                    <a:pt x="48" y="11334"/>
                  </a:lnTo>
                  <a:lnTo>
                    <a:pt x="0" y="11479"/>
                  </a:lnTo>
                  <a:lnTo>
                    <a:pt x="0" y="11575"/>
                  </a:lnTo>
                  <a:lnTo>
                    <a:pt x="48" y="11623"/>
                  </a:lnTo>
                  <a:lnTo>
                    <a:pt x="96" y="11623"/>
                  </a:lnTo>
                  <a:lnTo>
                    <a:pt x="336" y="11575"/>
                  </a:lnTo>
                  <a:lnTo>
                    <a:pt x="625" y="11431"/>
                  </a:lnTo>
                  <a:lnTo>
                    <a:pt x="961" y="11238"/>
                  </a:lnTo>
                  <a:lnTo>
                    <a:pt x="1633" y="10854"/>
                  </a:lnTo>
                  <a:lnTo>
                    <a:pt x="1921" y="10710"/>
                  </a:lnTo>
                  <a:lnTo>
                    <a:pt x="3266" y="11094"/>
                  </a:lnTo>
                  <a:lnTo>
                    <a:pt x="4467" y="11383"/>
                  </a:lnTo>
                  <a:lnTo>
                    <a:pt x="5619" y="11527"/>
                  </a:lnTo>
                  <a:lnTo>
                    <a:pt x="6676" y="11623"/>
                  </a:lnTo>
                  <a:lnTo>
                    <a:pt x="7684" y="11623"/>
                  </a:lnTo>
                  <a:lnTo>
                    <a:pt x="8549" y="11479"/>
                  </a:lnTo>
                  <a:lnTo>
                    <a:pt x="9365" y="11334"/>
                  </a:lnTo>
                  <a:lnTo>
                    <a:pt x="10086" y="11094"/>
                  </a:lnTo>
                  <a:lnTo>
                    <a:pt x="10758" y="10758"/>
                  </a:lnTo>
                  <a:lnTo>
                    <a:pt x="11334" y="10374"/>
                  </a:lnTo>
                  <a:lnTo>
                    <a:pt x="11863" y="9942"/>
                  </a:lnTo>
                  <a:lnTo>
                    <a:pt x="12343" y="9462"/>
                  </a:lnTo>
                  <a:lnTo>
                    <a:pt x="12727" y="8981"/>
                  </a:lnTo>
                  <a:lnTo>
                    <a:pt x="13063" y="8405"/>
                  </a:lnTo>
                  <a:lnTo>
                    <a:pt x="13351" y="7829"/>
                  </a:lnTo>
                  <a:lnTo>
                    <a:pt x="13639" y="7252"/>
                  </a:lnTo>
                  <a:lnTo>
                    <a:pt x="13832" y="6628"/>
                  </a:lnTo>
                  <a:lnTo>
                    <a:pt x="14024" y="6004"/>
                  </a:lnTo>
                  <a:lnTo>
                    <a:pt x="14120" y="5379"/>
                  </a:lnTo>
                  <a:lnTo>
                    <a:pt x="14216" y="4803"/>
                  </a:lnTo>
                  <a:lnTo>
                    <a:pt x="14360" y="3602"/>
                  </a:lnTo>
                  <a:lnTo>
                    <a:pt x="14360" y="2498"/>
                  </a:lnTo>
                  <a:lnTo>
                    <a:pt x="14360" y="1585"/>
                  </a:lnTo>
                  <a:lnTo>
                    <a:pt x="14312" y="865"/>
                  </a:lnTo>
                  <a:lnTo>
                    <a:pt x="14216" y="193"/>
                  </a:lnTo>
                  <a:lnTo>
                    <a:pt x="950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59"/>
            <p:cNvSpPr/>
            <p:nvPr/>
          </p:nvSpPr>
          <p:spPr>
            <a:xfrm>
              <a:off x="538275" y="3574250"/>
              <a:ext cx="359000" cy="290575"/>
            </a:xfrm>
            <a:custGeom>
              <a:avLst/>
              <a:gdLst/>
              <a:ahLst/>
              <a:cxnLst/>
              <a:rect l="l" t="t" r="r" b="b"/>
              <a:pathLst>
                <a:path w="14360" h="11623" fill="none" extrusionOk="0">
                  <a:moveTo>
                    <a:pt x="14216" y="193"/>
                  </a:moveTo>
                  <a:lnTo>
                    <a:pt x="14216" y="193"/>
                  </a:lnTo>
                  <a:lnTo>
                    <a:pt x="14312" y="865"/>
                  </a:lnTo>
                  <a:lnTo>
                    <a:pt x="14360" y="1585"/>
                  </a:lnTo>
                  <a:lnTo>
                    <a:pt x="14360" y="2498"/>
                  </a:lnTo>
                  <a:lnTo>
                    <a:pt x="14360" y="3602"/>
                  </a:lnTo>
                  <a:lnTo>
                    <a:pt x="14216" y="4803"/>
                  </a:lnTo>
                  <a:lnTo>
                    <a:pt x="14120" y="5379"/>
                  </a:lnTo>
                  <a:lnTo>
                    <a:pt x="14024" y="6004"/>
                  </a:lnTo>
                  <a:lnTo>
                    <a:pt x="13832" y="6628"/>
                  </a:lnTo>
                  <a:lnTo>
                    <a:pt x="13639" y="7252"/>
                  </a:lnTo>
                  <a:lnTo>
                    <a:pt x="13351" y="7829"/>
                  </a:lnTo>
                  <a:lnTo>
                    <a:pt x="13063" y="8405"/>
                  </a:lnTo>
                  <a:lnTo>
                    <a:pt x="12727" y="8981"/>
                  </a:lnTo>
                  <a:lnTo>
                    <a:pt x="12343" y="9462"/>
                  </a:lnTo>
                  <a:lnTo>
                    <a:pt x="11863" y="9942"/>
                  </a:lnTo>
                  <a:lnTo>
                    <a:pt x="11334" y="10374"/>
                  </a:lnTo>
                  <a:lnTo>
                    <a:pt x="10758" y="10758"/>
                  </a:lnTo>
                  <a:lnTo>
                    <a:pt x="10086" y="11094"/>
                  </a:lnTo>
                  <a:lnTo>
                    <a:pt x="9365" y="11334"/>
                  </a:lnTo>
                  <a:lnTo>
                    <a:pt x="8549" y="11479"/>
                  </a:lnTo>
                  <a:lnTo>
                    <a:pt x="7684" y="11623"/>
                  </a:lnTo>
                  <a:lnTo>
                    <a:pt x="6676" y="11623"/>
                  </a:lnTo>
                  <a:lnTo>
                    <a:pt x="5619" y="11527"/>
                  </a:lnTo>
                  <a:lnTo>
                    <a:pt x="4467" y="11383"/>
                  </a:lnTo>
                  <a:lnTo>
                    <a:pt x="3266" y="11094"/>
                  </a:lnTo>
                  <a:lnTo>
                    <a:pt x="1921" y="10710"/>
                  </a:lnTo>
                  <a:lnTo>
                    <a:pt x="1921" y="10710"/>
                  </a:lnTo>
                  <a:lnTo>
                    <a:pt x="1633" y="10854"/>
                  </a:lnTo>
                  <a:lnTo>
                    <a:pt x="961" y="11238"/>
                  </a:lnTo>
                  <a:lnTo>
                    <a:pt x="625" y="11431"/>
                  </a:lnTo>
                  <a:lnTo>
                    <a:pt x="336" y="11575"/>
                  </a:lnTo>
                  <a:lnTo>
                    <a:pt x="96" y="11623"/>
                  </a:lnTo>
                  <a:lnTo>
                    <a:pt x="48" y="11623"/>
                  </a:lnTo>
                  <a:lnTo>
                    <a:pt x="0" y="11575"/>
                  </a:lnTo>
                  <a:lnTo>
                    <a:pt x="0" y="11575"/>
                  </a:lnTo>
                  <a:lnTo>
                    <a:pt x="0" y="11479"/>
                  </a:lnTo>
                  <a:lnTo>
                    <a:pt x="48" y="11334"/>
                  </a:lnTo>
                  <a:lnTo>
                    <a:pt x="288" y="10950"/>
                  </a:lnTo>
                  <a:lnTo>
                    <a:pt x="961" y="9894"/>
                  </a:lnTo>
                  <a:lnTo>
                    <a:pt x="2017" y="8453"/>
                  </a:lnTo>
                  <a:lnTo>
                    <a:pt x="2017" y="8453"/>
                  </a:lnTo>
                  <a:lnTo>
                    <a:pt x="2450" y="8597"/>
                  </a:lnTo>
                  <a:lnTo>
                    <a:pt x="2930" y="8741"/>
                  </a:lnTo>
                  <a:lnTo>
                    <a:pt x="3554" y="8933"/>
                  </a:lnTo>
                  <a:lnTo>
                    <a:pt x="4275" y="9029"/>
                  </a:lnTo>
                  <a:lnTo>
                    <a:pt x="5091" y="9125"/>
                  </a:lnTo>
                  <a:lnTo>
                    <a:pt x="5907" y="9125"/>
                  </a:lnTo>
                  <a:lnTo>
                    <a:pt x="6340" y="9077"/>
                  </a:lnTo>
                  <a:lnTo>
                    <a:pt x="6772" y="8981"/>
                  </a:lnTo>
                  <a:lnTo>
                    <a:pt x="7204" y="8885"/>
                  </a:lnTo>
                  <a:lnTo>
                    <a:pt x="7588" y="8741"/>
                  </a:lnTo>
                  <a:lnTo>
                    <a:pt x="7972" y="8501"/>
                  </a:lnTo>
                  <a:lnTo>
                    <a:pt x="8309" y="8261"/>
                  </a:lnTo>
                  <a:lnTo>
                    <a:pt x="8645" y="7973"/>
                  </a:lnTo>
                  <a:lnTo>
                    <a:pt x="8981" y="7589"/>
                  </a:lnTo>
                  <a:lnTo>
                    <a:pt x="9221" y="7156"/>
                  </a:lnTo>
                  <a:lnTo>
                    <a:pt x="9461" y="6676"/>
                  </a:lnTo>
                  <a:lnTo>
                    <a:pt x="9653" y="6148"/>
                  </a:lnTo>
                  <a:lnTo>
                    <a:pt x="9797" y="5523"/>
                  </a:lnTo>
                  <a:lnTo>
                    <a:pt x="9893" y="4803"/>
                  </a:lnTo>
                  <a:lnTo>
                    <a:pt x="9942" y="4035"/>
                  </a:lnTo>
                  <a:lnTo>
                    <a:pt x="9942" y="3170"/>
                  </a:lnTo>
                  <a:lnTo>
                    <a:pt x="9845" y="2210"/>
                  </a:lnTo>
                  <a:lnTo>
                    <a:pt x="9701" y="1153"/>
                  </a:lnTo>
                  <a:lnTo>
                    <a:pt x="9509" y="1"/>
                  </a:lnTo>
                  <a:lnTo>
                    <a:pt x="14216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59"/>
            <p:cNvSpPr/>
            <p:nvPr/>
          </p:nvSpPr>
          <p:spPr>
            <a:xfrm>
              <a:off x="751975" y="3729125"/>
              <a:ext cx="27650" cy="46850"/>
            </a:xfrm>
            <a:custGeom>
              <a:avLst/>
              <a:gdLst/>
              <a:ahLst/>
              <a:cxnLst/>
              <a:rect l="l" t="t" r="r" b="b"/>
              <a:pathLst>
                <a:path w="1106" h="1874" extrusionOk="0">
                  <a:moveTo>
                    <a:pt x="1057" y="1"/>
                  </a:moveTo>
                  <a:lnTo>
                    <a:pt x="987" y="315"/>
                  </a:lnTo>
                  <a:lnTo>
                    <a:pt x="987" y="315"/>
                  </a:lnTo>
                  <a:lnTo>
                    <a:pt x="1105" y="1"/>
                  </a:lnTo>
                  <a:close/>
                  <a:moveTo>
                    <a:pt x="987" y="315"/>
                  </a:moveTo>
                  <a:lnTo>
                    <a:pt x="961" y="385"/>
                  </a:lnTo>
                  <a:lnTo>
                    <a:pt x="879" y="577"/>
                  </a:lnTo>
                  <a:lnTo>
                    <a:pt x="879" y="577"/>
                  </a:lnTo>
                  <a:lnTo>
                    <a:pt x="961" y="433"/>
                  </a:lnTo>
                  <a:lnTo>
                    <a:pt x="987" y="315"/>
                  </a:lnTo>
                  <a:close/>
                  <a:moveTo>
                    <a:pt x="879" y="577"/>
                  </a:moveTo>
                  <a:lnTo>
                    <a:pt x="769" y="769"/>
                  </a:lnTo>
                  <a:lnTo>
                    <a:pt x="707" y="913"/>
                  </a:lnTo>
                  <a:lnTo>
                    <a:pt x="817" y="721"/>
                  </a:lnTo>
                  <a:lnTo>
                    <a:pt x="879" y="577"/>
                  </a:lnTo>
                  <a:close/>
                  <a:moveTo>
                    <a:pt x="707" y="913"/>
                  </a:moveTo>
                  <a:lnTo>
                    <a:pt x="625" y="1057"/>
                  </a:lnTo>
                  <a:lnTo>
                    <a:pt x="433" y="1345"/>
                  </a:lnTo>
                  <a:lnTo>
                    <a:pt x="337" y="1490"/>
                  </a:lnTo>
                  <a:lnTo>
                    <a:pt x="337" y="1490"/>
                  </a:lnTo>
                  <a:lnTo>
                    <a:pt x="433" y="1394"/>
                  </a:lnTo>
                  <a:lnTo>
                    <a:pt x="625" y="1105"/>
                  </a:lnTo>
                  <a:lnTo>
                    <a:pt x="707" y="913"/>
                  </a:lnTo>
                  <a:close/>
                  <a:moveTo>
                    <a:pt x="337" y="1490"/>
                  </a:moveTo>
                  <a:lnTo>
                    <a:pt x="193" y="1634"/>
                  </a:lnTo>
                  <a:lnTo>
                    <a:pt x="1" y="1874"/>
                  </a:lnTo>
                  <a:lnTo>
                    <a:pt x="1" y="1874"/>
                  </a:lnTo>
                  <a:lnTo>
                    <a:pt x="241" y="1634"/>
                  </a:lnTo>
                  <a:lnTo>
                    <a:pt x="337" y="1490"/>
                  </a:lnTo>
                  <a:close/>
                </a:path>
              </a:pathLst>
            </a:custGeom>
            <a:solidFill>
              <a:srgbClr val="D65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59"/>
            <p:cNvSpPr/>
            <p:nvPr/>
          </p:nvSpPr>
          <p:spPr>
            <a:xfrm>
              <a:off x="739975" y="3729125"/>
              <a:ext cx="39650" cy="56450"/>
            </a:xfrm>
            <a:custGeom>
              <a:avLst/>
              <a:gdLst/>
              <a:ahLst/>
              <a:cxnLst/>
              <a:rect l="l" t="t" r="r" b="b"/>
              <a:pathLst>
                <a:path w="1586" h="2258" fill="none" extrusionOk="0">
                  <a:moveTo>
                    <a:pt x="1585" y="1"/>
                  </a:moveTo>
                  <a:lnTo>
                    <a:pt x="1585" y="1"/>
                  </a:lnTo>
                  <a:lnTo>
                    <a:pt x="1585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441" y="433"/>
                  </a:lnTo>
                  <a:lnTo>
                    <a:pt x="1249" y="769"/>
                  </a:lnTo>
                  <a:lnTo>
                    <a:pt x="1105" y="1105"/>
                  </a:lnTo>
                  <a:lnTo>
                    <a:pt x="913" y="1394"/>
                  </a:lnTo>
                  <a:lnTo>
                    <a:pt x="673" y="1634"/>
                  </a:lnTo>
                  <a:lnTo>
                    <a:pt x="481" y="1874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481" y="1874"/>
                  </a:lnTo>
                  <a:lnTo>
                    <a:pt x="721" y="1634"/>
                  </a:lnTo>
                  <a:lnTo>
                    <a:pt x="913" y="1345"/>
                  </a:lnTo>
                  <a:lnTo>
                    <a:pt x="1105" y="1057"/>
                  </a:lnTo>
                  <a:lnTo>
                    <a:pt x="1297" y="721"/>
                  </a:lnTo>
                  <a:lnTo>
                    <a:pt x="1441" y="385"/>
                  </a:lnTo>
                  <a:lnTo>
                    <a:pt x="1585" y="1"/>
                  </a:lnTo>
                  <a:lnTo>
                    <a:pt x="1585" y="1"/>
                  </a:lnTo>
                  <a:lnTo>
                    <a:pt x="1585" y="1"/>
                  </a:lnTo>
                  <a:lnTo>
                    <a:pt x="1585" y="1"/>
                  </a:lnTo>
                  <a:lnTo>
                    <a:pt x="15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59"/>
            <p:cNvSpPr/>
            <p:nvPr/>
          </p:nvSpPr>
          <p:spPr>
            <a:xfrm>
              <a:off x="739975" y="3729125"/>
              <a:ext cx="141700" cy="60075"/>
            </a:xfrm>
            <a:custGeom>
              <a:avLst/>
              <a:gdLst/>
              <a:ahLst/>
              <a:cxnLst/>
              <a:rect l="l" t="t" r="r" b="b"/>
              <a:pathLst>
                <a:path w="5668" h="2403" extrusionOk="0">
                  <a:moveTo>
                    <a:pt x="1585" y="1"/>
                  </a:moveTo>
                  <a:lnTo>
                    <a:pt x="1441" y="385"/>
                  </a:lnTo>
                  <a:lnTo>
                    <a:pt x="1297" y="721"/>
                  </a:lnTo>
                  <a:lnTo>
                    <a:pt x="1105" y="1057"/>
                  </a:lnTo>
                  <a:lnTo>
                    <a:pt x="913" y="1345"/>
                  </a:lnTo>
                  <a:lnTo>
                    <a:pt x="721" y="1634"/>
                  </a:lnTo>
                  <a:lnTo>
                    <a:pt x="481" y="1874"/>
                  </a:lnTo>
                  <a:lnTo>
                    <a:pt x="1" y="2258"/>
                  </a:lnTo>
                  <a:lnTo>
                    <a:pt x="1393" y="2354"/>
                  </a:lnTo>
                  <a:lnTo>
                    <a:pt x="3074" y="2402"/>
                  </a:lnTo>
                  <a:lnTo>
                    <a:pt x="3987" y="2402"/>
                  </a:lnTo>
                  <a:lnTo>
                    <a:pt x="4947" y="2354"/>
                  </a:lnTo>
                  <a:lnTo>
                    <a:pt x="5331" y="1586"/>
                  </a:lnTo>
                  <a:lnTo>
                    <a:pt x="5668" y="769"/>
                  </a:lnTo>
                  <a:lnTo>
                    <a:pt x="4851" y="673"/>
                  </a:lnTo>
                  <a:lnTo>
                    <a:pt x="4035" y="529"/>
                  </a:lnTo>
                  <a:lnTo>
                    <a:pt x="2546" y="193"/>
                  </a:lnTo>
                  <a:lnTo>
                    <a:pt x="2498" y="193"/>
                  </a:lnTo>
                  <a:lnTo>
                    <a:pt x="2402" y="145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59"/>
            <p:cNvSpPr/>
            <p:nvPr/>
          </p:nvSpPr>
          <p:spPr>
            <a:xfrm>
              <a:off x="739975" y="3729125"/>
              <a:ext cx="141700" cy="60075"/>
            </a:xfrm>
            <a:custGeom>
              <a:avLst/>
              <a:gdLst/>
              <a:ahLst/>
              <a:cxnLst/>
              <a:rect l="l" t="t" r="r" b="b"/>
              <a:pathLst>
                <a:path w="5668" h="2403" fill="none" extrusionOk="0">
                  <a:moveTo>
                    <a:pt x="1585" y="1"/>
                  </a:moveTo>
                  <a:lnTo>
                    <a:pt x="1585" y="1"/>
                  </a:lnTo>
                  <a:lnTo>
                    <a:pt x="1441" y="385"/>
                  </a:lnTo>
                  <a:lnTo>
                    <a:pt x="1297" y="721"/>
                  </a:lnTo>
                  <a:lnTo>
                    <a:pt x="1105" y="1057"/>
                  </a:lnTo>
                  <a:lnTo>
                    <a:pt x="913" y="1345"/>
                  </a:lnTo>
                  <a:lnTo>
                    <a:pt x="721" y="1634"/>
                  </a:lnTo>
                  <a:lnTo>
                    <a:pt x="481" y="1874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393" y="2354"/>
                  </a:lnTo>
                  <a:lnTo>
                    <a:pt x="3074" y="2402"/>
                  </a:lnTo>
                  <a:lnTo>
                    <a:pt x="3074" y="2402"/>
                  </a:lnTo>
                  <a:lnTo>
                    <a:pt x="3987" y="2402"/>
                  </a:lnTo>
                  <a:lnTo>
                    <a:pt x="4947" y="2354"/>
                  </a:lnTo>
                  <a:lnTo>
                    <a:pt x="4947" y="2354"/>
                  </a:lnTo>
                  <a:lnTo>
                    <a:pt x="5331" y="1586"/>
                  </a:lnTo>
                  <a:lnTo>
                    <a:pt x="5668" y="769"/>
                  </a:lnTo>
                  <a:lnTo>
                    <a:pt x="5668" y="769"/>
                  </a:lnTo>
                  <a:lnTo>
                    <a:pt x="4851" y="673"/>
                  </a:lnTo>
                  <a:lnTo>
                    <a:pt x="4035" y="529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498" y="193"/>
                  </a:lnTo>
                  <a:lnTo>
                    <a:pt x="2498" y="193"/>
                  </a:lnTo>
                  <a:lnTo>
                    <a:pt x="2402" y="145"/>
                  </a:lnTo>
                  <a:lnTo>
                    <a:pt x="2402" y="145"/>
                  </a:lnTo>
                  <a:lnTo>
                    <a:pt x="2402" y="145"/>
                  </a:lnTo>
                  <a:lnTo>
                    <a:pt x="2402" y="145"/>
                  </a:lnTo>
                  <a:lnTo>
                    <a:pt x="1633" y="1"/>
                  </a:lnTo>
                  <a:lnTo>
                    <a:pt x="1633" y="1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15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extrusionOk="0">
                  <a:moveTo>
                    <a:pt x="2450" y="1"/>
                  </a:moveTo>
                  <a:lnTo>
                    <a:pt x="2258" y="241"/>
                  </a:lnTo>
                  <a:lnTo>
                    <a:pt x="1922" y="769"/>
                  </a:lnTo>
                  <a:lnTo>
                    <a:pt x="1490" y="1537"/>
                  </a:lnTo>
                  <a:lnTo>
                    <a:pt x="961" y="2450"/>
                  </a:lnTo>
                  <a:lnTo>
                    <a:pt x="529" y="3314"/>
                  </a:lnTo>
                  <a:lnTo>
                    <a:pt x="193" y="4131"/>
                  </a:lnTo>
                  <a:lnTo>
                    <a:pt x="49" y="4467"/>
                  </a:lnTo>
                  <a:lnTo>
                    <a:pt x="1" y="4755"/>
                  </a:lnTo>
                  <a:lnTo>
                    <a:pt x="1" y="4995"/>
                  </a:lnTo>
                  <a:lnTo>
                    <a:pt x="49" y="5139"/>
                  </a:lnTo>
                  <a:lnTo>
                    <a:pt x="145" y="5187"/>
                  </a:lnTo>
                  <a:lnTo>
                    <a:pt x="577" y="5187"/>
                  </a:lnTo>
                  <a:lnTo>
                    <a:pt x="913" y="5043"/>
                  </a:lnTo>
                  <a:lnTo>
                    <a:pt x="1249" y="4899"/>
                  </a:lnTo>
                  <a:lnTo>
                    <a:pt x="1874" y="4563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738" y="2882"/>
                  </a:lnTo>
                  <a:lnTo>
                    <a:pt x="2546" y="2930"/>
                  </a:lnTo>
                  <a:lnTo>
                    <a:pt x="2258" y="3074"/>
                  </a:lnTo>
                  <a:lnTo>
                    <a:pt x="1970" y="3362"/>
                  </a:lnTo>
                  <a:lnTo>
                    <a:pt x="2834" y="2018"/>
                  </a:lnTo>
                  <a:lnTo>
                    <a:pt x="3411" y="1057"/>
                  </a:lnTo>
                  <a:lnTo>
                    <a:pt x="3555" y="721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363" y="433"/>
                  </a:lnTo>
                  <a:lnTo>
                    <a:pt x="3026" y="193"/>
                  </a:lnTo>
                  <a:lnTo>
                    <a:pt x="2690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fill="none" extrusionOk="0">
                  <a:moveTo>
                    <a:pt x="3411" y="3891"/>
                  </a:move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882" y="2834"/>
                  </a:lnTo>
                  <a:lnTo>
                    <a:pt x="2738" y="2882"/>
                  </a:lnTo>
                  <a:lnTo>
                    <a:pt x="2546" y="2930"/>
                  </a:lnTo>
                  <a:lnTo>
                    <a:pt x="2258" y="3074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2834" y="2018"/>
                  </a:lnTo>
                  <a:lnTo>
                    <a:pt x="3411" y="1057"/>
                  </a:lnTo>
                  <a:lnTo>
                    <a:pt x="3555" y="721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603" y="577"/>
                  </a:lnTo>
                  <a:lnTo>
                    <a:pt x="3363" y="433"/>
                  </a:lnTo>
                  <a:lnTo>
                    <a:pt x="3026" y="193"/>
                  </a:lnTo>
                  <a:lnTo>
                    <a:pt x="2690" y="49"/>
                  </a:lnTo>
                  <a:lnTo>
                    <a:pt x="2546" y="1"/>
                  </a:lnTo>
                  <a:lnTo>
                    <a:pt x="2450" y="1"/>
                  </a:lnTo>
                  <a:lnTo>
                    <a:pt x="2450" y="1"/>
                  </a:lnTo>
                  <a:lnTo>
                    <a:pt x="2258" y="241"/>
                  </a:lnTo>
                  <a:lnTo>
                    <a:pt x="1922" y="769"/>
                  </a:lnTo>
                  <a:lnTo>
                    <a:pt x="1490" y="1537"/>
                  </a:lnTo>
                  <a:lnTo>
                    <a:pt x="961" y="2450"/>
                  </a:lnTo>
                  <a:lnTo>
                    <a:pt x="529" y="3314"/>
                  </a:lnTo>
                  <a:lnTo>
                    <a:pt x="193" y="4131"/>
                  </a:lnTo>
                  <a:lnTo>
                    <a:pt x="49" y="4467"/>
                  </a:lnTo>
                  <a:lnTo>
                    <a:pt x="1" y="4755"/>
                  </a:lnTo>
                  <a:lnTo>
                    <a:pt x="1" y="4995"/>
                  </a:lnTo>
                  <a:lnTo>
                    <a:pt x="49" y="5139"/>
                  </a:lnTo>
                  <a:lnTo>
                    <a:pt x="49" y="5139"/>
                  </a:lnTo>
                  <a:lnTo>
                    <a:pt x="145" y="5187"/>
                  </a:lnTo>
                  <a:lnTo>
                    <a:pt x="289" y="5187"/>
                  </a:lnTo>
                  <a:lnTo>
                    <a:pt x="577" y="5187"/>
                  </a:lnTo>
                  <a:lnTo>
                    <a:pt x="913" y="5043"/>
                  </a:lnTo>
                  <a:lnTo>
                    <a:pt x="1249" y="4899"/>
                  </a:lnTo>
                  <a:lnTo>
                    <a:pt x="1874" y="4563"/>
                  </a:lnTo>
                  <a:lnTo>
                    <a:pt x="2114" y="4371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extrusionOk="0">
                  <a:moveTo>
                    <a:pt x="2450" y="1"/>
                  </a:moveTo>
                  <a:lnTo>
                    <a:pt x="2306" y="193"/>
                  </a:lnTo>
                  <a:lnTo>
                    <a:pt x="1970" y="673"/>
                  </a:lnTo>
                  <a:lnTo>
                    <a:pt x="1153" y="2114"/>
                  </a:lnTo>
                  <a:lnTo>
                    <a:pt x="721" y="2930"/>
                  </a:lnTo>
                  <a:lnTo>
                    <a:pt x="337" y="3747"/>
                  </a:lnTo>
                  <a:lnTo>
                    <a:pt x="97" y="4419"/>
                  </a:lnTo>
                  <a:lnTo>
                    <a:pt x="1" y="4707"/>
                  </a:lnTo>
                  <a:lnTo>
                    <a:pt x="1" y="4899"/>
                  </a:lnTo>
                  <a:lnTo>
                    <a:pt x="1" y="5043"/>
                  </a:lnTo>
                  <a:lnTo>
                    <a:pt x="49" y="5139"/>
                  </a:lnTo>
                  <a:lnTo>
                    <a:pt x="193" y="5187"/>
                  </a:lnTo>
                  <a:lnTo>
                    <a:pt x="577" y="5187"/>
                  </a:lnTo>
                  <a:lnTo>
                    <a:pt x="865" y="5091"/>
                  </a:lnTo>
                  <a:lnTo>
                    <a:pt x="1490" y="4803"/>
                  </a:lnTo>
                  <a:lnTo>
                    <a:pt x="1922" y="4515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834" y="2834"/>
                  </a:lnTo>
                  <a:lnTo>
                    <a:pt x="2690" y="2882"/>
                  </a:lnTo>
                  <a:lnTo>
                    <a:pt x="2546" y="2930"/>
                  </a:lnTo>
                  <a:lnTo>
                    <a:pt x="2258" y="3122"/>
                  </a:lnTo>
                  <a:lnTo>
                    <a:pt x="1970" y="3362"/>
                  </a:lnTo>
                  <a:lnTo>
                    <a:pt x="2786" y="2114"/>
                  </a:lnTo>
                  <a:lnTo>
                    <a:pt x="3315" y="1153"/>
                  </a:lnTo>
                  <a:lnTo>
                    <a:pt x="3507" y="817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411" y="433"/>
                  </a:lnTo>
                  <a:lnTo>
                    <a:pt x="3074" y="241"/>
                  </a:lnTo>
                  <a:lnTo>
                    <a:pt x="2786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450" y="1"/>
                  </a:lnTo>
                  <a:lnTo>
                    <a:pt x="2450" y="1"/>
                  </a:lnTo>
                  <a:lnTo>
                    <a:pt x="2306" y="193"/>
                  </a:lnTo>
                  <a:lnTo>
                    <a:pt x="1970" y="673"/>
                  </a:lnTo>
                  <a:lnTo>
                    <a:pt x="1153" y="2114"/>
                  </a:lnTo>
                  <a:lnTo>
                    <a:pt x="721" y="2930"/>
                  </a:lnTo>
                  <a:lnTo>
                    <a:pt x="337" y="3747"/>
                  </a:lnTo>
                  <a:lnTo>
                    <a:pt x="97" y="4419"/>
                  </a:lnTo>
                  <a:lnTo>
                    <a:pt x="1" y="4707"/>
                  </a:lnTo>
                  <a:lnTo>
                    <a:pt x="1" y="4899"/>
                  </a:lnTo>
                  <a:lnTo>
                    <a:pt x="1" y="4899"/>
                  </a:lnTo>
                  <a:lnTo>
                    <a:pt x="1" y="5043"/>
                  </a:lnTo>
                  <a:lnTo>
                    <a:pt x="49" y="5139"/>
                  </a:lnTo>
                  <a:lnTo>
                    <a:pt x="49" y="5139"/>
                  </a:lnTo>
                  <a:lnTo>
                    <a:pt x="193" y="5187"/>
                  </a:lnTo>
                  <a:lnTo>
                    <a:pt x="337" y="5187"/>
                  </a:lnTo>
                  <a:lnTo>
                    <a:pt x="337" y="5187"/>
                  </a:lnTo>
                  <a:lnTo>
                    <a:pt x="577" y="5187"/>
                  </a:lnTo>
                  <a:lnTo>
                    <a:pt x="865" y="5091"/>
                  </a:lnTo>
                  <a:lnTo>
                    <a:pt x="1490" y="4803"/>
                  </a:lnTo>
                  <a:lnTo>
                    <a:pt x="1922" y="4515"/>
                  </a:lnTo>
                  <a:lnTo>
                    <a:pt x="2114" y="4371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882" y="2834"/>
                  </a:lnTo>
                  <a:lnTo>
                    <a:pt x="2834" y="2834"/>
                  </a:lnTo>
                  <a:lnTo>
                    <a:pt x="2834" y="2834"/>
                  </a:lnTo>
                  <a:lnTo>
                    <a:pt x="2690" y="2882"/>
                  </a:lnTo>
                  <a:lnTo>
                    <a:pt x="2546" y="2930"/>
                  </a:lnTo>
                  <a:lnTo>
                    <a:pt x="2258" y="3122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2786" y="2114"/>
                  </a:lnTo>
                  <a:lnTo>
                    <a:pt x="3315" y="1153"/>
                  </a:lnTo>
                  <a:lnTo>
                    <a:pt x="3507" y="817"/>
                  </a:lnTo>
                  <a:lnTo>
                    <a:pt x="3603" y="625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603" y="577"/>
                  </a:lnTo>
                  <a:lnTo>
                    <a:pt x="3411" y="433"/>
                  </a:lnTo>
                  <a:lnTo>
                    <a:pt x="3074" y="241"/>
                  </a:lnTo>
                  <a:lnTo>
                    <a:pt x="2786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59"/>
            <p:cNvSpPr/>
            <p:nvPr/>
          </p:nvSpPr>
          <p:spPr>
            <a:xfrm>
              <a:off x="522650" y="3773550"/>
              <a:ext cx="81675" cy="127300"/>
            </a:xfrm>
            <a:custGeom>
              <a:avLst/>
              <a:gdLst/>
              <a:ahLst/>
              <a:cxnLst/>
              <a:rect l="l" t="t" r="r" b="b"/>
              <a:pathLst>
                <a:path w="3267" h="5092" extrusionOk="0">
                  <a:moveTo>
                    <a:pt x="2498" y="1"/>
                  </a:moveTo>
                  <a:lnTo>
                    <a:pt x="1922" y="961"/>
                  </a:lnTo>
                  <a:lnTo>
                    <a:pt x="1106" y="2402"/>
                  </a:lnTo>
                  <a:lnTo>
                    <a:pt x="721" y="3170"/>
                  </a:lnTo>
                  <a:lnTo>
                    <a:pt x="385" y="3939"/>
                  </a:lnTo>
                  <a:lnTo>
                    <a:pt x="97" y="4563"/>
                  </a:lnTo>
                  <a:lnTo>
                    <a:pt x="1" y="5091"/>
                  </a:lnTo>
                  <a:lnTo>
                    <a:pt x="241" y="5091"/>
                  </a:lnTo>
                  <a:lnTo>
                    <a:pt x="529" y="4995"/>
                  </a:lnTo>
                  <a:lnTo>
                    <a:pt x="1106" y="4707"/>
                  </a:lnTo>
                  <a:lnTo>
                    <a:pt x="1586" y="4419"/>
                  </a:lnTo>
                  <a:lnTo>
                    <a:pt x="1778" y="4275"/>
                  </a:lnTo>
                  <a:lnTo>
                    <a:pt x="1970" y="4275"/>
                  </a:lnTo>
                  <a:lnTo>
                    <a:pt x="2402" y="4179"/>
                  </a:lnTo>
                  <a:lnTo>
                    <a:pt x="2642" y="4131"/>
                  </a:lnTo>
                  <a:lnTo>
                    <a:pt x="2834" y="4035"/>
                  </a:lnTo>
                  <a:lnTo>
                    <a:pt x="2979" y="3939"/>
                  </a:lnTo>
                  <a:lnTo>
                    <a:pt x="3075" y="3795"/>
                  </a:lnTo>
                  <a:lnTo>
                    <a:pt x="3027" y="3459"/>
                  </a:lnTo>
                  <a:lnTo>
                    <a:pt x="2979" y="3122"/>
                  </a:lnTo>
                  <a:lnTo>
                    <a:pt x="2882" y="2978"/>
                  </a:lnTo>
                  <a:lnTo>
                    <a:pt x="2786" y="2882"/>
                  </a:lnTo>
                  <a:lnTo>
                    <a:pt x="2690" y="2786"/>
                  </a:lnTo>
                  <a:lnTo>
                    <a:pt x="2546" y="2738"/>
                  </a:lnTo>
                  <a:lnTo>
                    <a:pt x="2402" y="2786"/>
                  </a:lnTo>
                  <a:lnTo>
                    <a:pt x="2210" y="2834"/>
                  </a:lnTo>
                  <a:lnTo>
                    <a:pt x="1922" y="2978"/>
                  </a:lnTo>
                  <a:lnTo>
                    <a:pt x="1634" y="3266"/>
                  </a:lnTo>
                  <a:lnTo>
                    <a:pt x="2498" y="1922"/>
                  </a:lnTo>
                  <a:lnTo>
                    <a:pt x="3075" y="961"/>
                  </a:lnTo>
                  <a:lnTo>
                    <a:pt x="3219" y="625"/>
                  </a:lnTo>
                  <a:lnTo>
                    <a:pt x="3267" y="529"/>
                  </a:lnTo>
                  <a:lnTo>
                    <a:pt x="3267" y="481"/>
                  </a:lnTo>
                  <a:lnTo>
                    <a:pt x="2931" y="241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59"/>
            <p:cNvSpPr/>
            <p:nvPr/>
          </p:nvSpPr>
          <p:spPr>
            <a:xfrm>
              <a:off x="522650" y="3862400"/>
              <a:ext cx="38450" cy="38450"/>
            </a:xfrm>
            <a:custGeom>
              <a:avLst/>
              <a:gdLst/>
              <a:ahLst/>
              <a:cxnLst/>
              <a:rect l="l" t="t" r="r" b="b"/>
              <a:pathLst>
                <a:path w="1538" h="1538" extrusionOk="0">
                  <a:moveTo>
                    <a:pt x="529" y="1"/>
                  </a:moveTo>
                  <a:lnTo>
                    <a:pt x="145" y="865"/>
                  </a:lnTo>
                  <a:lnTo>
                    <a:pt x="49" y="1249"/>
                  </a:lnTo>
                  <a:lnTo>
                    <a:pt x="1" y="1537"/>
                  </a:lnTo>
                  <a:lnTo>
                    <a:pt x="145" y="1537"/>
                  </a:lnTo>
                  <a:lnTo>
                    <a:pt x="337" y="1489"/>
                  </a:lnTo>
                  <a:lnTo>
                    <a:pt x="769" y="1345"/>
                  </a:lnTo>
                  <a:lnTo>
                    <a:pt x="1202" y="1105"/>
                  </a:lnTo>
                  <a:lnTo>
                    <a:pt x="1538" y="913"/>
                  </a:lnTo>
                  <a:lnTo>
                    <a:pt x="1346" y="673"/>
                  </a:lnTo>
                  <a:lnTo>
                    <a:pt x="1106" y="433"/>
                  </a:lnTo>
                  <a:lnTo>
                    <a:pt x="817" y="193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59"/>
            <p:cNvSpPr/>
            <p:nvPr/>
          </p:nvSpPr>
          <p:spPr>
            <a:xfrm>
              <a:off x="654725" y="3533425"/>
              <a:ext cx="555925" cy="265375"/>
            </a:xfrm>
            <a:custGeom>
              <a:avLst/>
              <a:gdLst/>
              <a:ahLst/>
              <a:cxnLst/>
              <a:rect l="l" t="t" r="r" b="b"/>
              <a:pathLst>
                <a:path w="22237" h="10615" extrusionOk="0">
                  <a:moveTo>
                    <a:pt x="15657" y="1"/>
                  </a:moveTo>
                  <a:lnTo>
                    <a:pt x="4755" y="4371"/>
                  </a:lnTo>
                  <a:lnTo>
                    <a:pt x="3411" y="5908"/>
                  </a:lnTo>
                  <a:lnTo>
                    <a:pt x="2834" y="6100"/>
                  </a:lnTo>
                  <a:lnTo>
                    <a:pt x="2306" y="6292"/>
                  </a:lnTo>
                  <a:lnTo>
                    <a:pt x="1682" y="6628"/>
                  </a:lnTo>
                  <a:lnTo>
                    <a:pt x="1057" y="7012"/>
                  </a:lnTo>
                  <a:lnTo>
                    <a:pt x="769" y="7204"/>
                  </a:lnTo>
                  <a:lnTo>
                    <a:pt x="481" y="7445"/>
                  </a:lnTo>
                  <a:lnTo>
                    <a:pt x="289" y="7685"/>
                  </a:lnTo>
                  <a:lnTo>
                    <a:pt x="145" y="7973"/>
                  </a:lnTo>
                  <a:lnTo>
                    <a:pt x="1" y="8261"/>
                  </a:lnTo>
                  <a:lnTo>
                    <a:pt x="1" y="8549"/>
                  </a:lnTo>
                  <a:lnTo>
                    <a:pt x="49" y="8837"/>
                  </a:lnTo>
                  <a:lnTo>
                    <a:pt x="97" y="9077"/>
                  </a:lnTo>
                  <a:lnTo>
                    <a:pt x="241" y="9318"/>
                  </a:lnTo>
                  <a:lnTo>
                    <a:pt x="385" y="9510"/>
                  </a:lnTo>
                  <a:lnTo>
                    <a:pt x="577" y="9702"/>
                  </a:lnTo>
                  <a:lnTo>
                    <a:pt x="769" y="9894"/>
                  </a:lnTo>
                  <a:lnTo>
                    <a:pt x="1201" y="10182"/>
                  </a:lnTo>
                  <a:lnTo>
                    <a:pt x="1634" y="10374"/>
                  </a:lnTo>
                  <a:lnTo>
                    <a:pt x="2018" y="10518"/>
                  </a:lnTo>
                  <a:lnTo>
                    <a:pt x="2354" y="10614"/>
                  </a:lnTo>
                  <a:lnTo>
                    <a:pt x="2690" y="10470"/>
                  </a:lnTo>
                  <a:lnTo>
                    <a:pt x="3026" y="10326"/>
                  </a:lnTo>
                  <a:lnTo>
                    <a:pt x="3459" y="10038"/>
                  </a:lnTo>
                  <a:lnTo>
                    <a:pt x="3891" y="9654"/>
                  </a:lnTo>
                  <a:lnTo>
                    <a:pt x="4323" y="9173"/>
                  </a:lnTo>
                  <a:lnTo>
                    <a:pt x="4515" y="8885"/>
                  </a:lnTo>
                  <a:lnTo>
                    <a:pt x="4707" y="8549"/>
                  </a:lnTo>
                  <a:lnTo>
                    <a:pt x="4851" y="8213"/>
                  </a:lnTo>
                  <a:lnTo>
                    <a:pt x="4995" y="7829"/>
                  </a:lnTo>
                  <a:lnTo>
                    <a:pt x="6388" y="8117"/>
                  </a:lnTo>
                  <a:lnTo>
                    <a:pt x="7205" y="8309"/>
                  </a:lnTo>
                  <a:lnTo>
                    <a:pt x="8069" y="8453"/>
                  </a:lnTo>
                  <a:lnTo>
                    <a:pt x="8933" y="8597"/>
                  </a:lnTo>
                  <a:lnTo>
                    <a:pt x="9798" y="8645"/>
                  </a:lnTo>
                  <a:lnTo>
                    <a:pt x="10662" y="8597"/>
                  </a:lnTo>
                  <a:lnTo>
                    <a:pt x="11095" y="8549"/>
                  </a:lnTo>
                  <a:lnTo>
                    <a:pt x="11479" y="8453"/>
                  </a:lnTo>
                  <a:lnTo>
                    <a:pt x="11959" y="8309"/>
                  </a:lnTo>
                  <a:lnTo>
                    <a:pt x="12439" y="8069"/>
                  </a:lnTo>
                  <a:lnTo>
                    <a:pt x="12872" y="7781"/>
                  </a:lnTo>
                  <a:lnTo>
                    <a:pt x="13352" y="7445"/>
                  </a:lnTo>
                  <a:lnTo>
                    <a:pt x="14216" y="6724"/>
                  </a:lnTo>
                  <a:lnTo>
                    <a:pt x="14985" y="5956"/>
                  </a:lnTo>
                  <a:lnTo>
                    <a:pt x="15705" y="5283"/>
                  </a:lnTo>
                  <a:lnTo>
                    <a:pt x="16281" y="4755"/>
                  </a:lnTo>
                  <a:lnTo>
                    <a:pt x="16521" y="4563"/>
                  </a:lnTo>
                  <a:lnTo>
                    <a:pt x="16714" y="4419"/>
                  </a:lnTo>
                  <a:lnTo>
                    <a:pt x="16906" y="4371"/>
                  </a:lnTo>
                  <a:lnTo>
                    <a:pt x="17050" y="4419"/>
                  </a:lnTo>
                  <a:lnTo>
                    <a:pt x="17098" y="4563"/>
                  </a:lnTo>
                  <a:lnTo>
                    <a:pt x="17194" y="4707"/>
                  </a:lnTo>
                  <a:lnTo>
                    <a:pt x="17242" y="5091"/>
                  </a:lnTo>
                  <a:lnTo>
                    <a:pt x="17290" y="5572"/>
                  </a:lnTo>
                  <a:lnTo>
                    <a:pt x="17242" y="6100"/>
                  </a:lnTo>
                  <a:lnTo>
                    <a:pt x="17146" y="6964"/>
                  </a:lnTo>
                  <a:lnTo>
                    <a:pt x="17098" y="7349"/>
                  </a:lnTo>
                  <a:lnTo>
                    <a:pt x="17962" y="6580"/>
                  </a:lnTo>
                  <a:lnTo>
                    <a:pt x="18827" y="5764"/>
                  </a:lnTo>
                  <a:lnTo>
                    <a:pt x="19787" y="4803"/>
                  </a:lnTo>
                  <a:lnTo>
                    <a:pt x="20748" y="3747"/>
                  </a:lnTo>
                  <a:lnTo>
                    <a:pt x="21180" y="3266"/>
                  </a:lnTo>
                  <a:lnTo>
                    <a:pt x="21564" y="2786"/>
                  </a:lnTo>
                  <a:lnTo>
                    <a:pt x="21900" y="2306"/>
                  </a:lnTo>
                  <a:lnTo>
                    <a:pt x="22092" y="1922"/>
                  </a:lnTo>
                  <a:lnTo>
                    <a:pt x="22188" y="1586"/>
                  </a:lnTo>
                  <a:lnTo>
                    <a:pt x="22236" y="1393"/>
                  </a:lnTo>
                  <a:lnTo>
                    <a:pt x="22188" y="1297"/>
                  </a:lnTo>
                  <a:lnTo>
                    <a:pt x="22140" y="1153"/>
                  </a:lnTo>
                  <a:lnTo>
                    <a:pt x="22044" y="1057"/>
                  </a:lnTo>
                  <a:lnTo>
                    <a:pt x="21756" y="865"/>
                  </a:lnTo>
                  <a:lnTo>
                    <a:pt x="21420" y="673"/>
                  </a:lnTo>
                  <a:lnTo>
                    <a:pt x="20988" y="529"/>
                  </a:lnTo>
                  <a:lnTo>
                    <a:pt x="20459" y="433"/>
                  </a:lnTo>
                  <a:lnTo>
                    <a:pt x="19931" y="337"/>
                  </a:lnTo>
                  <a:lnTo>
                    <a:pt x="18731" y="145"/>
                  </a:lnTo>
                  <a:lnTo>
                    <a:pt x="17578" y="49"/>
                  </a:lnTo>
                  <a:lnTo>
                    <a:pt x="16617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59"/>
            <p:cNvSpPr/>
            <p:nvPr/>
          </p:nvSpPr>
          <p:spPr>
            <a:xfrm>
              <a:off x="654725" y="3533425"/>
              <a:ext cx="555925" cy="265375"/>
            </a:xfrm>
            <a:custGeom>
              <a:avLst/>
              <a:gdLst/>
              <a:ahLst/>
              <a:cxnLst/>
              <a:rect l="l" t="t" r="r" b="b"/>
              <a:pathLst>
                <a:path w="22237" h="10615" fill="none" extrusionOk="0">
                  <a:moveTo>
                    <a:pt x="22188" y="1297"/>
                  </a:moveTo>
                  <a:lnTo>
                    <a:pt x="22188" y="1297"/>
                  </a:lnTo>
                  <a:lnTo>
                    <a:pt x="22140" y="1153"/>
                  </a:lnTo>
                  <a:lnTo>
                    <a:pt x="22044" y="1057"/>
                  </a:lnTo>
                  <a:lnTo>
                    <a:pt x="21756" y="865"/>
                  </a:lnTo>
                  <a:lnTo>
                    <a:pt x="21420" y="673"/>
                  </a:lnTo>
                  <a:lnTo>
                    <a:pt x="20988" y="529"/>
                  </a:lnTo>
                  <a:lnTo>
                    <a:pt x="20459" y="433"/>
                  </a:lnTo>
                  <a:lnTo>
                    <a:pt x="19931" y="337"/>
                  </a:lnTo>
                  <a:lnTo>
                    <a:pt x="18731" y="145"/>
                  </a:lnTo>
                  <a:lnTo>
                    <a:pt x="17578" y="49"/>
                  </a:lnTo>
                  <a:lnTo>
                    <a:pt x="16617" y="1"/>
                  </a:lnTo>
                  <a:lnTo>
                    <a:pt x="15657" y="1"/>
                  </a:lnTo>
                  <a:lnTo>
                    <a:pt x="4755" y="4371"/>
                  </a:lnTo>
                  <a:lnTo>
                    <a:pt x="3411" y="5908"/>
                  </a:lnTo>
                  <a:lnTo>
                    <a:pt x="3411" y="5908"/>
                  </a:lnTo>
                  <a:lnTo>
                    <a:pt x="2834" y="6100"/>
                  </a:lnTo>
                  <a:lnTo>
                    <a:pt x="2306" y="6292"/>
                  </a:lnTo>
                  <a:lnTo>
                    <a:pt x="1682" y="6628"/>
                  </a:lnTo>
                  <a:lnTo>
                    <a:pt x="1057" y="7012"/>
                  </a:lnTo>
                  <a:lnTo>
                    <a:pt x="769" y="7204"/>
                  </a:lnTo>
                  <a:lnTo>
                    <a:pt x="481" y="7445"/>
                  </a:lnTo>
                  <a:lnTo>
                    <a:pt x="289" y="7685"/>
                  </a:lnTo>
                  <a:lnTo>
                    <a:pt x="145" y="7973"/>
                  </a:lnTo>
                  <a:lnTo>
                    <a:pt x="1" y="8261"/>
                  </a:lnTo>
                  <a:lnTo>
                    <a:pt x="1" y="8549"/>
                  </a:lnTo>
                  <a:lnTo>
                    <a:pt x="1" y="8549"/>
                  </a:lnTo>
                  <a:lnTo>
                    <a:pt x="49" y="8837"/>
                  </a:lnTo>
                  <a:lnTo>
                    <a:pt x="97" y="9077"/>
                  </a:lnTo>
                  <a:lnTo>
                    <a:pt x="241" y="9318"/>
                  </a:lnTo>
                  <a:lnTo>
                    <a:pt x="385" y="9510"/>
                  </a:lnTo>
                  <a:lnTo>
                    <a:pt x="577" y="9702"/>
                  </a:lnTo>
                  <a:lnTo>
                    <a:pt x="769" y="9894"/>
                  </a:lnTo>
                  <a:lnTo>
                    <a:pt x="1201" y="10182"/>
                  </a:lnTo>
                  <a:lnTo>
                    <a:pt x="1634" y="10374"/>
                  </a:lnTo>
                  <a:lnTo>
                    <a:pt x="2018" y="10518"/>
                  </a:lnTo>
                  <a:lnTo>
                    <a:pt x="2354" y="10614"/>
                  </a:lnTo>
                  <a:lnTo>
                    <a:pt x="2354" y="10614"/>
                  </a:lnTo>
                  <a:lnTo>
                    <a:pt x="2690" y="10470"/>
                  </a:lnTo>
                  <a:lnTo>
                    <a:pt x="3026" y="10326"/>
                  </a:lnTo>
                  <a:lnTo>
                    <a:pt x="3459" y="10038"/>
                  </a:lnTo>
                  <a:lnTo>
                    <a:pt x="3891" y="9654"/>
                  </a:lnTo>
                  <a:lnTo>
                    <a:pt x="4323" y="9173"/>
                  </a:lnTo>
                  <a:lnTo>
                    <a:pt x="4515" y="8885"/>
                  </a:lnTo>
                  <a:lnTo>
                    <a:pt x="4707" y="8549"/>
                  </a:lnTo>
                  <a:lnTo>
                    <a:pt x="4851" y="8213"/>
                  </a:lnTo>
                  <a:lnTo>
                    <a:pt x="4995" y="7829"/>
                  </a:lnTo>
                  <a:lnTo>
                    <a:pt x="4995" y="7829"/>
                  </a:lnTo>
                  <a:lnTo>
                    <a:pt x="6388" y="8117"/>
                  </a:lnTo>
                  <a:lnTo>
                    <a:pt x="7205" y="8309"/>
                  </a:lnTo>
                  <a:lnTo>
                    <a:pt x="8069" y="8453"/>
                  </a:lnTo>
                  <a:lnTo>
                    <a:pt x="8933" y="8597"/>
                  </a:lnTo>
                  <a:lnTo>
                    <a:pt x="9798" y="8645"/>
                  </a:lnTo>
                  <a:lnTo>
                    <a:pt x="10662" y="8597"/>
                  </a:lnTo>
                  <a:lnTo>
                    <a:pt x="11095" y="8549"/>
                  </a:lnTo>
                  <a:lnTo>
                    <a:pt x="11479" y="8453"/>
                  </a:lnTo>
                  <a:lnTo>
                    <a:pt x="11479" y="8453"/>
                  </a:lnTo>
                  <a:lnTo>
                    <a:pt x="11959" y="8309"/>
                  </a:lnTo>
                  <a:lnTo>
                    <a:pt x="12439" y="8069"/>
                  </a:lnTo>
                  <a:lnTo>
                    <a:pt x="12872" y="7781"/>
                  </a:lnTo>
                  <a:lnTo>
                    <a:pt x="13352" y="7445"/>
                  </a:lnTo>
                  <a:lnTo>
                    <a:pt x="14216" y="6724"/>
                  </a:lnTo>
                  <a:lnTo>
                    <a:pt x="14985" y="5956"/>
                  </a:lnTo>
                  <a:lnTo>
                    <a:pt x="15705" y="5283"/>
                  </a:lnTo>
                  <a:lnTo>
                    <a:pt x="16281" y="4755"/>
                  </a:lnTo>
                  <a:lnTo>
                    <a:pt x="16521" y="4563"/>
                  </a:lnTo>
                  <a:lnTo>
                    <a:pt x="16714" y="4419"/>
                  </a:lnTo>
                  <a:lnTo>
                    <a:pt x="16906" y="4371"/>
                  </a:lnTo>
                  <a:lnTo>
                    <a:pt x="17050" y="4419"/>
                  </a:lnTo>
                  <a:lnTo>
                    <a:pt x="17050" y="4419"/>
                  </a:lnTo>
                  <a:lnTo>
                    <a:pt x="17098" y="4563"/>
                  </a:lnTo>
                  <a:lnTo>
                    <a:pt x="17194" y="4707"/>
                  </a:lnTo>
                  <a:lnTo>
                    <a:pt x="17242" y="5091"/>
                  </a:lnTo>
                  <a:lnTo>
                    <a:pt x="17290" y="5572"/>
                  </a:lnTo>
                  <a:lnTo>
                    <a:pt x="17242" y="6100"/>
                  </a:lnTo>
                  <a:lnTo>
                    <a:pt x="17146" y="6964"/>
                  </a:lnTo>
                  <a:lnTo>
                    <a:pt x="17098" y="7349"/>
                  </a:lnTo>
                  <a:lnTo>
                    <a:pt x="17098" y="7349"/>
                  </a:lnTo>
                  <a:lnTo>
                    <a:pt x="17962" y="6580"/>
                  </a:lnTo>
                  <a:lnTo>
                    <a:pt x="18827" y="5764"/>
                  </a:lnTo>
                  <a:lnTo>
                    <a:pt x="19787" y="4803"/>
                  </a:lnTo>
                  <a:lnTo>
                    <a:pt x="20748" y="3747"/>
                  </a:lnTo>
                  <a:lnTo>
                    <a:pt x="21180" y="3266"/>
                  </a:lnTo>
                  <a:lnTo>
                    <a:pt x="21564" y="2786"/>
                  </a:lnTo>
                  <a:lnTo>
                    <a:pt x="21900" y="2306"/>
                  </a:lnTo>
                  <a:lnTo>
                    <a:pt x="22092" y="1922"/>
                  </a:lnTo>
                  <a:lnTo>
                    <a:pt x="22188" y="1586"/>
                  </a:lnTo>
                  <a:lnTo>
                    <a:pt x="22236" y="1393"/>
                  </a:lnTo>
                  <a:lnTo>
                    <a:pt x="22188" y="129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59"/>
            <p:cNvSpPr/>
            <p:nvPr/>
          </p:nvSpPr>
          <p:spPr>
            <a:xfrm>
              <a:off x="800000" y="37327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extrusionOk="0">
                  <a:moveTo>
                    <a:pt x="145" y="49"/>
                  </a:move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59"/>
            <p:cNvSpPr/>
            <p:nvPr/>
          </p:nvSpPr>
          <p:spPr>
            <a:xfrm>
              <a:off x="803600" y="3733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59"/>
            <p:cNvSpPr/>
            <p:nvPr/>
          </p:nvSpPr>
          <p:spPr>
            <a:xfrm>
              <a:off x="800000" y="3732725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59"/>
            <p:cNvSpPr/>
            <p:nvPr/>
          </p:nvSpPr>
          <p:spPr>
            <a:xfrm>
              <a:off x="800000" y="37327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extrusionOk="0">
                  <a:moveTo>
                    <a:pt x="1" y="1"/>
                  </a:moveTo>
                  <a:lnTo>
                    <a:pt x="97" y="49"/>
                  </a:lnTo>
                  <a:lnTo>
                    <a:pt x="145" y="4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59"/>
            <p:cNvSpPr/>
            <p:nvPr/>
          </p:nvSpPr>
          <p:spPr>
            <a:xfrm>
              <a:off x="800000" y="37327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59"/>
            <p:cNvSpPr/>
            <p:nvPr/>
          </p:nvSpPr>
          <p:spPr>
            <a:xfrm>
              <a:off x="778400" y="372912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CE4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59"/>
            <p:cNvSpPr/>
            <p:nvPr/>
          </p:nvSpPr>
          <p:spPr>
            <a:xfrm>
              <a:off x="7796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59"/>
            <p:cNvSpPr/>
            <p:nvPr/>
          </p:nvSpPr>
          <p:spPr>
            <a:xfrm>
              <a:off x="778400" y="372912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59"/>
            <p:cNvSpPr/>
            <p:nvPr/>
          </p:nvSpPr>
          <p:spPr>
            <a:xfrm>
              <a:off x="779600" y="3729125"/>
              <a:ext cx="2425" cy="25"/>
            </a:xfrm>
            <a:custGeom>
              <a:avLst/>
              <a:gdLst/>
              <a:ahLst/>
              <a:cxnLst/>
              <a:rect l="l" t="t" r="r" b="b"/>
              <a:pathLst>
                <a:path w="97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96" y="1"/>
                  </a:lnTo>
                  <a:lnTo>
                    <a:pt x="96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59"/>
            <p:cNvSpPr/>
            <p:nvPr/>
          </p:nvSpPr>
          <p:spPr>
            <a:xfrm>
              <a:off x="779600" y="3729125"/>
              <a:ext cx="2425" cy="25"/>
            </a:xfrm>
            <a:custGeom>
              <a:avLst/>
              <a:gdLst/>
              <a:ahLst/>
              <a:cxnLst/>
              <a:rect l="l" t="t" r="r" b="b"/>
              <a:pathLst>
                <a:path w="97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96" y="1"/>
                  </a:lnTo>
                  <a:lnTo>
                    <a:pt x="96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59"/>
            <p:cNvSpPr/>
            <p:nvPr/>
          </p:nvSpPr>
          <p:spPr>
            <a:xfrm>
              <a:off x="7784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E4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59"/>
            <p:cNvSpPr/>
            <p:nvPr/>
          </p:nvSpPr>
          <p:spPr>
            <a:xfrm>
              <a:off x="7784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59"/>
            <p:cNvSpPr/>
            <p:nvPr/>
          </p:nvSpPr>
          <p:spPr>
            <a:xfrm>
              <a:off x="7784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59"/>
            <p:cNvSpPr/>
            <p:nvPr/>
          </p:nvSpPr>
          <p:spPr>
            <a:xfrm>
              <a:off x="736375" y="3785550"/>
              <a:ext cx="3625" cy="2450"/>
            </a:xfrm>
            <a:custGeom>
              <a:avLst/>
              <a:gdLst/>
              <a:ahLst/>
              <a:cxnLst/>
              <a:rect l="l" t="t" r="r" b="b"/>
              <a:pathLst>
                <a:path w="145" h="98" extrusionOk="0">
                  <a:moveTo>
                    <a:pt x="145" y="1"/>
                  </a:moveTo>
                  <a:lnTo>
                    <a:pt x="145" y="1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145" y="1"/>
                  </a:lnTo>
                  <a:lnTo>
                    <a:pt x="145" y="1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CB6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59"/>
            <p:cNvSpPr/>
            <p:nvPr/>
          </p:nvSpPr>
          <p:spPr>
            <a:xfrm>
              <a:off x="736375" y="3785550"/>
              <a:ext cx="3625" cy="2450"/>
            </a:xfrm>
            <a:custGeom>
              <a:avLst/>
              <a:gdLst/>
              <a:ahLst/>
              <a:cxnLst/>
              <a:rect l="l" t="t" r="r" b="b"/>
              <a:pathLst>
                <a:path w="145" h="98" fill="none" extrusionOk="0">
                  <a:moveTo>
                    <a:pt x="145" y="1"/>
                  </a:moveTo>
                  <a:lnTo>
                    <a:pt x="145" y="1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145" y="1"/>
                  </a:lnTo>
                  <a:lnTo>
                    <a:pt x="145" y="1"/>
                  </a:lnTo>
                  <a:lnTo>
                    <a:pt x="1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59"/>
            <p:cNvSpPr/>
            <p:nvPr/>
          </p:nvSpPr>
          <p:spPr>
            <a:xfrm>
              <a:off x="739975" y="3769950"/>
              <a:ext cx="16825" cy="15625"/>
            </a:xfrm>
            <a:custGeom>
              <a:avLst/>
              <a:gdLst/>
              <a:ahLst/>
              <a:cxnLst/>
              <a:rect l="l" t="t" r="r" b="b"/>
              <a:pathLst>
                <a:path w="673" h="625" extrusionOk="0">
                  <a:moveTo>
                    <a:pt x="673" y="1"/>
                  </a:moveTo>
                  <a:lnTo>
                    <a:pt x="433" y="241"/>
                  </a:lnTo>
                  <a:lnTo>
                    <a:pt x="1" y="625"/>
                  </a:lnTo>
                  <a:lnTo>
                    <a:pt x="481" y="241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CE4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59"/>
            <p:cNvSpPr/>
            <p:nvPr/>
          </p:nvSpPr>
          <p:spPr>
            <a:xfrm>
              <a:off x="739975" y="3729125"/>
              <a:ext cx="38450" cy="56450"/>
            </a:xfrm>
            <a:custGeom>
              <a:avLst/>
              <a:gdLst/>
              <a:ahLst/>
              <a:cxnLst/>
              <a:rect l="l" t="t" r="r" b="b"/>
              <a:pathLst>
                <a:path w="1538" h="2258" fill="none" extrusionOk="0">
                  <a:moveTo>
                    <a:pt x="1537" y="1"/>
                  </a:moveTo>
                  <a:lnTo>
                    <a:pt x="1537" y="1"/>
                  </a:lnTo>
                  <a:lnTo>
                    <a:pt x="1441" y="433"/>
                  </a:lnTo>
                  <a:lnTo>
                    <a:pt x="1249" y="769"/>
                  </a:lnTo>
                  <a:lnTo>
                    <a:pt x="1105" y="1105"/>
                  </a:lnTo>
                  <a:lnTo>
                    <a:pt x="913" y="1394"/>
                  </a:lnTo>
                  <a:lnTo>
                    <a:pt x="673" y="1634"/>
                  </a:lnTo>
                  <a:lnTo>
                    <a:pt x="433" y="1874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481" y="1874"/>
                  </a:lnTo>
                  <a:lnTo>
                    <a:pt x="673" y="1634"/>
                  </a:lnTo>
                  <a:lnTo>
                    <a:pt x="913" y="1394"/>
                  </a:lnTo>
                  <a:lnTo>
                    <a:pt x="1105" y="1105"/>
                  </a:lnTo>
                  <a:lnTo>
                    <a:pt x="1249" y="769"/>
                  </a:lnTo>
                  <a:lnTo>
                    <a:pt x="1441" y="433"/>
                  </a:lnTo>
                  <a:lnTo>
                    <a:pt x="153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59"/>
            <p:cNvSpPr/>
            <p:nvPr/>
          </p:nvSpPr>
          <p:spPr>
            <a:xfrm>
              <a:off x="739975" y="378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59"/>
            <p:cNvSpPr/>
            <p:nvPr/>
          </p:nvSpPr>
          <p:spPr>
            <a:xfrm>
              <a:off x="739975" y="378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59"/>
            <p:cNvSpPr/>
            <p:nvPr/>
          </p:nvSpPr>
          <p:spPr>
            <a:xfrm>
              <a:off x="658325" y="3708725"/>
              <a:ext cx="122500" cy="87675"/>
            </a:xfrm>
            <a:custGeom>
              <a:avLst/>
              <a:gdLst/>
              <a:ahLst/>
              <a:cxnLst/>
              <a:rect l="l" t="t" r="r" b="b"/>
              <a:pathLst>
                <a:path w="4900" h="3507" extrusionOk="0">
                  <a:moveTo>
                    <a:pt x="1586" y="0"/>
                  </a:moveTo>
                  <a:lnTo>
                    <a:pt x="1105" y="192"/>
                  </a:lnTo>
                  <a:lnTo>
                    <a:pt x="625" y="481"/>
                  </a:lnTo>
                  <a:lnTo>
                    <a:pt x="433" y="673"/>
                  </a:lnTo>
                  <a:lnTo>
                    <a:pt x="241" y="865"/>
                  </a:lnTo>
                  <a:lnTo>
                    <a:pt x="97" y="1057"/>
                  </a:lnTo>
                  <a:lnTo>
                    <a:pt x="1" y="1297"/>
                  </a:lnTo>
                  <a:lnTo>
                    <a:pt x="1" y="1537"/>
                  </a:lnTo>
                  <a:lnTo>
                    <a:pt x="49" y="1777"/>
                  </a:lnTo>
                  <a:lnTo>
                    <a:pt x="193" y="2065"/>
                  </a:lnTo>
                  <a:lnTo>
                    <a:pt x="385" y="2354"/>
                  </a:lnTo>
                  <a:lnTo>
                    <a:pt x="721" y="2642"/>
                  </a:lnTo>
                  <a:lnTo>
                    <a:pt x="1153" y="2930"/>
                  </a:lnTo>
                  <a:lnTo>
                    <a:pt x="1730" y="3218"/>
                  </a:lnTo>
                  <a:lnTo>
                    <a:pt x="2450" y="3506"/>
                  </a:lnTo>
                  <a:lnTo>
                    <a:pt x="2738" y="3362"/>
                  </a:lnTo>
                  <a:lnTo>
                    <a:pt x="3122" y="3170"/>
                  </a:lnTo>
                  <a:lnTo>
                    <a:pt x="3267" y="3074"/>
                  </a:lnTo>
                  <a:lnTo>
                    <a:pt x="3699" y="2690"/>
                  </a:lnTo>
                  <a:lnTo>
                    <a:pt x="3939" y="2450"/>
                  </a:lnTo>
                  <a:lnTo>
                    <a:pt x="4179" y="2210"/>
                  </a:lnTo>
                  <a:lnTo>
                    <a:pt x="4371" y="1921"/>
                  </a:lnTo>
                  <a:lnTo>
                    <a:pt x="4515" y="1585"/>
                  </a:lnTo>
                  <a:lnTo>
                    <a:pt x="4707" y="1249"/>
                  </a:lnTo>
                  <a:lnTo>
                    <a:pt x="4803" y="817"/>
                  </a:lnTo>
                  <a:lnTo>
                    <a:pt x="4899" y="817"/>
                  </a:lnTo>
                  <a:lnTo>
                    <a:pt x="4467" y="673"/>
                  </a:lnTo>
                  <a:lnTo>
                    <a:pt x="3170" y="240"/>
                  </a:lnTo>
                  <a:lnTo>
                    <a:pt x="2498" y="48"/>
                  </a:lnTo>
                  <a:lnTo>
                    <a:pt x="2210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59"/>
            <p:cNvSpPr/>
            <p:nvPr/>
          </p:nvSpPr>
          <p:spPr>
            <a:xfrm>
              <a:off x="658325" y="3708725"/>
              <a:ext cx="122500" cy="87675"/>
            </a:xfrm>
            <a:custGeom>
              <a:avLst/>
              <a:gdLst/>
              <a:ahLst/>
              <a:cxnLst/>
              <a:rect l="l" t="t" r="r" b="b"/>
              <a:pathLst>
                <a:path w="4900" h="3507" fill="none" extrusionOk="0">
                  <a:moveTo>
                    <a:pt x="1922" y="0"/>
                  </a:moveTo>
                  <a:lnTo>
                    <a:pt x="1922" y="0"/>
                  </a:lnTo>
                  <a:lnTo>
                    <a:pt x="1586" y="0"/>
                  </a:lnTo>
                  <a:lnTo>
                    <a:pt x="1586" y="0"/>
                  </a:lnTo>
                  <a:lnTo>
                    <a:pt x="1105" y="192"/>
                  </a:lnTo>
                  <a:lnTo>
                    <a:pt x="625" y="481"/>
                  </a:lnTo>
                  <a:lnTo>
                    <a:pt x="433" y="673"/>
                  </a:lnTo>
                  <a:lnTo>
                    <a:pt x="241" y="865"/>
                  </a:lnTo>
                  <a:lnTo>
                    <a:pt x="97" y="1057"/>
                  </a:lnTo>
                  <a:lnTo>
                    <a:pt x="1" y="1297"/>
                  </a:lnTo>
                  <a:lnTo>
                    <a:pt x="1" y="1537"/>
                  </a:lnTo>
                  <a:lnTo>
                    <a:pt x="49" y="1777"/>
                  </a:lnTo>
                  <a:lnTo>
                    <a:pt x="193" y="2065"/>
                  </a:lnTo>
                  <a:lnTo>
                    <a:pt x="385" y="2354"/>
                  </a:lnTo>
                  <a:lnTo>
                    <a:pt x="721" y="2642"/>
                  </a:lnTo>
                  <a:lnTo>
                    <a:pt x="1153" y="2930"/>
                  </a:lnTo>
                  <a:lnTo>
                    <a:pt x="1730" y="3218"/>
                  </a:lnTo>
                  <a:lnTo>
                    <a:pt x="2450" y="3506"/>
                  </a:lnTo>
                  <a:lnTo>
                    <a:pt x="2450" y="3506"/>
                  </a:lnTo>
                  <a:lnTo>
                    <a:pt x="2738" y="3362"/>
                  </a:lnTo>
                  <a:lnTo>
                    <a:pt x="3122" y="3170"/>
                  </a:lnTo>
                  <a:lnTo>
                    <a:pt x="3122" y="3170"/>
                  </a:lnTo>
                  <a:lnTo>
                    <a:pt x="3267" y="3074"/>
                  </a:lnTo>
                  <a:lnTo>
                    <a:pt x="3267" y="3074"/>
                  </a:lnTo>
                  <a:lnTo>
                    <a:pt x="3267" y="3074"/>
                  </a:lnTo>
                  <a:lnTo>
                    <a:pt x="3267" y="3074"/>
                  </a:lnTo>
                  <a:lnTo>
                    <a:pt x="3699" y="2690"/>
                  </a:lnTo>
                  <a:lnTo>
                    <a:pt x="3939" y="2450"/>
                  </a:lnTo>
                  <a:lnTo>
                    <a:pt x="4179" y="2210"/>
                  </a:lnTo>
                  <a:lnTo>
                    <a:pt x="4371" y="1921"/>
                  </a:lnTo>
                  <a:lnTo>
                    <a:pt x="4515" y="1585"/>
                  </a:lnTo>
                  <a:lnTo>
                    <a:pt x="4707" y="1249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99" y="817"/>
                  </a:lnTo>
                  <a:lnTo>
                    <a:pt x="4899" y="817"/>
                  </a:lnTo>
                  <a:lnTo>
                    <a:pt x="4467" y="673"/>
                  </a:lnTo>
                  <a:lnTo>
                    <a:pt x="4467" y="673"/>
                  </a:lnTo>
                  <a:lnTo>
                    <a:pt x="3170" y="240"/>
                  </a:lnTo>
                  <a:lnTo>
                    <a:pt x="2498" y="48"/>
                  </a:lnTo>
                  <a:lnTo>
                    <a:pt x="2210" y="0"/>
                  </a:lnTo>
                  <a:lnTo>
                    <a:pt x="19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59"/>
            <p:cNvSpPr/>
            <p:nvPr/>
          </p:nvSpPr>
          <p:spPr>
            <a:xfrm>
              <a:off x="1082150" y="3713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59"/>
            <p:cNvSpPr/>
            <p:nvPr/>
          </p:nvSpPr>
          <p:spPr>
            <a:xfrm>
              <a:off x="1082150" y="3713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ED62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59"/>
            <p:cNvSpPr/>
            <p:nvPr/>
          </p:nvSpPr>
          <p:spPr>
            <a:xfrm>
              <a:off x="1083350" y="37075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6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59"/>
            <p:cNvSpPr/>
            <p:nvPr/>
          </p:nvSpPr>
          <p:spPr>
            <a:xfrm>
              <a:off x="1083350" y="37075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59"/>
            <p:cNvSpPr/>
            <p:nvPr/>
          </p:nvSpPr>
          <p:spPr>
            <a:xfrm>
              <a:off x="1080950" y="3645100"/>
              <a:ext cx="4825" cy="62450"/>
            </a:xfrm>
            <a:custGeom>
              <a:avLst/>
              <a:gdLst/>
              <a:ahLst/>
              <a:cxnLst/>
              <a:rect l="l" t="t" r="r" b="b"/>
              <a:pathLst>
                <a:path w="193" h="2498" extrusionOk="0">
                  <a:moveTo>
                    <a:pt x="145" y="2161"/>
                  </a:moveTo>
                  <a:lnTo>
                    <a:pt x="145" y="2161"/>
                  </a:lnTo>
                  <a:lnTo>
                    <a:pt x="97" y="2497"/>
                  </a:lnTo>
                  <a:lnTo>
                    <a:pt x="97" y="2497"/>
                  </a:lnTo>
                  <a:lnTo>
                    <a:pt x="97" y="2497"/>
                  </a:lnTo>
                  <a:lnTo>
                    <a:pt x="97" y="2497"/>
                  </a:lnTo>
                  <a:lnTo>
                    <a:pt x="145" y="2161"/>
                  </a:lnTo>
                  <a:close/>
                  <a:moveTo>
                    <a:pt x="145" y="2161"/>
                  </a:move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close/>
                  <a:moveTo>
                    <a:pt x="145" y="2161"/>
                  </a:move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624"/>
                  </a:lnTo>
                  <a:lnTo>
                    <a:pt x="193" y="624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28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45" y="192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45" y="192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59"/>
            <p:cNvSpPr/>
            <p:nvPr/>
          </p:nvSpPr>
          <p:spPr>
            <a:xfrm>
              <a:off x="1083350" y="3699125"/>
              <a:ext cx="1225" cy="8425"/>
            </a:xfrm>
            <a:custGeom>
              <a:avLst/>
              <a:gdLst/>
              <a:ahLst/>
              <a:cxnLst/>
              <a:rect l="l" t="t" r="r" b="b"/>
              <a:pathLst>
                <a:path w="49" h="337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59"/>
            <p:cNvSpPr/>
            <p:nvPr/>
          </p:nvSpPr>
          <p:spPr>
            <a:xfrm>
              <a:off x="1084550" y="369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59"/>
            <p:cNvSpPr/>
            <p:nvPr/>
          </p:nvSpPr>
          <p:spPr>
            <a:xfrm>
              <a:off x="1084550" y="369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59"/>
            <p:cNvSpPr/>
            <p:nvPr/>
          </p:nvSpPr>
          <p:spPr>
            <a:xfrm>
              <a:off x="1085750" y="365950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59"/>
            <p:cNvSpPr/>
            <p:nvPr/>
          </p:nvSpPr>
          <p:spPr>
            <a:xfrm>
              <a:off x="1085750" y="365830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59"/>
            <p:cNvSpPr/>
            <p:nvPr/>
          </p:nvSpPr>
          <p:spPr>
            <a:xfrm>
              <a:off x="1085750" y="3658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59"/>
            <p:cNvSpPr/>
            <p:nvPr/>
          </p:nvSpPr>
          <p:spPr>
            <a:xfrm>
              <a:off x="1085750" y="3658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59"/>
            <p:cNvSpPr/>
            <p:nvPr/>
          </p:nvSpPr>
          <p:spPr>
            <a:xfrm>
              <a:off x="1085750" y="3658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59"/>
            <p:cNvSpPr/>
            <p:nvPr/>
          </p:nvSpPr>
          <p:spPr>
            <a:xfrm>
              <a:off x="1080950" y="3645100"/>
              <a:ext cx="4825" cy="13225"/>
            </a:xfrm>
            <a:custGeom>
              <a:avLst/>
              <a:gdLst/>
              <a:ahLst/>
              <a:cxnLst/>
              <a:rect l="l" t="t" r="r" b="b"/>
              <a:pathLst>
                <a:path w="193" h="5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192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45" y="19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59"/>
            <p:cNvSpPr/>
            <p:nvPr/>
          </p:nvSpPr>
          <p:spPr>
            <a:xfrm>
              <a:off x="1080950" y="3570650"/>
              <a:ext cx="117700" cy="142900"/>
            </a:xfrm>
            <a:custGeom>
              <a:avLst/>
              <a:gdLst/>
              <a:ahLst/>
              <a:cxnLst/>
              <a:rect l="l" t="t" r="r" b="b"/>
              <a:pathLst>
                <a:path w="4708" h="5716" extrusionOk="0">
                  <a:moveTo>
                    <a:pt x="4563" y="0"/>
                  </a:moveTo>
                  <a:lnTo>
                    <a:pt x="4419" y="48"/>
                  </a:lnTo>
                  <a:lnTo>
                    <a:pt x="4131" y="145"/>
                  </a:lnTo>
                  <a:lnTo>
                    <a:pt x="3507" y="433"/>
                  </a:lnTo>
                  <a:lnTo>
                    <a:pt x="2738" y="913"/>
                  </a:lnTo>
                  <a:lnTo>
                    <a:pt x="1922" y="1441"/>
                  </a:lnTo>
                  <a:lnTo>
                    <a:pt x="1153" y="1970"/>
                  </a:lnTo>
                  <a:lnTo>
                    <a:pt x="529" y="2450"/>
                  </a:lnTo>
                  <a:lnTo>
                    <a:pt x="97" y="2786"/>
                  </a:lnTo>
                  <a:lnTo>
                    <a:pt x="1" y="2882"/>
                  </a:lnTo>
                  <a:lnTo>
                    <a:pt x="1" y="2930"/>
                  </a:lnTo>
                  <a:lnTo>
                    <a:pt x="1" y="2978"/>
                  </a:lnTo>
                  <a:lnTo>
                    <a:pt x="145" y="3170"/>
                  </a:lnTo>
                  <a:lnTo>
                    <a:pt x="193" y="3506"/>
                  </a:lnTo>
                  <a:lnTo>
                    <a:pt x="193" y="3554"/>
                  </a:lnTo>
                  <a:lnTo>
                    <a:pt x="193" y="3602"/>
                  </a:lnTo>
                  <a:lnTo>
                    <a:pt x="241" y="3939"/>
                  </a:lnTo>
                  <a:lnTo>
                    <a:pt x="241" y="4371"/>
                  </a:lnTo>
                  <a:lnTo>
                    <a:pt x="145" y="5139"/>
                  </a:lnTo>
                  <a:lnTo>
                    <a:pt x="97" y="5475"/>
                  </a:lnTo>
                  <a:lnTo>
                    <a:pt x="97" y="5523"/>
                  </a:lnTo>
                  <a:lnTo>
                    <a:pt x="49" y="5715"/>
                  </a:lnTo>
                  <a:lnTo>
                    <a:pt x="673" y="5139"/>
                  </a:lnTo>
                  <a:lnTo>
                    <a:pt x="1393" y="4371"/>
                  </a:lnTo>
                  <a:lnTo>
                    <a:pt x="2978" y="2546"/>
                  </a:lnTo>
                  <a:lnTo>
                    <a:pt x="3699" y="1681"/>
                  </a:lnTo>
                  <a:lnTo>
                    <a:pt x="4275" y="913"/>
                  </a:lnTo>
                  <a:lnTo>
                    <a:pt x="4611" y="337"/>
                  </a:lnTo>
                  <a:lnTo>
                    <a:pt x="4707" y="145"/>
                  </a:lnTo>
                  <a:lnTo>
                    <a:pt x="4707" y="48"/>
                  </a:lnTo>
                  <a:lnTo>
                    <a:pt x="4659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59"/>
            <p:cNvSpPr/>
            <p:nvPr/>
          </p:nvSpPr>
          <p:spPr>
            <a:xfrm>
              <a:off x="1080950" y="3570650"/>
              <a:ext cx="117700" cy="142900"/>
            </a:xfrm>
            <a:custGeom>
              <a:avLst/>
              <a:gdLst/>
              <a:ahLst/>
              <a:cxnLst/>
              <a:rect l="l" t="t" r="r" b="b"/>
              <a:pathLst>
                <a:path w="4708" h="5716" fill="none" extrusionOk="0">
                  <a:moveTo>
                    <a:pt x="4563" y="0"/>
                  </a:moveTo>
                  <a:lnTo>
                    <a:pt x="4563" y="0"/>
                  </a:lnTo>
                  <a:lnTo>
                    <a:pt x="4419" y="48"/>
                  </a:lnTo>
                  <a:lnTo>
                    <a:pt x="4131" y="145"/>
                  </a:lnTo>
                  <a:lnTo>
                    <a:pt x="3507" y="433"/>
                  </a:lnTo>
                  <a:lnTo>
                    <a:pt x="2738" y="913"/>
                  </a:lnTo>
                  <a:lnTo>
                    <a:pt x="1922" y="1441"/>
                  </a:lnTo>
                  <a:lnTo>
                    <a:pt x="1153" y="1970"/>
                  </a:lnTo>
                  <a:lnTo>
                    <a:pt x="529" y="2450"/>
                  </a:lnTo>
                  <a:lnTo>
                    <a:pt x="97" y="2786"/>
                  </a:lnTo>
                  <a:lnTo>
                    <a:pt x="1" y="2882"/>
                  </a:lnTo>
                  <a:lnTo>
                    <a:pt x="1" y="2930"/>
                  </a:lnTo>
                  <a:lnTo>
                    <a:pt x="1" y="2930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45" y="3170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602"/>
                  </a:lnTo>
                  <a:lnTo>
                    <a:pt x="193" y="3602"/>
                  </a:lnTo>
                  <a:lnTo>
                    <a:pt x="241" y="3939"/>
                  </a:lnTo>
                  <a:lnTo>
                    <a:pt x="241" y="4371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97" y="5475"/>
                  </a:lnTo>
                  <a:lnTo>
                    <a:pt x="97" y="5475"/>
                  </a:lnTo>
                  <a:lnTo>
                    <a:pt x="97" y="5523"/>
                  </a:lnTo>
                  <a:lnTo>
                    <a:pt x="97" y="5523"/>
                  </a:lnTo>
                  <a:lnTo>
                    <a:pt x="49" y="5715"/>
                  </a:lnTo>
                  <a:lnTo>
                    <a:pt x="49" y="5715"/>
                  </a:lnTo>
                  <a:lnTo>
                    <a:pt x="49" y="5715"/>
                  </a:lnTo>
                  <a:lnTo>
                    <a:pt x="49" y="5715"/>
                  </a:lnTo>
                  <a:lnTo>
                    <a:pt x="673" y="5139"/>
                  </a:lnTo>
                  <a:lnTo>
                    <a:pt x="1393" y="4371"/>
                  </a:lnTo>
                  <a:lnTo>
                    <a:pt x="2978" y="2546"/>
                  </a:lnTo>
                  <a:lnTo>
                    <a:pt x="3699" y="1681"/>
                  </a:lnTo>
                  <a:lnTo>
                    <a:pt x="4275" y="913"/>
                  </a:lnTo>
                  <a:lnTo>
                    <a:pt x="4611" y="337"/>
                  </a:lnTo>
                  <a:lnTo>
                    <a:pt x="4707" y="145"/>
                  </a:lnTo>
                  <a:lnTo>
                    <a:pt x="4707" y="48"/>
                  </a:lnTo>
                  <a:lnTo>
                    <a:pt x="4707" y="48"/>
                  </a:lnTo>
                  <a:lnTo>
                    <a:pt x="4659" y="0"/>
                  </a:lnTo>
                  <a:lnTo>
                    <a:pt x="456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59"/>
            <p:cNvSpPr/>
            <p:nvPr/>
          </p:nvSpPr>
          <p:spPr>
            <a:xfrm>
              <a:off x="897250" y="3269300"/>
              <a:ext cx="241350" cy="146500"/>
            </a:xfrm>
            <a:custGeom>
              <a:avLst/>
              <a:gdLst/>
              <a:ahLst/>
              <a:cxnLst/>
              <a:rect l="l" t="t" r="r" b="b"/>
              <a:pathLst>
                <a:path w="9654" h="5860" extrusionOk="0">
                  <a:moveTo>
                    <a:pt x="1105" y="0"/>
                  </a:moveTo>
                  <a:lnTo>
                    <a:pt x="721" y="48"/>
                  </a:lnTo>
                  <a:lnTo>
                    <a:pt x="577" y="96"/>
                  </a:lnTo>
                  <a:lnTo>
                    <a:pt x="481" y="192"/>
                  </a:lnTo>
                  <a:lnTo>
                    <a:pt x="385" y="384"/>
                  </a:lnTo>
                  <a:lnTo>
                    <a:pt x="241" y="672"/>
                  </a:lnTo>
                  <a:lnTo>
                    <a:pt x="145" y="1009"/>
                  </a:lnTo>
                  <a:lnTo>
                    <a:pt x="97" y="1345"/>
                  </a:lnTo>
                  <a:lnTo>
                    <a:pt x="1" y="2209"/>
                  </a:lnTo>
                  <a:lnTo>
                    <a:pt x="1" y="3074"/>
                  </a:lnTo>
                  <a:lnTo>
                    <a:pt x="1" y="3890"/>
                  </a:lnTo>
                  <a:lnTo>
                    <a:pt x="49" y="4563"/>
                  </a:lnTo>
                  <a:lnTo>
                    <a:pt x="97" y="5235"/>
                  </a:lnTo>
                  <a:lnTo>
                    <a:pt x="1586" y="5379"/>
                  </a:lnTo>
                  <a:lnTo>
                    <a:pt x="4803" y="5715"/>
                  </a:lnTo>
                  <a:lnTo>
                    <a:pt x="6580" y="5811"/>
                  </a:lnTo>
                  <a:lnTo>
                    <a:pt x="8069" y="5859"/>
                  </a:lnTo>
                  <a:lnTo>
                    <a:pt x="8693" y="5859"/>
                  </a:lnTo>
                  <a:lnTo>
                    <a:pt x="9174" y="5811"/>
                  </a:lnTo>
                  <a:lnTo>
                    <a:pt x="9510" y="5715"/>
                  </a:lnTo>
                  <a:lnTo>
                    <a:pt x="9606" y="5667"/>
                  </a:lnTo>
                  <a:lnTo>
                    <a:pt x="9654" y="5619"/>
                  </a:lnTo>
                  <a:lnTo>
                    <a:pt x="9654" y="5283"/>
                  </a:lnTo>
                  <a:lnTo>
                    <a:pt x="9558" y="4803"/>
                  </a:lnTo>
                  <a:lnTo>
                    <a:pt x="9318" y="3602"/>
                  </a:lnTo>
                  <a:lnTo>
                    <a:pt x="9030" y="2594"/>
                  </a:lnTo>
                  <a:lnTo>
                    <a:pt x="8934" y="2113"/>
                  </a:lnTo>
                  <a:lnTo>
                    <a:pt x="7733" y="1681"/>
                  </a:lnTo>
                  <a:lnTo>
                    <a:pt x="6484" y="1249"/>
                  </a:lnTo>
                  <a:lnTo>
                    <a:pt x="4995" y="817"/>
                  </a:lnTo>
                  <a:lnTo>
                    <a:pt x="3507" y="384"/>
                  </a:lnTo>
                  <a:lnTo>
                    <a:pt x="2834" y="192"/>
                  </a:lnTo>
                  <a:lnTo>
                    <a:pt x="2162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59"/>
            <p:cNvSpPr/>
            <p:nvPr/>
          </p:nvSpPr>
          <p:spPr>
            <a:xfrm>
              <a:off x="897250" y="3269300"/>
              <a:ext cx="241350" cy="146500"/>
            </a:xfrm>
            <a:custGeom>
              <a:avLst/>
              <a:gdLst/>
              <a:ahLst/>
              <a:cxnLst/>
              <a:rect l="l" t="t" r="r" b="b"/>
              <a:pathLst>
                <a:path w="9654" h="5860" fill="none" extrusionOk="0">
                  <a:moveTo>
                    <a:pt x="8934" y="2113"/>
                  </a:moveTo>
                  <a:lnTo>
                    <a:pt x="8934" y="2113"/>
                  </a:lnTo>
                  <a:lnTo>
                    <a:pt x="7733" y="1681"/>
                  </a:lnTo>
                  <a:lnTo>
                    <a:pt x="6484" y="1249"/>
                  </a:lnTo>
                  <a:lnTo>
                    <a:pt x="4995" y="817"/>
                  </a:lnTo>
                  <a:lnTo>
                    <a:pt x="3507" y="384"/>
                  </a:lnTo>
                  <a:lnTo>
                    <a:pt x="2834" y="192"/>
                  </a:lnTo>
                  <a:lnTo>
                    <a:pt x="2162" y="96"/>
                  </a:lnTo>
                  <a:lnTo>
                    <a:pt x="1586" y="0"/>
                  </a:lnTo>
                  <a:lnTo>
                    <a:pt x="1105" y="0"/>
                  </a:lnTo>
                  <a:lnTo>
                    <a:pt x="721" y="48"/>
                  </a:lnTo>
                  <a:lnTo>
                    <a:pt x="577" y="96"/>
                  </a:lnTo>
                  <a:lnTo>
                    <a:pt x="481" y="192"/>
                  </a:lnTo>
                  <a:lnTo>
                    <a:pt x="481" y="192"/>
                  </a:lnTo>
                  <a:lnTo>
                    <a:pt x="385" y="384"/>
                  </a:lnTo>
                  <a:lnTo>
                    <a:pt x="241" y="672"/>
                  </a:lnTo>
                  <a:lnTo>
                    <a:pt x="145" y="1009"/>
                  </a:lnTo>
                  <a:lnTo>
                    <a:pt x="97" y="1345"/>
                  </a:lnTo>
                  <a:lnTo>
                    <a:pt x="1" y="2209"/>
                  </a:lnTo>
                  <a:lnTo>
                    <a:pt x="1" y="3074"/>
                  </a:lnTo>
                  <a:lnTo>
                    <a:pt x="1" y="3890"/>
                  </a:lnTo>
                  <a:lnTo>
                    <a:pt x="49" y="4563"/>
                  </a:lnTo>
                  <a:lnTo>
                    <a:pt x="97" y="5235"/>
                  </a:lnTo>
                  <a:lnTo>
                    <a:pt x="97" y="5235"/>
                  </a:lnTo>
                  <a:lnTo>
                    <a:pt x="1586" y="5379"/>
                  </a:lnTo>
                  <a:lnTo>
                    <a:pt x="4803" y="5715"/>
                  </a:lnTo>
                  <a:lnTo>
                    <a:pt x="6580" y="5811"/>
                  </a:lnTo>
                  <a:lnTo>
                    <a:pt x="8069" y="5859"/>
                  </a:lnTo>
                  <a:lnTo>
                    <a:pt x="8693" y="5859"/>
                  </a:lnTo>
                  <a:lnTo>
                    <a:pt x="9174" y="5811"/>
                  </a:lnTo>
                  <a:lnTo>
                    <a:pt x="9510" y="5715"/>
                  </a:lnTo>
                  <a:lnTo>
                    <a:pt x="9606" y="5667"/>
                  </a:lnTo>
                  <a:lnTo>
                    <a:pt x="9654" y="5619"/>
                  </a:lnTo>
                  <a:lnTo>
                    <a:pt x="9654" y="5619"/>
                  </a:lnTo>
                  <a:lnTo>
                    <a:pt x="9654" y="5283"/>
                  </a:lnTo>
                  <a:lnTo>
                    <a:pt x="9558" y="4803"/>
                  </a:lnTo>
                  <a:lnTo>
                    <a:pt x="9318" y="3602"/>
                  </a:lnTo>
                  <a:lnTo>
                    <a:pt x="9030" y="2594"/>
                  </a:lnTo>
                  <a:lnTo>
                    <a:pt x="8934" y="2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59"/>
            <p:cNvSpPr/>
            <p:nvPr/>
          </p:nvSpPr>
          <p:spPr>
            <a:xfrm>
              <a:off x="1035325" y="3301700"/>
              <a:ext cx="40850" cy="112900"/>
            </a:xfrm>
            <a:custGeom>
              <a:avLst/>
              <a:gdLst/>
              <a:ahLst/>
              <a:cxnLst/>
              <a:rect l="l" t="t" r="r" b="b"/>
              <a:pathLst>
                <a:path w="1634" h="4516" extrusionOk="0">
                  <a:moveTo>
                    <a:pt x="1105" y="1"/>
                  </a:moveTo>
                  <a:lnTo>
                    <a:pt x="865" y="1105"/>
                  </a:lnTo>
                  <a:lnTo>
                    <a:pt x="577" y="2306"/>
                  </a:lnTo>
                  <a:lnTo>
                    <a:pt x="1" y="4467"/>
                  </a:lnTo>
                  <a:lnTo>
                    <a:pt x="961" y="4515"/>
                  </a:lnTo>
                  <a:lnTo>
                    <a:pt x="1153" y="3411"/>
                  </a:lnTo>
                  <a:lnTo>
                    <a:pt x="1345" y="2306"/>
                  </a:lnTo>
                  <a:lnTo>
                    <a:pt x="1490" y="1201"/>
                  </a:lnTo>
                  <a:lnTo>
                    <a:pt x="1634" y="193"/>
                  </a:lnTo>
                  <a:lnTo>
                    <a:pt x="1105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59"/>
            <p:cNvSpPr/>
            <p:nvPr/>
          </p:nvSpPr>
          <p:spPr>
            <a:xfrm>
              <a:off x="1035325" y="3301700"/>
              <a:ext cx="40850" cy="112900"/>
            </a:xfrm>
            <a:custGeom>
              <a:avLst/>
              <a:gdLst/>
              <a:ahLst/>
              <a:cxnLst/>
              <a:rect l="l" t="t" r="r" b="b"/>
              <a:pathLst>
                <a:path w="1634" h="4516" fill="none" extrusionOk="0">
                  <a:moveTo>
                    <a:pt x="1105" y="1"/>
                  </a:moveTo>
                  <a:lnTo>
                    <a:pt x="1105" y="1"/>
                  </a:lnTo>
                  <a:lnTo>
                    <a:pt x="865" y="1105"/>
                  </a:lnTo>
                  <a:lnTo>
                    <a:pt x="577" y="2306"/>
                  </a:lnTo>
                  <a:lnTo>
                    <a:pt x="1" y="4467"/>
                  </a:lnTo>
                  <a:lnTo>
                    <a:pt x="1" y="4467"/>
                  </a:lnTo>
                  <a:lnTo>
                    <a:pt x="961" y="4515"/>
                  </a:lnTo>
                  <a:lnTo>
                    <a:pt x="961" y="4515"/>
                  </a:lnTo>
                  <a:lnTo>
                    <a:pt x="1153" y="3411"/>
                  </a:lnTo>
                  <a:lnTo>
                    <a:pt x="1345" y="2306"/>
                  </a:lnTo>
                  <a:lnTo>
                    <a:pt x="1490" y="1201"/>
                  </a:lnTo>
                  <a:lnTo>
                    <a:pt x="1634" y="193"/>
                  </a:lnTo>
                  <a:lnTo>
                    <a:pt x="1634" y="193"/>
                  </a:lnTo>
                  <a:lnTo>
                    <a:pt x="1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59"/>
            <p:cNvSpPr/>
            <p:nvPr/>
          </p:nvSpPr>
          <p:spPr>
            <a:xfrm>
              <a:off x="918875" y="3259675"/>
              <a:ext cx="145300" cy="170525"/>
            </a:xfrm>
            <a:custGeom>
              <a:avLst/>
              <a:gdLst/>
              <a:ahLst/>
              <a:cxnLst/>
              <a:rect l="l" t="t" r="r" b="b"/>
              <a:pathLst>
                <a:path w="5812" h="6821" extrusionOk="0">
                  <a:moveTo>
                    <a:pt x="0" y="1"/>
                  </a:moveTo>
                  <a:lnTo>
                    <a:pt x="48" y="289"/>
                  </a:lnTo>
                  <a:lnTo>
                    <a:pt x="192" y="673"/>
                  </a:lnTo>
                  <a:lnTo>
                    <a:pt x="384" y="1154"/>
                  </a:lnTo>
                  <a:lnTo>
                    <a:pt x="673" y="1634"/>
                  </a:lnTo>
                  <a:lnTo>
                    <a:pt x="1393" y="2738"/>
                  </a:lnTo>
                  <a:lnTo>
                    <a:pt x="2209" y="3891"/>
                  </a:lnTo>
                  <a:lnTo>
                    <a:pt x="3794" y="5956"/>
                  </a:lnTo>
                  <a:lnTo>
                    <a:pt x="4467" y="6821"/>
                  </a:lnTo>
                  <a:lnTo>
                    <a:pt x="4707" y="5956"/>
                  </a:lnTo>
                  <a:lnTo>
                    <a:pt x="5235" y="4035"/>
                  </a:lnTo>
                  <a:lnTo>
                    <a:pt x="5523" y="2930"/>
                  </a:lnTo>
                  <a:lnTo>
                    <a:pt x="5715" y="1922"/>
                  </a:lnTo>
                  <a:lnTo>
                    <a:pt x="5811" y="1106"/>
                  </a:lnTo>
                  <a:lnTo>
                    <a:pt x="5811" y="817"/>
                  </a:lnTo>
                  <a:lnTo>
                    <a:pt x="5811" y="625"/>
                  </a:lnTo>
                  <a:lnTo>
                    <a:pt x="5715" y="481"/>
                  </a:lnTo>
                  <a:lnTo>
                    <a:pt x="5619" y="385"/>
                  </a:lnTo>
                  <a:lnTo>
                    <a:pt x="5475" y="289"/>
                  </a:lnTo>
                  <a:lnTo>
                    <a:pt x="5331" y="241"/>
                  </a:lnTo>
                  <a:lnTo>
                    <a:pt x="4995" y="193"/>
                  </a:lnTo>
                  <a:lnTo>
                    <a:pt x="4611" y="193"/>
                  </a:lnTo>
                  <a:lnTo>
                    <a:pt x="3986" y="289"/>
                  </a:lnTo>
                  <a:lnTo>
                    <a:pt x="3650" y="385"/>
                  </a:lnTo>
                  <a:lnTo>
                    <a:pt x="2594" y="241"/>
                  </a:lnTo>
                  <a:lnTo>
                    <a:pt x="1345" y="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59"/>
            <p:cNvSpPr/>
            <p:nvPr/>
          </p:nvSpPr>
          <p:spPr>
            <a:xfrm>
              <a:off x="918875" y="3259675"/>
              <a:ext cx="145300" cy="170525"/>
            </a:xfrm>
            <a:custGeom>
              <a:avLst/>
              <a:gdLst/>
              <a:ahLst/>
              <a:cxnLst/>
              <a:rect l="l" t="t" r="r" b="b"/>
              <a:pathLst>
                <a:path w="5812" h="68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45" y="97"/>
                  </a:lnTo>
                  <a:lnTo>
                    <a:pt x="2594" y="241"/>
                  </a:lnTo>
                  <a:lnTo>
                    <a:pt x="3650" y="385"/>
                  </a:lnTo>
                  <a:lnTo>
                    <a:pt x="3650" y="385"/>
                  </a:lnTo>
                  <a:lnTo>
                    <a:pt x="3986" y="289"/>
                  </a:lnTo>
                  <a:lnTo>
                    <a:pt x="4611" y="193"/>
                  </a:lnTo>
                  <a:lnTo>
                    <a:pt x="4995" y="193"/>
                  </a:lnTo>
                  <a:lnTo>
                    <a:pt x="5331" y="241"/>
                  </a:lnTo>
                  <a:lnTo>
                    <a:pt x="5475" y="289"/>
                  </a:lnTo>
                  <a:lnTo>
                    <a:pt x="5619" y="385"/>
                  </a:lnTo>
                  <a:lnTo>
                    <a:pt x="5715" y="481"/>
                  </a:lnTo>
                  <a:lnTo>
                    <a:pt x="5811" y="625"/>
                  </a:lnTo>
                  <a:lnTo>
                    <a:pt x="5811" y="625"/>
                  </a:lnTo>
                  <a:lnTo>
                    <a:pt x="5811" y="817"/>
                  </a:lnTo>
                  <a:lnTo>
                    <a:pt x="5811" y="1106"/>
                  </a:lnTo>
                  <a:lnTo>
                    <a:pt x="5715" y="1922"/>
                  </a:lnTo>
                  <a:lnTo>
                    <a:pt x="5523" y="2930"/>
                  </a:lnTo>
                  <a:lnTo>
                    <a:pt x="5235" y="4035"/>
                  </a:lnTo>
                  <a:lnTo>
                    <a:pt x="4707" y="5956"/>
                  </a:lnTo>
                  <a:lnTo>
                    <a:pt x="4467" y="6821"/>
                  </a:lnTo>
                  <a:lnTo>
                    <a:pt x="4467" y="6821"/>
                  </a:lnTo>
                  <a:lnTo>
                    <a:pt x="3794" y="5956"/>
                  </a:lnTo>
                  <a:lnTo>
                    <a:pt x="2209" y="3891"/>
                  </a:lnTo>
                  <a:lnTo>
                    <a:pt x="1393" y="2738"/>
                  </a:lnTo>
                  <a:lnTo>
                    <a:pt x="673" y="1634"/>
                  </a:lnTo>
                  <a:lnTo>
                    <a:pt x="384" y="1154"/>
                  </a:lnTo>
                  <a:lnTo>
                    <a:pt x="192" y="673"/>
                  </a:lnTo>
                  <a:lnTo>
                    <a:pt x="48" y="28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59"/>
            <p:cNvSpPr/>
            <p:nvPr/>
          </p:nvSpPr>
          <p:spPr>
            <a:xfrm>
              <a:off x="932075" y="3260875"/>
              <a:ext cx="132100" cy="160925"/>
            </a:xfrm>
            <a:custGeom>
              <a:avLst/>
              <a:gdLst/>
              <a:ahLst/>
              <a:cxnLst/>
              <a:rect l="l" t="t" r="r" b="b"/>
              <a:pathLst>
                <a:path w="5284" h="6437" extrusionOk="0">
                  <a:moveTo>
                    <a:pt x="1" y="1"/>
                  </a:moveTo>
                  <a:lnTo>
                    <a:pt x="1165" y="110"/>
                  </a:lnTo>
                  <a:lnTo>
                    <a:pt x="1165" y="110"/>
                  </a:lnTo>
                  <a:lnTo>
                    <a:pt x="1153" y="97"/>
                  </a:lnTo>
                  <a:lnTo>
                    <a:pt x="1" y="1"/>
                  </a:lnTo>
                  <a:close/>
                  <a:moveTo>
                    <a:pt x="1165" y="110"/>
                  </a:moveTo>
                  <a:lnTo>
                    <a:pt x="1585" y="577"/>
                  </a:lnTo>
                  <a:lnTo>
                    <a:pt x="2018" y="1106"/>
                  </a:lnTo>
                  <a:lnTo>
                    <a:pt x="2450" y="1730"/>
                  </a:lnTo>
                  <a:lnTo>
                    <a:pt x="2834" y="2402"/>
                  </a:lnTo>
                  <a:lnTo>
                    <a:pt x="3266" y="3123"/>
                  </a:lnTo>
                  <a:lnTo>
                    <a:pt x="3650" y="3843"/>
                  </a:lnTo>
                  <a:lnTo>
                    <a:pt x="4346" y="5326"/>
                  </a:lnTo>
                  <a:lnTo>
                    <a:pt x="4346" y="5326"/>
                  </a:lnTo>
                  <a:lnTo>
                    <a:pt x="4371" y="5236"/>
                  </a:lnTo>
                  <a:lnTo>
                    <a:pt x="4803" y="3651"/>
                  </a:lnTo>
                  <a:lnTo>
                    <a:pt x="5139" y="2066"/>
                  </a:lnTo>
                  <a:lnTo>
                    <a:pt x="5283" y="1346"/>
                  </a:lnTo>
                  <a:lnTo>
                    <a:pt x="5283" y="865"/>
                  </a:lnTo>
                  <a:lnTo>
                    <a:pt x="5283" y="577"/>
                  </a:lnTo>
                  <a:lnTo>
                    <a:pt x="5235" y="433"/>
                  </a:lnTo>
                  <a:lnTo>
                    <a:pt x="5139" y="337"/>
                  </a:lnTo>
                  <a:lnTo>
                    <a:pt x="4947" y="241"/>
                  </a:lnTo>
                  <a:lnTo>
                    <a:pt x="4659" y="145"/>
                  </a:lnTo>
                  <a:lnTo>
                    <a:pt x="3939" y="145"/>
                  </a:lnTo>
                  <a:lnTo>
                    <a:pt x="3554" y="241"/>
                  </a:lnTo>
                  <a:lnTo>
                    <a:pt x="3122" y="337"/>
                  </a:lnTo>
                  <a:lnTo>
                    <a:pt x="2402" y="241"/>
                  </a:lnTo>
                  <a:lnTo>
                    <a:pt x="1537" y="145"/>
                  </a:lnTo>
                  <a:lnTo>
                    <a:pt x="1165" y="110"/>
                  </a:lnTo>
                  <a:close/>
                  <a:moveTo>
                    <a:pt x="4346" y="5326"/>
                  </a:moveTo>
                  <a:lnTo>
                    <a:pt x="4035" y="6436"/>
                  </a:lnTo>
                  <a:lnTo>
                    <a:pt x="4371" y="5380"/>
                  </a:lnTo>
                  <a:lnTo>
                    <a:pt x="4346" y="5326"/>
                  </a:lnTo>
                  <a:close/>
                </a:path>
              </a:pathLst>
            </a:custGeom>
            <a:solidFill>
              <a:srgbClr val="76A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59"/>
            <p:cNvSpPr/>
            <p:nvPr/>
          </p:nvSpPr>
          <p:spPr>
            <a:xfrm>
              <a:off x="932075" y="3260875"/>
              <a:ext cx="132100" cy="160925"/>
            </a:xfrm>
            <a:custGeom>
              <a:avLst/>
              <a:gdLst/>
              <a:ahLst/>
              <a:cxnLst/>
              <a:rect l="l" t="t" r="r" b="b"/>
              <a:pathLst>
                <a:path w="5284" h="643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153" y="97"/>
                  </a:lnTo>
                  <a:lnTo>
                    <a:pt x="1153" y="97"/>
                  </a:lnTo>
                  <a:lnTo>
                    <a:pt x="1585" y="577"/>
                  </a:lnTo>
                  <a:lnTo>
                    <a:pt x="2018" y="1106"/>
                  </a:lnTo>
                  <a:lnTo>
                    <a:pt x="2450" y="1730"/>
                  </a:lnTo>
                  <a:lnTo>
                    <a:pt x="2834" y="2402"/>
                  </a:lnTo>
                  <a:lnTo>
                    <a:pt x="3266" y="3123"/>
                  </a:lnTo>
                  <a:lnTo>
                    <a:pt x="3650" y="3843"/>
                  </a:lnTo>
                  <a:lnTo>
                    <a:pt x="4371" y="5380"/>
                  </a:lnTo>
                  <a:lnTo>
                    <a:pt x="4371" y="5380"/>
                  </a:lnTo>
                  <a:lnTo>
                    <a:pt x="4035" y="6436"/>
                  </a:lnTo>
                  <a:lnTo>
                    <a:pt x="4035" y="6436"/>
                  </a:lnTo>
                  <a:lnTo>
                    <a:pt x="4035" y="6436"/>
                  </a:lnTo>
                  <a:lnTo>
                    <a:pt x="4371" y="5236"/>
                  </a:lnTo>
                  <a:lnTo>
                    <a:pt x="4803" y="3651"/>
                  </a:lnTo>
                  <a:lnTo>
                    <a:pt x="5139" y="2066"/>
                  </a:lnTo>
                  <a:lnTo>
                    <a:pt x="5283" y="1346"/>
                  </a:lnTo>
                  <a:lnTo>
                    <a:pt x="5283" y="865"/>
                  </a:lnTo>
                  <a:lnTo>
                    <a:pt x="5283" y="865"/>
                  </a:lnTo>
                  <a:lnTo>
                    <a:pt x="5283" y="577"/>
                  </a:lnTo>
                  <a:lnTo>
                    <a:pt x="5283" y="577"/>
                  </a:lnTo>
                  <a:lnTo>
                    <a:pt x="5235" y="433"/>
                  </a:lnTo>
                  <a:lnTo>
                    <a:pt x="5139" y="337"/>
                  </a:lnTo>
                  <a:lnTo>
                    <a:pt x="4947" y="241"/>
                  </a:lnTo>
                  <a:lnTo>
                    <a:pt x="4659" y="145"/>
                  </a:lnTo>
                  <a:lnTo>
                    <a:pt x="4371" y="145"/>
                  </a:lnTo>
                  <a:lnTo>
                    <a:pt x="4371" y="145"/>
                  </a:lnTo>
                  <a:lnTo>
                    <a:pt x="3939" y="145"/>
                  </a:lnTo>
                  <a:lnTo>
                    <a:pt x="3554" y="241"/>
                  </a:lnTo>
                  <a:lnTo>
                    <a:pt x="3122" y="337"/>
                  </a:lnTo>
                  <a:lnTo>
                    <a:pt x="3122" y="337"/>
                  </a:lnTo>
                  <a:lnTo>
                    <a:pt x="2402" y="241"/>
                  </a:lnTo>
                  <a:lnTo>
                    <a:pt x="1537" y="14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59"/>
            <p:cNvSpPr/>
            <p:nvPr/>
          </p:nvSpPr>
          <p:spPr>
            <a:xfrm>
              <a:off x="932075" y="3260875"/>
              <a:ext cx="109275" cy="160925"/>
            </a:xfrm>
            <a:custGeom>
              <a:avLst/>
              <a:gdLst/>
              <a:ahLst/>
              <a:cxnLst/>
              <a:rect l="l" t="t" r="r" b="b"/>
              <a:pathLst>
                <a:path w="4371" h="6437" extrusionOk="0">
                  <a:moveTo>
                    <a:pt x="1" y="1"/>
                  </a:moveTo>
                  <a:lnTo>
                    <a:pt x="385" y="385"/>
                  </a:lnTo>
                  <a:lnTo>
                    <a:pt x="577" y="673"/>
                  </a:lnTo>
                  <a:lnTo>
                    <a:pt x="1105" y="1154"/>
                  </a:lnTo>
                  <a:lnTo>
                    <a:pt x="1585" y="1730"/>
                  </a:lnTo>
                  <a:lnTo>
                    <a:pt x="2018" y="2402"/>
                  </a:lnTo>
                  <a:lnTo>
                    <a:pt x="2498" y="3171"/>
                  </a:lnTo>
                  <a:lnTo>
                    <a:pt x="2930" y="3939"/>
                  </a:lnTo>
                  <a:lnTo>
                    <a:pt x="3314" y="4755"/>
                  </a:lnTo>
                  <a:lnTo>
                    <a:pt x="3699" y="5572"/>
                  </a:lnTo>
                  <a:lnTo>
                    <a:pt x="4035" y="6436"/>
                  </a:lnTo>
                  <a:lnTo>
                    <a:pt x="4371" y="5380"/>
                  </a:lnTo>
                  <a:lnTo>
                    <a:pt x="3650" y="3843"/>
                  </a:lnTo>
                  <a:lnTo>
                    <a:pt x="3266" y="3123"/>
                  </a:lnTo>
                  <a:lnTo>
                    <a:pt x="2834" y="2402"/>
                  </a:lnTo>
                  <a:lnTo>
                    <a:pt x="2450" y="1730"/>
                  </a:lnTo>
                  <a:lnTo>
                    <a:pt x="2018" y="1106"/>
                  </a:lnTo>
                  <a:lnTo>
                    <a:pt x="1585" y="577"/>
                  </a:lnTo>
                  <a:lnTo>
                    <a:pt x="1153" y="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D9A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59"/>
            <p:cNvSpPr/>
            <p:nvPr/>
          </p:nvSpPr>
          <p:spPr>
            <a:xfrm>
              <a:off x="932075" y="3260875"/>
              <a:ext cx="109275" cy="160925"/>
            </a:xfrm>
            <a:custGeom>
              <a:avLst/>
              <a:gdLst/>
              <a:ahLst/>
              <a:cxnLst/>
              <a:rect l="l" t="t" r="r" b="b"/>
              <a:pathLst>
                <a:path w="4371" h="643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5" y="385"/>
                  </a:lnTo>
                  <a:lnTo>
                    <a:pt x="577" y="673"/>
                  </a:lnTo>
                  <a:lnTo>
                    <a:pt x="577" y="673"/>
                  </a:lnTo>
                  <a:lnTo>
                    <a:pt x="1105" y="1154"/>
                  </a:lnTo>
                  <a:lnTo>
                    <a:pt x="1585" y="1730"/>
                  </a:lnTo>
                  <a:lnTo>
                    <a:pt x="2018" y="2402"/>
                  </a:lnTo>
                  <a:lnTo>
                    <a:pt x="2498" y="3171"/>
                  </a:lnTo>
                  <a:lnTo>
                    <a:pt x="2930" y="3939"/>
                  </a:lnTo>
                  <a:lnTo>
                    <a:pt x="3314" y="4755"/>
                  </a:lnTo>
                  <a:lnTo>
                    <a:pt x="3699" y="5572"/>
                  </a:lnTo>
                  <a:lnTo>
                    <a:pt x="4035" y="6436"/>
                  </a:lnTo>
                  <a:lnTo>
                    <a:pt x="4035" y="6436"/>
                  </a:lnTo>
                  <a:lnTo>
                    <a:pt x="4371" y="5380"/>
                  </a:lnTo>
                  <a:lnTo>
                    <a:pt x="4371" y="5380"/>
                  </a:lnTo>
                  <a:lnTo>
                    <a:pt x="3650" y="3843"/>
                  </a:lnTo>
                  <a:lnTo>
                    <a:pt x="3266" y="3123"/>
                  </a:lnTo>
                  <a:lnTo>
                    <a:pt x="2834" y="2402"/>
                  </a:lnTo>
                  <a:lnTo>
                    <a:pt x="2450" y="1730"/>
                  </a:lnTo>
                  <a:lnTo>
                    <a:pt x="2018" y="1106"/>
                  </a:lnTo>
                  <a:lnTo>
                    <a:pt x="1585" y="577"/>
                  </a:lnTo>
                  <a:lnTo>
                    <a:pt x="1153" y="97"/>
                  </a:lnTo>
                  <a:lnTo>
                    <a:pt x="115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59"/>
            <p:cNvSpPr/>
            <p:nvPr/>
          </p:nvSpPr>
          <p:spPr>
            <a:xfrm>
              <a:off x="1106175" y="3172050"/>
              <a:ext cx="186125" cy="242550"/>
            </a:xfrm>
            <a:custGeom>
              <a:avLst/>
              <a:gdLst/>
              <a:ahLst/>
              <a:cxnLst/>
              <a:rect l="l" t="t" r="r" b="b"/>
              <a:pathLst>
                <a:path w="7445" h="9702" extrusionOk="0">
                  <a:moveTo>
                    <a:pt x="5475" y="0"/>
                  </a:moveTo>
                  <a:lnTo>
                    <a:pt x="4130" y="1633"/>
                  </a:lnTo>
                  <a:lnTo>
                    <a:pt x="2594" y="3362"/>
                  </a:lnTo>
                  <a:lnTo>
                    <a:pt x="1153" y="4947"/>
                  </a:lnTo>
                  <a:lnTo>
                    <a:pt x="0" y="6147"/>
                  </a:lnTo>
                  <a:lnTo>
                    <a:pt x="480" y="9461"/>
                  </a:lnTo>
                  <a:lnTo>
                    <a:pt x="577" y="9605"/>
                  </a:lnTo>
                  <a:lnTo>
                    <a:pt x="673" y="9653"/>
                  </a:lnTo>
                  <a:lnTo>
                    <a:pt x="769" y="9701"/>
                  </a:lnTo>
                  <a:lnTo>
                    <a:pt x="913" y="9701"/>
                  </a:lnTo>
                  <a:lnTo>
                    <a:pt x="1153" y="9653"/>
                  </a:lnTo>
                  <a:lnTo>
                    <a:pt x="1393" y="9509"/>
                  </a:lnTo>
                  <a:lnTo>
                    <a:pt x="2065" y="8981"/>
                  </a:lnTo>
                  <a:lnTo>
                    <a:pt x="2690" y="8405"/>
                  </a:lnTo>
                  <a:lnTo>
                    <a:pt x="3266" y="7780"/>
                  </a:lnTo>
                  <a:lnTo>
                    <a:pt x="3842" y="7156"/>
                  </a:lnTo>
                  <a:lnTo>
                    <a:pt x="4371" y="6484"/>
                  </a:lnTo>
                  <a:lnTo>
                    <a:pt x="4899" y="5811"/>
                  </a:lnTo>
                  <a:lnTo>
                    <a:pt x="5763" y="4514"/>
                  </a:lnTo>
                  <a:lnTo>
                    <a:pt x="6484" y="3314"/>
                  </a:lnTo>
                  <a:lnTo>
                    <a:pt x="6964" y="2305"/>
                  </a:lnTo>
                  <a:lnTo>
                    <a:pt x="7444" y="1441"/>
                  </a:lnTo>
                  <a:lnTo>
                    <a:pt x="5475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59"/>
            <p:cNvSpPr/>
            <p:nvPr/>
          </p:nvSpPr>
          <p:spPr>
            <a:xfrm>
              <a:off x="1231025" y="3072400"/>
              <a:ext cx="140500" cy="151300"/>
            </a:xfrm>
            <a:custGeom>
              <a:avLst/>
              <a:gdLst/>
              <a:ahLst/>
              <a:cxnLst/>
              <a:rect l="l" t="t" r="r" b="b"/>
              <a:pathLst>
                <a:path w="5620" h="6052" extrusionOk="0">
                  <a:moveTo>
                    <a:pt x="3171" y="0"/>
                  </a:moveTo>
                  <a:lnTo>
                    <a:pt x="2978" y="96"/>
                  </a:lnTo>
                  <a:lnTo>
                    <a:pt x="2786" y="336"/>
                  </a:lnTo>
                  <a:lnTo>
                    <a:pt x="2498" y="672"/>
                  </a:lnTo>
                  <a:lnTo>
                    <a:pt x="2018" y="1441"/>
                  </a:lnTo>
                  <a:lnTo>
                    <a:pt x="1634" y="2065"/>
                  </a:lnTo>
                  <a:lnTo>
                    <a:pt x="1442" y="2065"/>
                  </a:lnTo>
                  <a:lnTo>
                    <a:pt x="1298" y="2113"/>
                  </a:lnTo>
                  <a:lnTo>
                    <a:pt x="1298" y="1729"/>
                  </a:lnTo>
                  <a:lnTo>
                    <a:pt x="1250" y="1393"/>
                  </a:lnTo>
                  <a:lnTo>
                    <a:pt x="1201" y="1297"/>
                  </a:lnTo>
                  <a:lnTo>
                    <a:pt x="1105" y="1153"/>
                  </a:lnTo>
                  <a:lnTo>
                    <a:pt x="1009" y="1057"/>
                  </a:lnTo>
                  <a:lnTo>
                    <a:pt x="865" y="1009"/>
                  </a:lnTo>
                  <a:lnTo>
                    <a:pt x="817" y="1009"/>
                  </a:lnTo>
                  <a:lnTo>
                    <a:pt x="721" y="1057"/>
                  </a:lnTo>
                  <a:lnTo>
                    <a:pt x="577" y="1249"/>
                  </a:lnTo>
                  <a:lnTo>
                    <a:pt x="433" y="1489"/>
                  </a:lnTo>
                  <a:lnTo>
                    <a:pt x="337" y="1777"/>
                  </a:lnTo>
                  <a:lnTo>
                    <a:pt x="193" y="2497"/>
                  </a:lnTo>
                  <a:lnTo>
                    <a:pt x="193" y="3026"/>
                  </a:lnTo>
                  <a:lnTo>
                    <a:pt x="49" y="3314"/>
                  </a:lnTo>
                  <a:lnTo>
                    <a:pt x="1" y="3602"/>
                  </a:lnTo>
                  <a:lnTo>
                    <a:pt x="1" y="3890"/>
                  </a:lnTo>
                  <a:lnTo>
                    <a:pt x="49" y="4178"/>
                  </a:lnTo>
                  <a:lnTo>
                    <a:pt x="145" y="4466"/>
                  </a:lnTo>
                  <a:lnTo>
                    <a:pt x="241" y="4706"/>
                  </a:lnTo>
                  <a:lnTo>
                    <a:pt x="433" y="4947"/>
                  </a:lnTo>
                  <a:lnTo>
                    <a:pt x="673" y="5187"/>
                  </a:lnTo>
                  <a:lnTo>
                    <a:pt x="1346" y="5667"/>
                  </a:lnTo>
                  <a:lnTo>
                    <a:pt x="1634" y="5859"/>
                  </a:lnTo>
                  <a:lnTo>
                    <a:pt x="1970" y="6003"/>
                  </a:lnTo>
                  <a:lnTo>
                    <a:pt x="2306" y="6051"/>
                  </a:lnTo>
                  <a:lnTo>
                    <a:pt x="2642" y="6051"/>
                  </a:lnTo>
                  <a:lnTo>
                    <a:pt x="2978" y="5955"/>
                  </a:lnTo>
                  <a:lnTo>
                    <a:pt x="3267" y="5811"/>
                  </a:lnTo>
                  <a:lnTo>
                    <a:pt x="3555" y="5619"/>
                  </a:lnTo>
                  <a:lnTo>
                    <a:pt x="3795" y="5379"/>
                  </a:lnTo>
                  <a:lnTo>
                    <a:pt x="3939" y="5139"/>
                  </a:lnTo>
                  <a:lnTo>
                    <a:pt x="4035" y="4899"/>
                  </a:lnTo>
                  <a:lnTo>
                    <a:pt x="4131" y="4658"/>
                  </a:lnTo>
                  <a:lnTo>
                    <a:pt x="4131" y="4370"/>
                  </a:lnTo>
                  <a:lnTo>
                    <a:pt x="4659" y="4082"/>
                  </a:lnTo>
                  <a:lnTo>
                    <a:pt x="5140" y="3794"/>
                  </a:lnTo>
                  <a:lnTo>
                    <a:pt x="5524" y="3506"/>
                  </a:lnTo>
                  <a:lnTo>
                    <a:pt x="5620" y="3362"/>
                  </a:lnTo>
                  <a:lnTo>
                    <a:pt x="5620" y="3266"/>
                  </a:lnTo>
                  <a:lnTo>
                    <a:pt x="5572" y="3218"/>
                  </a:lnTo>
                  <a:lnTo>
                    <a:pt x="5524" y="3170"/>
                  </a:lnTo>
                  <a:lnTo>
                    <a:pt x="5092" y="3170"/>
                  </a:lnTo>
                  <a:lnTo>
                    <a:pt x="4803" y="3218"/>
                  </a:lnTo>
                  <a:lnTo>
                    <a:pt x="4275" y="3362"/>
                  </a:lnTo>
                  <a:lnTo>
                    <a:pt x="3939" y="3506"/>
                  </a:lnTo>
                  <a:lnTo>
                    <a:pt x="4275" y="3218"/>
                  </a:lnTo>
                  <a:lnTo>
                    <a:pt x="4755" y="2785"/>
                  </a:lnTo>
                  <a:lnTo>
                    <a:pt x="4995" y="2545"/>
                  </a:lnTo>
                  <a:lnTo>
                    <a:pt x="5236" y="2257"/>
                  </a:lnTo>
                  <a:lnTo>
                    <a:pt x="5332" y="2065"/>
                  </a:lnTo>
                  <a:lnTo>
                    <a:pt x="5380" y="1969"/>
                  </a:lnTo>
                  <a:lnTo>
                    <a:pt x="5380" y="1873"/>
                  </a:lnTo>
                  <a:lnTo>
                    <a:pt x="5332" y="1825"/>
                  </a:lnTo>
                  <a:lnTo>
                    <a:pt x="5236" y="1777"/>
                  </a:lnTo>
                  <a:lnTo>
                    <a:pt x="4995" y="1873"/>
                  </a:lnTo>
                  <a:lnTo>
                    <a:pt x="4707" y="2017"/>
                  </a:lnTo>
                  <a:lnTo>
                    <a:pt x="4371" y="2257"/>
                  </a:lnTo>
                  <a:lnTo>
                    <a:pt x="3747" y="2689"/>
                  </a:lnTo>
                  <a:lnTo>
                    <a:pt x="3459" y="2930"/>
                  </a:lnTo>
                  <a:lnTo>
                    <a:pt x="3459" y="2930"/>
                  </a:lnTo>
                  <a:lnTo>
                    <a:pt x="3699" y="2641"/>
                  </a:lnTo>
                  <a:lnTo>
                    <a:pt x="4131" y="1969"/>
                  </a:lnTo>
                  <a:lnTo>
                    <a:pt x="4371" y="1633"/>
                  </a:lnTo>
                  <a:lnTo>
                    <a:pt x="4563" y="1249"/>
                  </a:lnTo>
                  <a:lnTo>
                    <a:pt x="4659" y="912"/>
                  </a:lnTo>
                  <a:lnTo>
                    <a:pt x="4659" y="768"/>
                  </a:lnTo>
                  <a:lnTo>
                    <a:pt x="4611" y="672"/>
                  </a:lnTo>
                  <a:lnTo>
                    <a:pt x="4563" y="624"/>
                  </a:lnTo>
                  <a:lnTo>
                    <a:pt x="4467" y="624"/>
                  </a:lnTo>
                  <a:lnTo>
                    <a:pt x="4227" y="672"/>
                  </a:lnTo>
                  <a:lnTo>
                    <a:pt x="3939" y="912"/>
                  </a:lnTo>
                  <a:lnTo>
                    <a:pt x="3603" y="1201"/>
                  </a:lnTo>
                  <a:lnTo>
                    <a:pt x="2930" y="1825"/>
                  </a:lnTo>
                  <a:lnTo>
                    <a:pt x="2498" y="2257"/>
                  </a:lnTo>
                  <a:lnTo>
                    <a:pt x="2498" y="2209"/>
                  </a:lnTo>
                  <a:lnTo>
                    <a:pt x="2738" y="1825"/>
                  </a:lnTo>
                  <a:lnTo>
                    <a:pt x="3026" y="1153"/>
                  </a:lnTo>
                  <a:lnTo>
                    <a:pt x="3171" y="816"/>
                  </a:lnTo>
                  <a:lnTo>
                    <a:pt x="3267" y="480"/>
                  </a:lnTo>
                  <a:lnTo>
                    <a:pt x="3315" y="240"/>
                  </a:lnTo>
                  <a:lnTo>
                    <a:pt x="3267" y="48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59"/>
            <p:cNvSpPr/>
            <p:nvPr/>
          </p:nvSpPr>
          <p:spPr>
            <a:xfrm>
              <a:off x="1231025" y="3072400"/>
              <a:ext cx="140500" cy="151300"/>
            </a:xfrm>
            <a:custGeom>
              <a:avLst/>
              <a:gdLst/>
              <a:ahLst/>
              <a:cxnLst/>
              <a:rect l="l" t="t" r="r" b="b"/>
              <a:pathLst>
                <a:path w="5620" h="6052" fill="none" extrusionOk="0">
                  <a:moveTo>
                    <a:pt x="5620" y="3266"/>
                  </a:moveTo>
                  <a:lnTo>
                    <a:pt x="5620" y="3266"/>
                  </a:lnTo>
                  <a:lnTo>
                    <a:pt x="5572" y="3218"/>
                  </a:lnTo>
                  <a:lnTo>
                    <a:pt x="5524" y="3170"/>
                  </a:lnTo>
                  <a:lnTo>
                    <a:pt x="5332" y="3170"/>
                  </a:lnTo>
                  <a:lnTo>
                    <a:pt x="5092" y="3170"/>
                  </a:lnTo>
                  <a:lnTo>
                    <a:pt x="4803" y="3218"/>
                  </a:lnTo>
                  <a:lnTo>
                    <a:pt x="4275" y="3362"/>
                  </a:lnTo>
                  <a:lnTo>
                    <a:pt x="3939" y="3506"/>
                  </a:lnTo>
                  <a:lnTo>
                    <a:pt x="3939" y="3506"/>
                  </a:lnTo>
                  <a:lnTo>
                    <a:pt x="3939" y="3506"/>
                  </a:lnTo>
                  <a:lnTo>
                    <a:pt x="4275" y="3218"/>
                  </a:lnTo>
                  <a:lnTo>
                    <a:pt x="4755" y="2785"/>
                  </a:lnTo>
                  <a:lnTo>
                    <a:pt x="4995" y="2545"/>
                  </a:lnTo>
                  <a:lnTo>
                    <a:pt x="5236" y="2257"/>
                  </a:lnTo>
                  <a:lnTo>
                    <a:pt x="5332" y="2065"/>
                  </a:lnTo>
                  <a:lnTo>
                    <a:pt x="5380" y="1969"/>
                  </a:lnTo>
                  <a:lnTo>
                    <a:pt x="5380" y="1873"/>
                  </a:lnTo>
                  <a:lnTo>
                    <a:pt x="5380" y="1873"/>
                  </a:lnTo>
                  <a:lnTo>
                    <a:pt x="5332" y="1825"/>
                  </a:lnTo>
                  <a:lnTo>
                    <a:pt x="5236" y="1777"/>
                  </a:lnTo>
                  <a:lnTo>
                    <a:pt x="4995" y="1873"/>
                  </a:lnTo>
                  <a:lnTo>
                    <a:pt x="4707" y="2017"/>
                  </a:lnTo>
                  <a:lnTo>
                    <a:pt x="4371" y="2257"/>
                  </a:lnTo>
                  <a:lnTo>
                    <a:pt x="3747" y="2689"/>
                  </a:lnTo>
                  <a:lnTo>
                    <a:pt x="3459" y="2930"/>
                  </a:lnTo>
                  <a:lnTo>
                    <a:pt x="3459" y="2930"/>
                  </a:lnTo>
                  <a:lnTo>
                    <a:pt x="3699" y="2641"/>
                  </a:lnTo>
                  <a:lnTo>
                    <a:pt x="4131" y="1969"/>
                  </a:lnTo>
                  <a:lnTo>
                    <a:pt x="4371" y="1633"/>
                  </a:lnTo>
                  <a:lnTo>
                    <a:pt x="4563" y="1249"/>
                  </a:lnTo>
                  <a:lnTo>
                    <a:pt x="4659" y="912"/>
                  </a:lnTo>
                  <a:lnTo>
                    <a:pt x="4659" y="768"/>
                  </a:lnTo>
                  <a:lnTo>
                    <a:pt x="4611" y="672"/>
                  </a:lnTo>
                  <a:lnTo>
                    <a:pt x="4611" y="672"/>
                  </a:lnTo>
                  <a:lnTo>
                    <a:pt x="4563" y="624"/>
                  </a:lnTo>
                  <a:lnTo>
                    <a:pt x="4467" y="624"/>
                  </a:lnTo>
                  <a:lnTo>
                    <a:pt x="4227" y="672"/>
                  </a:lnTo>
                  <a:lnTo>
                    <a:pt x="3939" y="912"/>
                  </a:lnTo>
                  <a:lnTo>
                    <a:pt x="3603" y="1201"/>
                  </a:lnTo>
                  <a:lnTo>
                    <a:pt x="2930" y="1825"/>
                  </a:lnTo>
                  <a:lnTo>
                    <a:pt x="2498" y="2257"/>
                  </a:lnTo>
                  <a:lnTo>
                    <a:pt x="2498" y="2209"/>
                  </a:lnTo>
                  <a:lnTo>
                    <a:pt x="2498" y="2209"/>
                  </a:lnTo>
                  <a:lnTo>
                    <a:pt x="2738" y="1825"/>
                  </a:lnTo>
                  <a:lnTo>
                    <a:pt x="3026" y="1153"/>
                  </a:lnTo>
                  <a:lnTo>
                    <a:pt x="3171" y="816"/>
                  </a:lnTo>
                  <a:lnTo>
                    <a:pt x="3267" y="480"/>
                  </a:lnTo>
                  <a:lnTo>
                    <a:pt x="3315" y="240"/>
                  </a:lnTo>
                  <a:lnTo>
                    <a:pt x="3267" y="48"/>
                  </a:lnTo>
                  <a:lnTo>
                    <a:pt x="3267" y="48"/>
                  </a:lnTo>
                  <a:lnTo>
                    <a:pt x="3219" y="0"/>
                  </a:lnTo>
                  <a:lnTo>
                    <a:pt x="3171" y="0"/>
                  </a:lnTo>
                  <a:lnTo>
                    <a:pt x="2978" y="96"/>
                  </a:lnTo>
                  <a:lnTo>
                    <a:pt x="2786" y="336"/>
                  </a:lnTo>
                  <a:lnTo>
                    <a:pt x="2498" y="672"/>
                  </a:lnTo>
                  <a:lnTo>
                    <a:pt x="2018" y="1441"/>
                  </a:lnTo>
                  <a:lnTo>
                    <a:pt x="1634" y="2065"/>
                  </a:lnTo>
                  <a:lnTo>
                    <a:pt x="1634" y="2065"/>
                  </a:lnTo>
                  <a:lnTo>
                    <a:pt x="1442" y="2065"/>
                  </a:lnTo>
                  <a:lnTo>
                    <a:pt x="1298" y="2113"/>
                  </a:lnTo>
                  <a:lnTo>
                    <a:pt x="1298" y="2113"/>
                  </a:lnTo>
                  <a:lnTo>
                    <a:pt x="1298" y="1729"/>
                  </a:lnTo>
                  <a:lnTo>
                    <a:pt x="1250" y="1393"/>
                  </a:lnTo>
                  <a:lnTo>
                    <a:pt x="1201" y="1297"/>
                  </a:lnTo>
                  <a:lnTo>
                    <a:pt x="1105" y="1153"/>
                  </a:lnTo>
                  <a:lnTo>
                    <a:pt x="1009" y="1057"/>
                  </a:lnTo>
                  <a:lnTo>
                    <a:pt x="865" y="1009"/>
                  </a:lnTo>
                  <a:lnTo>
                    <a:pt x="865" y="1009"/>
                  </a:lnTo>
                  <a:lnTo>
                    <a:pt x="817" y="1009"/>
                  </a:lnTo>
                  <a:lnTo>
                    <a:pt x="721" y="1057"/>
                  </a:lnTo>
                  <a:lnTo>
                    <a:pt x="577" y="1249"/>
                  </a:lnTo>
                  <a:lnTo>
                    <a:pt x="433" y="1489"/>
                  </a:lnTo>
                  <a:lnTo>
                    <a:pt x="337" y="1777"/>
                  </a:lnTo>
                  <a:lnTo>
                    <a:pt x="193" y="2497"/>
                  </a:lnTo>
                  <a:lnTo>
                    <a:pt x="193" y="3026"/>
                  </a:lnTo>
                  <a:lnTo>
                    <a:pt x="193" y="3026"/>
                  </a:lnTo>
                  <a:lnTo>
                    <a:pt x="49" y="3314"/>
                  </a:lnTo>
                  <a:lnTo>
                    <a:pt x="1" y="3602"/>
                  </a:lnTo>
                  <a:lnTo>
                    <a:pt x="1" y="3890"/>
                  </a:lnTo>
                  <a:lnTo>
                    <a:pt x="49" y="4178"/>
                  </a:lnTo>
                  <a:lnTo>
                    <a:pt x="145" y="4466"/>
                  </a:lnTo>
                  <a:lnTo>
                    <a:pt x="241" y="4706"/>
                  </a:lnTo>
                  <a:lnTo>
                    <a:pt x="433" y="4947"/>
                  </a:lnTo>
                  <a:lnTo>
                    <a:pt x="673" y="5187"/>
                  </a:lnTo>
                  <a:lnTo>
                    <a:pt x="1346" y="5667"/>
                  </a:lnTo>
                  <a:lnTo>
                    <a:pt x="1346" y="5667"/>
                  </a:lnTo>
                  <a:lnTo>
                    <a:pt x="1634" y="5859"/>
                  </a:lnTo>
                  <a:lnTo>
                    <a:pt x="1970" y="6003"/>
                  </a:lnTo>
                  <a:lnTo>
                    <a:pt x="2306" y="6051"/>
                  </a:lnTo>
                  <a:lnTo>
                    <a:pt x="2642" y="6051"/>
                  </a:lnTo>
                  <a:lnTo>
                    <a:pt x="2978" y="5955"/>
                  </a:lnTo>
                  <a:lnTo>
                    <a:pt x="3267" y="5811"/>
                  </a:lnTo>
                  <a:lnTo>
                    <a:pt x="3555" y="5619"/>
                  </a:lnTo>
                  <a:lnTo>
                    <a:pt x="3795" y="5379"/>
                  </a:lnTo>
                  <a:lnTo>
                    <a:pt x="3795" y="5379"/>
                  </a:lnTo>
                  <a:lnTo>
                    <a:pt x="3939" y="5139"/>
                  </a:lnTo>
                  <a:lnTo>
                    <a:pt x="4035" y="4899"/>
                  </a:lnTo>
                  <a:lnTo>
                    <a:pt x="4131" y="4658"/>
                  </a:lnTo>
                  <a:lnTo>
                    <a:pt x="4131" y="4370"/>
                  </a:lnTo>
                  <a:lnTo>
                    <a:pt x="4131" y="4370"/>
                  </a:lnTo>
                  <a:lnTo>
                    <a:pt x="4659" y="4082"/>
                  </a:lnTo>
                  <a:lnTo>
                    <a:pt x="5140" y="3794"/>
                  </a:lnTo>
                  <a:lnTo>
                    <a:pt x="5524" y="3506"/>
                  </a:lnTo>
                  <a:lnTo>
                    <a:pt x="5620" y="3362"/>
                  </a:lnTo>
                  <a:lnTo>
                    <a:pt x="5620" y="32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59"/>
            <p:cNvSpPr/>
            <p:nvPr/>
          </p:nvSpPr>
          <p:spPr>
            <a:xfrm>
              <a:off x="1271850" y="3124025"/>
              <a:ext cx="62475" cy="57650"/>
            </a:xfrm>
            <a:custGeom>
              <a:avLst/>
              <a:gdLst/>
              <a:ahLst/>
              <a:cxnLst/>
              <a:rect l="l" t="t" r="r" b="b"/>
              <a:pathLst>
                <a:path w="2499" h="2306" extrusionOk="0">
                  <a:moveTo>
                    <a:pt x="1" y="0"/>
                  </a:moveTo>
                  <a:lnTo>
                    <a:pt x="241" y="144"/>
                  </a:lnTo>
                  <a:lnTo>
                    <a:pt x="913" y="624"/>
                  </a:lnTo>
                  <a:lnTo>
                    <a:pt x="1345" y="961"/>
                  </a:lnTo>
                  <a:lnTo>
                    <a:pt x="1730" y="1393"/>
                  </a:lnTo>
                  <a:lnTo>
                    <a:pt x="2162" y="1825"/>
                  </a:lnTo>
                  <a:lnTo>
                    <a:pt x="2498" y="2305"/>
                  </a:lnTo>
                  <a:lnTo>
                    <a:pt x="2402" y="1969"/>
                  </a:lnTo>
                  <a:lnTo>
                    <a:pt x="2210" y="1585"/>
                  </a:lnTo>
                  <a:lnTo>
                    <a:pt x="1970" y="1153"/>
                  </a:lnTo>
                  <a:lnTo>
                    <a:pt x="1634" y="720"/>
                  </a:lnTo>
                  <a:lnTo>
                    <a:pt x="1393" y="528"/>
                  </a:lnTo>
                  <a:lnTo>
                    <a:pt x="1201" y="384"/>
                  </a:lnTo>
                  <a:lnTo>
                    <a:pt x="913" y="240"/>
                  </a:lnTo>
                  <a:lnTo>
                    <a:pt x="625" y="9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59"/>
            <p:cNvSpPr/>
            <p:nvPr/>
          </p:nvSpPr>
          <p:spPr>
            <a:xfrm>
              <a:off x="1271850" y="3124025"/>
              <a:ext cx="62475" cy="57650"/>
            </a:xfrm>
            <a:custGeom>
              <a:avLst/>
              <a:gdLst/>
              <a:ahLst/>
              <a:cxnLst/>
              <a:rect l="l" t="t" r="r" b="b"/>
              <a:pathLst>
                <a:path w="2499" h="230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41" y="144"/>
                  </a:lnTo>
                  <a:lnTo>
                    <a:pt x="913" y="624"/>
                  </a:lnTo>
                  <a:lnTo>
                    <a:pt x="1345" y="961"/>
                  </a:lnTo>
                  <a:lnTo>
                    <a:pt x="1730" y="1393"/>
                  </a:lnTo>
                  <a:lnTo>
                    <a:pt x="2162" y="1825"/>
                  </a:lnTo>
                  <a:lnTo>
                    <a:pt x="2498" y="2305"/>
                  </a:lnTo>
                  <a:lnTo>
                    <a:pt x="2498" y="2305"/>
                  </a:lnTo>
                  <a:lnTo>
                    <a:pt x="2402" y="1969"/>
                  </a:lnTo>
                  <a:lnTo>
                    <a:pt x="2210" y="1585"/>
                  </a:lnTo>
                  <a:lnTo>
                    <a:pt x="1970" y="1153"/>
                  </a:lnTo>
                  <a:lnTo>
                    <a:pt x="1634" y="720"/>
                  </a:lnTo>
                  <a:lnTo>
                    <a:pt x="1393" y="528"/>
                  </a:lnTo>
                  <a:lnTo>
                    <a:pt x="1201" y="384"/>
                  </a:lnTo>
                  <a:lnTo>
                    <a:pt x="913" y="240"/>
                  </a:lnTo>
                  <a:lnTo>
                    <a:pt x="625" y="96"/>
                  </a:lnTo>
                  <a:lnTo>
                    <a:pt x="337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59"/>
            <p:cNvSpPr/>
            <p:nvPr/>
          </p:nvSpPr>
          <p:spPr>
            <a:xfrm>
              <a:off x="1263450" y="3125225"/>
              <a:ext cx="20425" cy="54050"/>
            </a:xfrm>
            <a:custGeom>
              <a:avLst/>
              <a:gdLst/>
              <a:ahLst/>
              <a:cxnLst/>
              <a:rect l="l" t="t" r="r" b="b"/>
              <a:pathLst>
                <a:path w="817" h="2162" extrusionOk="0">
                  <a:moveTo>
                    <a:pt x="1" y="0"/>
                  </a:moveTo>
                  <a:lnTo>
                    <a:pt x="193" y="288"/>
                  </a:lnTo>
                  <a:lnTo>
                    <a:pt x="385" y="624"/>
                  </a:lnTo>
                  <a:lnTo>
                    <a:pt x="481" y="1009"/>
                  </a:lnTo>
                  <a:lnTo>
                    <a:pt x="577" y="1345"/>
                  </a:lnTo>
                  <a:lnTo>
                    <a:pt x="625" y="1921"/>
                  </a:lnTo>
                  <a:lnTo>
                    <a:pt x="673" y="2161"/>
                  </a:lnTo>
                  <a:lnTo>
                    <a:pt x="769" y="1873"/>
                  </a:lnTo>
                  <a:lnTo>
                    <a:pt x="817" y="1633"/>
                  </a:lnTo>
                  <a:lnTo>
                    <a:pt x="817" y="1441"/>
                  </a:lnTo>
                  <a:lnTo>
                    <a:pt x="817" y="1201"/>
                  </a:lnTo>
                  <a:lnTo>
                    <a:pt x="721" y="865"/>
                  </a:lnTo>
                  <a:lnTo>
                    <a:pt x="577" y="528"/>
                  </a:lnTo>
                  <a:lnTo>
                    <a:pt x="385" y="336"/>
                  </a:lnTo>
                  <a:lnTo>
                    <a:pt x="193" y="1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59"/>
            <p:cNvSpPr/>
            <p:nvPr/>
          </p:nvSpPr>
          <p:spPr>
            <a:xfrm>
              <a:off x="1263450" y="3125225"/>
              <a:ext cx="20425" cy="54050"/>
            </a:xfrm>
            <a:custGeom>
              <a:avLst/>
              <a:gdLst/>
              <a:ahLst/>
              <a:cxnLst/>
              <a:rect l="l" t="t" r="r" b="b"/>
              <a:pathLst>
                <a:path w="817" h="21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3" y="288"/>
                  </a:lnTo>
                  <a:lnTo>
                    <a:pt x="385" y="624"/>
                  </a:lnTo>
                  <a:lnTo>
                    <a:pt x="481" y="1009"/>
                  </a:lnTo>
                  <a:lnTo>
                    <a:pt x="577" y="1345"/>
                  </a:lnTo>
                  <a:lnTo>
                    <a:pt x="625" y="1921"/>
                  </a:lnTo>
                  <a:lnTo>
                    <a:pt x="673" y="2161"/>
                  </a:lnTo>
                  <a:lnTo>
                    <a:pt x="673" y="2161"/>
                  </a:lnTo>
                  <a:lnTo>
                    <a:pt x="769" y="1873"/>
                  </a:lnTo>
                  <a:lnTo>
                    <a:pt x="817" y="1633"/>
                  </a:lnTo>
                  <a:lnTo>
                    <a:pt x="817" y="1441"/>
                  </a:lnTo>
                  <a:lnTo>
                    <a:pt x="817" y="1201"/>
                  </a:lnTo>
                  <a:lnTo>
                    <a:pt x="721" y="865"/>
                  </a:lnTo>
                  <a:lnTo>
                    <a:pt x="577" y="528"/>
                  </a:lnTo>
                  <a:lnTo>
                    <a:pt x="385" y="336"/>
                  </a:lnTo>
                  <a:lnTo>
                    <a:pt x="193" y="14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59"/>
            <p:cNvSpPr/>
            <p:nvPr/>
          </p:nvSpPr>
          <p:spPr>
            <a:xfrm>
              <a:off x="393000" y="3136025"/>
              <a:ext cx="445450" cy="284575"/>
            </a:xfrm>
            <a:custGeom>
              <a:avLst/>
              <a:gdLst/>
              <a:ahLst/>
              <a:cxnLst/>
              <a:rect l="l" t="t" r="r" b="b"/>
              <a:pathLst>
                <a:path w="17818" h="11383" extrusionOk="0">
                  <a:moveTo>
                    <a:pt x="1729" y="0"/>
                  </a:moveTo>
                  <a:lnTo>
                    <a:pt x="0" y="1633"/>
                  </a:lnTo>
                  <a:lnTo>
                    <a:pt x="336" y="2113"/>
                  </a:lnTo>
                  <a:lnTo>
                    <a:pt x="1249" y="3314"/>
                  </a:lnTo>
                  <a:lnTo>
                    <a:pt x="1921" y="4131"/>
                  </a:lnTo>
                  <a:lnTo>
                    <a:pt x="2738" y="4995"/>
                  </a:lnTo>
                  <a:lnTo>
                    <a:pt x="3698" y="5955"/>
                  </a:lnTo>
                  <a:lnTo>
                    <a:pt x="4755" y="6916"/>
                  </a:lnTo>
                  <a:lnTo>
                    <a:pt x="5907" y="7876"/>
                  </a:lnTo>
                  <a:lnTo>
                    <a:pt x="6532" y="8309"/>
                  </a:lnTo>
                  <a:lnTo>
                    <a:pt x="7204" y="8741"/>
                  </a:lnTo>
                  <a:lnTo>
                    <a:pt x="7876" y="9173"/>
                  </a:lnTo>
                  <a:lnTo>
                    <a:pt x="8549" y="9557"/>
                  </a:lnTo>
                  <a:lnTo>
                    <a:pt x="9269" y="9942"/>
                  </a:lnTo>
                  <a:lnTo>
                    <a:pt x="10038" y="10278"/>
                  </a:lnTo>
                  <a:lnTo>
                    <a:pt x="10806" y="10566"/>
                  </a:lnTo>
                  <a:lnTo>
                    <a:pt x="11574" y="10854"/>
                  </a:lnTo>
                  <a:lnTo>
                    <a:pt x="12391" y="11046"/>
                  </a:lnTo>
                  <a:lnTo>
                    <a:pt x="13255" y="11238"/>
                  </a:lnTo>
                  <a:lnTo>
                    <a:pt x="14072" y="11334"/>
                  </a:lnTo>
                  <a:lnTo>
                    <a:pt x="14936" y="11382"/>
                  </a:lnTo>
                  <a:lnTo>
                    <a:pt x="15849" y="11382"/>
                  </a:lnTo>
                  <a:lnTo>
                    <a:pt x="16761" y="11334"/>
                  </a:lnTo>
                  <a:lnTo>
                    <a:pt x="17001" y="11238"/>
                  </a:lnTo>
                  <a:lnTo>
                    <a:pt x="17241" y="11142"/>
                  </a:lnTo>
                  <a:lnTo>
                    <a:pt x="17433" y="10950"/>
                  </a:lnTo>
                  <a:lnTo>
                    <a:pt x="17626" y="10758"/>
                  </a:lnTo>
                  <a:lnTo>
                    <a:pt x="17722" y="10566"/>
                  </a:lnTo>
                  <a:lnTo>
                    <a:pt x="17818" y="10278"/>
                  </a:lnTo>
                  <a:lnTo>
                    <a:pt x="17818" y="10038"/>
                  </a:lnTo>
                  <a:lnTo>
                    <a:pt x="17770" y="9749"/>
                  </a:lnTo>
                  <a:lnTo>
                    <a:pt x="17337" y="8453"/>
                  </a:lnTo>
                  <a:lnTo>
                    <a:pt x="17193" y="8069"/>
                  </a:lnTo>
                  <a:lnTo>
                    <a:pt x="17001" y="7684"/>
                  </a:lnTo>
                  <a:lnTo>
                    <a:pt x="16761" y="7396"/>
                  </a:lnTo>
                  <a:lnTo>
                    <a:pt x="16473" y="7108"/>
                  </a:lnTo>
                  <a:lnTo>
                    <a:pt x="16137" y="6868"/>
                  </a:lnTo>
                  <a:lnTo>
                    <a:pt x="15753" y="6724"/>
                  </a:lnTo>
                  <a:lnTo>
                    <a:pt x="15368" y="6580"/>
                  </a:lnTo>
                  <a:lnTo>
                    <a:pt x="14936" y="6532"/>
                  </a:lnTo>
                  <a:lnTo>
                    <a:pt x="13928" y="6484"/>
                  </a:lnTo>
                  <a:lnTo>
                    <a:pt x="12727" y="6340"/>
                  </a:lnTo>
                  <a:lnTo>
                    <a:pt x="12103" y="6244"/>
                  </a:lnTo>
                  <a:lnTo>
                    <a:pt x="11430" y="6100"/>
                  </a:lnTo>
                  <a:lnTo>
                    <a:pt x="10710" y="5907"/>
                  </a:lnTo>
                  <a:lnTo>
                    <a:pt x="9941" y="5667"/>
                  </a:lnTo>
                  <a:lnTo>
                    <a:pt x="9125" y="5331"/>
                  </a:lnTo>
                  <a:lnTo>
                    <a:pt x="8261" y="4899"/>
                  </a:lnTo>
                  <a:lnTo>
                    <a:pt x="7348" y="4371"/>
                  </a:lnTo>
                  <a:lnTo>
                    <a:pt x="6340" y="3746"/>
                  </a:lnTo>
                  <a:lnTo>
                    <a:pt x="5283" y="3026"/>
                  </a:lnTo>
                  <a:lnTo>
                    <a:pt x="4178" y="2161"/>
                  </a:lnTo>
                  <a:lnTo>
                    <a:pt x="2978" y="1153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59"/>
            <p:cNvSpPr/>
            <p:nvPr/>
          </p:nvSpPr>
          <p:spPr>
            <a:xfrm>
              <a:off x="393000" y="3136025"/>
              <a:ext cx="445450" cy="284575"/>
            </a:xfrm>
            <a:custGeom>
              <a:avLst/>
              <a:gdLst/>
              <a:ahLst/>
              <a:cxnLst/>
              <a:rect l="l" t="t" r="r" b="b"/>
              <a:pathLst>
                <a:path w="17818" h="11383" fill="none" extrusionOk="0">
                  <a:moveTo>
                    <a:pt x="14936" y="6532"/>
                  </a:moveTo>
                  <a:lnTo>
                    <a:pt x="14936" y="6532"/>
                  </a:lnTo>
                  <a:lnTo>
                    <a:pt x="13928" y="6484"/>
                  </a:lnTo>
                  <a:lnTo>
                    <a:pt x="12727" y="6340"/>
                  </a:lnTo>
                  <a:lnTo>
                    <a:pt x="12103" y="6244"/>
                  </a:lnTo>
                  <a:lnTo>
                    <a:pt x="11430" y="6100"/>
                  </a:lnTo>
                  <a:lnTo>
                    <a:pt x="10710" y="5907"/>
                  </a:lnTo>
                  <a:lnTo>
                    <a:pt x="9941" y="5667"/>
                  </a:lnTo>
                  <a:lnTo>
                    <a:pt x="9125" y="5331"/>
                  </a:lnTo>
                  <a:lnTo>
                    <a:pt x="8261" y="4899"/>
                  </a:lnTo>
                  <a:lnTo>
                    <a:pt x="7348" y="4371"/>
                  </a:lnTo>
                  <a:lnTo>
                    <a:pt x="6340" y="3746"/>
                  </a:lnTo>
                  <a:lnTo>
                    <a:pt x="5283" y="3026"/>
                  </a:lnTo>
                  <a:lnTo>
                    <a:pt x="4178" y="2161"/>
                  </a:lnTo>
                  <a:lnTo>
                    <a:pt x="2978" y="1153"/>
                  </a:lnTo>
                  <a:lnTo>
                    <a:pt x="1729" y="0"/>
                  </a:lnTo>
                  <a:lnTo>
                    <a:pt x="0" y="1633"/>
                  </a:lnTo>
                  <a:lnTo>
                    <a:pt x="0" y="1633"/>
                  </a:lnTo>
                  <a:lnTo>
                    <a:pt x="336" y="2113"/>
                  </a:lnTo>
                  <a:lnTo>
                    <a:pt x="1249" y="3314"/>
                  </a:lnTo>
                  <a:lnTo>
                    <a:pt x="1921" y="4131"/>
                  </a:lnTo>
                  <a:lnTo>
                    <a:pt x="2738" y="4995"/>
                  </a:lnTo>
                  <a:lnTo>
                    <a:pt x="3698" y="5955"/>
                  </a:lnTo>
                  <a:lnTo>
                    <a:pt x="4755" y="6916"/>
                  </a:lnTo>
                  <a:lnTo>
                    <a:pt x="5907" y="7876"/>
                  </a:lnTo>
                  <a:lnTo>
                    <a:pt x="6532" y="8309"/>
                  </a:lnTo>
                  <a:lnTo>
                    <a:pt x="7204" y="8741"/>
                  </a:lnTo>
                  <a:lnTo>
                    <a:pt x="7876" y="9173"/>
                  </a:lnTo>
                  <a:lnTo>
                    <a:pt x="8549" y="9557"/>
                  </a:lnTo>
                  <a:lnTo>
                    <a:pt x="9269" y="9942"/>
                  </a:lnTo>
                  <a:lnTo>
                    <a:pt x="10038" y="10278"/>
                  </a:lnTo>
                  <a:lnTo>
                    <a:pt x="10806" y="10566"/>
                  </a:lnTo>
                  <a:lnTo>
                    <a:pt x="11574" y="10854"/>
                  </a:lnTo>
                  <a:lnTo>
                    <a:pt x="12391" y="11046"/>
                  </a:lnTo>
                  <a:lnTo>
                    <a:pt x="13255" y="11238"/>
                  </a:lnTo>
                  <a:lnTo>
                    <a:pt x="14072" y="11334"/>
                  </a:lnTo>
                  <a:lnTo>
                    <a:pt x="14936" y="11382"/>
                  </a:lnTo>
                  <a:lnTo>
                    <a:pt x="15849" y="11382"/>
                  </a:lnTo>
                  <a:lnTo>
                    <a:pt x="16761" y="11334"/>
                  </a:lnTo>
                  <a:lnTo>
                    <a:pt x="16761" y="11334"/>
                  </a:lnTo>
                  <a:lnTo>
                    <a:pt x="17001" y="11238"/>
                  </a:lnTo>
                  <a:lnTo>
                    <a:pt x="17241" y="11142"/>
                  </a:lnTo>
                  <a:lnTo>
                    <a:pt x="17433" y="10950"/>
                  </a:lnTo>
                  <a:lnTo>
                    <a:pt x="17626" y="10758"/>
                  </a:lnTo>
                  <a:lnTo>
                    <a:pt x="17722" y="10566"/>
                  </a:lnTo>
                  <a:lnTo>
                    <a:pt x="17818" y="10278"/>
                  </a:lnTo>
                  <a:lnTo>
                    <a:pt x="17818" y="10038"/>
                  </a:lnTo>
                  <a:lnTo>
                    <a:pt x="17770" y="9749"/>
                  </a:lnTo>
                  <a:lnTo>
                    <a:pt x="17337" y="8453"/>
                  </a:lnTo>
                  <a:lnTo>
                    <a:pt x="17337" y="8453"/>
                  </a:lnTo>
                  <a:lnTo>
                    <a:pt x="17193" y="8069"/>
                  </a:lnTo>
                  <a:lnTo>
                    <a:pt x="17001" y="7684"/>
                  </a:lnTo>
                  <a:lnTo>
                    <a:pt x="16761" y="7396"/>
                  </a:lnTo>
                  <a:lnTo>
                    <a:pt x="16473" y="7108"/>
                  </a:lnTo>
                  <a:lnTo>
                    <a:pt x="16137" y="6868"/>
                  </a:lnTo>
                  <a:lnTo>
                    <a:pt x="15753" y="6724"/>
                  </a:lnTo>
                  <a:lnTo>
                    <a:pt x="15368" y="6580"/>
                  </a:lnTo>
                  <a:lnTo>
                    <a:pt x="14936" y="65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59"/>
            <p:cNvSpPr/>
            <p:nvPr/>
          </p:nvSpPr>
          <p:spPr>
            <a:xfrm>
              <a:off x="634325" y="3274100"/>
              <a:ext cx="19225" cy="7225"/>
            </a:xfrm>
            <a:custGeom>
              <a:avLst/>
              <a:gdLst/>
              <a:ahLst/>
              <a:cxnLst/>
              <a:rect l="l" t="t" r="r" b="b"/>
              <a:pathLst>
                <a:path w="769" h="289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59"/>
            <p:cNvSpPr/>
            <p:nvPr/>
          </p:nvSpPr>
          <p:spPr>
            <a:xfrm>
              <a:off x="634325" y="3274100"/>
              <a:ext cx="19225" cy="7225"/>
            </a:xfrm>
            <a:custGeom>
              <a:avLst/>
              <a:gdLst/>
              <a:ahLst/>
              <a:cxnLst/>
              <a:rect l="l" t="t" r="r" b="b"/>
              <a:pathLst>
                <a:path w="769" h="28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59"/>
            <p:cNvSpPr/>
            <p:nvPr/>
          </p:nvSpPr>
          <p:spPr>
            <a:xfrm>
              <a:off x="624725" y="3274100"/>
              <a:ext cx="28825" cy="116475"/>
            </a:xfrm>
            <a:custGeom>
              <a:avLst/>
              <a:gdLst/>
              <a:ahLst/>
              <a:cxnLst/>
              <a:rect l="l" t="t" r="r" b="b"/>
              <a:pathLst>
                <a:path w="1153" h="4659" extrusionOk="0">
                  <a:moveTo>
                    <a:pt x="384" y="0"/>
                  </a:moveTo>
                  <a:lnTo>
                    <a:pt x="0" y="4419"/>
                  </a:lnTo>
                  <a:lnTo>
                    <a:pt x="576" y="4659"/>
                  </a:lnTo>
                  <a:lnTo>
                    <a:pt x="865" y="2450"/>
                  </a:lnTo>
                  <a:lnTo>
                    <a:pt x="1009" y="1249"/>
                  </a:lnTo>
                  <a:lnTo>
                    <a:pt x="1153" y="288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59"/>
            <p:cNvSpPr/>
            <p:nvPr/>
          </p:nvSpPr>
          <p:spPr>
            <a:xfrm>
              <a:off x="624725" y="3274100"/>
              <a:ext cx="28825" cy="116475"/>
            </a:xfrm>
            <a:custGeom>
              <a:avLst/>
              <a:gdLst/>
              <a:ahLst/>
              <a:cxnLst/>
              <a:rect l="l" t="t" r="r" b="b"/>
              <a:pathLst>
                <a:path w="1153" h="4659" fill="none" extrusionOk="0">
                  <a:moveTo>
                    <a:pt x="384" y="0"/>
                  </a:moveTo>
                  <a:lnTo>
                    <a:pt x="0" y="4419"/>
                  </a:lnTo>
                  <a:lnTo>
                    <a:pt x="0" y="4419"/>
                  </a:lnTo>
                  <a:lnTo>
                    <a:pt x="576" y="4659"/>
                  </a:lnTo>
                  <a:lnTo>
                    <a:pt x="576" y="4659"/>
                  </a:lnTo>
                  <a:lnTo>
                    <a:pt x="865" y="2450"/>
                  </a:lnTo>
                  <a:lnTo>
                    <a:pt x="1009" y="1249"/>
                  </a:lnTo>
                  <a:lnTo>
                    <a:pt x="1153" y="288"/>
                  </a:lnTo>
                  <a:lnTo>
                    <a:pt x="1153" y="288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59"/>
            <p:cNvSpPr/>
            <p:nvPr/>
          </p:nvSpPr>
          <p:spPr>
            <a:xfrm>
              <a:off x="636725" y="3264500"/>
              <a:ext cx="136900" cy="183700"/>
            </a:xfrm>
            <a:custGeom>
              <a:avLst/>
              <a:gdLst/>
              <a:ahLst/>
              <a:cxnLst/>
              <a:rect l="l" t="t" r="r" b="b"/>
              <a:pathLst>
                <a:path w="5476" h="7348" extrusionOk="0">
                  <a:moveTo>
                    <a:pt x="1009" y="0"/>
                  </a:moveTo>
                  <a:lnTo>
                    <a:pt x="865" y="48"/>
                  </a:lnTo>
                  <a:lnTo>
                    <a:pt x="817" y="144"/>
                  </a:lnTo>
                  <a:lnTo>
                    <a:pt x="769" y="384"/>
                  </a:lnTo>
                  <a:lnTo>
                    <a:pt x="625" y="1105"/>
                  </a:lnTo>
                  <a:lnTo>
                    <a:pt x="337" y="3122"/>
                  </a:lnTo>
                  <a:lnTo>
                    <a:pt x="0" y="6051"/>
                  </a:lnTo>
                  <a:lnTo>
                    <a:pt x="5187" y="7348"/>
                  </a:lnTo>
                  <a:lnTo>
                    <a:pt x="5475" y="720"/>
                  </a:lnTo>
                  <a:lnTo>
                    <a:pt x="3890" y="768"/>
                  </a:lnTo>
                  <a:lnTo>
                    <a:pt x="2786" y="768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633" y="288"/>
                  </a:lnTo>
                  <a:lnTo>
                    <a:pt x="1393" y="144"/>
                  </a:lnTo>
                  <a:lnTo>
                    <a:pt x="1201" y="48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59"/>
            <p:cNvSpPr/>
            <p:nvPr/>
          </p:nvSpPr>
          <p:spPr>
            <a:xfrm>
              <a:off x="636725" y="3264500"/>
              <a:ext cx="136900" cy="183700"/>
            </a:xfrm>
            <a:custGeom>
              <a:avLst/>
              <a:gdLst/>
              <a:ahLst/>
              <a:cxnLst/>
              <a:rect l="l" t="t" r="r" b="b"/>
              <a:pathLst>
                <a:path w="5476" h="7348" fill="none" extrusionOk="0">
                  <a:moveTo>
                    <a:pt x="5475" y="720"/>
                  </a:moveTo>
                  <a:lnTo>
                    <a:pt x="5475" y="720"/>
                  </a:lnTo>
                  <a:lnTo>
                    <a:pt x="3890" y="768"/>
                  </a:lnTo>
                  <a:lnTo>
                    <a:pt x="2786" y="768"/>
                  </a:lnTo>
                  <a:lnTo>
                    <a:pt x="2210" y="720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633" y="288"/>
                  </a:lnTo>
                  <a:lnTo>
                    <a:pt x="1393" y="144"/>
                  </a:lnTo>
                  <a:lnTo>
                    <a:pt x="1201" y="48"/>
                  </a:lnTo>
                  <a:lnTo>
                    <a:pt x="1009" y="0"/>
                  </a:lnTo>
                  <a:lnTo>
                    <a:pt x="865" y="48"/>
                  </a:lnTo>
                  <a:lnTo>
                    <a:pt x="865" y="48"/>
                  </a:lnTo>
                  <a:lnTo>
                    <a:pt x="817" y="144"/>
                  </a:lnTo>
                  <a:lnTo>
                    <a:pt x="769" y="384"/>
                  </a:lnTo>
                  <a:lnTo>
                    <a:pt x="625" y="1105"/>
                  </a:lnTo>
                  <a:lnTo>
                    <a:pt x="337" y="3122"/>
                  </a:lnTo>
                  <a:lnTo>
                    <a:pt x="0" y="6051"/>
                  </a:lnTo>
                  <a:lnTo>
                    <a:pt x="5187" y="7348"/>
                  </a:lnTo>
                  <a:lnTo>
                    <a:pt x="5475" y="7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59"/>
            <p:cNvSpPr/>
            <p:nvPr/>
          </p:nvSpPr>
          <p:spPr>
            <a:xfrm>
              <a:off x="636725" y="3264500"/>
              <a:ext cx="104475" cy="174100"/>
            </a:xfrm>
            <a:custGeom>
              <a:avLst/>
              <a:gdLst/>
              <a:ahLst/>
              <a:cxnLst/>
              <a:rect l="l" t="t" r="r" b="b"/>
              <a:pathLst>
                <a:path w="4179" h="6964" extrusionOk="0">
                  <a:moveTo>
                    <a:pt x="1009" y="0"/>
                  </a:moveTo>
                  <a:lnTo>
                    <a:pt x="865" y="48"/>
                  </a:lnTo>
                  <a:lnTo>
                    <a:pt x="769" y="240"/>
                  </a:lnTo>
                  <a:lnTo>
                    <a:pt x="673" y="672"/>
                  </a:lnTo>
                  <a:lnTo>
                    <a:pt x="529" y="1633"/>
                  </a:lnTo>
                  <a:lnTo>
                    <a:pt x="385" y="2834"/>
                  </a:lnTo>
                  <a:lnTo>
                    <a:pt x="96" y="5043"/>
                  </a:lnTo>
                  <a:lnTo>
                    <a:pt x="0" y="6051"/>
                  </a:lnTo>
                  <a:lnTo>
                    <a:pt x="3650" y="6964"/>
                  </a:lnTo>
                  <a:lnTo>
                    <a:pt x="3698" y="4995"/>
                  </a:lnTo>
                  <a:lnTo>
                    <a:pt x="3794" y="3266"/>
                  </a:lnTo>
                  <a:lnTo>
                    <a:pt x="3986" y="1777"/>
                  </a:lnTo>
                  <a:lnTo>
                    <a:pt x="4083" y="1201"/>
                  </a:lnTo>
                  <a:lnTo>
                    <a:pt x="4179" y="768"/>
                  </a:lnTo>
                  <a:lnTo>
                    <a:pt x="3122" y="768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729" y="336"/>
                  </a:lnTo>
                  <a:lnTo>
                    <a:pt x="1345" y="96"/>
                  </a:lnTo>
                  <a:lnTo>
                    <a:pt x="1201" y="48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76A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59"/>
            <p:cNvSpPr/>
            <p:nvPr/>
          </p:nvSpPr>
          <p:spPr>
            <a:xfrm>
              <a:off x="7519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59"/>
            <p:cNvSpPr/>
            <p:nvPr/>
          </p:nvSpPr>
          <p:spPr>
            <a:xfrm>
              <a:off x="753175" y="3282500"/>
              <a:ext cx="12050" cy="25"/>
            </a:xfrm>
            <a:custGeom>
              <a:avLst/>
              <a:gdLst/>
              <a:ahLst/>
              <a:cxnLst/>
              <a:rect l="l" t="t" r="r" b="b"/>
              <a:pathLst>
                <a:path w="482" h="1" fill="none" extrusionOk="0">
                  <a:moveTo>
                    <a:pt x="481" y="0"/>
                  </a:moveTo>
                  <a:lnTo>
                    <a:pt x="48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481" y="0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59"/>
            <p:cNvSpPr/>
            <p:nvPr/>
          </p:nvSpPr>
          <p:spPr>
            <a:xfrm>
              <a:off x="636725" y="3264500"/>
              <a:ext cx="104475" cy="174100"/>
            </a:xfrm>
            <a:custGeom>
              <a:avLst/>
              <a:gdLst/>
              <a:ahLst/>
              <a:cxnLst/>
              <a:rect l="l" t="t" r="r" b="b"/>
              <a:pathLst>
                <a:path w="4179" h="6964" fill="none" extrusionOk="0">
                  <a:moveTo>
                    <a:pt x="1009" y="0"/>
                  </a:moveTo>
                  <a:lnTo>
                    <a:pt x="1009" y="0"/>
                  </a:lnTo>
                  <a:lnTo>
                    <a:pt x="865" y="48"/>
                  </a:lnTo>
                  <a:lnTo>
                    <a:pt x="865" y="48"/>
                  </a:lnTo>
                  <a:lnTo>
                    <a:pt x="769" y="240"/>
                  </a:lnTo>
                  <a:lnTo>
                    <a:pt x="673" y="672"/>
                  </a:lnTo>
                  <a:lnTo>
                    <a:pt x="673" y="672"/>
                  </a:lnTo>
                  <a:lnTo>
                    <a:pt x="529" y="1633"/>
                  </a:lnTo>
                  <a:lnTo>
                    <a:pt x="385" y="2834"/>
                  </a:lnTo>
                  <a:lnTo>
                    <a:pt x="96" y="5043"/>
                  </a:lnTo>
                  <a:lnTo>
                    <a:pt x="96" y="5043"/>
                  </a:lnTo>
                  <a:lnTo>
                    <a:pt x="0" y="6051"/>
                  </a:lnTo>
                  <a:lnTo>
                    <a:pt x="3650" y="6964"/>
                  </a:lnTo>
                  <a:lnTo>
                    <a:pt x="3650" y="6964"/>
                  </a:lnTo>
                  <a:lnTo>
                    <a:pt x="3698" y="4995"/>
                  </a:lnTo>
                  <a:lnTo>
                    <a:pt x="3794" y="3266"/>
                  </a:lnTo>
                  <a:lnTo>
                    <a:pt x="3986" y="1777"/>
                  </a:lnTo>
                  <a:lnTo>
                    <a:pt x="4083" y="1201"/>
                  </a:lnTo>
                  <a:lnTo>
                    <a:pt x="4179" y="768"/>
                  </a:lnTo>
                  <a:lnTo>
                    <a:pt x="4179" y="768"/>
                  </a:lnTo>
                  <a:lnTo>
                    <a:pt x="3122" y="768"/>
                  </a:lnTo>
                  <a:lnTo>
                    <a:pt x="3122" y="768"/>
                  </a:lnTo>
                  <a:lnTo>
                    <a:pt x="2210" y="720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729" y="336"/>
                  </a:lnTo>
                  <a:lnTo>
                    <a:pt x="1345" y="96"/>
                  </a:lnTo>
                  <a:lnTo>
                    <a:pt x="1201" y="48"/>
                  </a:lnTo>
                  <a:lnTo>
                    <a:pt x="100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59"/>
            <p:cNvSpPr/>
            <p:nvPr/>
          </p:nvSpPr>
          <p:spPr>
            <a:xfrm>
              <a:off x="727975" y="3282500"/>
              <a:ext cx="25225" cy="159700"/>
            </a:xfrm>
            <a:custGeom>
              <a:avLst/>
              <a:gdLst/>
              <a:ahLst/>
              <a:cxnLst/>
              <a:rect l="l" t="t" r="r" b="b"/>
              <a:pathLst>
                <a:path w="1009" h="6388" extrusionOk="0">
                  <a:moveTo>
                    <a:pt x="0" y="6244"/>
                  </a:moveTo>
                  <a:lnTo>
                    <a:pt x="0" y="6244"/>
                  </a:lnTo>
                  <a:lnTo>
                    <a:pt x="673" y="6388"/>
                  </a:lnTo>
                  <a:lnTo>
                    <a:pt x="673" y="6388"/>
                  </a:lnTo>
                  <a:lnTo>
                    <a:pt x="0" y="6244"/>
                  </a:lnTo>
                  <a:close/>
                  <a:moveTo>
                    <a:pt x="961" y="0"/>
                  </a:moveTo>
                  <a:lnTo>
                    <a:pt x="961" y="0"/>
                  </a:lnTo>
                  <a:lnTo>
                    <a:pt x="529" y="48"/>
                  </a:lnTo>
                  <a:lnTo>
                    <a:pt x="529" y="48"/>
                  </a:lnTo>
                  <a:lnTo>
                    <a:pt x="529" y="48"/>
                  </a:lnTo>
                  <a:lnTo>
                    <a:pt x="961" y="0"/>
                  </a:lnTo>
                  <a:close/>
                  <a:moveTo>
                    <a:pt x="1009" y="0"/>
                  </a:moveTo>
                  <a:lnTo>
                    <a:pt x="1009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009" y="0"/>
                  </a:lnTo>
                  <a:close/>
                  <a:moveTo>
                    <a:pt x="1009" y="0"/>
                  </a:move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close/>
                  <a:moveTo>
                    <a:pt x="1009" y="0"/>
                  </a:move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D8DF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59"/>
            <p:cNvSpPr/>
            <p:nvPr/>
          </p:nvSpPr>
          <p:spPr>
            <a:xfrm>
              <a:off x="727975" y="3438575"/>
              <a:ext cx="16825" cy="3625"/>
            </a:xfrm>
            <a:custGeom>
              <a:avLst/>
              <a:gdLst/>
              <a:ahLst/>
              <a:cxnLst/>
              <a:rect l="l" t="t" r="r" b="b"/>
              <a:pathLst>
                <a:path w="673" h="14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673" y="145"/>
                  </a:lnTo>
                  <a:lnTo>
                    <a:pt x="673" y="14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59"/>
            <p:cNvSpPr/>
            <p:nvPr/>
          </p:nvSpPr>
          <p:spPr>
            <a:xfrm>
              <a:off x="741175" y="3282500"/>
              <a:ext cx="10825" cy="1225"/>
            </a:xfrm>
            <a:custGeom>
              <a:avLst/>
              <a:gdLst/>
              <a:ahLst/>
              <a:cxnLst/>
              <a:rect l="l" t="t" r="r" b="b"/>
              <a:pathLst>
                <a:path w="433" h="49" fill="none" extrusionOk="0">
                  <a:moveTo>
                    <a:pt x="433" y="0"/>
                  </a:moveTo>
                  <a:lnTo>
                    <a:pt x="433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59"/>
            <p:cNvSpPr/>
            <p:nvPr/>
          </p:nvSpPr>
          <p:spPr>
            <a:xfrm>
              <a:off x="751975" y="328250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59"/>
            <p:cNvSpPr/>
            <p:nvPr/>
          </p:nvSpPr>
          <p:spPr>
            <a:xfrm>
              <a:off x="727975" y="3282500"/>
              <a:ext cx="37250" cy="159700"/>
            </a:xfrm>
            <a:custGeom>
              <a:avLst/>
              <a:gdLst/>
              <a:ahLst/>
              <a:cxnLst/>
              <a:rect l="l" t="t" r="r" b="b"/>
              <a:pathLst>
                <a:path w="1490" h="6388" extrusionOk="0">
                  <a:moveTo>
                    <a:pt x="961" y="0"/>
                  </a:moveTo>
                  <a:lnTo>
                    <a:pt x="529" y="48"/>
                  </a:lnTo>
                  <a:lnTo>
                    <a:pt x="433" y="481"/>
                  </a:lnTo>
                  <a:lnTo>
                    <a:pt x="336" y="1057"/>
                  </a:lnTo>
                  <a:lnTo>
                    <a:pt x="144" y="2546"/>
                  </a:lnTo>
                  <a:lnTo>
                    <a:pt x="48" y="4275"/>
                  </a:lnTo>
                  <a:lnTo>
                    <a:pt x="0" y="6244"/>
                  </a:lnTo>
                  <a:lnTo>
                    <a:pt x="673" y="6388"/>
                  </a:lnTo>
                  <a:lnTo>
                    <a:pt x="817" y="4131"/>
                  </a:lnTo>
                  <a:lnTo>
                    <a:pt x="913" y="3170"/>
                  </a:lnTo>
                  <a:lnTo>
                    <a:pt x="1009" y="2306"/>
                  </a:lnTo>
                  <a:lnTo>
                    <a:pt x="961" y="2306"/>
                  </a:lnTo>
                  <a:lnTo>
                    <a:pt x="913" y="2017"/>
                  </a:lnTo>
                  <a:lnTo>
                    <a:pt x="913" y="1729"/>
                  </a:lnTo>
                  <a:lnTo>
                    <a:pt x="913" y="1441"/>
                  </a:lnTo>
                  <a:lnTo>
                    <a:pt x="1009" y="1105"/>
                  </a:lnTo>
                  <a:lnTo>
                    <a:pt x="1249" y="529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6D9A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59"/>
            <p:cNvSpPr/>
            <p:nvPr/>
          </p:nvSpPr>
          <p:spPr>
            <a:xfrm>
              <a:off x="727975" y="3282500"/>
              <a:ext cx="37250" cy="159700"/>
            </a:xfrm>
            <a:custGeom>
              <a:avLst/>
              <a:gdLst/>
              <a:ahLst/>
              <a:cxnLst/>
              <a:rect l="l" t="t" r="r" b="b"/>
              <a:pathLst>
                <a:path w="1490" h="6388" fill="none" extrusionOk="0">
                  <a:moveTo>
                    <a:pt x="1489" y="0"/>
                  </a:moveTo>
                  <a:lnTo>
                    <a:pt x="148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529" y="48"/>
                  </a:lnTo>
                  <a:lnTo>
                    <a:pt x="529" y="48"/>
                  </a:lnTo>
                  <a:lnTo>
                    <a:pt x="433" y="481"/>
                  </a:lnTo>
                  <a:lnTo>
                    <a:pt x="336" y="1057"/>
                  </a:lnTo>
                  <a:lnTo>
                    <a:pt x="144" y="2546"/>
                  </a:lnTo>
                  <a:lnTo>
                    <a:pt x="48" y="4275"/>
                  </a:lnTo>
                  <a:lnTo>
                    <a:pt x="0" y="6244"/>
                  </a:lnTo>
                  <a:lnTo>
                    <a:pt x="673" y="6388"/>
                  </a:lnTo>
                  <a:lnTo>
                    <a:pt x="673" y="6388"/>
                  </a:lnTo>
                  <a:lnTo>
                    <a:pt x="817" y="4131"/>
                  </a:lnTo>
                  <a:lnTo>
                    <a:pt x="913" y="3170"/>
                  </a:lnTo>
                  <a:lnTo>
                    <a:pt x="1009" y="2306"/>
                  </a:lnTo>
                  <a:lnTo>
                    <a:pt x="1009" y="2306"/>
                  </a:lnTo>
                  <a:lnTo>
                    <a:pt x="961" y="2306"/>
                  </a:lnTo>
                  <a:lnTo>
                    <a:pt x="961" y="2306"/>
                  </a:lnTo>
                  <a:lnTo>
                    <a:pt x="913" y="2017"/>
                  </a:lnTo>
                  <a:lnTo>
                    <a:pt x="913" y="1729"/>
                  </a:lnTo>
                  <a:lnTo>
                    <a:pt x="913" y="1441"/>
                  </a:lnTo>
                  <a:lnTo>
                    <a:pt x="1009" y="1105"/>
                  </a:lnTo>
                  <a:lnTo>
                    <a:pt x="1249" y="529"/>
                  </a:lnTo>
                  <a:lnTo>
                    <a:pt x="14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59"/>
            <p:cNvSpPr/>
            <p:nvPr/>
          </p:nvSpPr>
          <p:spPr>
            <a:xfrm>
              <a:off x="307750" y="3044775"/>
              <a:ext cx="140500" cy="148900"/>
            </a:xfrm>
            <a:custGeom>
              <a:avLst/>
              <a:gdLst/>
              <a:ahLst/>
              <a:cxnLst/>
              <a:rect l="l" t="t" r="r" b="b"/>
              <a:pathLst>
                <a:path w="5620" h="5956" extrusionOk="0">
                  <a:moveTo>
                    <a:pt x="1921" y="0"/>
                  </a:moveTo>
                  <a:lnTo>
                    <a:pt x="1873" y="48"/>
                  </a:lnTo>
                  <a:lnTo>
                    <a:pt x="1873" y="241"/>
                  </a:lnTo>
                  <a:lnTo>
                    <a:pt x="1969" y="529"/>
                  </a:lnTo>
                  <a:lnTo>
                    <a:pt x="2114" y="817"/>
                  </a:lnTo>
                  <a:lnTo>
                    <a:pt x="2306" y="1153"/>
                  </a:lnTo>
                  <a:lnTo>
                    <a:pt x="2690" y="1777"/>
                  </a:lnTo>
                  <a:lnTo>
                    <a:pt x="2930" y="2162"/>
                  </a:lnTo>
                  <a:lnTo>
                    <a:pt x="2930" y="2162"/>
                  </a:lnTo>
                  <a:lnTo>
                    <a:pt x="2450" y="1777"/>
                  </a:lnTo>
                  <a:lnTo>
                    <a:pt x="1729" y="1249"/>
                  </a:lnTo>
                  <a:lnTo>
                    <a:pt x="1345" y="1009"/>
                  </a:lnTo>
                  <a:lnTo>
                    <a:pt x="1009" y="865"/>
                  </a:lnTo>
                  <a:lnTo>
                    <a:pt x="769" y="769"/>
                  </a:lnTo>
                  <a:lnTo>
                    <a:pt x="673" y="817"/>
                  </a:lnTo>
                  <a:lnTo>
                    <a:pt x="625" y="865"/>
                  </a:lnTo>
                  <a:lnTo>
                    <a:pt x="625" y="1009"/>
                  </a:lnTo>
                  <a:lnTo>
                    <a:pt x="625" y="1105"/>
                  </a:lnTo>
                  <a:lnTo>
                    <a:pt x="769" y="1441"/>
                  </a:lnTo>
                  <a:lnTo>
                    <a:pt x="1009" y="1777"/>
                  </a:lnTo>
                  <a:lnTo>
                    <a:pt x="1297" y="2114"/>
                  </a:lnTo>
                  <a:lnTo>
                    <a:pt x="1825" y="2690"/>
                  </a:lnTo>
                  <a:lnTo>
                    <a:pt x="2066" y="2978"/>
                  </a:lnTo>
                  <a:lnTo>
                    <a:pt x="1777" y="2786"/>
                  </a:lnTo>
                  <a:lnTo>
                    <a:pt x="1105" y="2402"/>
                  </a:lnTo>
                  <a:lnTo>
                    <a:pt x="721" y="2210"/>
                  </a:lnTo>
                  <a:lnTo>
                    <a:pt x="385" y="2114"/>
                  </a:lnTo>
                  <a:lnTo>
                    <a:pt x="145" y="2066"/>
                  </a:lnTo>
                  <a:lnTo>
                    <a:pt x="97" y="2114"/>
                  </a:lnTo>
                  <a:lnTo>
                    <a:pt x="48" y="2162"/>
                  </a:lnTo>
                  <a:lnTo>
                    <a:pt x="48" y="2258"/>
                  </a:lnTo>
                  <a:lnTo>
                    <a:pt x="97" y="2354"/>
                  </a:lnTo>
                  <a:lnTo>
                    <a:pt x="241" y="2546"/>
                  </a:lnTo>
                  <a:lnTo>
                    <a:pt x="481" y="2738"/>
                  </a:lnTo>
                  <a:lnTo>
                    <a:pt x="769" y="2978"/>
                  </a:lnTo>
                  <a:lnTo>
                    <a:pt x="1345" y="3362"/>
                  </a:lnTo>
                  <a:lnTo>
                    <a:pt x="1681" y="3602"/>
                  </a:lnTo>
                  <a:lnTo>
                    <a:pt x="1681" y="3602"/>
                  </a:lnTo>
                  <a:lnTo>
                    <a:pt x="1297" y="3506"/>
                  </a:lnTo>
                  <a:lnTo>
                    <a:pt x="769" y="3410"/>
                  </a:lnTo>
                  <a:lnTo>
                    <a:pt x="241" y="3410"/>
                  </a:lnTo>
                  <a:lnTo>
                    <a:pt x="48" y="3458"/>
                  </a:lnTo>
                  <a:lnTo>
                    <a:pt x="0" y="3506"/>
                  </a:lnTo>
                  <a:lnTo>
                    <a:pt x="0" y="3554"/>
                  </a:lnTo>
                  <a:lnTo>
                    <a:pt x="0" y="3698"/>
                  </a:lnTo>
                  <a:lnTo>
                    <a:pt x="145" y="3794"/>
                  </a:lnTo>
                  <a:lnTo>
                    <a:pt x="529" y="4035"/>
                  </a:lnTo>
                  <a:lnTo>
                    <a:pt x="1057" y="4275"/>
                  </a:lnTo>
                  <a:lnTo>
                    <a:pt x="1585" y="4515"/>
                  </a:lnTo>
                  <a:lnTo>
                    <a:pt x="1633" y="4755"/>
                  </a:lnTo>
                  <a:lnTo>
                    <a:pt x="1729" y="4995"/>
                  </a:lnTo>
                  <a:lnTo>
                    <a:pt x="1873" y="5187"/>
                  </a:lnTo>
                  <a:lnTo>
                    <a:pt x="2066" y="5427"/>
                  </a:lnTo>
                  <a:lnTo>
                    <a:pt x="2354" y="5619"/>
                  </a:lnTo>
                  <a:lnTo>
                    <a:pt x="2642" y="5811"/>
                  </a:lnTo>
                  <a:lnTo>
                    <a:pt x="2930" y="5908"/>
                  </a:lnTo>
                  <a:lnTo>
                    <a:pt x="3266" y="5956"/>
                  </a:lnTo>
                  <a:lnTo>
                    <a:pt x="3602" y="5908"/>
                  </a:lnTo>
                  <a:lnTo>
                    <a:pt x="3939" y="5811"/>
                  </a:lnTo>
                  <a:lnTo>
                    <a:pt x="4227" y="5667"/>
                  </a:lnTo>
                  <a:lnTo>
                    <a:pt x="4515" y="5427"/>
                  </a:lnTo>
                  <a:lnTo>
                    <a:pt x="5139" y="4851"/>
                  </a:lnTo>
                  <a:lnTo>
                    <a:pt x="5331" y="4611"/>
                  </a:lnTo>
                  <a:lnTo>
                    <a:pt x="5475" y="4323"/>
                  </a:lnTo>
                  <a:lnTo>
                    <a:pt x="5571" y="4035"/>
                  </a:lnTo>
                  <a:lnTo>
                    <a:pt x="5619" y="3746"/>
                  </a:lnTo>
                  <a:lnTo>
                    <a:pt x="5619" y="3458"/>
                  </a:lnTo>
                  <a:lnTo>
                    <a:pt x="5571" y="3170"/>
                  </a:lnTo>
                  <a:lnTo>
                    <a:pt x="5475" y="2882"/>
                  </a:lnTo>
                  <a:lnTo>
                    <a:pt x="5331" y="2642"/>
                  </a:lnTo>
                  <a:lnTo>
                    <a:pt x="5283" y="2017"/>
                  </a:lnTo>
                  <a:lnTo>
                    <a:pt x="5139" y="1201"/>
                  </a:lnTo>
                  <a:lnTo>
                    <a:pt x="5091" y="817"/>
                  </a:lnTo>
                  <a:lnTo>
                    <a:pt x="4947" y="481"/>
                  </a:lnTo>
                  <a:lnTo>
                    <a:pt x="4803" y="289"/>
                  </a:lnTo>
                  <a:lnTo>
                    <a:pt x="4755" y="241"/>
                  </a:lnTo>
                  <a:lnTo>
                    <a:pt x="4659" y="289"/>
                  </a:lnTo>
                  <a:lnTo>
                    <a:pt x="4515" y="337"/>
                  </a:lnTo>
                  <a:lnTo>
                    <a:pt x="4419" y="529"/>
                  </a:lnTo>
                  <a:lnTo>
                    <a:pt x="4323" y="721"/>
                  </a:lnTo>
                  <a:lnTo>
                    <a:pt x="4275" y="961"/>
                  </a:lnTo>
                  <a:lnTo>
                    <a:pt x="4227" y="1441"/>
                  </a:lnTo>
                  <a:lnTo>
                    <a:pt x="4275" y="1873"/>
                  </a:lnTo>
                  <a:lnTo>
                    <a:pt x="3794" y="1873"/>
                  </a:lnTo>
                  <a:lnTo>
                    <a:pt x="3314" y="1297"/>
                  </a:lnTo>
                  <a:lnTo>
                    <a:pt x="2738" y="625"/>
                  </a:lnTo>
                  <a:lnTo>
                    <a:pt x="2450" y="289"/>
                  </a:lnTo>
                  <a:lnTo>
                    <a:pt x="2162" y="96"/>
                  </a:lnTo>
                  <a:lnTo>
                    <a:pt x="196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59"/>
            <p:cNvSpPr/>
            <p:nvPr/>
          </p:nvSpPr>
          <p:spPr>
            <a:xfrm>
              <a:off x="307750" y="3044775"/>
              <a:ext cx="140500" cy="148900"/>
            </a:xfrm>
            <a:custGeom>
              <a:avLst/>
              <a:gdLst/>
              <a:ahLst/>
              <a:cxnLst/>
              <a:rect l="l" t="t" r="r" b="b"/>
              <a:pathLst>
                <a:path w="5620" h="5956" fill="none" extrusionOk="0">
                  <a:moveTo>
                    <a:pt x="0" y="3554"/>
                  </a:moveTo>
                  <a:lnTo>
                    <a:pt x="0" y="3554"/>
                  </a:lnTo>
                  <a:lnTo>
                    <a:pt x="0" y="3506"/>
                  </a:lnTo>
                  <a:lnTo>
                    <a:pt x="48" y="3458"/>
                  </a:lnTo>
                  <a:lnTo>
                    <a:pt x="241" y="3410"/>
                  </a:lnTo>
                  <a:lnTo>
                    <a:pt x="481" y="3410"/>
                  </a:lnTo>
                  <a:lnTo>
                    <a:pt x="769" y="3410"/>
                  </a:lnTo>
                  <a:lnTo>
                    <a:pt x="1297" y="3506"/>
                  </a:lnTo>
                  <a:lnTo>
                    <a:pt x="1681" y="3602"/>
                  </a:lnTo>
                  <a:lnTo>
                    <a:pt x="1681" y="3602"/>
                  </a:lnTo>
                  <a:lnTo>
                    <a:pt x="1681" y="3602"/>
                  </a:lnTo>
                  <a:lnTo>
                    <a:pt x="1345" y="3362"/>
                  </a:lnTo>
                  <a:lnTo>
                    <a:pt x="769" y="2978"/>
                  </a:lnTo>
                  <a:lnTo>
                    <a:pt x="481" y="2738"/>
                  </a:lnTo>
                  <a:lnTo>
                    <a:pt x="241" y="2546"/>
                  </a:lnTo>
                  <a:lnTo>
                    <a:pt x="97" y="2354"/>
                  </a:lnTo>
                  <a:lnTo>
                    <a:pt x="48" y="2258"/>
                  </a:lnTo>
                  <a:lnTo>
                    <a:pt x="48" y="2162"/>
                  </a:lnTo>
                  <a:lnTo>
                    <a:pt x="48" y="2162"/>
                  </a:lnTo>
                  <a:lnTo>
                    <a:pt x="97" y="2114"/>
                  </a:lnTo>
                  <a:lnTo>
                    <a:pt x="145" y="2066"/>
                  </a:lnTo>
                  <a:lnTo>
                    <a:pt x="385" y="2114"/>
                  </a:lnTo>
                  <a:lnTo>
                    <a:pt x="721" y="2210"/>
                  </a:lnTo>
                  <a:lnTo>
                    <a:pt x="1105" y="2402"/>
                  </a:lnTo>
                  <a:lnTo>
                    <a:pt x="1777" y="2786"/>
                  </a:lnTo>
                  <a:lnTo>
                    <a:pt x="2066" y="2978"/>
                  </a:lnTo>
                  <a:lnTo>
                    <a:pt x="2066" y="2978"/>
                  </a:lnTo>
                  <a:lnTo>
                    <a:pt x="1825" y="2690"/>
                  </a:lnTo>
                  <a:lnTo>
                    <a:pt x="1297" y="2114"/>
                  </a:lnTo>
                  <a:lnTo>
                    <a:pt x="1009" y="1777"/>
                  </a:lnTo>
                  <a:lnTo>
                    <a:pt x="769" y="1441"/>
                  </a:lnTo>
                  <a:lnTo>
                    <a:pt x="625" y="1105"/>
                  </a:lnTo>
                  <a:lnTo>
                    <a:pt x="625" y="1009"/>
                  </a:lnTo>
                  <a:lnTo>
                    <a:pt x="625" y="865"/>
                  </a:lnTo>
                  <a:lnTo>
                    <a:pt x="625" y="865"/>
                  </a:lnTo>
                  <a:lnTo>
                    <a:pt x="673" y="817"/>
                  </a:lnTo>
                  <a:lnTo>
                    <a:pt x="769" y="769"/>
                  </a:lnTo>
                  <a:lnTo>
                    <a:pt x="1009" y="865"/>
                  </a:lnTo>
                  <a:lnTo>
                    <a:pt x="1345" y="1009"/>
                  </a:lnTo>
                  <a:lnTo>
                    <a:pt x="1729" y="1249"/>
                  </a:lnTo>
                  <a:lnTo>
                    <a:pt x="2450" y="1777"/>
                  </a:lnTo>
                  <a:lnTo>
                    <a:pt x="2930" y="2162"/>
                  </a:lnTo>
                  <a:lnTo>
                    <a:pt x="2930" y="2162"/>
                  </a:lnTo>
                  <a:lnTo>
                    <a:pt x="2930" y="2162"/>
                  </a:lnTo>
                  <a:lnTo>
                    <a:pt x="2690" y="1777"/>
                  </a:lnTo>
                  <a:lnTo>
                    <a:pt x="2306" y="1153"/>
                  </a:lnTo>
                  <a:lnTo>
                    <a:pt x="2114" y="817"/>
                  </a:lnTo>
                  <a:lnTo>
                    <a:pt x="1969" y="529"/>
                  </a:lnTo>
                  <a:lnTo>
                    <a:pt x="1873" y="241"/>
                  </a:lnTo>
                  <a:lnTo>
                    <a:pt x="1873" y="48"/>
                  </a:lnTo>
                  <a:lnTo>
                    <a:pt x="1873" y="48"/>
                  </a:lnTo>
                  <a:lnTo>
                    <a:pt x="1921" y="0"/>
                  </a:lnTo>
                  <a:lnTo>
                    <a:pt x="1969" y="0"/>
                  </a:lnTo>
                  <a:lnTo>
                    <a:pt x="2162" y="96"/>
                  </a:lnTo>
                  <a:lnTo>
                    <a:pt x="2450" y="289"/>
                  </a:lnTo>
                  <a:lnTo>
                    <a:pt x="2738" y="625"/>
                  </a:lnTo>
                  <a:lnTo>
                    <a:pt x="3314" y="1297"/>
                  </a:lnTo>
                  <a:lnTo>
                    <a:pt x="3794" y="1873"/>
                  </a:lnTo>
                  <a:lnTo>
                    <a:pt x="3794" y="1873"/>
                  </a:lnTo>
                  <a:lnTo>
                    <a:pt x="4035" y="1873"/>
                  </a:lnTo>
                  <a:lnTo>
                    <a:pt x="4275" y="1873"/>
                  </a:lnTo>
                  <a:lnTo>
                    <a:pt x="4275" y="1873"/>
                  </a:lnTo>
                  <a:lnTo>
                    <a:pt x="4227" y="1441"/>
                  </a:lnTo>
                  <a:lnTo>
                    <a:pt x="4275" y="961"/>
                  </a:lnTo>
                  <a:lnTo>
                    <a:pt x="4323" y="721"/>
                  </a:lnTo>
                  <a:lnTo>
                    <a:pt x="4419" y="529"/>
                  </a:lnTo>
                  <a:lnTo>
                    <a:pt x="4515" y="337"/>
                  </a:lnTo>
                  <a:lnTo>
                    <a:pt x="4659" y="289"/>
                  </a:lnTo>
                  <a:lnTo>
                    <a:pt x="4659" y="289"/>
                  </a:lnTo>
                  <a:lnTo>
                    <a:pt x="4755" y="241"/>
                  </a:lnTo>
                  <a:lnTo>
                    <a:pt x="4803" y="289"/>
                  </a:lnTo>
                  <a:lnTo>
                    <a:pt x="4947" y="481"/>
                  </a:lnTo>
                  <a:lnTo>
                    <a:pt x="5091" y="817"/>
                  </a:lnTo>
                  <a:lnTo>
                    <a:pt x="5139" y="1201"/>
                  </a:lnTo>
                  <a:lnTo>
                    <a:pt x="5283" y="2017"/>
                  </a:lnTo>
                  <a:lnTo>
                    <a:pt x="5331" y="2642"/>
                  </a:lnTo>
                  <a:lnTo>
                    <a:pt x="5331" y="2642"/>
                  </a:lnTo>
                  <a:lnTo>
                    <a:pt x="5475" y="2882"/>
                  </a:lnTo>
                  <a:lnTo>
                    <a:pt x="5571" y="3170"/>
                  </a:lnTo>
                  <a:lnTo>
                    <a:pt x="5619" y="3458"/>
                  </a:lnTo>
                  <a:lnTo>
                    <a:pt x="5619" y="3746"/>
                  </a:lnTo>
                  <a:lnTo>
                    <a:pt x="5571" y="4035"/>
                  </a:lnTo>
                  <a:lnTo>
                    <a:pt x="5475" y="4323"/>
                  </a:lnTo>
                  <a:lnTo>
                    <a:pt x="5331" y="4611"/>
                  </a:lnTo>
                  <a:lnTo>
                    <a:pt x="5139" y="4851"/>
                  </a:lnTo>
                  <a:lnTo>
                    <a:pt x="4515" y="5427"/>
                  </a:lnTo>
                  <a:lnTo>
                    <a:pt x="4515" y="5427"/>
                  </a:lnTo>
                  <a:lnTo>
                    <a:pt x="4227" y="5667"/>
                  </a:lnTo>
                  <a:lnTo>
                    <a:pt x="3939" y="5811"/>
                  </a:lnTo>
                  <a:lnTo>
                    <a:pt x="3602" y="5908"/>
                  </a:lnTo>
                  <a:lnTo>
                    <a:pt x="3266" y="5956"/>
                  </a:lnTo>
                  <a:lnTo>
                    <a:pt x="2930" y="5908"/>
                  </a:lnTo>
                  <a:lnTo>
                    <a:pt x="2642" y="5811"/>
                  </a:lnTo>
                  <a:lnTo>
                    <a:pt x="2354" y="5619"/>
                  </a:lnTo>
                  <a:lnTo>
                    <a:pt x="2066" y="5427"/>
                  </a:lnTo>
                  <a:lnTo>
                    <a:pt x="2066" y="5427"/>
                  </a:lnTo>
                  <a:lnTo>
                    <a:pt x="1873" y="5187"/>
                  </a:lnTo>
                  <a:lnTo>
                    <a:pt x="1729" y="4995"/>
                  </a:lnTo>
                  <a:lnTo>
                    <a:pt x="1633" y="4755"/>
                  </a:lnTo>
                  <a:lnTo>
                    <a:pt x="1585" y="4515"/>
                  </a:lnTo>
                  <a:lnTo>
                    <a:pt x="1585" y="4515"/>
                  </a:lnTo>
                  <a:lnTo>
                    <a:pt x="1057" y="4275"/>
                  </a:lnTo>
                  <a:lnTo>
                    <a:pt x="529" y="4035"/>
                  </a:lnTo>
                  <a:lnTo>
                    <a:pt x="145" y="3794"/>
                  </a:lnTo>
                  <a:lnTo>
                    <a:pt x="0" y="3698"/>
                  </a:lnTo>
                  <a:lnTo>
                    <a:pt x="0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59"/>
            <p:cNvSpPr/>
            <p:nvPr/>
          </p:nvSpPr>
          <p:spPr>
            <a:xfrm>
              <a:off x="353375" y="3092800"/>
              <a:ext cx="40850" cy="70850"/>
            </a:xfrm>
            <a:custGeom>
              <a:avLst/>
              <a:gdLst/>
              <a:ahLst/>
              <a:cxnLst/>
              <a:rect l="l" t="t" r="r" b="b"/>
              <a:pathLst>
                <a:path w="1634" h="2834" extrusionOk="0">
                  <a:moveTo>
                    <a:pt x="1633" y="0"/>
                  </a:moveTo>
                  <a:lnTo>
                    <a:pt x="1345" y="193"/>
                  </a:lnTo>
                  <a:lnTo>
                    <a:pt x="1009" y="385"/>
                  </a:lnTo>
                  <a:lnTo>
                    <a:pt x="673" y="721"/>
                  </a:lnTo>
                  <a:lnTo>
                    <a:pt x="385" y="1105"/>
                  </a:lnTo>
                  <a:lnTo>
                    <a:pt x="241" y="1345"/>
                  </a:lnTo>
                  <a:lnTo>
                    <a:pt x="144" y="1633"/>
                  </a:lnTo>
                  <a:lnTo>
                    <a:pt x="48" y="1873"/>
                  </a:lnTo>
                  <a:lnTo>
                    <a:pt x="0" y="2210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96" y="2594"/>
                  </a:lnTo>
                  <a:lnTo>
                    <a:pt x="193" y="2306"/>
                  </a:lnTo>
                  <a:lnTo>
                    <a:pt x="337" y="1921"/>
                  </a:lnTo>
                  <a:lnTo>
                    <a:pt x="529" y="1489"/>
                  </a:lnTo>
                  <a:lnTo>
                    <a:pt x="817" y="1009"/>
                  </a:lnTo>
                  <a:lnTo>
                    <a:pt x="1153" y="481"/>
                  </a:lnTo>
                  <a:lnTo>
                    <a:pt x="1633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59"/>
            <p:cNvSpPr/>
            <p:nvPr/>
          </p:nvSpPr>
          <p:spPr>
            <a:xfrm>
              <a:off x="353375" y="3092800"/>
              <a:ext cx="40850" cy="70850"/>
            </a:xfrm>
            <a:custGeom>
              <a:avLst/>
              <a:gdLst/>
              <a:ahLst/>
              <a:cxnLst/>
              <a:rect l="l" t="t" r="r" b="b"/>
              <a:pathLst>
                <a:path w="1634" h="283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345" y="193"/>
                  </a:lnTo>
                  <a:lnTo>
                    <a:pt x="1009" y="385"/>
                  </a:lnTo>
                  <a:lnTo>
                    <a:pt x="673" y="721"/>
                  </a:lnTo>
                  <a:lnTo>
                    <a:pt x="385" y="1105"/>
                  </a:lnTo>
                  <a:lnTo>
                    <a:pt x="241" y="1345"/>
                  </a:lnTo>
                  <a:lnTo>
                    <a:pt x="144" y="1633"/>
                  </a:lnTo>
                  <a:lnTo>
                    <a:pt x="48" y="1873"/>
                  </a:lnTo>
                  <a:lnTo>
                    <a:pt x="0" y="2210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48" y="2834"/>
                  </a:lnTo>
                  <a:lnTo>
                    <a:pt x="96" y="2594"/>
                  </a:lnTo>
                  <a:lnTo>
                    <a:pt x="193" y="2306"/>
                  </a:lnTo>
                  <a:lnTo>
                    <a:pt x="337" y="1921"/>
                  </a:lnTo>
                  <a:lnTo>
                    <a:pt x="529" y="1489"/>
                  </a:lnTo>
                  <a:lnTo>
                    <a:pt x="817" y="1009"/>
                  </a:lnTo>
                  <a:lnTo>
                    <a:pt x="1153" y="481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59"/>
            <p:cNvSpPr/>
            <p:nvPr/>
          </p:nvSpPr>
          <p:spPr>
            <a:xfrm>
              <a:off x="400200" y="3091600"/>
              <a:ext cx="14425" cy="51650"/>
            </a:xfrm>
            <a:custGeom>
              <a:avLst/>
              <a:gdLst/>
              <a:ahLst/>
              <a:cxnLst/>
              <a:rect l="l" t="t" r="r" b="b"/>
              <a:pathLst>
                <a:path w="577" h="2066" extrusionOk="0">
                  <a:moveTo>
                    <a:pt x="577" y="0"/>
                  </a:moveTo>
                  <a:lnTo>
                    <a:pt x="385" y="193"/>
                  </a:lnTo>
                  <a:lnTo>
                    <a:pt x="289" y="433"/>
                  </a:lnTo>
                  <a:lnTo>
                    <a:pt x="144" y="721"/>
                  </a:lnTo>
                  <a:lnTo>
                    <a:pt x="48" y="1057"/>
                  </a:lnTo>
                  <a:lnTo>
                    <a:pt x="0" y="1393"/>
                  </a:lnTo>
                  <a:lnTo>
                    <a:pt x="0" y="1585"/>
                  </a:lnTo>
                  <a:lnTo>
                    <a:pt x="48" y="1729"/>
                  </a:lnTo>
                  <a:lnTo>
                    <a:pt x="144" y="1921"/>
                  </a:lnTo>
                  <a:lnTo>
                    <a:pt x="241" y="2065"/>
                  </a:lnTo>
                  <a:lnTo>
                    <a:pt x="241" y="1873"/>
                  </a:lnTo>
                  <a:lnTo>
                    <a:pt x="241" y="1393"/>
                  </a:lnTo>
                  <a:lnTo>
                    <a:pt x="337" y="721"/>
                  </a:lnTo>
                  <a:lnTo>
                    <a:pt x="433" y="337"/>
                  </a:lnTo>
                  <a:lnTo>
                    <a:pt x="57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59"/>
            <p:cNvSpPr/>
            <p:nvPr/>
          </p:nvSpPr>
          <p:spPr>
            <a:xfrm>
              <a:off x="400200" y="3091600"/>
              <a:ext cx="14425" cy="51650"/>
            </a:xfrm>
            <a:custGeom>
              <a:avLst/>
              <a:gdLst/>
              <a:ahLst/>
              <a:cxnLst/>
              <a:rect l="l" t="t" r="r" b="b"/>
              <a:pathLst>
                <a:path w="577" h="2066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385" y="193"/>
                  </a:lnTo>
                  <a:lnTo>
                    <a:pt x="289" y="433"/>
                  </a:lnTo>
                  <a:lnTo>
                    <a:pt x="144" y="721"/>
                  </a:lnTo>
                  <a:lnTo>
                    <a:pt x="48" y="1057"/>
                  </a:lnTo>
                  <a:lnTo>
                    <a:pt x="0" y="1393"/>
                  </a:lnTo>
                  <a:lnTo>
                    <a:pt x="0" y="1585"/>
                  </a:lnTo>
                  <a:lnTo>
                    <a:pt x="48" y="1729"/>
                  </a:lnTo>
                  <a:lnTo>
                    <a:pt x="144" y="1921"/>
                  </a:lnTo>
                  <a:lnTo>
                    <a:pt x="241" y="2065"/>
                  </a:lnTo>
                  <a:lnTo>
                    <a:pt x="241" y="2065"/>
                  </a:lnTo>
                  <a:lnTo>
                    <a:pt x="241" y="1873"/>
                  </a:lnTo>
                  <a:lnTo>
                    <a:pt x="241" y="1393"/>
                  </a:lnTo>
                  <a:lnTo>
                    <a:pt x="337" y="721"/>
                  </a:lnTo>
                  <a:lnTo>
                    <a:pt x="433" y="337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59"/>
            <p:cNvSpPr/>
            <p:nvPr/>
          </p:nvSpPr>
          <p:spPr>
            <a:xfrm>
              <a:off x="414600" y="3091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59"/>
            <p:cNvSpPr/>
            <p:nvPr/>
          </p:nvSpPr>
          <p:spPr>
            <a:xfrm>
              <a:off x="744775" y="3257275"/>
              <a:ext cx="320600" cy="385425"/>
            </a:xfrm>
            <a:custGeom>
              <a:avLst/>
              <a:gdLst/>
              <a:ahLst/>
              <a:cxnLst/>
              <a:rect l="l" t="t" r="r" b="b"/>
              <a:pathLst>
                <a:path w="12824" h="15417" extrusionOk="0">
                  <a:moveTo>
                    <a:pt x="5235" y="1"/>
                  </a:moveTo>
                  <a:lnTo>
                    <a:pt x="4275" y="145"/>
                  </a:lnTo>
                  <a:lnTo>
                    <a:pt x="3314" y="433"/>
                  </a:lnTo>
                  <a:lnTo>
                    <a:pt x="2402" y="769"/>
                  </a:lnTo>
                  <a:lnTo>
                    <a:pt x="1633" y="1153"/>
                  </a:lnTo>
                  <a:lnTo>
                    <a:pt x="1297" y="1346"/>
                  </a:lnTo>
                  <a:lnTo>
                    <a:pt x="1009" y="1586"/>
                  </a:lnTo>
                  <a:lnTo>
                    <a:pt x="817" y="1778"/>
                  </a:lnTo>
                  <a:lnTo>
                    <a:pt x="673" y="2018"/>
                  </a:lnTo>
                  <a:lnTo>
                    <a:pt x="529" y="2402"/>
                  </a:lnTo>
                  <a:lnTo>
                    <a:pt x="385" y="3026"/>
                  </a:lnTo>
                  <a:lnTo>
                    <a:pt x="241" y="3843"/>
                  </a:lnTo>
                  <a:lnTo>
                    <a:pt x="145" y="4803"/>
                  </a:lnTo>
                  <a:lnTo>
                    <a:pt x="49" y="7013"/>
                  </a:lnTo>
                  <a:lnTo>
                    <a:pt x="1" y="9414"/>
                  </a:lnTo>
                  <a:lnTo>
                    <a:pt x="49" y="10614"/>
                  </a:lnTo>
                  <a:lnTo>
                    <a:pt x="97" y="11767"/>
                  </a:lnTo>
                  <a:lnTo>
                    <a:pt x="145" y="12776"/>
                  </a:lnTo>
                  <a:lnTo>
                    <a:pt x="289" y="13688"/>
                  </a:lnTo>
                  <a:lnTo>
                    <a:pt x="433" y="14456"/>
                  </a:lnTo>
                  <a:lnTo>
                    <a:pt x="625" y="15033"/>
                  </a:lnTo>
                  <a:lnTo>
                    <a:pt x="721" y="15225"/>
                  </a:lnTo>
                  <a:lnTo>
                    <a:pt x="865" y="15369"/>
                  </a:lnTo>
                  <a:lnTo>
                    <a:pt x="1009" y="15417"/>
                  </a:lnTo>
                  <a:lnTo>
                    <a:pt x="1153" y="15417"/>
                  </a:lnTo>
                  <a:lnTo>
                    <a:pt x="12823" y="11239"/>
                  </a:lnTo>
                  <a:lnTo>
                    <a:pt x="12823" y="10855"/>
                  </a:lnTo>
                  <a:lnTo>
                    <a:pt x="12727" y="10278"/>
                  </a:lnTo>
                  <a:lnTo>
                    <a:pt x="12583" y="9606"/>
                  </a:lnTo>
                  <a:lnTo>
                    <a:pt x="12343" y="8886"/>
                  </a:lnTo>
                  <a:lnTo>
                    <a:pt x="12103" y="8021"/>
                  </a:lnTo>
                  <a:lnTo>
                    <a:pt x="11767" y="7157"/>
                  </a:lnTo>
                  <a:lnTo>
                    <a:pt x="11431" y="6244"/>
                  </a:lnTo>
                  <a:lnTo>
                    <a:pt x="10998" y="5332"/>
                  </a:lnTo>
                  <a:lnTo>
                    <a:pt x="10566" y="4419"/>
                  </a:lnTo>
                  <a:lnTo>
                    <a:pt x="10086" y="3507"/>
                  </a:lnTo>
                  <a:lnTo>
                    <a:pt x="9606" y="2690"/>
                  </a:lnTo>
                  <a:lnTo>
                    <a:pt x="9077" y="1970"/>
                  </a:lnTo>
                  <a:lnTo>
                    <a:pt x="8549" y="1298"/>
                  </a:lnTo>
                  <a:lnTo>
                    <a:pt x="8021" y="769"/>
                  </a:lnTo>
                  <a:lnTo>
                    <a:pt x="7781" y="529"/>
                  </a:lnTo>
                  <a:lnTo>
                    <a:pt x="7493" y="337"/>
                  </a:lnTo>
                  <a:lnTo>
                    <a:pt x="7204" y="193"/>
                  </a:lnTo>
                  <a:lnTo>
                    <a:pt x="6964" y="97"/>
                  </a:lnTo>
                  <a:lnTo>
                    <a:pt x="6580" y="49"/>
                  </a:lnTo>
                  <a:lnTo>
                    <a:pt x="6148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59"/>
            <p:cNvSpPr/>
            <p:nvPr/>
          </p:nvSpPr>
          <p:spPr>
            <a:xfrm>
              <a:off x="744775" y="3257275"/>
              <a:ext cx="320600" cy="385425"/>
            </a:xfrm>
            <a:custGeom>
              <a:avLst/>
              <a:gdLst/>
              <a:ahLst/>
              <a:cxnLst/>
              <a:rect l="l" t="t" r="r" b="b"/>
              <a:pathLst>
                <a:path w="12824" h="15417" fill="none" extrusionOk="0">
                  <a:moveTo>
                    <a:pt x="1153" y="15417"/>
                  </a:moveTo>
                  <a:lnTo>
                    <a:pt x="1153" y="15417"/>
                  </a:lnTo>
                  <a:lnTo>
                    <a:pt x="1009" y="15417"/>
                  </a:lnTo>
                  <a:lnTo>
                    <a:pt x="865" y="15369"/>
                  </a:lnTo>
                  <a:lnTo>
                    <a:pt x="721" y="15225"/>
                  </a:lnTo>
                  <a:lnTo>
                    <a:pt x="625" y="15033"/>
                  </a:lnTo>
                  <a:lnTo>
                    <a:pt x="433" y="14456"/>
                  </a:lnTo>
                  <a:lnTo>
                    <a:pt x="289" y="13688"/>
                  </a:lnTo>
                  <a:lnTo>
                    <a:pt x="145" y="12776"/>
                  </a:lnTo>
                  <a:lnTo>
                    <a:pt x="97" y="11767"/>
                  </a:lnTo>
                  <a:lnTo>
                    <a:pt x="49" y="10614"/>
                  </a:lnTo>
                  <a:lnTo>
                    <a:pt x="1" y="9414"/>
                  </a:lnTo>
                  <a:lnTo>
                    <a:pt x="49" y="7013"/>
                  </a:lnTo>
                  <a:lnTo>
                    <a:pt x="145" y="4803"/>
                  </a:lnTo>
                  <a:lnTo>
                    <a:pt x="241" y="3843"/>
                  </a:lnTo>
                  <a:lnTo>
                    <a:pt x="385" y="3026"/>
                  </a:lnTo>
                  <a:lnTo>
                    <a:pt x="529" y="2402"/>
                  </a:lnTo>
                  <a:lnTo>
                    <a:pt x="673" y="2018"/>
                  </a:lnTo>
                  <a:lnTo>
                    <a:pt x="673" y="2018"/>
                  </a:lnTo>
                  <a:lnTo>
                    <a:pt x="817" y="1778"/>
                  </a:lnTo>
                  <a:lnTo>
                    <a:pt x="1009" y="1586"/>
                  </a:lnTo>
                  <a:lnTo>
                    <a:pt x="1297" y="1346"/>
                  </a:lnTo>
                  <a:lnTo>
                    <a:pt x="1633" y="1153"/>
                  </a:lnTo>
                  <a:lnTo>
                    <a:pt x="2402" y="769"/>
                  </a:lnTo>
                  <a:lnTo>
                    <a:pt x="3314" y="433"/>
                  </a:lnTo>
                  <a:lnTo>
                    <a:pt x="4275" y="145"/>
                  </a:lnTo>
                  <a:lnTo>
                    <a:pt x="5235" y="1"/>
                  </a:lnTo>
                  <a:lnTo>
                    <a:pt x="5716" y="1"/>
                  </a:lnTo>
                  <a:lnTo>
                    <a:pt x="6148" y="1"/>
                  </a:lnTo>
                  <a:lnTo>
                    <a:pt x="6580" y="49"/>
                  </a:lnTo>
                  <a:lnTo>
                    <a:pt x="6964" y="97"/>
                  </a:lnTo>
                  <a:lnTo>
                    <a:pt x="6964" y="97"/>
                  </a:lnTo>
                  <a:lnTo>
                    <a:pt x="7204" y="193"/>
                  </a:lnTo>
                  <a:lnTo>
                    <a:pt x="7493" y="337"/>
                  </a:lnTo>
                  <a:lnTo>
                    <a:pt x="7781" y="529"/>
                  </a:lnTo>
                  <a:lnTo>
                    <a:pt x="8021" y="769"/>
                  </a:lnTo>
                  <a:lnTo>
                    <a:pt x="8549" y="1298"/>
                  </a:lnTo>
                  <a:lnTo>
                    <a:pt x="9077" y="1970"/>
                  </a:lnTo>
                  <a:lnTo>
                    <a:pt x="9606" y="2690"/>
                  </a:lnTo>
                  <a:lnTo>
                    <a:pt x="10086" y="3507"/>
                  </a:lnTo>
                  <a:lnTo>
                    <a:pt x="10566" y="4419"/>
                  </a:lnTo>
                  <a:lnTo>
                    <a:pt x="10998" y="5332"/>
                  </a:lnTo>
                  <a:lnTo>
                    <a:pt x="11431" y="6244"/>
                  </a:lnTo>
                  <a:lnTo>
                    <a:pt x="11767" y="7157"/>
                  </a:lnTo>
                  <a:lnTo>
                    <a:pt x="12103" y="8021"/>
                  </a:lnTo>
                  <a:lnTo>
                    <a:pt x="12343" y="8886"/>
                  </a:lnTo>
                  <a:lnTo>
                    <a:pt x="12583" y="9606"/>
                  </a:lnTo>
                  <a:lnTo>
                    <a:pt x="12727" y="10278"/>
                  </a:lnTo>
                  <a:lnTo>
                    <a:pt x="12823" y="10855"/>
                  </a:lnTo>
                  <a:lnTo>
                    <a:pt x="12823" y="11239"/>
                  </a:lnTo>
                  <a:lnTo>
                    <a:pt x="1153" y="154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59"/>
            <p:cNvSpPr/>
            <p:nvPr/>
          </p:nvSpPr>
          <p:spPr>
            <a:xfrm>
              <a:off x="749575" y="3226075"/>
              <a:ext cx="199325" cy="133300"/>
            </a:xfrm>
            <a:custGeom>
              <a:avLst/>
              <a:gdLst/>
              <a:ahLst/>
              <a:cxnLst/>
              <a:rect l="l" t="t" r="r" b="b"/>
              <a:pathLst>
                <a:path w="7973" h="5332" extrusionOk="0">
                  <a:moveTo>
                    <a:pt x="5668" y="0"/>
                  </a:moveTo>
                  <a:lnTo>
                    <a:pt x="913" y="1729"/>
                  </a:lnTo>
                  <a:lnTo>
                    <a:pt x="721" y="2017"/>
                  </a:lnTo>
                  <a:lnTo>
                    <a:pt x="385" y="2738"/>
                  </a:lnTo>
                  <a:lnTo>
                    <a:pt x="193" y="3170"/>
                  </a:lnTo>
                  <a:lnTo>
                    <a:pt x="97" y="3650"/>
                  </a:lnTo>
                  <a:lnTo>
                    <a:pt x="1" y="4130"/>
                  </a:lnTo>
                  <a:lnTo>
                    <a:pt x="49" y="4323"/>
                  </a:lnTo>
                  <a:lnTo>
                    <a:pt x="97" y="4563"/>
                  </a:lnTo>
                  <a:lnTo>
                    <a:pt x="673" y="4707"/>
                  </a:lnTo>
                  <a:lnTo>
                    <a:pt x="1970" y="5043"/>
                  </a:lnTo>
                  <a:lnTo>
                    <a:pt x="2690" y="5235"/>
                  </a:lnTo>
                  <a:lnTo>
                    <a:pt x="3314" y="5331"/>
                  </a:lnTo>
                  <a:lnTo>
                    <a:pt x="3795" y="5331"/>
                  </a:lnTo>
                  <a:lnTo>
                    <a:pt x="3939" y="5283"/>
                  </a:lnTo>
                  <a:lnTo>
                    <a:pt x="3987" y="5235"/>
                  </a:lnTo>
                  <a:lnTo>
                    <a:pt x="4083" y="4947"/>
                  </a:lnTo>
                  <a:lnTo>
                    <a:pt x="4083" y="4563"/>
                  </a:lnTo>
                  <a:lnTo>
                    <a:pt x="4083" y="3650"/>
                  </a:lnTo>
                  <a:lnTo>
                    <a:pt x="3939" y="2498"/>
                  </a:lnTo>
                  <a:lnTo>
                    <a:pt x="4179" y="2834"/>
                  </a:lnTo>
                  <a:lnTo>
                    <a:pt x="4707" y="3554"/>
                  </a:lnTo>
                  <a:lnTo>
                    <a:pt x="4995" y="3938"/>
                  </a:lnTo>
                  <a:lnTo>
                    <a:pt x="5332" y="4226"/>
                  </a:lnTo>
                  <a:lnTo>
                    <a:pt x="5620" y="4419"/>
                  </a:lnTo>
                  <a:lnTo>
                    <a:pt x="5716" y="4467"/>
                  </a:lnTo>
                  <a:lnTo>
                    <a:pt x="5812" y="4467"/>
                  </a:lnTo>
                  <a:lnTo>
                    <a:pt x="6052" y="4323"/>
                  </a:lnTo>
                  <a:lnTo>
                    <a:pt x="6388" y="4082"/>
                  </a:lnTo>
                  <a:lnTo>
                    <a:pt x="6772" y="3794"/>
                  </a:lnTo>
                  <a:lnTo>
                    <a:pt x="7156" y="3458"/>
                  </a:lnTo>
                  <a:lnTo>
                    <a:pt x="7541" y="3074"/>
                  </a:lnTo>
                  <a:lnTo>
                    <a:pt x="7781" y="2690"/>
                  </a:lnTo>
                  <a:lnTo>
                    <a:pt x="7877" y="2546"/>
                  </a:lnTo>
                  <a:lnTo>
                    <a:pt x="7925" y="2401"/>
                  </a:lnTo>
                  <a:lnTo>
                    <a:pt x="7973" y="2257"/>
                  </a:lnTo>
                  <a:lnTo>
                    <a:pt x="7925" y="2113"/>
                  </a:lnTo>
                  <a:lnTo>
                    <a:pt x="7733" y="1873"/>
                  </a:lnTo>
                  <a:lnTo>
                    <a:pt x="7445" y="1537"/>
                  </a:lnTo>
                  <a:lnTo>
                    <a:pt x="6676" y="817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59"/>
            <p:cNvSpPr/>
            <p:nvPr/>
          </p:nvSpPr>
          <p:spPr>
            <a:xfrm>
              <a:off x="749575" y="3226075"/>
              <a:ext cx="199325" cy="133300"/>
            </a:xfrm>
            <a:custGeom>
              <a:avLst/>
              <a:gdLst/>
              <a:ahLst/>
              <a:cxnLst/>
              <a:rect l="l" t="t" r="r" b="b"/>
              <a:pathLst>
                <a:path w="7973" h="5332" fill="none" extrusionOk="0">
                  <a:moveTo>
                    <a:pt x="913" y="1729"/>
                  </a:moveTo>
                  <a:lnTo>
                    <a:pt x="913" y="1729"/>
                  </a:lnTo>
                  <a:lnTo>
                    <a:pt x="721" y="2017"/>
                  </a:lnTo>
                  <a:lnTo>
                    <a:pt x="385" y="2738"/>
                  </a:lnTo>
                  <a:lnTo>
                    <a:pt x="193" y="3170"/>
                  </a:lnTo>
                  <a:lnTo>
                    <a:pt x="97" y="3650"/>
                  </a:lnTo>
                  <a:lnTo>
                    <a:pt x="1" y="4130"/>
                  </a:lnTo>
                  <a:lnTo>
                    <a:pt x="49" y="4323"/>
                  </a:lnTo>
                  <a:lnTo>
                    <a:pt x="97" y="4563"/>
                  </a:lnTo>
                  <a:lnTo>
                    <a:pt x="97" y="4563"/>
                  </a:lnTo>
                  <a:lnTo>
                    <a:pt x="673" y="4707"/>
                  </a:lnTo>
                  <a:lnTo>
                    <a:pt x="1970" y="5043"/>
                  </a:lnTo>
                  <a:lnTo>
                    <a:pt x="2690" y="5235"/>
                  </a:lnTo>
                  <a:lnTo>
                    <a:pt x="3314" y="5331"/>
                  </a:lnTo>
                  <a:lnTo>
                    <a:pt x="3795" y="5331"/>
                  </a:lnTo>
                  <a:lnTo>
                    <a:pt x="3939" y="5283"/>
                  </a:lnTo>
                  <a:lnTo>
                    <a:pt x="3987" y="5235"/>
                  </a:lnTo>
                  <a:lnTo>
                    <a:pt x="3987" y="5235"/>
                  </a:lnTo>
                  <a:lnTo>
                    <a:pt x="4083" y="4947"/>
                  </a:lnTo>
                  <a:lnTo>
                    <a:pt x="4083" y="4563"/>
                  </a:lnTo>
                  <a:lnTo>
                    <a:pt x="4083" y="3650"/>
                  </a:lnTo>
                  <a:lnTo>
                    <a:pt x="3939" y="2498"/>
                  </a:lnTo>
                  <a:lnTo>
                    <a:pt x="3939" y="2498"/>
                  </a:lnTo>
                  <a:lnTo>
                    <a:pt x="4179" y="2834"/>
                  </a:lnTo>
                  <a:lnTo>
                    <a:pt x="4707" y="3554"/>
                  </a:lnTo>
                  <a:lnTo>
                    <a:pt x="4995" y="3938"/>
                  </a:lnTo>
                  <a:lnTo>
                    <a:pt x="5332" y="4226"/>
                  </a:lnTo>
                  <a:lnTo>
                    <a:pt x="5620" y="4419"/>
                  </a:lnTo>
                  <a:lnTo>
                    <a:pt x="5716" y="4467"/>
                  </a:lnTo>
                  <a:lnTo>
                    <a:pt x="5812" y="4467"/>
                  </a:lnTo>
                  <a:lnTo>
                    <a:pt x="5812" y="4467"/>
                  </a:lnTo>
                  <a:lnTo>
                    <a:pt x="6052" y="4323"/>
                  </a:lnTo>
                  <a:lnTo>
                    <a:pt x="6388" y="4082"/>
                  </a:lnTo>
                  <a:lnTo>
                    <a:pt x="6772" y="3794"/>
                  </a:lnTo>
                  <a:lnTo>
                    <a:pt x="7156" y="3458"/>
                  </a:lnTo>
                  <a:lnTo>
                    <a:pt x="7541" y="3074"/>
                  </a:lnTo>
                  <a:lnTo>
                    <a:pt x="7781" y="2690"/>
                  </a:lnTo>
                  <a:lnTo>
                    <a:pt x="7877" y="2546"/>
                  </a:lnTo>
                  <a:lnTo>
                    <a:pt x="7925" y="2401"/>
                  </a:lnTo>
                  <a:lnTo>
                    <a:pt x="7973" y="2257"/>
                  </a:lnTo>
                  <a:lnTo>
                    <a:pt x="7925" y="2113"/>
                  </a:lnTo>
                  <a:lnTo>
                    <a:pt x="7925" y="2113"/>
                  </a:lnTo>
                  <a:lnTo>
                    <a:pt x="7733" y="1873"/>
                  </a:lnTo>
                  <a:lnTo>
                    <a:pt x="7445" y="1537"/>
                  </a:lnTo>
                  <a:lnTo>
                    <a:pt x="6676" y="817"/>
                  </a:lnTo>
                  <a:lnTo>
                    <a:pt x="5668" y="0"/>
                  </a:lnTo>
                  <a:lnTo>
                    <a:pt x="913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59"/>
            <p:cNvSpPr/>
            <p:nvPr/>
          </p:nvSpPr>
          <p:spPr>
            <a:xfrm>
              <a:off x="816825" y="3245275"/>
              <a:ext cx="45650" cy="51650"/>
            </a:xfrm>
            <a:custGeom>
              <a:avLst/>
              <a:gdLst/>
              <a:ahLst/>
              <a:cxnLst/>
              <a:rect l="l" t="t" r="r" b="b"/>
              <a:pathLst>
                <a:path w="1826" h="2066" extrusionOk="0">
                  <a:moveTo>
                    <a:pt x="1393" y="1"/>
                  </a:moveTo>
                  <a:lnTo>
                    <a:pt x="0" y="385"/>
                  </a:lnTo>
                  <a:lnTo>
                    <a:pt x="288" y="2066"/>
                  </a:lnTo>
                  <a:lnTo>
                    <a:pt x="1825" y="1537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59"/>
            <p:cNvSpPr/>
            <p:nvPr/>
          </p:nvSpPr>
          <p:spPr>
            <a:xfrm>
              <a:off x="816825" y="3245275"/>
              <a:ext cx="45650" cy="51650"/>
            </a:xfrm>
            <a:custGeom>
              <a:avLst/>
              <a:gdLst/>
              <a:ahLst/>
              <a:cxnLst/>
              <a:rect l="l" t="t" r="r" b="b"/>
              <a:pathLst>
                <a:path w="1826" h="2066" fill="none" extrusionOk="0">
                  <a:moveTo>
                    <a:pt x="1393" y="1"/>
                  </a:moveTo>
                  <a:lnTo>
                    <a:pt x="1825" y="1537"/>
                  </a:lnTo>
                  <a:lnTo>
                    <a:pt x="288" y="2066"/>
                  </a:lnTo>
                  <a:lnTo>
                    <a:pt x="0" y="385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59"/>
            <p:cNvSpPr/>
            <p:nvPr/>
          </p:nvSpPr>
          <p:spPr>
            <a:xfrm>
              <a:off x="821625" y="3274100"/>
              <a:ext cx="40850" cy="22825"/>
            </a:xfrm>
            <a:custGeom>
              <a:avLst/>
              <a:gdLst/>
              <a:ahLst/>
              <a:cxnLst/>
              <a:rect l="l" t="t" r="r" b="b"/>
              <a:pathLst>
                <a:path w="1634" h="913" extrusionOk="0">
                  <a:moveTo>
                    <a:pt x="1537" y="0"/>
                  </a:moveTo>
                  <a:lnTo>
                    <a:pt x="240" y="192"/>
                  </a:lnTo>
                  <a:lnTo>
                    <a:pt x="0" y="240"/>
                  </a:lnTo>
                  <a:lnTo>
                    <a:pt x="96" y="913"/>
                  </a:lnTo>
                  <a:lnTo>
                    <a:pt x="1633" y="384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59"/>
            <p:cNvSpPr/>
            <p:nvPr/>
          </p:nvSpPr>
          <p:spPr>
            <a:xfrm>
              <a:off x="821625" y="3274100"/>
              <a:ext cx="40850" cy="22825"/>
            </a:xfrm>
            <a:custGeom>
              <a:avLst/>
              <a:gdLst/>
              <a:ahLst/>
              <a:cxnLst/>
              <a:rect l="l" t="t" r="r" b="b"/>
              <a:pathLst>
                <a:path w="1634" h="913" fill="none" extrusionOk="0">
                  <a:moveTo>
                    <a:pt x="1537" y="0"/>
                  </a:moveTo>
                  <a:lnTo>
                    <a:pt x="240" y="192"/>
                  </a:lnTo>
                  <a:lnTo>
                    <a:pt x="240" y="192"/>
                  </a:lnTo>
                  <a:lnTo>
                    <a:pt x="0" y="240"/>
                  </a:lnTo>
                  <a:lnTo>
                    <a:pt x="96" y="913"/>
                  </a:lnTo>
                  <a:lnTo>
                    <a:pt x="1633" y="384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59"/>
            <p:cNvSpPr/>
            <p:nvPr/>
          </p:nvSpPr>
          <p:spPr>
            <a:xfrm>
              <a:off x="995700" y="29619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extrusionOk="0">
                  <a:moveTo>
                    <a:pt x="2306" y="1"/>
                  </a:moveTo>
                  <a:lnTo>
                    <a:pt x="2066" y="97"/>
                  </a:lnTo>
                  <a:lnTo>
                    <a:pt x="1778" y="193"/>
                  </a:lnTo>
                  <a:lnTo>
                    <a:pt x="1490" y="289"/>
                  </a:lnTo>
                  <a:lnTo>
                    <a:pt x="1250" y="433"/>
                  </a:lnTo>
                  <a:lnTo>
                    <a:pt x="1057" y="625"/>
                  </a:lnTo>
                  <a:lnTo>
                    <a:pt x="817" y="817"/>
                  </a:lnTo>
                  <a:lnTo>
                    <a:pt x="481" y="1297"/>
                  </a:lnTo>
                  <a:lnTo>
                    <a:pt x="241" y="1778"/>
                  </a:lnTo>
                  <a:lnTo>
                    <a:pt x="49" y="2354"/>
                  </a:lnTo>
                  <a:lnTo>
                    <a:pt x="1" y="2978"/>
                  </a:lnTo>
                  <a:lnTo>
                    <a:pt x="1" y="3266"/>
                  </a:lnTo>
                  <a:lnTo>
                    <a:pt x="49" y="3603"/>
                  </a:lnTo>
                  <a:lnTo>
                    <a:pt x="97" y="3939"/>
                  </a:lnTo>
                  <a:lnTo>
                    <a:pt x="193" y="4227"/>
                  </a:lnTo>
                  <a:lnTo>
                    <a:pt x="481" y="4755"/>
                  </a:lnTo>
                  <a:lnTo>
                    <a:pt x="817" y="5235"/>
                  </a:lnTo>
                  <a:lnTo>
                    <a:pt x="1250" y="5620"/>
                  </a:lnTo>
                  <a:lnTo>
                    <a:pt x="1730" y="5956"/>
                  </a:lnTo>
                  <a:lnTo>
                    <a:pt x="2018" y="6052"/>
                  </a:lnTo>
                  <a:lnTo>
                    <a:pt x="2258" y="6148"/>
                  </a:lnTo>
                  <a:lnTo>
                    <a:pt x="2546" y="6196"/>
                  </a:lnTo>
                  <a:lnTo>
                    <a:pt x="2834" y="6244"/>
                  </a:lnTo>
                  <a:lnTo>
                    <a:pt x="3123" y="6244"/>
                  </a:lnTo>
                  <a:lnTo>
                    <a:pt x="3411" y="6196"/>
                  </a:lnTo>
                  <a:lnTo>
                    <a:pt x="3699" y="6148"/>
                  </a:lnTo>
                  <a:lnTo>
                    <a:pt x="3987" y="6052"/>
                  </a:lnTo>
                  <a:lnTo>
                    <a:pt x="4227" y="5908"/>
                  </a:lnTo>
                  <a:lnTo>
                    <a:pt x="4467" y="5764"/>
                  </a:lnTo>
                  <a:lnTo>
                    <a:pt x="4707" y="5572"/>
                  </a:lnTo>
                  <a:lnTo>
                    <a:pt x="4899" y="5380"/>
                  </a:lnTo>
                  <a:lnTo>
                    <a:pt x="5284" y="4947"/>
                  </a:lnTo>
                  <a:lnTo>
                    <a:pt x="5524" y="4419"/>
                  </a:lnTo>
                  <a:lnTo>
                    <a:pt x="5716" y="3843"/>
                  </a:lnTo>
                  <a:lnTo>
                    <a:pt x="5764" y="3218"/>
                  </a:lnTo>
                  <a:lnTo>
                    <a:pt x="5764" y="2930"/>
                  </a:lnTo>
                  <a:lnTo>
                    <a:pt x="5716" y="2594"/>
                  </a:lnTo>
                  <a:lnTo>
                    <a:pt x="5620" y="2306"/>
                  </a:lnTo>
                  <a:lnTo>
                    <a:pt x="5524" y="1970"/>
                  </a:lnTo>
                  <a:lnTo>
                    <a:pt x="5284" y="1441"/>
                  </a:lnTo>
                  <a:lnTo>
                    <a:pt x="4899" y="961"/>
                  </a:lnTo>
                  <a:lnTo>
                    <a:pt x="4467" y="577"/>
                  </a:lnTo>
                  <a:lnTo>
                    <a:pt x="3987" y="241"/>
                  </a:lnTo>
                  <a:lnTo>
                    <a:pt x="3747" y="145"/>
                  </a:lnTo>
                  <a:lnTo>
                    <a:pt x="3459" y="49"/>
                  </a:lnTo>
                  <a:lnTo>
                    <a:pt x="321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59"/>
            <p:cNvSpPr/>
            <p:nvPr/>
          </p:nvSpPr>
          <p:spPr>
            <a:xfrm>
              <a:off x="995700" y="29619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fill="none" extrusionOk="0">
                  <a:moveTo>
                    <a:pt x="5716" y="2594"/>
                  </a:moveTo>
                  <a:lnTo>
                    <a:pt x="5716" y="2594"/>
                  </a:lnTo>
                  <a:lnTo>
                    <a:pt x="5764" y="2930"/>
                  </a:lnTo>
                  <a:lnTo>
                    <a:pt x="5764" y="3218"/>
                  </a:lnTo>
                  <a:lnTo>
                    <a:pt x="5716" y="3843"/>
                  </a:lnTo>
                  <a:lnTo>
                    <a:pt x="5524" y="4419"/>
                  </a:lnTo>
                  <a:lnTo>
                    <a:pt x="5284" y="4947"/>
                  </a:lnTo>
                  <a:lnTo>
                    <a:pt x="4899" y="5380"/>
                  </a:lnTo>
                  <a:lnTo>
                    <a:pt x="4707" y="5572"/>
                  </a:lnTo>
                  <a:lnTo>
                    <a:pt x="4467" y="5764"/>
                  </a:lnTo>
                  <a:lnTo>
                    <a:pt x="4227" y="5908"/>
                  </a:lnTo>
                  <a:lnTo>
                    <a:pt x="3987" y="6052"/>
                  </a:lnTo>
                  <a:lnTo>
                    <a:pt x="3699" y="6148"/>
                  </a:lnTo>
                  <a:lnTo>
                    <a:pt x="3411" y="6196"/>
                  </a:lnTo>
                  <a:lnTo>
                    <a:pt x="3411" y="6196"/>
                  </a:lnTo>
                  <a:lnTo>
                    <a:pt x="3123" y="6244"/>
                  </a:lnTo>
                  <a:lnTo>
                    <a:pt x="2834" y="6244"/>
                  </a:lnTo>
                  <a:lnTo>
                    <a:pt x="2546" y="6196"/>
                  </a:lnTo>
                  <a:lnTo>
                    <a:pt x="2258" y="6148"/>
                  </a:lnTo>
                  <a:lnTo>
                    <a:pt x="2018" y="6052"/>
                  </a:lnTo>
                  <a:lnTo>
                    <a:pt x="1730" y="5956"/>
                  </a:lnTo>
                  <a:lnTo>
                    <a:pt x="1250" y="5620"/>
                  </a:lnTo>
                  <a:lnTo>
                    <a:pt x="817" y="5235"/>
                  </a:lnTo>
                  <a:lnTo>
                    <a:pt x="481" y="4755"/>
                  </a:lnTo>
                  <a:lnTo>
                    <a:pt x="193" y="4227"/>
                  </a:lnTo>
                  <a:lnTo>
                    <a:pt x="97" y="3939"/>
                  </a:lnTo>
                  <a:lnTo>
                    <a:pt x="49" y="3603"/>
                  </a:lnTo>
                  <a:lnTo>
                    <a:pt x="49" y="3603"/>
                  </a:lnTo>
                  <a:lnTo>
                    <a:pt x="1" y="3266"/>
                  </a:lnTo>
                  <a:lnTo>
                    <a:pt x="1" y="2978"/>
                  </a:lnTo>
                  <a:lnTo>
                    <a:pt x="49" y="2354"/>
                  </a:lnTo>
                  <a:lnTo>
                    <a:pt x="241" y="1778"/>
                  </a:lnTo>
                  <a:lnTo>
                    <a:pt x="481" y="1297"/>
                  </a:lnTo>
                  <a:lnTo>
                    <a:pt x="817" y="817"/>
                  </a:lnTo>
                  <a:lnTo>
                    <a:pt x="1057" y="625"/>
                  </a:lnTo>
                  <a:lnTo>
                    <a:pt x="1250" y="433"/>
                  </a:lnTo>
                  <a:lnTo>
                    <a:pt x="1490" y="289"/>
                  </a:lnTo>
                  <a:lnTo>
                    <a:pt x="1778" y="193"/>
                  </a:lnTo>
                  <a:lnTo>
                    <a:pt x="2066" y="97"/>
                  </a:lnTo>
                  <a:lnTo>
                    <a:pt x="2306" y="1"/>
                  </a:lnTo>
                  <a:lnTo>
                    <a:pt x="2306" y="1"/>
                  </a:lnTo>
                  <a:lnTo>
                    <a:pt x="2642" y="1"/>
                  </a:lnTo>
                  <a:lnTo>
                    <a:pt x="2930" y="1"/>
                  </a:lnTo>
                  <a:lnTo>
                    <a:pt x="3219" y="1"/>
                  </a:lnTo>
                  <a:lnTo>
                    <a:pt x="3459" y="49"/>
                  </a:lnTo>
                  <a:lnTo>
                    <a:pt x="3747" y="145"/>
                  </a:lnTo>
                  <a:lnTo>
                    <a:pt x="3987" y="241"/>
                  </a:lnTo>
                  <a:lnTo>
                    <a:pt x="4467" y="577"/>
                  </a:lnTo>
                  <a:lnTo>
                    <a:pt x="4899" y="961"/>
                  </a:lnTo>
                  <a:lnTo>
                    <a:pt x="5284" y="1441"/>
                  </a:lnTo>
                  <a:lnTo>
                    <a:pt x="5524" y="1970"/>
                  </a:lnTo>
                  <a:lnTo>
                    <a:pt x="5620" y="2306"/>
                  </a:lnTo>
                  <a:lnTo>
                    <a:pt x="5716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59"/>
            <p:cNvSpPr/>
            <p:nvPr/>
          </p:nvSpPr>
          <p:spPr>
            <a:xfrm>
              <a:off x="1066550" y="2999150"/>
              <a:ext cx="55250" cy="85275"/>
            </a:xfrm>
            <a:custGeom>
              <a:avLst/>
              <a:gdLst/>
              <a:ahLst/>
              <a:cxnLst/>
              <a:rect l="l" t="t" r="r" b="b"/>
              <a:pathLst>
                <a:path w="2210" h="3411" extrusionOk="0">
                  <a:moveTo>
                    <a:pt x="1345" y="0"/>
                  </a:moveTo>
                  <a:lnTo>
                    <a:pt x="1105" y="673"/>
                  </a:lnTo>
                  <a:lnTo>
                    <a:pt x="817" y="1393"/>
                  </a:lnTo>
                  <a:lnTo>
                    <a:pt x="433" y="211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289" y="3362"/>
                  </a:lnTo>
                  <a:lnTo>
                    <a:pt x="529" y="3410"/>
                  </a:lnTo>
                  <a:lnTo>
                    <a:pt x="817" y="3362"/>
                  </a:lnTo>
                  <a:lnTo>
                    <a:pt x="1153" y="3266"/>
                  </a:lnTo>
                  <a:lnTo>
                    <a:pt x="1441" y="3122"/>
                  </a:lnTo>
                  <a:lnTo>
                    <a:pt x="1681" y="2882"/>
                  </a:lnTo>
                  <a:lnTo>
                    <a:pt x="1921" y="2642"/>
                  </a:lnTo>
                  <a:lnTo>
                    <a:pt x="2065" y="2306"/>
                  </a:lnTo>
                  <a:lnTo>
                    <a:pt x="2162" y="1970"/>
                  </a:lnTo>
                  <a:lnTo>
                    <a:pt x="2210" y="1633"/>
                  </a:lnTo>
                  <a:lnTo>
                    <a:pt x="2162" y="1249"/>
                  </a:lnTo>
                  <a:lnTo>
                    <a:pt x="2065" y="865"/>
                  </a:lnTo>
                  <a:lnTo>
                    <a:pt x="1873" y="529"/>
                  </a:lnTo>
                  <a:lnTo>
                    <a:pt x="1633" y="241"/>
                  </a:lnTo>
                  <a:lnTo>
                    <a:pt x="1345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59"/>
            <p:cNvSpPr/>
            <p:nvPr/>
          </p:nvSpPr>
          <p:spPr>
            <a:xfrm>
              <a:off x="1066550" y="2999150"/>
              <a:ext cx="55250" cy="85275"/>
            </a:xfrm>
            <a:custGeom>
              <a:avLst/>
              <a:gdLst/>
              <a:ahLst/>
              <a:cxnLst/>
              <a:rect l="l" t="t" r="r" b="b"/>
              <a:pathLst>
                <a:path w="2210" h="3411" fill="none" extrusionOk="0">
                  <a:moveTo>
                    <a:pt x="1345" y="0"/>
                  </a:moveTo>
                  <a:lnTo>
                    <a:pt x="1345" y="0"/>
                  </a:lnTo>
                  <a:lnTo>
                    <a:pt x="1105" y="673"/>
                  </a:lnTo>
                  <a:lnTo>
                    <a:pt x="817" y="1393"/>
                  </a:lnTo>
                  <a:lnTo>
                    <a:pt x="433" y="2114"/>
                  </a:lnTo>
                  <a:lnTo>
                    <a:pt x="0" y="283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0" y="3314"/>
                  </a:lnTo>
                  <a:lnTo>
                    <a:pt x="289" y="3362"/>
                  </a:lnTo>
                  <a:lnTo>
                    <a:pt x="529" y="3410"/>
                  </a:lnTo>
                  <a:lnTo>
                    <a:pt x="529" y="3410"/>
                  </a:lnTo>
                  <a:lnTo>
                    <a:pt x="817" y="3362"/>
                  </a:lnTo>
                  <a:lnTo>
                    <a:pt x="817" y="3362"/>
                  </a:lnTo>
                  <a:lnTo>
                    <a:pt x="1153" y="3266"/>
                  </a:lnTo>
                  <a:lnTo>
                    <a:pt x="1441" y="3122"/>
                  </a:lnTo>
                  <a:lnTo>
                    <a:pt x="1681" y="2882"/>
                  </a:lnTo>
                  <a:lnTo>
                    <a:pt x="1921" y="2642"/>
                  </a:lnTo>
                  <a:lnTo>
                    <a:pt x="2065" y="2306"/>
                  </a:lnTo>
                  <a:lnTo>
                    <a:pt x="2162" y="1970"/>
                  </a:lnTo>
                  <a:lnTo>
                    <a:pt x="2210" y="1633"/>
                  </a:lnTo>
                  <a:lnTo>
                    <a:pt x="2162" y="1249"/>
                  </a:lnTo>
                  <a:lnTo>
                    <a:pt x="2162" y="1249"/>
                  </a:lnTo>
                  <a:lnTo>
                    <a:pt x="2065" y="865"/>
                  </a:lnTo>
                  <a:lnTo>
                    <a:pt x="1873" y="529"/>
                  </a:lnTo>
                  <a:lnTo>
                    <a:pt x="1633" y="241"/>
                  </a:lnTo>
                  <a:lnTo>
                    <a:pt x="134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59"/>
            <p:cNvSpPr/>
            <p:nvPr/>
          </p:nvSpPr>
          <p:spPr>
            <a:xfrm>
              <a:off x="594700" y="2834675"/>
              <a:ext cx="471875" cy="447850"/>
            </a:xfrm>
            <a:custGeom>
              <a:avLst/>
              <a:gdLst/>
              <a:ahLst/>
              <a:cxnLst/>
              <a:rect l="l" t="t" r="r" b="b"/>
              <a:pathLst>
                <a:path w="18875" h="17914" extrusionOk="0">
                  <a:moveTo>
                    <a:pt x="10374" y="0"/>
                  </a:moveTo>
                  <a:lnTo>
                    <a:pt x="9606" y="96"/>
                  </a:lnTo>
                  <a:lnTo>
                    <a:pt x="5667" y="1057"/>
                  </a:lnTo>
                  <a:lnTo>
                    <a:pt x="4755" y="1201"/>
                  </a:lnTo>
                  <a:lnTo>
                    <a:pt x="3891" y="1393"/>
                  </a:lnTo>
                  <a:lnTo>
                    <a:pt x="3170" y="1681"/>
                  </a:lnTo>
                  <a:lnTo>
                    <a:pt x="2546" y="2065"/>
                  </a:lnTo>
                  <a:lnTo>
                    <a:pt x="1970" y="2545"/>
                  </a:lnTo>
                  <a:lnTo>
                    <a:pt x="1489" y="3074"/>
                  </a:lnTo>
                  <a:lnTo>
                    <a:pt x="1057" y="3650"/>
                  </a:lnTo>
                  <a:lnTo>
                    <a:pt x="721" y="4274"/>
                  </a:lnTo>
                  <a:lnTo>
                    <a:pt x="481" y="4947"/>
                  </a:lnTo>
                  <a:lnTo>
                    <a:pt x="241" y="5667"/>
                  </a:lnTo>
                  <a:lnTo>
                    <a:pt x="97" y="6435"/>
                  </a:lnTo>
                  <a:lnTo>
                    <a:pt x="49" y="7204"/>
                  </a:lnTo>
                  <a:lnTo>
                    <a:pt x="0" y="7972"/>
                  </a:lnTo>
                  <a:lnTo>
                    <a:pt x="49" y="8741"/>
                  </a:lnTo>
                  <a:lnTo>
                    <a:pt x="97" y="9557"/>
                  </a:lnTo>
                  <a:lnTo>
                    <a:pt x="241" y="10325"/>
                  </a:lnTo>
                  <a:lnTo>
                    <a:pt x="433" y="11574"/>
                  </a:lnTo>
                  <a:lnTo>
                    <a:pt x="385" y="12006"/>
                  </a:lnTo>
                  <a:lnTo>
                    <a:pt x="385" y="12391"/>
                  </a:lnTo>
                  <a:lnTo>
                    <a:pt x="433" y="12775"/>
                  </a:lnTo>
                  <a:lnTo>
                    <a:pt x="481" y="13159"/>
                  </a:lnTo>
                  <a:lnTo>
                    <a:pt x="577" y="13543"/>
                  </a:lnTo>
                  <a:lnTo>
                    <a:pt x="673" y="13879"/>
                  </a:lnTo>
                  <a:lnTo>
                    <a:pt x="817" y="14264"/>
                  </a:lnTo>
                  <a:lnTo>
                    <a:pt x="961" y="14552"/>
                  </a:lnTo>
                  <a:lnTo>
                    <a:pt x="1393" y="15176"/>
                  </a:lnTo>
                  <a:lnTo>
                    <a:pt x="1873" y="15752"/>
                  </a:lnTo>
                  <a:lnTo>
                    <a:pt x="2450" y="16233"/>
                  </a:lnTo>
                  <a:lnTo>
                    <a:pt x="3074" y="16665"/>
                  </a:lnTo>
                  <a:lnTo>
                    <a:pt x="3794" y="17049"/>
                  </a:lnTo>
                  <a:lnTo>
                    <a:pt x="4515" y="17337"/>
                  </a:lnTo>
                  <a:lnTo>
                    <a:pt x="5283" y="17577"/>
                  </a:lnTo>
                  <a:lnTo>
                    <a:pt x="6100" y="17769"/>
                  </a:lnTo>
                  <a:lnTo>
                    <a:pt x="6916" y="17865"/>
                  </a:lnTo>
                  <a:lnTo>
                    <a:pt x="7733" y="17913"/>
                  </a:lnTo>
                  <a:lnTo>
                    <a:pt x="8501" y="17865"/>
                  </a:lnTo>
                  <a:lnTo>
                    <a:pt x="9317" y="17769"/>
                  </a:lnTo>
                  <a:lnTo>
                    <a:pt x="12535" y="17193"/>
                  </a:lnTo>
                  <a:lnTo>
                    <a:pt x="13303" y="17049"/>
                  </a:lnTo>
                  <a:lnTo>
                    <a:pt x="14024" y="16809"/>
                  </a:lnTo>
                  <a:lnTo>
                    <a:pt x="14744" y="16473"/>
                  </a:lnTo>
                  <a:lnTo>
                    <a:pt x="15369" y="16088"/>
                  </a:lnTo>
                  <a:lnTo>
                    <a:pt x="15993" y="15656"/>
                  </a:lnTo>
                  <a:lnTo>
                    <a:pt x="16521" y="15176"/>
                  </a:lnTo>
                  <a:lnTo>
                    <a:pt x="17049" y="14648"/>
                  </a:lnTo>
                  <a:lnTo>
                    <a:pt x="17482" y="14071"/>
                  </a:lnTo>
                  <a:lnTo>
                    <a:pt x="17866" y="13447"/>
                  </a:lnTo>
                  <a:lnTo>
                    <a:pt x="18202" y="12775"/>
                  </a:lnTo>
                  <a:lnTo>
                    <a:pt x="18490" y="12102"/>
                  </a:lnTo>
                  <a:lnTo>
                    <a:pt x="18682" y="11382"/>
                  </a:lnTo>
                  <a:lnTo>
                    <a:pt x="18826" y="10662"/>
                  </a:lnTo>
                  <a:lnTo>
                    <a:pt x="18874" y="9893"/>
                  </a:lnTo>
                  <a:lnTo>
                    <a:pt x="18874" y="9125"/>
                  </a:lnTo>
                  <a:lnTo>
                    <a:pt x="18778" y="8356"/>
                  </a:lnTo>
                  <a:lnTo>
                    <a:pt x="18538" y="7108"/>
                  </a:lnTo>
                  <a:lnTo>
                    <a:pt x="18346" y="6339"/>
                  </a:lnTo>
                  <a:lnTo>
                    <a:pt x="18106" y="5571"/>
                  </a:lnTo>
                  <a:lnTo>
                    <a:pt x="17818" y="4851"/>
                  </a:lnTo>
                  <a:lnTo>
                    <a:pt x="17434" y="4130"/>
                  </a:lnTo>
                  <a:lnTo>
                    <a:pt x="17001" y="3458"/>
                  </a:lnTo>
                  <a:lnTo>
                    <a:pt x="16473" y="2834"/>
                  </a:lnTo>
                  <a:lnTo>
                    <a:pt x="15945" y="2257"/>
                  </a:lnTo>
                  <a:lnTo>
                    <a:pt x="15369" y="1777"/>
                  </a:lnTo>
                  <a:lnTo>
                    <a:pt x="14744" y="1297"/>
                  </a:lnTo>
                  <a:lnTo>
                    <a:pt x="14072" y="864"/>
                  </a:lnTo>
                  <a:lnTo>
                    <a:pt x="13351" y="576"/>
                  </a:lnTo>
                  <a:lnTo>
                    <a:pt x="12631" y="288"/>
                  </a:lnTo>
                  <a:lnTo>
                    <a:pt x="11911" y="96"/>
                  </a:lnTo>
                  <a:lnTo>
                    <a:pt x="1114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59"/>
            <p:cNvSpPr/>
            <p:nvPr/>
          </p:nvSpPr>
          <p:spPr>
            <a:xfrm>
              <a:off x="594700" y="2834675"/>
              <a:ext cx="471875" cy="447850"/>
            </a:xfrm>
            <a:custGeom>
              <a:avLst/>
              <a:gdLst/>
              <a:ahLst/>
              <a:cxnLst/>
              <a:rect l="l" t="t" r="r" b="b"/>
              <a:pathLst>
                <a:path w="18875" h="17914" fill="none" extrusionOk="0">
                  <a:moveTo>
                    <a:pt x="9606" y="96"/>
                  </a:moveTo>
                  <a:lnTo>
                    <a:pt x="5667" y="1057"/>
                  </a:lnTo>
                  <a:lnTo>
                    <a:pt x="5667" y="1057"/>
                  </a:lnTo>
                  <a:lnTo>
                    <a:pt x="4755" y="1201"/>
                  </a:lnTo>
                  <a:lnTo>
                    <a:pt x="3891" y="1393"/>
                  </a:lnTo>
                  <a:lnTo>
                    <a:pt x="3170" y="1681"/>
                  </a:lnTo>
                  <a:lnTo>
                    <a:pt x="2546" y="2065"/>
                  </a:lnTo>
                  <a:lnTo>
                    <a:pt x="1970" y="2545"/>
                  </a:lnTo>
                  <a:lnTo>
                    <a:pt x="1489" y="3074"/>
                  </a:lnTo>
                  <a:lnTo>
                    <a:pt x="1057" y="3650"/>
                  </a:lnTo>
                  <a:lnTo>
                    <a:pt x="721" y="4274"/>
                  </a:lnTo>
                  <a:lnTo>
                    <a:pt x="481" y="4947"/>
                  </a:lnTo>
                  <a:lnTo>
                    <a:pt x="241" y="5667"/>
                  </a:lnTo>
                  <a:lnTo>
                    <a:pt x="97" y="6435"/>
                  </a:lnTo>
                  <a:lnTo>
                    <a:pt x="49" y="7204"/>
                  </a:lnTo>
                  <a:lnTo>
                    <a:pt x="0" y="7972"/>
                  </a:lnTo>
                  <a:lnTo>
                    <a:pt x="49" y="8741"/>
                  </a:lnTo>
                  <a:lnTo>
                    <a:pt x="97" y="9557"/>
                  </a:lnTo>
                  <a:lnTo>
                    <a:pt x="241" y="10325"/>
                  </a:lnTo>
                  <a:lnTo>
                    <a:pt x="433" y="11574"/>
                  </a:lnTo>
                  <a:lnTo>
                    <a:pt x="433" y="11574"/>
                  </a:lnTo>
                  <a:lnTo>
                    <a:pt x="385" y="12006"/>
                  </a:lnTo>
                  <a:lnTo>
                    <a:pt x="385" y="12391"/>
                  </a:lnTo>
                  <a:lnTo>
                    <a:pt x="433" y="12775"/>
                  </a:lnTo>
                  <a:lnTo>
                    <a:pt x="481" y="13159"/>
                  </a:lnTo>
                  <a:lnTo>
                    <a:pt x="577" y="13543"/>
                  </a:lnTo>
                  <a:lnTo>
                    <a:pt x="673" y="13879"/>
                  </a:lnTo>
                  <a:lnTo>
                    <a:pt x="817" y="14264"/>
                  </a:lnTo>
                  <a:lnTo>
                    <a:pt x="961" y="14552"/>
                  </a:lnTo>
                  <a:lnTo>
                    <a:pt x="1393" y="15176"/>
                  </a:lnTo>
                  <a:lnTo>
                    <a:pt x="1873" y="15752"/>
                  </a:lnTo>
                  <a:lnTo>
                    <a:pt x="2450" y="16233"/>
                  </a:lnTo>
                  <a:lnTo>
                    <a:pt x="3074" y="16665"/>
                  </a:lnTo>
                  <a:lnTo>
                    <a:pt x="3794" y="17049"/>
                  </a:lnTo>
                  <a:lnTo>
                    <a:pt x="4515" y="17337"/>
                  </a:lnTo>
                  <a:lnTo>
                    <a:pt x="5283" y="17577"/>
                  </a:lnTo>
                  <a:lnTo>
                    <a:pt x="6100" y="17769"/>
                  </a:lnTo>
                  <a:lnTo>
                    <a:pt x="6916" y="17865"/>
                  </a:lnTo>
                  <a:lnTo>
                    <a:pt x="7733" y="17913"/>
                  </a:lnTo>
                  <a:lnTo>
                    <a:pt x="8501" y="17865"/>
                  </a:lnTo>
                  <a:lnTo>
                    <a:pt x="9317" y="17769"/>
                  </a:lnTo>
                  <a:lnTo>
                    <a:pt x="12535" y="17193"/>
                  </a:lnTo>
                  <a:lnTo>
                    <a:pt x="12535" y="17193"/>
                  </a:lnTo>
                  <a:lnTo>
                    <a:pt x="13303" y="17049"/>
                  </a:lnTo>
                  <a:lnTo>
                    <a:pt x="14024" y="16809"/>
                  </a:lnTo>
                  <a:lnTo>
                    <a:pt x="14744" y="16473"/>
                  </a:lnTo>
                  <a:lnTo>
                    <a:pt x="15369" y="16088"/>
                  </a:lnTo>
                  <a:lnTo>
                    <a:pt x="15993" y="15656"/>
                  </a:lnTo>
                  <a:lnTo>
                    <a:pt x="16521" y="15176"/>
                  </a:lnTo>
                  <a:lnTo>
                    <a:pt x="17049" y="14648"/>
                  </a:lnTo>
                  <a:lnTo>
                    <a:pt x="17482" y="14071"/>
                  </a:lnTo>
                  <a:lnTo>
                    <a:pt x="17866" y="13447"/>
                  </a:lnTo>
                  <a:lnTo>
                    <a:pt x="18202" y="12775"/>
                  </a:lnTo>
                  <a:lnTo>
                    <a:pt x="18490" y="12102"/>
                  </a:lnTo>
                  <a:lnTo>
                    <a:pt x="18682" y="11382"/>
                  </a:lnTo>
                  <a:lnTo>
                    <a:pt x="18826" y="10662"/>
                  </a:lnTo>
                  <a:lnTo>
                    <a:pt x="18874" y="9893"/>
                  </a:lnTo>
                  <a:lnTo>
                    <a:pt x="18874" y="9125"/>
                  </a:lnTo>
                  <a:lnTo>
                    <a:pt x="18778" y="8356"/>
                  </a:lnTo>
                  <a:lnTo>
                    <a:pt x="18538" y="7108"/>
                  </a:lnTo>
                  <a:lnTo>
                    <a:pt x="18538" y="7108"/>
                  </a:lnTo>
                  <a:lnTo>
                    <a:pt x="18346" y="6339"/>
                  </a:lnTo>
                  <a:lnTo>
                    <a:pt x="18106" y="5571"/>
                  </a:lnTo>
                  <a:lnTo>
                    <a:pt x="17818" y="4851"/>
                  </a:lnTo>
                  <a:lnTo>
                    <a:pt x="17434" y="4130"/>
                  </a:lnTo>
                  <a:lnTo>
                    <a:pt x="17001" y="3458"/>
                  </a:lnTo>
                  <a:lnTo>
                    <a:pt x="16473" y="2834"/>
                  </a:lnTo>
                  <a:lnTo>
                    <a:pt x="15945" y="2257"/>
                  </a:lnTo>
                  <a:lnTo>
                    <a:pt x="15369" y="1777"/>
                  </a:lnTo>
                  <a:lnTo>
                    <a:pt x="14744" y="1297"/>
                  </a:lnTo>
                  <a:lnTo>
                    <a:pt x="14072" y="864"/>
                  </a:lnTo>
                  <a:lnTo>
                    <a:pt x="13351" y="576"/>
                  </a:lnTo>
                  <a:lnTo>
                    <a:pt x="12631" y="288"/>
                  </a:lnTo>
                  <a:lnTo>
                    <a:pt x="11911" y="96"/>
                  </a:lnTo>
                  <a:lnTo>
                    <a:pt x="11142" y="0"/>
                  </a:lnTo>
                  <a:lnTo>
                    <a:pt x="10374" y="0"/>
                  </a:lnTo>
                  <a:lnTo>
                    <a:pt x="9606" y="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59"/>
            <p:cNvSpPr/>
            <p:nvPr/>
          </p:nvSpPr>
          <p:spPr>
            <a:xfrm>
              <a:off x="754375" y="3097600"/>
              <a:ext cx="165725" cy="103275"/>
            </a:xfrm>
            <a:custGeom>
              <a:avLst/>
              <a:gdLst/>
              <a:ahLst/>
              <a:cxnLst/>
              <a:rect l="l" t="t" r="r" b="b"/>
              <a:pathLst>
                <a:path w="6629" h="4131" extrusionOk="0">
                  <a:moveTo>
                    <a:pt x="4851" y="1"/>
                  </a:moveTo>
                  <a:lnTo>
                    <a:pt x="4371" y="97"/>
                  </a:lnTo>
                  <a:lnTo>
                    <a:pt x="4035" y="241"/>
                  </a:lnTo>
                  <a:lnTo>
                    <a:pt x="3747" y="433"/>
                  </a:lnTo>
                  <a:lnTo>
                    <a:pt x="3315" y="817"/>
                  </a:lnTo>
                  <a:lnTo>
                    <a:pt x="3122" y="913"/>
                  </a:lnTo>
                  <a:lnTo>
                    <a:pt x="2882" y="913"/>
                  </a:lnTo>
                  <a:lnTo>
                    <a:pt x="2642" y="817"/>
                  </a:lnTo>
                  <a:lnTo>
                    <a:pt x="2354" y="673"/>
                  </a:lnTo>
                  <a:lnTo>
                    <a:pt x="1826" y="337"/>
                  </a:lnTo>
                  <a:lnTo>
                    <a:pt x="1490" y="193"/>
                  </a:lnTo>
                  <a:lnTo>
                    <a:pt x="1201" y="145"/>
                  </a:lnTo>
                  <a:lnTo>
                    <a:pt x="1009" y="145"/>
                  </a:lnTo>
                  <a:lnTo>
                    <a:pt x="865" y="193"/>
                  </a:lnTo>
                  <a:lnTo>
                    <a:pt x="673" y="241"/>
                  </a:lnTo>
                  <a:lnTo>
                    <a:pt x="481" y="337"/>
                  </a:lnTo>
                  <a:lnTo>
                    <a:pt x="337" y="529"/>
                  </a:lnTo>
                  <a:lnTo>
                    <a:pt x="193" y="721"/>
                  </a:lnTo>
                  <a:lnTo>
                    <a:pt x="97" y="1009"/>
                  </a:lnTo>
                  <a:lnTo>
                    <a:pt x="1" y="1297"/>
                  </a:lnTo>
                  <a:lnTo>
                    <a:pt x="1" y="1633"/>
                  </a:lnTo>
                  <a:lnTo>
                    <a:pt x="49" y="2018"/>
                  </a:lnTo>
                  <a:lnTo>
                    <a:pt x="145" y="2354"/>
                  </a:lnTo>
                  <a:lnTo>
                    <a:pt x="289" y="2690"/>
                  </a:lnTo>
                  <a:lnTo>
                    <a:pt x="481" y="3026"/>
                  </a:lnTo>
                  <a:lnTo>
                    <a:pt x="769" y="3362"/>
                  </a:lnTo>
                  <a:lnTo>
                    <a:pt x="1153" y="3650"/>
                  </a:lnTo>
                  <a:lnTo>
                    <a:pt x="1586" y="3843"/>
                  </a:lnTo>
                  <a:lnTo>
                    <a:pt x="2066" y="4035"/>
                  </a:lnTo>
                  <a:lnTo>
                    <a:pt x="2690" y="4131"/>
                  </a:lnTo>
                  <a:lnTo>
                    <a:pt x="3363" y="4131"/>
                  </a:lnTo>
                  <a:lnTo>
                    <a:pt x="4179" y="4083"/>
                  </a:lnTo>
                  <a:lnTo>
                    <a:pt x="4707" y="3987"/>
                  </a:lnTo>
                  <a:lnTo>
                    <a:pt x="5188" y="3795"/>
                  </a:lnTo>
                  <a:lnTo>
                    <a:pt x="5572" y="3554"/>
                  </a:lnTo>
                  <a:lnTo>
                    <a:pt x="5908" y="3314"/>
                  </a:lnTo>
                  <a:lnTo>
                    <a:pt x="6196" y="2978"/>
                  </a:lnTo>
                  <a:lnTo>
                    <a:pt x="6388" y="2642"/>
                  </a:lnTo>
                  <a:lnTo>
                    <a:pt x="6532" y="2306"/>
                  </a:lnTo>
                  <a:lnTo>
                    <a:pt x="6580" y="1970"/>
                  </a:lnTo>
                  <a:lnTo>
                    <a:pt x="6628" y="1633"/>
                  </a:lnTo>
                  <a:lnTo>
                    <a:pt x="6580" y="1297"/>
                  </a:lnTo>
                  <a:lnTo>
                    <a:pt x="6484" y="961"/>
                  </a:lnTo>
                  <a:lnTo>
                    <a:pt x="6388" y="673"/>
                  </a:lnTo>
                  <a:lnTo>
                    <a:pt x="6196" y="433"/>
                  </a:lnTo>
                  <a:lnTo>
                    <a:pt x="5956" y="241"/>
                  </a:lnTo>
                  <a:lnTo>
                    <a:pt x="5716" y="97"/>
                  </a:lnTo>
                  <a:lnTo>
                    <a:pt x="5380" y="49"/>
                  </a:lnTo>
                  <a:lnTo>
                    <a:pt x="509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59"/>
            <p:cNvSpPr/>
            <p:nvPr/>
          </p:nvSpPr>
          <p:spPr>
            <a:xfrm>
              <a:off x="754375" y="3133625"/>
              <a:ext cx="128500" cy="67250"/>
            </a:xfrm>
            <a:custGeom>
              <a:avLst/>
              <a:gdLst/>
              <a:ahLst/>
              <a:cxnLst/>
              <a:rect l="l" t="t" r="r" b="b"/>
              <a:pathLst>
                <a:path w="5140" h="2690" extrusionOk="0">
                  <a:moveTo>
                    <a:pt x="1105" y="0"/>
                  </a:moveTo>
                  <a:lnTo>
                    <a:pt x="721" y="48"/>
                  </a:lnTo>
                  <a:lnTo>
                    <a:pt x="1" y="144"/>
                  </a:lnTo>
                  <a:lnTo>
                    <a:pt x="49" y="625"/>
                  </a:lnTo>
                  <a:lnTo>
                    <a:pt x="241" y="1153"/>
                  </a:lnTo>
                  <a:lnTo>
                    <a:pt x="337" y="1393"/>
                  </a:lnTo>
                  <a:lnTo>
                    <a:pt x="481" y="1633"/>
                  </a:lnTo>
                  <a:lnTo>
                    <a:pt x="673" y="1825"/>
                  </a:lnTo>
                  <a:lnTo>
                    <a:pt x="913" y="2017"/>
                  </a:lnTo>
                  <a:lnTo>
                    <a:pt x="1201" y="2209"/>
                  </a:lnTo>
                  <a:lnTo>
                    <a:pt x="1490" y="2402"/>
                  </a:lnTo>
                  <a:lnTo>
                    <a:pt x="1826" y="2498"/>
                  </a:lnTo>
                  <a:lnTo>
                    <a:pt x="2210" y="2594"/>
                  </a:lnTo>
                  <a:lnTo>
                    <a:pt x="2642" y="2690"/>
                  </a:lnTo>
                  <a:lnTo>
                    <a:pt x="3603" y="2690"/>
                  </a:lnTo>
                  <a:lnTo>
                    <a:pt x="4179" y="2642"/>
                  </a:lnTo>
                  <a:lnTo>
                    <a:pt x="4659" y="2546"/>
                  </a:lnTo>
                  <a:lnTo>
                    <a:pt x="5140" y="2402"/>
                  </a:lnTo>
                  <a:lnTo>
                    <a:pt x="4899" y="1921"/>
                  </a:lnTo>
                  <a:lnTo>
                    <a:pt x="4563" y="1489"/>
                  </a:lnTo>
                  <a:lnTo>
                    <a:pt x="4179" y="1105"/>
                  </a:lnTo>
                  <a:lnTo>
                    <a:pt x="3747" y="769"/>
                  </a:lnTo>
                  <a:lnTo>
                    <a:pt x="3267" y="481"/>
                  </a:lnTo>
                  <a:lnTo>
                    <a:pt x="2690" y="288"/>
                  </a:lnTo>
                  <a:lnTo>
                    <a:pt x="2114" y="96"/>
                  </a:lnTo>
                  <a:lnTo>
                    <a:pt x="1490" y="48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59"/>
            <p:cNvSpPr/>
            <p:nvPr/>
          </p:nvSpPr>
          <p:spPr>
            <a:xfrm>
              <a:off x="761575" y="3097600"/>
              <a:ext cx="142900" cy="51650"/>
            </a:xfrm>
            <a:custGeom>
              <a:avLst/>
              <a:gdLst/>
              <a:ahLst/>
              <a:cxnLst/>
              <a:rect l="l" t="t" r="r" b="b"/>
              <a:pathLst>
                <a:path w="5716" h="2066" extrusionOk="0">
                  <a:moveTo>
                    <a:pt x="4563" y="1"/>
                  </a:moveTo>
                  <a:lnTo>
                    <a:pt x="4083" y="97"/>
                  </a:lnTo>
                  <a:lnTo>
                    <a:pt x="3747" y="241"/>
                  </a:lnTo>
                  <a:lnTo>
                    <a:pt x="3459" y="433"/>
                  </a:lnTo>
                  <a:lnTo>
                    <a:pt x="3027" y="817"/>
                  </a:lnTo>
                  <a:lnTo>
                    <a:pt x="2834" y="913"/>
                  </a:lnTo>
                  <a:lnTo>
                    <a:pt x="2594" y="913"/>
                  </a:lnTo>
                  <a:lnTo>
                    <a:pt x="2354" y="817"/>
                  </a:lnTo>
                  <a:lnTo>
                    <a:pt x="2066" y="673"/>
                  </a:lnTo>
                  <a:lnTo>
                    <a:pt x="1538" y="337"/>
                  </a:lnTo>
                  <a:lnTo>
                    <a:pt x="1202" y="193"/>
                  </a:lnTo>
                  <a:lnTo>
                    <a:pt x="913" y="145"/>
                  </a:lnTo>
                  <a:lnTo>
                    <a:pt x="721" y="145"/>
                  </a:lnTo>
                  <a:lnTo>
                    <a:pt x="577" y="193"/>
                  </a:lnTo>
                  <a:lnTo>
                    <a:pt x="385" y="241"/>
                  </a:lnTo>
                  <a:lnTo>
                    <a:pt x="193" y="337"/>
                  </a:lnTo>
                  <a:lnTo>
                    <a:pt x="1" y="529"/>
                  </a:lnTo>
                  <a:lnTo>
                    <a:pt x="193" y="817"/>
                  </a:lnTo>
                  <a:lnTo>
                    <a:pt x="433" y="1105"/>
                  </a:lnTo>
                  <a:lnTo>
                    <a:pt x="721" y="1345"/>
                  </a:lnTo>
                  <a:lnTo>
                    <a:pt x="1058" y="1585"/>
                  </a:lnTo>
                  <a:lnTo>
                    <a:pt x="1394" y="1777"/>
                  </a:lnTo>
                  <a:lnTo>
                    <a:pt x="1778" y="1874"/>
                  </a:lnTo>
                  <a:lnTo>
                    <a:pt x="2162" y="2018"/>
                  </a:lnTo>
                  <a:lnTo>
                    <a:pt x="2594" y="2066"/>
                  </a:lnTo>
                  <a:lnTo>
                    <a:pt x="3123" y="2066"/>
                  </a:lnTo>
                  <a:lnTo>
                    <a:pt x="3651" y="1970"/>
                  </a:lnTo>
                  <a:lnTo>
                    <a:pt x="4083" y="1825"/>
                  </a:lnTo>
                  <a:lnTo>
                    <a:pt x="4563" y="1633"/>
                  </a:lnTo>
                  <a:lnTo>
                    <a:pt x="4948" y="1345"/>
                  </a:lnTo>
                  <a:lnTo>
                    <a:pt x="5236" y="1057"/>
                  </a:lnTo>
                  <a:lnTo>
                    <a:pt x="5524" y="673"/>
                  </a:lnTo>
                  <a:lnTo>
                    <a:pt x="5716" y="289"/>
                  </a:lnTo>
                  <a:lnTo>
                    <a:pt x="5428" y="97"/>
                  </a:lnTo>
                  <a:lnTo>
                    <a:pt x="5092" y="49"/>
                  </a:lnTo>
                  <a:lnTo>
                    <a:pt x="4804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59"/>
            <p:cNvSpPr/>
            <p:nvPr/>
          </p:nvSpPr>
          <p:spPr>
            <a:xfrm>
              <a:off x="523875" y="3025575"/>
              <a:ext cx="144100" cy="157300"/>
            </a:xfrm>
            <a:custGeom>
              <a:avLst/>
              <a:gdLst/>
              <a:ahLst/>
              <a:cxnLst/>
              <a:rect l="l" t="t" r="r" b="b"/>
              <a:pathLst>
                <a:path w="5764" h="6292" extrusionOk="0">
                  <a:moveTo>
                    <a:pt x="2641" y="0"/>
                  </a:moveTo>
                  <a:lnTo>
                    <a:pt x="2353" y="48"/>
                  </a:lnTo>
                  <a:lnTo>
                    <a:pt x="2065" y="144"/>
                  </a:lnTo>
                  <a:lnTo>
                    <a:pt x="1777" y="240"/>
                  </a:lnTo>
                  <a:lnTo>
                    <a:pt x="1489" y="336"/>
                  </a:lnTo>
                  <a:lnTo>
                    <a:pt x="1249" y="480"/>
                  </a:lnTo>
                  <a:lnTo>
                    <a:pt x="1057" y="672"/>
                  </a:lnTo>
                  <a:lnTo>
                    <a:pt x="816" y="864"/>
                  </a:lnTo>
                  <a:lnTo>
                    <a:pt x="480" y="1297"/>
                  </a:lnTo>
                  <a:lnTo>
                    <a:pt x="240" y="1825"/>
                  </a:lnTo>
                  <a:lnTo>
                    <a:pt x="48" y="2401"/>
                  </a:lnTo>
                  <a:lnTo>
                    <a:pt x="0" y="3026"/>
                  </a:lnTo>
                  <a:lnTo>
                    <a:pt x="0" y="3314"/>
                  </a:lnTo>
                  <a:lnTo>
                    <a:pt x="48" y="3650"/>
                  </a:lnTo>
                  <a:lnTo>
                    <a:pt x="96" y="3938"/>
                  </a:lnTo>
                  <a:lnTo>
                    <a:pt x="192" y="4274"/>
                  </a:lnTo>
                  <a:lnTo>
                    <a:pt x="480" y="4803"/>
                  </a:lnTo>
                  <a:lnTo>
                    <a:pt x="816" y="5283"/>
                  </a:lnTo>
                  <a:lnTo>
                    <a:pt x="1249" y="5667"/>
                  </a:lnTo>
                  <a:lnTo>
                    <a:pt x="1729" y="6003"/>
                  </a:lnTo>
                  <a:lnTo>
                    <a:pt x="2017" y="6099"/>
                  </a:lnTo>
                  <a:lnTo>
                    <a:pt x="2257" y="6195"/>
                  </a:lnTo>
                  <a:lnTo>
                    <a:pt x="2545" y="6243"/>
                  </a:lnTo>
                  <a:lnTo>
                    <a:pt x="2833" y="6291"/>
                  </a:lnTo>
                  <a:lnTo>
                    <a:pt x="3122" y="6291"/>
                  </a:lnTo>
                  <a:lnTo>
                    <a:pt x="3410" y="6243"/>
                  </a:lnTo>
                  <a:lnTo>
                    <a:pt x="3698" y="6147"/>
                  </a:lnTo>
                  <a:lnTo>
                    <a:pt x="3986" y="6051"/>
                  </a:lnTo>
                  <a:lnTo>
                    <a:pt x="4226" y="5955"/>
                  </a:lnTo>
                  <a:lnTo>
                    <a:pt x="4466" y="5811"/>
                  </a:lnTo>
                  <a:lnTo>
                    <a:pt x="4706" y="5619"/>
                  </a:lnTo>
                  <a:lnTo>
                    <a:pt x="4899" y="5427"/>
                  </a:lnTo>
                  <a:lnTo>
                    <a:pt x="5283" y="4995"/>
                  </a:lnTo>
                  <a:lnTo>
                    <a:pt x="5523" y="4466"/>
                  </a:lnTo>
                  <a:lnTo>
                    <a:pt x="5715" y="3890"/>
                  </a:lnTo>
                  <a:lnTo>
                    <a:pt x="5763" y="3266"/>
                  </a:lnTo>
                  <a:lnTo>
                    <a:pt x="5763" y="2978"/>
                  </a:lnTo>
                  <a:lnTo>
                    <a:pt x="5715" y="2641"/>
                  </a:lnTo>
                  <a:lnTo>
                    <a:pt x="5619" y="2353"/>
                  </a:lnTo>
                  <a:lnTo>
                    <a:pt x="5523" y="2017"/>
                  </a:lnTo>
                  <a:lnTo>
                    <a:pt x="5283" y="1489"/>
                  </a:lnTo>
                  <a:lnTo>
                    <a:pt x="4899" y="1009"/>
                  </a:lnTo>
                  <a:lnTo>
                    <a:pt x="4514" y="624"/>
                  </a:lnTo>
                  <a:lnTo>
                    <a:pt x="3986" y="288"/>
                  </a:lnTo>
                  <a:lnTo>
                    <a:pt x="3746" y="192"/>
                  </a:lnTo>
                  <a:lnTo>
                    <a:pt x="3458" y="96"/>
                  </a:lnTo>
                  <a:lnTo>
                    <a:pt x="3218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59"/>
            <p:cNvSpPr/>
            <p:nvPr/>
          </p:nvSpPr>
          <p:spPr>
            <a:xfrm>
              <a:off x="523875" y="3025575"/>
              <a:ext cx="144100" cy="157300"/>
            </a:xfrm>
            <a:custGeom>
              <a:avLst/>
              <a:gdLst/>
              <a:ahLst/>
              <a:cxnLst/>
              <a:rect l="l" t="t" r="r" b="b"/>
              <a:pathLst>
                <a:path w="5764" h="6292" fill="none" extrusionOk="0">
                  <a:moveTo>
                    <a:pt x="5715" y="2641"/>
                  </a:moveTo>
                  <a:lnTo>
                    <a:pt x="5715" y="2641"/>
                  </a:lnTo>
                  <a:lnTo>
                    <a:pt x="5763" y="2978"/>
                  </a:lnTo>
                  <a:lnTo>
                    <a:pt x="5763" y="3266"/>
                  </a:lnTo>
                  <a:lnTo>
                    <a:pt x="5715" y="3890"/>
                  </a:lnTo>
                  <a:lnTo>
                    <a:pt x="5523" y="4466"/>
                  </a:lnTo>
                  <a:lnTo>
                    <a:pt x="5283" y="4995"/>
                  </a:lnTo>
                  <a:lnTo>
                    <a:pt x="4899" y="5427"/>
                  </a:lnTo>
                  <a:lnTo>
                    <a:pt x="4706" y="5619"/>
                  </a:lnTo>
                  <a:lnTo>
                    <a:pt x="4466" y="5811"/>
                  </a:lnTo>
                  <a:lnTo>
                    <a:pt x="4226" y="5955"/>
                  </a:lnTo>
                  <a:lnTo>
                    <a:pt x="3986" y="6051"/>
                  </a:lnTo>
                  <a:lnTo>
                    <a:pt x="3698" y="6147"/>
                  </a:lnTo>
                  <a:lnTo>
                    <a:pt x="3410" y="6243"/>
                  </a:lnTo>
                  <a:lnTo>
                    <a:pt x="3410" y="6243"/>
                  </a:lnTo>
                  <a:lnTo>
                    <a:pt x="3122" y="6291"/>
                  </a:lnTo>
                  <a:lnTo>
                    <a:pt x="2833" y="6291"/>
                  </a:lnTo>
                  <a:lnTo>
                    <a:pt x="2545" y="6243"/>
                  </a:lnTo>
                  <a:lnTo>
                    <a:pt x="2257" y="6195"/>
                  </a:lnTo>
                  <a:lnTo>
                    <a:pt x="2017" y="6099"/>
                  </a:lnTo>
                  <a:lnTo>
                    <a:pt x="1729" y="6003"/>
                  </a:lnTo>
                  <a:lnTo>
                    <a:pt x="1249" y="5667"/>
                  </a:lnTo>
                  <a:lnTo>
                    <a:pt x="816" y="5283"/>
                  </a:lnTo>
                  <a:lnTo>
                    <a:pt x="480" y="4803"/>
                  </a:lnTo>
                  <a:lnTo>
                    <a:pt x="192" y="4274"/>
                  </a:lnTo>
                  <a:lnTo>
                    <a:pt x="96" y="3938"/>
                  </a:lnTo>
                  <a:lnTo>
                    <a:pt x="48" y="3650"/>
                  </a:lnTo>
                  <a:lnTo>
                    <a:pt x="48" y="3650"/>
                  </a:lnTo>
                  <a:lnTo>
                    <a:pt x="0" y="3314"/>
                  </a:lnTo>
                  <a:lnTo>
                    <a:pt x="0" y="3026"/>
                  </a:lnTo>
                  <a:lnTo>
                    <a:pt x="48" y="2401"/>
                  </a:lnTo>
                  <a:lnTo>
                    <a:pt x="240" y="1825"/>
                  </a:lnTo>
                  <a:lnTo>
                    <a:pt x="480" y="1297"/>
                  </a:lnTo>
                  <a:lnTo>
                    <a:pt x="816" y="864"/>
                  </a:lnTo>
                  <a:lnTo>
                    <a:pt x="1057" y="672"/>
                  </a:lnTo>
                  <a:lnTo>
                    <a:pt x="1249" y="480"/>
                  </a:lnTo>
                  <a:lnTo>
                    <a:pt x="1489" y="336"/>
                  </a:lnTo>
                  <a:lnTo>
                    <a:pt x="1777" y="240"/>
                  </a:lnTo>
                  <a:lnTo>
                    <a:pt x="2065" y="144"/>
                  </a:lnTo>
                  <a:lnTo>
                    <a:pt x="2353" y="48"/>
                  </a:lnTo>
                  <a:lnTo>
                    <a:pt x="2353" y="48"/>
                  </a:lnTo>
                  <a:lnTo>
                    <a:pt x="2641" y="0"/>
                  </a:lnTo>
                  <a:lnTo>
                    <a:pt x="2930" y="0"/>
                  </a:lnTo>
                  <a:lnTo>
                    <a:pt x="3218" y="48"/>
                  </a:lnTo>
                  <a:lnTo>
                    <a:pt x="3458" y="96"/>
                  </a:lnTo>
                  <a:lnTo>
                    <a:pt x="3746" y="192"/>
                  </a:lnTo>
                  <a:lnTo>
                    <a:pt x="3986" y="288"/>
                  </a:lnTo>
                  <a:lnTo>
                    <a:pt x="4514" y="624"/>
                  </a:lnTo>
                  <a:lnTo>
                    <a:pt x="4899" y="1009"/>
                  </a:lnTo>
                  <a:lnTo>
                    <a:pt x="5283" y="1489"/>
                  </a:lnTo>
                  <a:lnTo>
                    <a:pt x="5523" y="2017"/>
                  </a:lnTo>
                  <a:lnTo>
                    <a:pt x="5619" y="2353"/>
                  </a:lnTo>
                  <a:lnTo>
                    <a:pt x="5715" y="26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59"/>
            <p:cNvSpPr/>
            <p:nvPr/>
          </p:nvSpPr>
          <p:spPr>
            <a:xfrm>
              <a:off x="550275" y="3057975"/>
              <a:ext cx="82875" cy="92475"/>
            </a:xfrm>
            <a:custGeom>
              <a:avLst/>
              <a:gdLst/>
              <a:ahLst/>
              <a:cxnLst/>
              <a:rect l="l" t="t" r="r" b="b"/>
              <a:pathLst>
                <a:path w="3315" h="3699" extrusionOk="0">
                  <a:moveTo>
                    <a:pt x="1633" y="1"/>
                  </a:moveTo>
                  <a:lnTo>
                    <a:pt x="1345" y="49"/>
                  </a:lnTo>
                  <a:lnTo>
                    <a:pt x="1009" y="145"/>
                  </a:lnTo>
                  <a:lnTo>
                    <a:pt x="721" y="289"/>
                  </a:lnTo>
                  <a:lnTo>
                    <a:pt x="481" y="481"/>
                  </a:lnTo>
                  <a:lnTo>
                    <a:pt x="289" y="769"/>
                  </a:lnTo>
                  <a:lnTo>
                    <a:pt x="97" y="1057"/>
                  </a:lnTo>
                  <a:lnTo>
                    <a:pt x="1" y="1393"/>
                  </a:lnTo>
                  <a:lnTo>
                    <a:pt x="1" y="1778"/>
                  </a:lnTo>
                  <a:lnTo>
                    <a:pt x="1" y="2162"/>
                  </a:lnTo>
                  <a:lnTo>
                    <a:pt x="97" y="2450"/>
                  </a:lnTo>
                  <a:lnTo>
                    <a:pt x="241" y="2786"/>
                  </a:lnTo>
                  <a:lnTo>
                    <a:pt x="433" y="3026"/>
                  </a:lnTo>
                  <a:lnTo>
                    <a:pt x="625" y="3266"/>
                  </a:lnTo>
                  <a:lnTo>
                    <a:pt x="865" y="3459"/>
                  </a:lnTo>
                  <a:lnTo>
                    <a:pt x="1153" y="3603"/>
                  </a:lnTo>
                  <a:lnTo>
                    <a:pt x="1441" y="3651"/>
                  </a:lnTo>
                  <a:lnTo>
                    <a:pt x="1729" y="3699"/>
                  </a:lnTo>
                  <a:lnTo>
                    <a:pt x="2018" y="3651"/>
                  </a:lnTo>
                  <a:lnTo>
                    <a:pt x="2258" y="3603"/>
                  </a:lnTo>
                  <a:lnTo>
                    <a:pt x="2450" y="3507"/>
                  </a:lnTo>
                  <a:lnTo>
                    <a:pt x="2642" y="3410"/>
                  </a:lnTo>
                  <a:lnTo>
                    <a:pt x="2834" y="3266"/>
                  </a:lnTo>
                  <a:lnTo>
                    <a:pt x="2978" y="3074"/>
                  </a:lnTo>
                  <a:lnTo>
                    <a:pt x="3122" y="2882"/>
                  </a:lnTo>
                  <a:lnTo>
                    <a:pt x="3218" y="2690"/>
                  </a:lnTo>
                  <a:lnTo>
                    <a:pt x="3314" y="2450"/>
                  </a:lnTo>
                  <a:lnTo>
                    <a:pt x="2114" y="97"/>
                  </a:lnTo>
                  <a:lnTo>
                    <a:pt x="1874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59"/>
            <p:cNvSpPr/>
            <p:nvPr/>
          </p:nvSpPr>
          <p:spPr>
            <a:xfrm>
              <a:off x="550275" y="3057975"/>
              <a:ext cx="82875" cy="92475"/>
            </a:xfrm>
            <a:custGeom>
              <a:avLst/>
              <a:gdLst/>
              <a:ahLst/>
              <a:cxnLst/>
              <a:rect l="l" t="t" r="r" b="b"/>
              <a:pathLst>
                <a:path w="3315" h="3699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009" y="145"/>
                  </a:lnTo>
                  <a:lnTo>
                    <a:pt x="721" y="289"/>
                  </a:lnTo>
                  <a:lnTo>
                    <a:pt x="481" y="481"/>
                  </a:lnTo>
                  <a:lnTo>
                    <a:pt x="289" y="769"/>
                  </a:lnTo>
                  <a:lnTo>
                    <a:pt x="97" y="1057"/>
                  </a:lnTo>
                  <a:lnTo>
                    <a:pt x="1" y="1393"/>
                  </a:lnTo>
                  <a:lnTo>
                    <a:pt x="1" y="1778"/>
                  </a:lnTo>
                  <a:lnTo>
                    <a:pt x="1" y="2162"/>
                  </a:lnTo>
                  <a:lnTo>
                    <a:pt x="1" y="2162"/>
                  </a:lnTo>
                  <a:lnTo>
                    <a:pt x="97" y="2450"/>
                  </a:lnTo>
                  <a:lnTo>
                    <a:pt x="241" y="2786"/>
                  </a:lnTo>
                  <a:lnTo>
                    <a:pt x="433" y="3026"/>
                  </a:lnTo>
                  <a:lnTo>
                    <a:pt x="625" y="3266"/>
                  </a:lnTo>
                  <a:lnTo>
                    <a:pt x="865" y="3459"/>
                  </a:lnTo>
                  <a:lnTo>
                    <a:pt x="1153" y="3603"/>
                  </a:lnTo>
                  <a:lnTo>
                    <a:pt x="1441" y="3651"/>
                  </a:lnTo>
                  <a:lnTo>
                    <a:pt x="1729" y="3699"/>
                  </a:lnTo>
                  <a:lnTo>
                    <a:pt x="1729" y="3699"/>
                  </a:lnTo>
                  <a:lnTo>
                    <a:pt x="2018" y="3651"/>
                  </a:lnTo>
                  <a:lnTo>
                    <a:pt x="2018" y="3651"/>
                  </a:lnTo>
                  <a:lnTo>
                    <a:pt x="2258" y="3603"/>
                  </a:lnTo>
                  <a:lnTo>
                    <a:pt x="2450" y="3507"/>
                  </a:lnTo>
                  <a:lnTo>
                    <a:pt x="2642" y="3410"/>
                  </a:lnTo>
                  <a:lnTo>
                    <a:pt x="2834" y="3266"/>
                  </a:lnTo>
                  <a:lnTo>
                    <a:pt x="2978" y="3074"/>
                  </a:lnTo>
                  <a:lnTo>
                    <a:pt x="3122" y="2882"/>
                  </a:lnTo>
                  <a:lnTo>
                    <a:pt x="3218" y="2690"/>
                  </a:lnTo>
                  <a:lnTo>
                    <a:pt x="3314" y="2450"/>
                  </a:lnTo>
                  <a:lnTo>
                    <a:pt x="2114" y="97"/>
                  </a:lnTo>
                  <a:lnTo>
                    <a:pt x="2114" y="97"/>
                  </a:lnTo>
                  <a:lnTo>
                    <a:pt x="1874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59"/>
            <p:cNvSpPr/>
            <p:nvPr/>
          </p:nvSpPr>
          <p:spPr>
            <a:xfrm>
              <a:off x="537075" y="307360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0"/>
                  </a:move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59"/>
            <p:cNvSpPr/>
            <p:nvPr/>
          </p:nvSpPr>
          <p:spPr>
            <a:xfrm>
              <a:off x="528675" y="306277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0" y="49"/>
                  </a:moveTo>
                  <a:lnTo>
                    <a:pt x="0" y="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59"/>
            <p:cNvSpPr/>
            <p:nvPr/>
          </p:nvSpPr>
          <p:spPr>
            <a:xfrm>
              <a:off x="655925" y="3101200"/>
              <a:ext cx="81675" cy="66050"/>
            </a:xfrm>
            <a:custGeom>
              <a:avLst/>
              <a:gdLst/>
              <a:ahLst/>
              <a:cxnLst/>
              <a:rect l="l" t="t" r="r" b="b"/>
              <a:pathLst>
                <a:path w="3267" h="2642" extrusionOk="0">
                  <a:moveTo>
                    <a:pt x="1490" y="1"/>
                  </a:moveTo>
                  <a:lnTo>
                    <a:pt x="1201" y="49"/>
                  </a:lnTo>
                  <a:lnTo>
                    <a:pt x="961" y="97"/>
                  </a:lnTo>
                  <a:lnTo>
                    <a:pt x="721" y="145"/>
                  </a:lnTo>
                  <a:lnTo>
                    <a:pt x="481" y="241"/>
                  </a:lnTo>
                  <a:lnTo>
                    <a:pt x="433" y="721"/>
                  </a:lnTo>
                  <a:lnTo>
                    <a:pt x="337" y="1153"/>
                  </a:lnTo>
                  <a:lnTo>
                    <a:pt x="193" y="1537"/>
                  </a:lnTo>
                  <a:lnTo>
                    <a:pt x="1" y="1922"/>
                  </a:lnTo>
                  <a:lnTo>
                    <a:pt x="241" y="2210"/>
                  </a:lnTo>
                  <a:lnTo>
                    <a:pt x="577" y="2402"/>
                  </a:lnTo>
                  <a:lnTo>
                    <a:pt x="1009" y="2546"/>
                  </a:lnTo>
                  <a:lnTo>
                    <a:pt x="1442" y="2642"/>
                  </a:lnTo>
                  <a:lnTo>
                    <a:pt x="1922" y="2642"/>
                  </a:lnTo>
                  <a:lnTo>
                    <a:pt x="2210" y="2546"/>
                  </a:lnTo>
                  <a:lnTo>
                    <a:pt x="2498" y="2450"/>
                  </a:lnTo>
                  <a:lnTo>
                    <a:pt x="2738" y="2306"/>
                  </a:lnTo>
                  <a:lnTo>
                    <a:pt x="2930" y="2114"/>
                  </a:lnTo>
                  <a:lnTo>
                    <a:pt x="3074" y="1922"/>
                  </a:lnTo>
                  <a:lnTo>
                    <a:pt x="3218" y="1681"/>
                  </a:lnTo>
                  <a:lnTo>
                    <a:pt x="3266" y="1441"/>
                  </a:lnTo>
                  <a:lnTo>
                    <a:pt x="3218" y="1153"/>
                  </a:lnTo>
                  <a:lnTo>
                    <a:pt x="3122" y="913"/>
                  </a:lnTo>
                  <a:lnTo>
                    <a:pt x="2978" y="673"/>
                  </a:lnTo>
                  <a:lnTo>
                    <a:pt x="2786" y="481"/>
                  </a:lnTo>
                  <a:lnTo>
                    <a:pt x="2546" y="289"/>
                  </a:lnTo>
                  <a:lnTo>
                    <a:pt x="2258" y="145"/>
                  </a:lnTo>
                  <a:lnTo>
                    <a:pt x="1970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59"/>
            <p:cNvSpPr/>
            <p:nvPr/>
          </p:nvSpPr>
          <p:spPr>
            <a:xfrm>
              <a:off x="655925" y="3101200"/>
              <a:ext cx="81675" cy="66050"/>
            </a:xfrm>
            <a:custGeom>
              <a:avLst/>
              <a:gdLst/>
              <a:ahLst/>
              <a:cxnLst/>
              <a:rect l="l" t="t" r="r" b="b"/>
              <a:pathLst>
                <a:path w="3267" h="2642" fill="none" extrusionOk="0">
                  <a:moveTo>
                    <a:pt x="1490" y="1"/>
                  </a:moveTo>
                  <a:lnTo>
                    <a:pt x="1490" y="1"/>
                  </a:lnTo>
                  <a:lnTo>
                    <a:pt x="1201" y="49"/>
                  </a:lnTo>
                  <a:lnTo>
                    <a:pt x="961" y="97"/>
                  </a:lnTo>
                  <a:lnTo>
                    <a:pt x="721" y="145"/>
                  </a:lnTo>
                  <a:lnTo>
                    <a:pt x="481" y="241"/>
                  </a:lnTo>
                  <a:lnTo>
                    <a:pt x="481" y="241"/>
                  </a:lnTo>
                  <a:lnTo>
                    <a:pt x="433" y="721"/>
                  </a:lnTo>
                  <a:lnTo>
                    <a:pt x="337" y="1153"/>
                  </a:lnTo>
                  <a:lnTo>
                    <a:pt x="193" y="1537"/>
                  </a:lnTo>
                  <a:lnTo>
                    <a:pt x="1" y="1922"/>
                  </a:lnTo>
                  <a:lnTo>
                    <a:pt x="1" y="1922"/>
                  </a:lnTo>
                  <a:lnTo>
                    <a:pt x="241" y="2210"/>
                  </a:lnTo>
                  <a:lnTo>
                    <a:pt x="577" y="2402"/>
                  </a:lnTo>
                  <a:lnTo>
                    <a:pt x="1009" y="2546"/>
                  </a:lnTo>
                  <a:lnTo>
                    <a:pt x="1442" y="2642"/>
                  </a:lnTo>
                  <a:lnTo>
                    <a:pt x="1442" y="2642"/>
                  </a:lnTo>
                  <a:lnTo>
                    <a:pt x="1586" y="2642"/>
                  </a:lnTo>
                  <a:lnTo>
                    <a:pt x="1586" y="2642"/>
                  </a:lnTo>
                  <a:lnTo>
                    <a:pt x="1922" y="2642"/>
                  </a:lnTo>
                  <a:lnTo>
                    <a:pt x="2210" y="2546"/>
                  </a:lnTo>
                  <a:lnTo>
                    <a:pt x="2498" y="2450"/>
                  </a:lnTo>
                  <a:lnTo>
                    <a:pt x="2738" y="2306"/>
                  </a:lnTo>
                  <a:lnTo>
                    <a:pt x="2930" y="2114"/>
                  </a:lnTo>
                  <a:lnTo>
                    <a:pt x="3074" y="1922"/>
                  </a:lnTo>
                  <a:lnTo>
                    <a:pt x="3218" y="1681"/>
                  </a:lnTo>
                  <a:lnTo>
                    <a:pt x="3266" y="1441"/>
                  </a:lnTo>
                  <a:lnTo>
                    <a:pt x="3266" y="1441"/>
                  </a:lnTo>
                  <a:lnTo>
                    <a:pt x="3218" y="1153"/>
                  </a:lnTo>
                  <a:lnTo>
                    <a:pt x="3122" y="913"/>
                  </a:lnTo>
                  <a:lnTo>
                    <a:pt x="2978" y="673"/>
                  </a:lnTo>
                  <a:lnTo>
                    <a:pt x="2786" y="481"/>
                  </a:lnTo>
                  <a:lnTo>
                    <a:pt x="2546" y="289"/>
                  </a:lnTo>
                  <a:lnTo>
                    <a:pt x="2258" y="145"/>
                  </a:lnTo>
                  <a:lnTo>
                    <a:pt x="1970" y="49"/>
                  </a:lnTo>
                  <a:lnTo>
                    <a:pt x="1586" y="1"/>
                  </a:lnTo>
                  <a:lnTo>
                    <a:pt x="1586" y="1"/>
                  </a:lnTo>
                  <a:lnTo>
                    <a:pt x="14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59"/>
            <p:cNvSpPr/>
            <p:nvPr/>
          </p:nvSpPr>
          <p:spPr>
            <a:xfrm>
              <a:off x="651125" y="3107200"/>
              <a:ext cx="16850" cy="42050"/>
            </a:xfrm>
            <a:custGeom>
              <a:avLst/>
              <a:gdLst/>
              <a:ahLst/>
              <a:cxnLst/>
              <a:rect l="l" t="t" r="r" b="b"/>
              <a:pathLst>
                <a:path w="674" h="1682" extrusionOk="0">
                  <a:moveTo>
                    <a:pt x="673" y="1"/>
                  </a:moveTo>
                  <a:lnTo>
                    <a:pt x="385" y="193"/>
                  </a:lnTo>
                  <a:lnTo>
                    <a:pt x="193" y="433"/>
                  </a:lnTo>
                  <a:lnTo>
                    <a:pt x="49" y="721"/>
                  </a:lnTo>
                  <a:lnTo>
                    <a:pt x="1" y="1009"/>
                  </a:lnTo>
                  <a:lnTo>
                    <a:pt x="1" y="1153"/>
                  </a:lnTo>
                  <a:lnTo>
                    <a:pt x="49" y="1345"/>
                  </a:lnTo>
                  <a:lnTo>
                    <a:pt x="97" y="1538"/>
                  </a:lnTo>
                  <a:lnTo>
                    <a:pt x="193" y="1682"/>
                  </a:lnTo>
                  <a:lnTo>
                    <a:pt x="385" y="1297"/>
                  </a:lnTo>
                  <a:lnTo>
                    <a:pt x="529" y="913"/>
                  </a:lnTo>
                  <a:lnTo>
                    <a:pt x="625" y="481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59"/>
            <p:cNvSpPr/>
            <p:nvPr/>
          </p:nvSpPr>
          <p:spPr>
            <a:xfrm>
              <a:off x="651125" y="3107200"/>
              <a:ext cx="16850" cy="42050"/>
            </a:xfrm>
            <a:custGeom>
              <a:avLst/>
              <a:gdLst/>
              <a:ahLst/>
              <a:cxnLst/>
              <a:rect l="l" t="t" r="r" b="b"/>
              <a:pathLst>
                <a:path w="674" h="168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385" y="193"/>
                  </a:lnTo>
                  <a:lnTo>
                    <a:pt x="193" y="433"/>
                  </a:lnTo>
                  <a:lnTo>
                    <a:pt x="49" y="721"/>
                  </a:lnTo>
                  <a:lnTo>
                    <a:pt x="1" y="1009"/>
                  </a:lnTo>
                  <a:lnTo>
                    <a:pt x="1" y="1009"/>
                  </a:lnTo>
                  <a:lnTo>
                    <a:pt x="1" y="1153"/>
                  </a:lnTo>
                  <a:lnTo>
                    <a:pt x="49" y="1345"/>
                  </a:lnTo>
                  <a:lnTo>
                    <a:pt x="97" y="1538"/>
                  </a:lnTo>
                  <a:lnTo>
                    <a:pt x="193" y="1682"/>
                  </a:lnTo>
                  <a:lnTo>
                    <a:pt x="193" y="1682"/>
                  </a:lnTo>
                  <a:lnTo>
                    <a:pt x="385" y="1297"/>
                  </a:lnTo>
                  <a:lnTo>
                    <a:pt x="529" y="913"/>
                  </a:lnTo>
                  <a:lnTo>
                    <a:pt x="625" y="481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59"/>
            <p:cNvSpPr/>
            <p:nvPr/>
          </p:nvSpPr>
          <p:spPr>
            <a:xfrm>
              <a:off x="886450" y="2915100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393" y="1"/>
                  </a:moveTo>
                  <a:lnTo>
                    <a:pt x="1153" y="49"/>
                  </a:lnTo>
                  <a:lnTo>
                    <a:pt x="913" y="97"/>
                  </a:lnTo>
                  <a:lnTo>
                    <a:pt x="625" y="241"/>
                  </a:lnTo>
                  <a:lnTo>
                    <a:pt x="385" y="385"/>
                  </a:lnTo>
                  <a:lnTo>
                    <a:pt x="193" y="625"/>
                  </a:lnTo>
                  <a:lnTo>
                    <a:pt x="49" y="865"/>
                  </a:lnTo>
                  <a:lnTo>
                    <a:pt x="1" y="913"/>
                  </a:lnTo>
                  <a:lnTo>
                    <a:pt x="1" y="961"/>
                  </a:lnTo>
                  <a:lnTo>
                    <a:pt x="97" y="1057"/>
                  </a:lnTo>
                  <a:lnTo>
                    <a:pt x="193" y="1105"/>
                  </a:lnTo>
                  <a:lnTo>
                    <a:pt x="289" y="1057"/>
                  </a:lnTo>
                  <a:lnTo>
                    <a:pt x="337" y="1009"/>
                  </a:lnTo>
                  <a:lnTo>
                    <a:pt x="433" y="817"/>
                  </a:lnTo>
                  <a:lnTo>
                    <a:pt x="625" y="625"/>
                  </a:lnTo>
                  <a:lnTo>
                    <a:pt x="817" y="529"/>
                  </a:lnTo>
                  <a:lnTo>
                    <a:pt x="1009" y="385"/>
                  </a:lnTo>
                  <a:lnTo>
                    <a:pt x="1201" y="337"/>
                  </a:lnTo>
                  <a:lnTo>
                    <a:pt x="1441" y="337"/>
                  </a:lnTo>
                  <a:lnTo>
                    <a:pt x="1826" y="433"/>
                  </a:lnTo>
                  <a:lnTo>
                    <a:pt x="2210" y="577"/>
                  </a:lnTo>
                  <a:lnTo>
                    <a:pt x="2594" y="817"/>
                  </a:lnTo>
                  <a:lnTo>
                    <a:pt x="2882" y="1153"/>
                  </a:lnTo>
                  <a:lnTo>
                    <a:pt x="2978" y="1345"/>
                  </a:lnTo>
                  <a:lnTo>
                    <a:pt x="3026" y="1538"/>
                  </a:lnTo>
                  <a:lnTo>
                    <a:pt x="3122" y="1634"/>
                  </a:lnTo>
                  <a:lnTo>
                    <a:pt x="3218" y="1634"/>
                  </a:lnTo>
                  <a:lnTo>
                    <a:pt x="3314" y="1538"/>
                  </a:lnTo>
                  <a:lnTo>
                    <a:pt x="3314" y="1441"/>
                  </a:lnTo>
                  <a:lnTo>
                    <a:pt x="3218" y="1201"/>
                  </a:lnTo>
                  <a:lnTo>
                    <a:pt x="3122" y="961"/>
                  </a:lnTo>
                  <a:lnTo>
                    <a:pt x="2978" y="721"/>
                  </a:lnTo>
                  <a:lnTo>
                    <a:pt x="2834" y="529"/>
                  </a:lnTo>
                  <a:lnTo>
                    <a:pt x="2594" y="385"/>
                  </a:lnTo>
                  <a:lnTo>
                    <a:pt x="2402" y="193"/>
                  </a:lnTo>
                  <a:lnTo>
                    <a:pt x="2162" y="97"/>
                  </a:lnTo>
                  <a:lnTo>
                    <a:pt x="192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59"/>
            <p:cNvSpPr/>
            <p:nvPr/>
          </p:nvSpPr>
          <p:spPr>
            <a:xfrm>
              <a:off x="683550" y="2918700"/>
              <a:ext cx="81675" cy="39650"/>
            </a:xfrm>
            <a:custGeom>
              <a:avLst/>
              <a:gdLst/>
              <a:ahLst/>
              <a:cxnLst/>
              <a:rect l="l" t="t" r="r" b="b"/>
              <a:pathLst>
                <a:path w="3267" h="1586" extrusionOk="0">
                  <a:moveTo>
                    <a:pt x="1585" y="1"/>
                  </a:moveTo>
                  <a:lnTo>
                    <a:pt x="1345" y="97"/>
                  </a:lnTo>
                  <a:lnTo>
                    <a:pt x="913" y="289"/>
                  </a:lnTo>
                  <a:lnTo>
                    <a:pt x="673" y="433"/>
                  </a:lnTo>
                  <a:lnTo>
                    <a:pt x="529" y="577"/>
                  </a:lnTo>
                  <a:lnTo>
                    <a:pt x="337" y="769"/>
                  </a:lnTo>
                  <a:lnTo>
                    <a:pt x="192" y="961"/>
                  </a:lnTo>
                  <a:lnTo>
                    <a:pt x="96" y="1201"/>
                  </a:lnTo>
                  <a:lnTo>
                    <a:pt x="0" y="1442"/>
                  </a:lnTo>
                  <a:lnTo>
                    <a:pt x="0" y="1538"/>
                  </a:lnTo>
                  <a:lnTo>
                    <a:pt x="96" y="1586"/>
                  </a:lnTo>
                  <a:lnTo>
                    <a:pt x="192" y="1586"/>
                  </a:lnTo>
                  <a:lnTo>
                    <a:pt x="289" y="1490"/>
                  </a:lnTo>
                  <a:lnTo>
                    <a:pt x="337" y="1297"/>
                  </a:lnTo>
                  <a:lnTo>
                    <a:pt x="481" y="1153"/>
                  </a:lnTo>
                  <a:lnTo>
                    <a:pt x="769" y="865"/>
                  </a:lnTo>
                  <a:lnTo>
                    <a:pt x="1105" y="625"/>
                  </a:lnTo>
                  <a:lnTo>
                    <a:pt x="1441" y="481"/>
                  </a:lnTo>
                  <a:lnTo>
                    <a:pt x="1873" y="337"/>
                  </a:lnTo>
                  <a:lnTo>
                    <a:pt x="2065" y="337"/>
                  </a:lnTo>
                  <a:lnTo>
                    <a:pt x="2258" y="385"/>
                  </a:lnTo>
                  <a:lnTo>
                    <a:pt x="2450" y="433"/>
                  </a:lnTo>
                  <a:lnTo>
                    <a:pt x="2690" y="529"/>
                  </a:lnTo>
                  <a:lnTo>
                    <a:pt x="2834" y="673"/>
                  </a:lnTo>
                  <a:lnTo>
                    <a:pt x="2978" y="817"/>
                  </a:lnTo>
                  <a:lnTo>
                    <a:pt x="3074" y="865"/>
                  </a:lnTo>
                  <a:lnTo>
                    <a:pt x="3122" y="865"/>
                  </a:lnTo>
                  <a:lnTo>
                    <a:pt x="3218" y="817"/>
                  </a:lnTo>
                  <a:lnTo>
                    <a:pt x="3266" y="721"/>
                  </a:lnTo>
                  <a:lnTo>
                    <a:pt x="3266" y="673"/>
                  </a:lnTo>
                  <a:lnTo>
                    <a:pt x="3218" y="577"/>
                  </a:lnTo>
                  <a:lnTo>
                    <a:pt x="3026" y="385"/>
                  </a:lnTo>
                  <a:lnTo>
                    <a:pt x="2834" y="241"/>
                  </a:lnTo>
                  <a:lnTo>
                    <a:pt x="2594" y="145"/>
                  </a:lnTo>
                  <a:lnTo>
                    <a:pt x="2354" y="49"/>
                  </a:lnTo>
                  <a:lnTo>
                    <a:pt x="1825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59"/>
            <p:cNvSpPr/>
            <p:nvPr/>
          </p:nvSpPr>
          <p:spPr>
            <a:xfrm>
              <a:off x="934475" y="3065175"/>
              <a:ext cx="85275" cy="67275"/>
            </a:xfrm>
            <a:custGeom>
              <a:avLst/>
              <a:gdLst/>
              <a:ahLst/>
              <a:cxnLst/>
              <a:rect l="l" t="t" r="r" b="b"/>
              <a:pathLst>
                <a:path w="3411" h="2691" extrusionOk="0">
                  <a:moveTo>
                    <a:pt x="1682" y="1"/>
                  </a:moveTo>
                  <a:lnTo>
                    <a:pt x="1393" y="49"/>
                  </a:lnTo>
                  <a:lnTo>
                    <a:pt x="1057" y="145"/>
                  </a:lnTo>
                  <a:lnTo>
                    <a:pt x="769" y="337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961"/>
                  </a:lnTo>
                  <a:lnTo>
                    <a:pt x="49" y="1201"/>
                  </a:lnTo>
                  <a:lnTo>
                    <a:pt x="1" y="1490"/>
                  </a:lnTo>
                  <a:lnTo>
                    <a:pt x="49" y="1730"/>
                  </a:lnTo>
                  <a:lnTo>
                    <a:pt x="97" y="1922"/>
                  </a:lnTo>
                  <a:lnTo>
                    <a:pt x="241" y="2114"/>
                  </a:lnTo>
                  <a:lnTo>
                    <a:pt x="385" y="2306"/>
                  </a:lnTo>
                  <a:lnTo>
                    <a:pt x="577" y="2402"/>
                  </a:lnTo>
                  <a:lnTo>
                    <a:pt x="769" y="2546"/>
                  </a:lnTo>
                  <a:lnTo>
                    <a:pt x="1009" y="2594"/>
                  </a:lnTo>
                  <a:lnTo>
                    <a:pt x="1249" y="2642"/>
                  </a:lnTo>
                  <a:lnTo>
                    <a:pt x="1489" y="2690"/>
                  </a:lnTo>
                  <a:lnTo>
                    <a:pt x="1778" y="2642"/>
                  </a:lnTo>
                  <a:lnTo>
                    <a:pt x="2018" y="2594"/>
                  </a:lnTo>
                  <a:lnTo>
                    <a:pt x="2354" y="2498"/>
                  </a:lnTo>
                  <a:lnTo>
                    <a:pt x="2642" y="2354"/>
                  </a:lnTo>
                  <a:lnTo>
                    <a:pt x="2930" y="2162"/>
                  </a:lnTo>
                  <a:lnTo>
                    <a:pt x="3122" y="1970"/>
                  </a:lnTo>
                  <a:lnTo>
                    <a:pt x="3266" y="1730"/>
                  </a:lnTo>
                  <a:lnTo>
                    <a:pt x="3362" y="1442"/>
                  </a:lnTo>
                  <a:lnTo>
                    <a:pt x="3410" y="1201"/>
                  </a:lnTo>
                  <a:lnTo>
                    <a:pt x="3410" y="913"/>
                  </a:lnTo>
                  <a:lnTo>
                    <a:pt x="3314" y="721"/>
                  </a:lnTo>
                  <a:lnTo>
                    <a:pt x="3218" y="529"/>
                  </a:lnTo>
                  <a:lnTo>
                    <a:pt x="3074" y="385"/>
                  </a:lnTo>
                  <a:lnTo>
                    <a:pt x="2882" y="241"/>
                  </a:lnTo>
                  <a:lnTo>
                    <a:pt x="2690" y="145"/>
                  </a:lnTo>
                  <a:lnTo>
                    <a:pt x="2450" y="49"/>
                  </a:lnTo>
                  <a:lnTo>
                    <a:pt x="2210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59"/>
            <p:cNvSpPr/>
            <p:nvPr/>
          </p:nvSpPr>
          <p:spPr>
            <a:xfrm>
              <a:off x="934475" y="3065175"/>
              <a:ext cx="85275" cy="67275"/>
            </a:xfrm>
            <a:custGeom>
              <a:avLst/>
              <a:gdLst/>
              <a:ahLst/>
              <a:cxnLst/>
              <a:rect l="l" t="t" r="r" b="b"/>
              <a:pathLst>
                <a:path w="3411" h="2691" fill="none" extrusionOk="0">
                  <a:moveTo>
                    <a:pt x="1922" y="1"/>
                  </a:moveTo>
                  <a:lnTo>
                    <a:pt x="1922" y="1"/>
                  </a:lnTo>
                  <a:lnTo>
                    <a:pt x="1682" y="1"/>
                  </a:lnTo>
                  <a:lnTo>
                    <a:pt x="1393" y="49"/>
                  </a:lnTo>
                  <a:lnTo>
                    <a:pt x="1393" y="49"/>
                  </a:lnTo>
                  <a:lnTo>
                    <a:pt x="1057" y="145"/>
                  </a:lnTo>
                  <a:lnTo>
                    <a:pt x="769" y="337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961"/>
                  </a:lnTo>
                  <a:lnTo>
                    <a:pt x="49" y="1201"/>
                  </a:lnTo>
                  <a:lnTo>
                    <a:pt x="1" y="1490"/>
                  </a:lnTo>
                  <a:lnTo>
                    <a:pt x="49" y="1730"/>
                  </a:lnTo>
                  <a:lnTo>
                    <a:pt x="49" y="1730"/>
                  </a:lnTo>
                  <a:lnTo>
                    <a:pt x="97" y="1922"/>
                  </a:lnTo>
                  <a:lnTo>
                    <a:pt x="241" y="2114"/>
                  </a:lnTo>
                  <a:lnTo>
                    <a:pt x="385" y="2306"/>
                  </a:lnTo>
                  <a:lnTo>
                    <a:pt x="577" y="2402"/>
                  </a:lnTo>
                  <a:lnTo>
                    <a:pt x="769" y="2546"/>
                  </a:lnTo>
                  <a:lnTo>
                    <a:pt x="1009" y="2594"/>
                  </a:lnTo>
                  <a:lnTo>
                    <a:pt x="1249" y="2642"/>
                  </a:lnTo>
                  <a:lnTo>
                    <a:pt x="1489" y="2690"/>
                  </a:lnTo>
                  <a:lnTo>
                    <a:pt x="1489" y="2690"/>
                  </a:lnTo>
                  <a:lnTo>
                    <a:pt x="1778" y="2642"/>
                  </a:lnTo>
                  <a:lnTo>
                    <a:pt x="2018" y="2594"/>
                  </a:lnTo>
                  <a:lnTo>
                    <a:pt x="2018" y="2594"/>
                  </a:lnTo>
                  <a:lnTo>
                    <a:pt x="2354" y="2498"/>
                  </a:lnTo>
                  <a:lnTo>
                    <a:pt x="2642" y="2354"/>
                  </a:lnTo>
                  <a:lnTo>
                    <a:pt x="2930" y="2162"/>
                  </a:lnTo>
                  <a:lnTo>
                    <a:pt x="3122" y="1970"/>
                  </a:lnTo>
                  <a:lnTo>
                    <a:pt x="3266" y="1730"/>
                  </a:lnTo>
                  <a:lnTo>
                    <a:pt x="3362" y="1442"/>
                  </a:lnTo>
                  <a:lnTo>
                    <a:pt x="3410" y="1201"/>
                  </a:lnTo>
                  <a:lnTo>
                    <a:pt x="3410" y="913"/>
                  </a:lnTo>
                  <a:lnTo>
                    <a:pt x="3410" y="913"/>
                  </a:lnTo>
                  <a:lnTo>
                    <a:pt x="3314" y="721"/>
                  </a:lnTo>
                  <a:lnTo>
                    <a:pt x="3218" y="529"/>
                  </a:lnTo>
                  <a:lnTo>
                    <a:pt x="3074" y="385"/>
                  </a:lnTo>
                  <a:lnTo>
                    <a:pt x="2882" y="241"/>
                  </a:lnTo>
                  <a:lnTo>
                    <a:pt x="2690" y="145"/>
                  </a:lnTo>
                  <a:lnTo>
                    <a:pt x="2450" y="49"/>
                  </a:lnTo>
                  <a:lnTo>
                    <a:pt x="2210" y="1"/>
                  </a:lnTo>
                  <a:lnTo>
                    <a:pt x="19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59"/>
            <p:cNvSpPr/>
            <p:nvPr/>
          </p:nvSpPr>
          <p:spPr>
            <a:xfrm>
              <a:off x="682350" y="2973925"/>
              <a:ext cx="97275" cy="121300"/>
            </a:xfrm>
            <a:custGeom>
              <a:avLst/>
              <a:gdLst/>
              <a:ahLst/>
              <a:cxnLst/>
              <a:rect l="l" t="t" r="r" b="b"/>
              <a:pathLst>
                <a:path w="3891" h="4852" extrusionOk="0">
                  <a:moveTo>
                    <a:pt x="1873" y="1"/>
                  </a:moveTo>
                  <a:lnTo>
                    <a:pt x="1489" y="49"/>
                  </a:lnTo>
                  <a:lnTo>
                    <a:pt x="1105" y="193"/>
                  </a:lnTo>
                  <a:lnTo>
                    <a:pt x="817" y="385"/>
                  </a:lnTo>
                  <a:lnTo>
                    <a:pt x="529" y="625"/>
                  </a:lnTo>
                  <a:lnTo>
                    <a:pt x="288" y="913"/>
                  </a:lnTo>
                  <a:lnTo>
                    <a:pt x="144" y="1250"/>
                  </a:lnTo>
                  <a:lnTo>
                    <a:pt x="48" y="1586"/>
                  </a:lnTo>
                  <a:lnTo>
                    <a:pt x="0" y="2018"/>
                  </a:lnTo>
                  <a:lnTo>
                    <a:pt x="48" y="3027"/>
                  </a:lnTo>
                  <a:lnTo>
                    <a:pt x="96" y="3411"/>
                  </a:lnTo>
                  <a:lnTo>
                    <a:pt x="240" y="3747"/>
                  </a:lnTo>
                  <a:lnTo>
                    <a:pt x="433" y="4083"/>
                  </a:lnTo>
                  <a:lnTo>
                    <a:pt x="673" y="4371"/>
                  </a:lnTo>
                  <a:lnTo>
                    <a:pt x="961" y="4563"/>
                  </a:lnTo>
                  <a:lnTo>
                    <a:pt x="1297" y="4755"/>
                  </a:lnTo>
                  <a:lnTo>
                    <a:pt x="1681" y="4851"/>
                  </a:lnTo>
                  <a:lnTo>
                    <a:pt x="2065" y="4851"/>
                  </a:lnTo>
                  <a:lnTo>
                    <a:pt x="2450" y="4803"/>
                  </a:lnTo>
                  <a:lnTo>
                    <a:pt x="2786" y="4659"/>
                  </a:lnTo>
                  <a:lnTo>
                    <a:pt x="3122" y="4467"/>
                  </a:lnTo>
                  <a:lnTo>
                    <a:pt x="3410" y="4227"/>
                  </a:lnTo>
                  <a:lnTo>
                    <a:pt x="3650" y="3939"/>
                  </a:lnTo>
                  <a:lnTo>
                    <a:pt x="3794" y="3603"/>
                  </a:lnTo>
                  <a:lnTo>
                    <a:pt x="3890" y="3267"/>
                  </a:lnTo>
                  <a:lnTo>
                    <a:pt x="3890" y="2834"/>
                  </a:lnTo>
                  <a:lnTo>
                    <a:pt x="3842" y="1826"/>
                  </a:lnTo>
                  <a:lnTo>
                    <a:pt x="3794" y="1442"/>
                  </a:lnTo>
                  <a:lnTo>
                    <a:pt x="3698" y="1106"/>
                  </a:lnTo>
                  <a:lnTo>
                    <a:pt x="3506" y="769"/>
                  </a:lnTo>
                  <a:lnTo>
                    <a:pt x="3266" y="481"/>
                  </a:lnTo>
                  <a:lnTo>
                    <a:pt x="2930" y="289"/>
                  </a:lnTo>
                  <a:lnTo>
                    <a:pt x="2594" y="97"/>
                  </a:lnTo>
                  <a:lnTo>
                    <a:pt x="2258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59"/>
            <p:cNvSpPr/>
            <p:nvPr/>
          </p:nvSpPr>
          <p:spPr>
            <a:xfrm>
              <a:off x="708750" y="2982350"/>
              <a:ext cx="70875" cy="105675"/>
            </a:xfrm>
            <a:custGeom>
              <a:avLst/>
              <a:gdLst/>
              <a:ahLst/>
              <a:cxnLst/>
              <a:rect l="l" t="t" r="r" b="b"/>
              <a:pathLst>
                <a:path w="2835" h="4227" extrusionOk="0">
                  <a:moveTo>
                    <a:pt x="1634" y="0"/>
                  </a:moveTo>
                  <a:lnTo>
                    <a:pt x="1250" y="96"/>
                  </a:lnTo>
                  <a:lnTo>
                    <a:pt x="961" y="192"/>
                  </a:lnTo>
                  <a:lnTo>
                    <a:pt x="673" y="432"/>
                  </a:lnTo>
                  <a:lnTo>
                    <a:pt x="433" y="672"/>
                  </a:lnTo>
                  <a:lnTo>
                    <a:pt x="241" y="1009"/>
                  </a:lnTo>
                  <a:lnTo>
                    <a:pt x="97" y="1345"/>
                  </a:lnTo>
                  <a:lnTo>
                    <a:pt x="1" y="1777"/>
                  </a:lnTo>
                  <a:lnTo>
                    <a:pt x="1" y="2161"/>
                  </a:lnTo>
                  <a:lnTo>
                    <a:pt x="49" y="2593"/>
                  </a:lnTo>
                  <a:lnTo>
                    <a:pt x="193" y="2978"/>
                  </a:lnTo>
                  <a:lnTo>
                    <a:pt x="337" y="3362"/>
                  </a:lnTo>
                  <a:lnTo>
                    <a:pt x="577" y="3650"/>
                  </a:lnTo>
                  <a:lnTo>
                    <a:pt x="817" y="3890"/>
                  </a:lnTo>
                  <a:lnTo>
                    <a:pt x="1105" y="4082"/>
                  </a:lnTo>
                  <a:lnTo>
                    <a:pt x="1442" y="4178"/>
                  </a:lnTo>
                  <a:lnTo>
                    <a:pt x="1778" y="4226"/>
                  </a:lnTo>
                  <a:lnTo>
                    <a:pt x="2018" y="4178"/>
                  </a:lnTo>
                  <a:lnTo>
                    <a:pt x="2402" y="3842"/>
                  </a:lnTo>
                  <a:lnTo>
                    <a:pt x="2546" y="3650"/>
                  </a:lnTo>
                  <a:lnTo>
                    <a:pt x="2642" y="3458"/>
                  </a:lnTo>
                  <a:lnTo>
                    <a:pt x="2738" y="3266"/>
                  </a:lnTo>
                  <a:lnTo>
                    <a:pt x="2834" y="3026"/>
                  </a:lnTo>
                  <a:lnTo>
                    <a:pt x="2834" y="2786"/>
                  </a:lnTo>
                  <a:lnTo>
                    <a:pt x="2834" y="2497"/>
                  </a:lnTo>
                  <a:lnTo>
                    <a:pt x="2786" y="1489"/>
                  </a:lnTo>
                  <a:lnTo>
                    <a:pt x="2738" y="1105"/>
                  </a:lnTo>
                  <a:lnTo>
                    <a:pt x="2594" y="721"/>
                  </a:lnTo>
                  <a:lnTo>
                    <a:pt x="2402" y="384"/>
                  </a:lnTo>
                  <a:lnTo>
                    <a:pt x="2114" y="96"/>
                  </a:lnTo>
                  <a:lnTo>
                    <a:pt x="1874" y="48"/>
                  </a:lnTo>
                  <a:lnTo>
                    <a:pt x="1634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59"/>
            <p:cNvSpPr/>
            <p:nvPr/>
          </p:nvSpPr>
          <p:spPr>
            <a:xfrm>
              <a:off x="828825" y="3030375"/>
              <a:ext cx="21625" cy="22825"/>
            </a:xfrm>
            <a:custGeom>
              <a:avLst/>
              <a:gdLst/>
              <a:ahLst/>
              <a:cxnLst/>
              <a:rect l="l" t="t" r="r" b="b"/>
              <a:pathLst>
                <a:path w="865" h="913" extrusionOk="0">
                  <a:moveTo>
                    <a:pt x="721" y="0"/>
                  </a:moveTo>
                  <a:lnTo>
                    <a:pt x="673" y="48"/>
                  </a:lnTo>
                  <a:lnTo>
                    <a:pt x="577" y="192"/>
                  </a:lnTo>
                  <a:lnTo>
                    <a:pt x="481" y="288"/>
                  </a:lnTo>
                  <a:lnTo>
                    <a:pt x="333" y="436"/>
                  </a:lnTo>
                  <a:lnTo>
                    <a:pt x="333" y="436"/>
                  </a:lnTo>
                  <a:lnTo>
                    <a:pt x="144" y="96"/>
                  </a:lnTo>
                  <a:lnTo>
                    <a:pt x="96" y="48"/>
                  </a:lnTo>
                  <a:lnTo>
                    <a:pt x="48" y="48"/>
                  </a:lnTo>
                  <a:lnTo>
                    <a:pt x="0" y="96"/>
                  </a:lnTo>
                  <a:lnTo>
                    <a:pt x="0" y="192"/>
                  </a:lnTo>
                  <a:lnTo>
                    <a:pt x="241" y="624"/>
                  </a:lnTo>
                  <a:lnTo>
                    <a:pt x="241" y="672"/>
                  </a:lnTo>
                  <a:lnTo>
                    <a:pt x="289" y="672"/>
                  </a:lnTo>
                  <a:lnTo>
                    <a:pt x="385" y="624"/>
                  </a:lnTo>
                  <a:lnTo>
                    <a:pt x="577" y="384"/>
                  </a:lnTo>
                  <a:lnTo>
                    <a:pt x="673" y="240"/>
                  </a:lnTo>
                  <a:lnTo>
                    <a:pt x="673" y="288"/>
                  </a:lnTo>
                  <a:lnTo>
                    <a:pt x="673" y="480"/>
                  </a:lnTo>
                  <a:lnTo>
                    <a:pt x="673" y="672"/>
                  </a:lnTo>
                  <a:lnTo>
                    <a:pt x="673" y="769"/>
                  </a:lnTo>
                  <a:lnTo>
                    <a:pt x="673" y="865"/>
                  </a:lnTo>
                  <a:lnTo>
                    <a:pt x="721" y="913"/>
                  </a:lnTo>
                  <a:lnTo>
                    <a:pt x="769" y="913"/>
                  </a:lnTo>
                  <a:lnTo>
                    <a:pt x="817" y="865"/>
                  </a:lnTo>
                  <a:lnTo>
                    <a:pt x="865" y="769"/>
                  </a:lnTo>
                  <a:lnTo>
                    <a:pt x="865" y="672"/>
                  </a:lnTo>
                  <a:lnTo>
                    <a:pt x="865" y="480"/>
                  </a:lnTo>
                  <a:lnTo>
                    <a:pt x="817" y="96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59"/>
            <p:cNvSpPr/>
            <p:nvPr/>
          </p:nvSpPr>
          <p:spPr>
            <a:xfrm>
              <a:off x="239325" y="2558525"/>
              <a:ext cx="283350" cy="421450"/>
            </a:xfrm>
            <a:custGeom>
              <a:avLst/>
              <a:gdLst/>
              <a:ahLst/>
              <a:cxnLst/>
              <a:rect l="l" t="t" r="r" b="b"/>
              <a:pathLst>
                <a:path w="11334" h="16858" extrusionOk="0">
                  <a:moveTo>
                    <a:pt x="4995" y="0"/>
                  </a:moveTo>
                  <a:lnTo>
                    <a:pt x="4322" y="48"/>
                  </a:lnTo>
                  <a:lnTo>
                    <a:pt x="3698" y="144"/>
                  </a:lnTo>
                  <a:lnTo>
                    <a:pt x="4226" y="336"/>
                  </a:lnTo>
                  <a:lnTo>
                    <a:pt x="4755" y="625"/>
                  </a:lnTo>
                  <a:lnTo>
                    <a:pt x="5331" y="961"/>
                  </a:lnTo>
                  <a:lnTo>
                    <a:pt x="5571" y="1153"/>
                  </a:lnTo>
                  <a:lnTo>
                    <a:pt x="5811" y="1393"/>
                  </a:lnTo>
                  <a:lnTo>
                    <a:pt x="6051" y="1633"/>
                  </a:lnTo>
                  <a:lnTo>
                    <a:pt x="6195" y="1921"/>
                  </a:lnTo>
                  <a:lnTo>
                    <a:pt x="6291" y="2209"/>
                  </a:lnTo>
                  <a:lnTo>
                    <a:pt x="6291" y="2498"/>
                  </a:lnTo>
                  <a:lnTo>
                    <a:pt x="6243" y="2834"/>
                  </a:lnTo>
                  <a:lnTo>
                    <a:pt x="6051" y="3170"/>
                  </a:lnTo>
                  <a:lnTo>
                    <a:pt x="5715" y="3602"/>
                  </a:lnTo>
                  <a:lnTo>
                    <a:pt x="5379" y="4082"/>
                  </a:lnTo>
                  <a:lnTo>
                    <a:pt x="5379" y="4082"/>
                  </a:lnTo>
                  <a:lnTo>
                    <a:pt x="5427" y="3746"/>
                  </a:lnTo>
                  <a:lnTo>
                    <a:pt x="5475" y="3410"/>
                  </a:lnTo>
                  <a:lnTo>
                    <a:pt x="5475" y="3122"/>
                  </a:lnTo>
                  <a:lnTo>
                    <a:pt x="5427" y="2930"/>
                  </a:lnTo>
                  <a:lnTo>
                    <a:pt x="5283" y="2594"/>
                  </a:lnTo>
                  <a:lnTo>
                    <a:pt x="5139" y="2305"/>
                  </a:lnTo>
                  <a:lnTo>
                    <a:pt x="4947" y="2017"/>
                  </a:lnTo>
                  <a:lnTo>
                    <a:pt x="4706" y="1825"/>
                  </a:lnTo>
                  <a:lnTo>
                    <a:pt x="4514" y="1681"/>
                  </a:lnTo>
                  <a:lnTo>
                    <a:pt x="4274" y="1537"/>
                  </a:lnTo>
                  <a:lnTo>
                    <a:pt x="3842" y="1345"/>
                  </a:lnTo>
                  <a:lnTo>
                    <a:pt x="3410" y="1249"/>
                  </a:lnTo>
                  <a:lnTo>
                    <a:pt x="3026" y="1201"/>
                  </a:lnTo>
                  <a:lnTo>
                    <a:pt x="2689" y="1249"/>
                  </a:lnTo>
                  <a:lnTo>
                    <a:pt x="3218" y="1249"/>
                  </a:lnTo>
                  <a:lnTo>
                    <a:pt x="3458" y="1345"/>
                  </a:lnTo>
                  <a:lnTo>
                    <a:pt x="3650" y="1441"/>
                  </a:lnTo>
                  <a:lnTo>
                    <a:pt x="4034" y="1729"/>
                  </a:lnTo>
                  <a:lnTo>
                    <a:pt x="4370" y="2017"/>
                  </a:lnTo>
                  <a:lnTo>
                    <a:pt x="4562" y="2353"/>
                  </a:lnTo>
                  <a:lnTo>
                    <a:pt x="4755" y="2642"/>
                  </a:lnTo>
                  <a:lnTo>
                    <a:pt x="4899" y="2930"/>
                  </a:lnTo>
                  <a:lnTo>
                    <a:pt x="4466" y="3170"/>
                  </a:lnTo>
                  <a:lnTo>
                    <a:pt x="4034" y="3458"/>
                  </a:lnTo>
                  <a:lnTo>
                    <a:pt x="3458" y="3890"/>
                  </a:lnTo>
                  <a:lnTo>
                    <a:pt x="2785" y="4419"/>
                  </a:lnTo>
                  <a:lnTo>
                    <a:pt x="2113" y="5091"/>
                  </a:lnTo>
                  <a:lnTo>
                    <a:pt x="1393" y="5907"/>
                  </a:lnTo>
                  <a:lnTo>
                    <a:pt x="1057" y="6340"/>
                  </a:lnTo>
                  <a:lnTo>
                    <a:pt x="768" y="6820"/>
                  </a:lnTo>
                  <a:lnTo>
                    <a:pt x="432" y="7396"/>
                  </a:lnTo>
                  <a:lnTo>
                    <a:pt x="240" y="7972"/>
                  </a:lnTo>
                  <a:lnTo>
                    <a:pt x="48" y="8549"/>
                  </a:lnTo>
                  <a:lnTo>
                    <a:pt x="0" y="9173"/>
                  </a:lnTo>
                  <a:lnTo>
                    <a:pt x="0" y="9797"/>
                  </a:lnTo>
                  <a:lnTo>
                    <a:pt x="48" y="10374"/>
                  </a:lnTo>
                  <a:lnTo>
                    <a:pt x="144" y="10998"/>
                  </a:lnTo>
                  <a:lnTo>
                    <a:pt x="288" y="11622"/>
                  </a:lnTo>
                  <a:lnTo>
                    <a:pt x="528" y="12247"/>
                  </a:lnTo>
                  <a:lnTo>
                    <a:pt x="816" y="12823"/>
                  </a:lnTo>
                  <a:lnTo>
                    <a:pt x="1105" y="13399"/>
                  </a:lnTo>
                  <a:lnTo>
                    <a:pt x="1489" y="13928"/>
                  </a:lnTo>
                  <a:lnTo>
                    <a:pt x="1873" y="14408"/>
                  </a:lnTo>
                  <a:lnTo>
                    <a:pt x="2305" y="14888"/>
                  </a:lnTo>
                  <a:lnTo>
                    <a:pt x="2737" y="15320"/>
                  </a:lnTo>
                  <a:lnTo>
                    <a:pt x="3218" y="15752"/>
                  </a:lnTo>
                  <a:lnTo>
                    <a:pt x="3746" y="16089"/>
                  </a:lnTo>
                  <a:lnTo>
                    <a:pt x="4274" y="16377"/>
                  </a:lnTo>
                  <a:lnTo>
                    <a:pt x="4803" y="16569"/>
                  </a:lnTo>
                  <a:lnTo>
                    <a:pt x="5331" y="16761"/>
                  </a:lnTo>
                  <a:lnTo>
                    <a:pt x="5859" y="16857"/>
                  </a:lnTo>
                  <a:lnTo>
                    <a:pt x="6435" y="16857"/>
                  </a:lnTo>
                  <a:lnTo>
                    <a:pt x="7012" y="16809"/>
                  </a:lnTo>
                  <a:lnTo>
                    <a:pt x="7540" y="16713"/>
                  </a:lnTo>
                  <a:lnTo>
                    <a:pt x="8068" y="16473"/>
                  </a:lnTo>
                  <a:lnTo>
                    <a:pt x="8597" y="16137"/>
                  </a:lnTo>
                  <a:lnTo>
                    <a:pt x="9125" y="15752"/>
                  </a:lnTo>
                  <a:lnTo>
                    <a:pt x="9605" y="15224"/>
                  </a:lnTo>
                  <a:lnTo>
                    <a:pt x="10037" y="14600"/>
                  </a:lnTo>
                  <a:lnTo>
                    <a:pt x="10470" y="13880"/>
                  </a:lnTo>
                  <a:lnTo>
                    <a:pt x="10902" y="13015"/>
                  </a:lnTo>
                  <a:lnTo>
                    <a:pt x="11238" y="12055"/>
                  </a:lnTo>
                  <a:lnTo>
                    <a:pt x="11334" y="11766"/>
                  </a:lnTo>
                  <a:lnTo>
                    <a:pt x="11334" y="11478"/>
                  </a:lnTo>
                  <a:lnTo>
                    <a:pt x="11286" y="11238"/>
                  </a:lnTo>
                  <a:lnTo>
                    <a:pt x="11142" y="10998"/>
                  </a:lnTo>
                  <a:lnTo>
                    <a:pt x="10998" y="10854"/>
                  </a:lnTo>
                  <a:lnTo>
                    <a:pt x="10806" y="10662"/>
                  </a:lnTo>
                  <a:lnTo>
                    <a:pt x="10566" y="10566"/>
                  </a:lnTo>
                  <a:lnTo>
                    <a:pt x="10325" y="10470"/>
                  </a:lnTo>
                  <a:lnTo>
                    <a:pt x="9845" y="10326"/>
                  </a:lnTo>
                  <a:lnTo>
                    <a:pt x="9413" y="10230"/>
                  </a:lnTo>
                  <a:lnTo>
                    <a:pt x="8933" y="10182"/>
                  </a:lnTo>
                  <a:lnTo>
                    <a:pt x="9077" y="10037"/>
                  </a:lnTo>
                  <a:lnTo>
                    <a:pt x="9413" y="9557"/>
                  </a:lnTo>
                  <a:lnTo>
                    <a:pt x="9845" y="8789"/>
                  </a:lnTo>
                  <a:lnTo>
                    <a:pt x="10037" y="8309"/>
                  </a:lnTo>
                  <a:lnTo>
                    <a:pt x="10229" y="7780"/>
                  </a:lnTo>
                  <a:lnTo>
                    <a:pt x="10373" y="7204"/>
                  </a:lnTo>
                  <a:lnTo>
                    <a:pt x="10470" y="6580"/>
                  </a:lnTo>
                  <a:lnTo>
                    <a:pt x="10518" y="5859"/>
                  </a:lnTo>
                  <a:lnTo>
                    <a:pt x="10470" y="5139"/>
                  </a:lnTo>
                  <a:lnTo>
                    <a:pt x="10325" y="4419"/>
                  </a:lnTo>
                  <a:lnTo>
                    <a:pt x="10085" y="3602"/>
                  </a:lnTo>
                  <a:lnTo>
                    <a:pt x="9749" y="2786"/>
                  </a:lnTo>
                  <a:lnTo>
                    <a:pt x="9269" y="1969"/>
                  </a:lnTo>
                  <a:lnTo>
                    <a:pt x="8933" y="1489"/>
                  </a:lnTo>
                  <a:lnTo>
                    <a:pt x="8500" y="1105"/>
                  </a:lnTo>
                  <a:lnTo>
                    <a:pt x="8116" y="769"/>
                  </a:lnTo>
                  <a:lnTo>
                    <a:pt x="7636" y="529"/>
                  </a:lnTo>
                  <a:lnTo>
                    <a:pt x="7204" y="336"/>
                  </a:lnTo>
                  <a:lnTo>
                    <a:pt x="6724" y="192"/>
                  </a:lnTo>
                  <a:lnTo>
                    <a:pt x="6243" y="96"/>
                  </a:lnTo>
                  <a:lnTo>
                    <a:pt x="5811" y="48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59"/>
            <p:cNvSpPr/>
            <p:nvPr/>
          </p:nvSpPr>
          <p:spPr>
            <a:xfrm>
              <a:off x="442225" y="2804650"/>
              <a:ext cx="97275" cy="169300"/>
            </a:xfrm>
            <a:custGeom>
              <a:avLst/>
              <a:gdLst/>
              <a:ahLst/>
              <a:cxnLst/>
              <a:rect l="l" t="t" r="r" b="b"/>
              <a:pathLst>
                <a:path w="3891" h="6772" extrusionOk="0">
                  <a:moveTo>
                    <a:pt x="2450" y="0"/>
                  </a:moveTo>
                  <a:lnTo>
                    <a:pt x="2161" y="48"/>
                  </a:lnTo>
                  <a:lnTo>
                    <a:pt x="2017" y="144"/>
                  </a:lnTo>
                  <a:lnTo>
                    <a:pt x="1825" y="337"/>
                  </a:lnTo>
                  <a:lnTo>
                    <a:pt x="1633" y="625"/>
                  </a:lnTo>
                  <a:lnTo>
                    <a:pt x="1441" y="961"/>
                  </a:lnTo>
                  <a:lnTo>
                    <a:pt x="1057" y="1825"/>
                  </a:lnTo>
                  <a:lnTo>
                    <a:pt x="673" y="2834"/>
                  </a:lnTo>
                  <a:lnTo>
                    <a:pt x="384" y="3842"/>
                  </a:lnTo>
                  <a:lnTo>
                    <a:pt x="144" y="4851"/>
                  </a:lnTo>
                  <a:lnTo>
                    <a:pt x="0" y="5619"/>
                  </a:lnTo>
                  <a:lnTo>
                    <a:pt x="0" y="5956"/>
                  </a:lnTo>
                  <a:lnTo>
                    <a:pt x="48" y="6196"/>
                  </a:lnTo>
                  <a:lnTo>
                    <a:pt x="192" y="6484"/>
                  </a:lnTo>
                  <a:lnTo>
                    <a:pt x="336" y="6676"/>
                  </a:lnTo>
                  <a:lnTo>
                    <a:pt x="481" y="6772"/>
                  </a:lnTo>
                  <a:lnTo>
                    <a:pt x="625" y="6772"/>
                  </a:lnTo>
                  <a:lnTo>
                    <a:pt x="769" y="6724"/>
                  </a:lnTo>
                  <a:lnTo>
                    <a:pt x="913" y="6676"/>
                  </a:lnTo>
                  <a:lnTo>
                    <a:pt x="1009" y="6628"/>
                  </a:lnTo>
                  <a:lnTo>
                    <a:pt x="3890" y="721"/>
                  </a:lnTo>
                  <a:lnTo>
                    <a:pt x="3746" y="577"/>
                  </a:lnTo>
                  <a:lnTo>
                    <a:pt x="3314" y="289"/>
                  </a:lnTo>
                  <a:lnTo>
                    <a:pt x="3074" y="144"/>
                  </a:lnTo>
                  <a:lnTo>
                    <a:pt x="2786" y="48"/>
                  </a:lnTo>
                  <a:lnTo>
                    <a:pt x="2450" y="0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59"/>
            <p:cNvSpPr/>
            <p:nvPr/>
          </p:nvSpPr>
          <p:spPr>
            <a:xfrm>
              <a:off x="868450" y="2958325"/>
              <a:ext cx="98475" cy="121300"/>
            </a:xfrm>
            <a:custGeom>
              <a:avLst/>
              <a:gdLst/>
              <a:ahLst/>
              <a:cxnLst/>
              <a:rect l="l" t="t" r="r" b="b"/>
              <a:pathLst>
                <a:path w="3939" h="4852" extrusionOk="0">
                  <a:moveTo>
                    <a:pt x="1729" y="1"/>
                  </a:moveTo>
                  <a:lnTo>
                    <a:pt x="1345" y="49"/>
                  </a:lnTo>
                  <a:lnTo>
                    <a:pt x="1009" y="193"/>
                  </a:lnTo>
                  <a:lnTo>
                    <a:pt x="673" y="433"/>
                  </a:lnTo>
                  <a:lnTo>
                    <a:pt x="432" y="673"/>
                  </a:lnTo>
                  <a:lnTo>
                    <a:pt x="240" y="961"/>
                  </a:lnTo>
                  <a:lnTo>
                    <a:pt x="96" y="1345"/>
                  </a:lnTo>
                  <a:lnTo>
                    <a:pt x="0" y="1682"/>
                  </a:lnTo>
                  <a:lnTo>
                    <a:pt x="0" y="2066"/>
                  </a:lnTo>
                  <a:lnTo>
                    <a:pt x="96" y="3122"/>
                  </a:lnTo>
                  <a:lnTo>
                    <a:pt x="192" y="3458"/>
                  </a:lnTo>
                  <a:lnTo>
                    <a:pt x="336" y="3843"/>
                  </a:lnTo>
                  <a:lnTo>
                    <a:pt x="529" y="4131"/>
                  </a:lnTo>
                  <a:lnTo>
                    <a:pt x="769" y="4419"/>
                  </a:lnTo>
                  <a:lnTo>
                    <a:pt x="1105" y="4611"/>
                  </a:lnTo>
                  <a:lnTo>
                    <a:pt x="1441" y="4755"/>
                  </a:lnTo>
                  <a:lnTo>
                    <a:pt x="1825" y="4851"/>
                  </a:lnTo>
                  <a:lnTo>
                    <a:pt x="2209" y="4851"/>
                  </a:lnTo>
                  <a:lnTo>
                    <a:pt x="2594" y="4755"/>
                  </a:lnTo>
                  <a:lnTo>
                    <a:pt x="2930" y="4611"/>
                  </a:lnTo>
                  <a:lnTo>
                    <a:pt x="3218" y="4419"/>
                  </a:lnTo>
                  <a:lnTo>
                    <a:pt x="3506" y="4131"/>
                  </a:lnTo>
                  <a:lnTo>
                    <a:pt x="3698" y="3843"/>
                  </a:lnTo>
                  <a:lnTo>
                    <a:pt x="3842" y="3506"/>
                  </a:lnTo>
                  <a:lnTo>
                    <a:pt x="3938" y="3122"/>
                  </a:lnTo>
                  <a:lnTo>
                    <a:pt x="3938" y="2738"/>
                  </a:lnTo>
                  <a:lnTo>
                    <a:pt x="3842" y="1730"/>
                  </a:lnTo>
                  <a:lnTo>
                    <a:pt x="3746" y="1345"/>
                  </a:lnTo>
                  <a:lnTo>
                    <a:pt x="3602" y="1009"/>
                  </a:lnTo>
                  <a:lnTo>
                    <a:pt x="3410" y="673"/>
                  </a:lnTo>
                  <a:lnTo>
                    <a:pt x="3122" y="433"/>
                  </a:lnTo>
                  <a:lnTo>
                    <a:pt x="2834" y="193"/>
                  </a:lnTo>
                  <a:lnTo>
                    <a:pt x="2498" y="49"/>
                  </a:lnTo>
                  <a:lnTo>
                    <a:pt x="2113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59"/>
            <p:cNvSpPr/>
            <p:nvPr/>
          </p:nvSpPr>
          <p:spPr>
            <a:xfrm>
              <a:off x="868450" y="2958325"/>
              <a:ext cx="98475" cy="121300"/>
            </a:xfrm>
            <a:custGeom>
              <a:avLst/>
              <a:gdLst/>
              <a:ahLst/>
              <a:cxnLst/>
              <a:rect l="l" t="t" r="r" b="b"/>
              <a:pathLst>
                <a:path w="3939" h="4852" fill="none" extrusionOk="0">
                  <a:moveTo>
                    <a:pt x="2209" y="4851"/>
                  </a:moveTo>
                  <a:lnTo>
                    <a:pt x="2209" y="4851"/>
                  </a:lnTo>
                  <a:lnTo>
                    <a:pt x="2209" y="4851"/>
                  </a:lnTo>
                  <a:lnTo>
                    <a:pt x="2594" y="4755"/>
                  </a:lnTo>
                  <a:lnTo>
                    <a:pt x="2930" y="4611"/>
                  </a:lnTo>
                  <a:lnTo>
                    <a:pt x="3218" y="4419"/>
                  </a:lnTo>
                  <a:lnTo>
                    <a:pt x="3506" y="4131"/>
                  </a:lnTo>
                  <a:lnTo>
                    <a:pt x="3698" y="3843"/>
                  </a:lnTo>
                  <a:lnTo>
                    <a:pt x="3842" y="3506"/>
                  </a:lnTo>
                  <a:lnTo>
                    <a:pt x="3938" y="3122"/>
                  </a:lnTo>
                  <a:lnTo>
                    <a:pt x="3938" y="2738"/>
                  </a:lnTo>
                  <a:lnTo>
                    <a:pt x="3842" y="1730"/>
                  </a:lnTo>
                  <a:lnTo>
                    <a:pt x="3842" y="1730"/>
                  </a:lnTo>
                  <a:lnTo>
                    <a:pt x="3746" y="1345"/>
                  </a:lnTo>
                  <a:lnTo>
                    <a:pt x="3602" y="1009"/>
                  </a:lnTo>
                  <a:lnTo>
                    <a:pt x="3410" y="673"/>
                  </a:lnTo>
                  <a:lnTo>
                    <a:pt x="3122" y="433"/>
                  </a:lnTo>
                  <a:lnTo>
                    <a:pt x="2834" y="193"/>
                  </a:lnTo>
                  <a:lnTo>
                    <a:pt x="2498" y="49"/>
                  </a:lnTo>
                  <a:lnTo>
                    <a:pt x="2113" y="1"/>
                  </a:lnTo>
                  <a:lnTo>
                    <a:pt x="1729" y="1"/>
                  </a:lnTo>
                  <a:lnTo>
                    <a:pt x="1729" y="1"/>
                  </a:lnTo>
                  <a:lnTo>
                    <a:pt x="1345" y="49"/>
                  </a:lnTo>
                  <a:lnTo>
                    <a:pt x="1009" y="193"/>
                  </a:lnTo>
                  <a:lnTo>
                    <a:pt x="673" y="433"/>
                  </a:lnTo>
                  <a:lnTo>
                    <a:pt x="432" y="673"/>
                  </a:lnTo>
                  <a:lnTo>
                    <a:pt x="240" y="961"/>
                  </a:lnTo>
                  <a:lnTo>
                    <a:pt x="96" y="1345"/>
                  </a:lnTo>
                  <a:lnTo>
                    <a:pt x="0" y="1682"/>
                  </a:lnTo>
                  <a:lnTo>
                    <a:pt x="0" y="2066"/>
                  </a:lnTo>
                  <a:lnTo>
                    <a:pt x="96" y="3122"/>
                  </a:lnTo>
                  <a:lnTo>
                    <a:pt x="96" y="3122"/>
                  </a:lnTo>
                  <a:lnTo>
                    <a:pt x="192" y="3458"/>
                  </a:lnTo>
                  <a:lnTo>
                    <a:pt x="336" y="3843"/>
                  </a:lnTo>
                  <a:lnTo>
                    <a:pt x="529" y="4131"/>
                  </a:lnTo>
                  <a:lnTo>
                    <a:pt x="769" y="4419"/>
                  </a:lnTo>
                  <a:lnTo>
                    <a:pt x="1105" y="4611"/>
                  </a:lnTo>
                  <a:lnTo>
                    <a:pt x="1441" y="4755"/>
                  </a:lnTo>
                  <a:lnTo>
                    <a:pt x="1825" y="4851"/>
                  </a:lnTo>
                  <a:lnTo>
                    <a:pt x="2209" y="4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59"/>
            <p:cNvSpPr/>
            <p:nvPr/>
          </p:nvSpPr>
          <p:spPr>
            <a:xfrm>
              <a:off x="868450" y="2969125"/>
              <a:ext cx="72050" cy="104500"/>
            </a:xfrm>
            <a:custGeom>
              <a:avLst/>
              <a:gdLst/>
              <a:ahLst/>
              <a:cxnLst/>
              <a:rect l="l" t="t" r="r" b="b"/>
              <a:pathLst>
                <a:path w="2882" h="4180" extrusionOk="0">
                  <a:moveTo>
                    <a:pt x="961" y="1"/>
                  </a:moveTo>
                  <a:lnTo>
                    <a:pt x="721" y="49"/>
                  </a:lnTo>
                  <a:lnTo>
                    <a:pt x="529" y="145"/>
                  </a:lnTo>
                  <a:lnTo>
                    <a:pt x="288" y="481"/>
                  </a:lnTo>
                  <a:lnTo>
                    <a:pt x="96" y="817"/>
                  </a:lnTo>
                  <a:lnTo>
                    <a:pt x="0" y="1250"/>
                  </a:lnTo>
                  <a:lnTo>
                    <a:pt x="0" y="1634"/>
                  </a:lnTo>
                  <a:lnTo>
                    <a:pt x="96" y="2690"/>
                  </a:lnTo>
                  <a:lnTo>
                    <a:pt x="144" y="2930"/>
                  </a:lnTo>
                  <a:lnTo>
                    <a:pt x="192" y="3171"/>
                  </a:lnTo>
                  <a:lnTo>
                    <a:pt x="288" y="3363"/>
                  </a:lnTo>
                  <a:lnTo>
                    <a:pt x="432" y="3555"/>
                  </a:lnTo>
                  <a:lnTo>
                    <a:pt x="577" y="3747"/>
                  </a:lnTo>
                  <a:lnTo>
                    <a:pt x="721" y="3939"/>
                  </a:lnTo>
                  <a:lnTo>
                    <a:pt x="1105" y="4179"/>
                  </a:lnTo>
                  <a:lnTo>
                    <a:pt x="1393" y="4179"/>
                  </a:lnTo>
                  <a:lnTo>
                    <a:pt x="1729" y="4131"/>
                  </a:lnTo>
                  <a:lnTo>
                    <a:pt x="2017" y="3987"/>
                  </a:lnTo>
                  <a:lnTo>
                    <a:pt x="2305" y="3747"/>
                  </a:lnTo>
                  <a:lnTo>
                    <a:pt x="2498" y="3459"/>
                  </a:lnTo>
                  <a:lnTo>
                    <a:pt x="2690" y="3122"/>
                  </a:lnTo>
                  <a:lnTo>
                    <a:pt x="2834" y="2786"/>
                  </a:lnTo>
                  <a:lnTo>
                    <a:pt x="2882" y="2354"/>
                  </a:lnTo>
                  <a:lnTo>
                    <a:pt x="2882" y="1970"/>
                  </a:lnTo>
                  <a:lnTo>
                    <a:pt x="2786" y="1538"/>
                  </a:lnTo>
                  <a:lnTo>
                    <a:pt x="2642" y="1153"/>
                  </a:lnTo>
                  <a:lnTo>
                    <a:pt x="2498" y="817"/>
                  </a:lnTo>
                  <a:lnTo>
                    <a:pt x="2257" y="529"/>
                  </a:lnTo>
                  <a:lnTo>
                    <a:pt x="1969" y="289"/>
                  </a:lnTo>
                  <a:lnTo>
                    <a:pt x="1681" y="145"/>
                  </a:lnTo>
                  <a:lnTo>
                    <a:pt x="1345" y="49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59"/>
            <p:cNvSpPr/>
            <p:nvPr/>
          </p:nvSpPr>
          <p:spPr>
            <a:xfrm>
              <a:off x="457825" y="2674975"/>
              <a:ext cx="710800" cy="584725"/>
            </a:xfrm>
            <a:custGeom>
              <a:avLst/>
              <a:gdLst/>
              <a:ahLst/>
              <a:cxnLst/>
              <a:rect l="l" t="t" r="r" b="b"/>
              <a:pathLst>
                <a:path w="28432" h="23389" extrusionOk="0">
                  <a:moveTo>
                    <a:pt x="13832" y="1"/>
                  </a:moveTo>
                  <a:lnTo>
                    <a:pt x="12631" y="49"/>
                  </a:lnTo>
                  <a:lnTo>
                    <a:pt x="11383" y="193"/>
                  </a:lnTo>
                  <a:lnTo>
                    <a:pt x="10182" y="385"/>
                  </a:lnTo>
                  <a:lnTo>
                    <a:pt x="8981" y="721"/>
                  </a:lnTo>
                  <a:lnTo>
                    <a:pt x="7829" y="1153"/>
                  </a:lnTo>
                  <a:lnTo>
                    <a:pt x="6676" y="1682"/>
                  </a:lnTo>
                  <a:lnTo>
                    <a:pt x="6148" y="2018"/>
                  </a:lnTo>
                  <a:lnTo>
                    <a:pt x="5620" y="2306"/>
                  </a:lnTo>
                  <a:lnTo>
                    <a:pt x="5139" y="2690"/>
                  </a:lnTo>
                  <a:lnTo>
                    <a:pt x="4611" y="3074"/>
                  </a:lnTo>
                  <a:lnTo>
                    <a:pt x="4179" y="3458"/>
                  </a:lnTo>
                  <a:lnTo>
                    <a:pt x="3699" y="3891"/>
                  </a:lnTo>
                  <a:lnTo>
                    <a:pt x="3266" y="4371"/>
                  </a:lnTo>
                  <a:lnTo>
                    <a:pt x="2882" y="4851"/>
                  </a:lnTo>
                  <a:lnTo>
                    <a:pt x="2498" y="5379"/>
                  </a:lnTo>
                  <a:lnTo>
                    <a:pt x="2162" y="5908"/>
                  </a:lnTo>
                  <a:lnTo>
                    <a:pt x="1826" y="6484"/>
                  </a:lnTo>
                  <a:lnTo>
                    <a:pt x="1537" y="7060"/>
                  </a:lnTo>
                  <a:lnTo>
                    <a:pt x="1009" y="8309"/>
                  </a:lnTo>
                  <a:lnTo>
                    <a:pt x="625" y="9510"/>
                  </a:lnTo>
                  <a:lnTo>
                    <a:pt x="337" y="10614"/>
                  </a:lnTo>
                  <a:lnTo>
                    <a:pt x="145" y="11671"/>
                  </a:lnTo>
                  <a:lnTo>
                    <a:pt x="49" y="12679"/>
                  </a:lnTo>
                  <a:lnTo>
                    <a:pt x="1" y="13592"/>
                  </a:lnTo>
                  <a:lnTo>
                    <a:pt x="49" y="14504"/>
                  </a:lnTo>
                  <a:lnTo>
                    <a:pt x="193" y="15321"/>
                  </a:lnTo>
                  <a:lnTo>
                    <a:pt x="385" y="16137"/>
                  </a:lnTo>
                  <a:lnTo>
                    <a:pt x="673" y="16858"/>
                  </a:lnTo>
                  <a:lnTo>
                    <a:pt x="961" y="17530"/>
                  </a:lnTo>
                  <a:lnTo>
                    <a:pt x="1345" y="18202"/>
                  </a:lnTo>
                  <a:lnTo>
                    <a:pt x="1730" y="18779"/>
                  </a:lnTo>
                  <a:lnTo>
                    <a:pt x="2210" y="19355"/>
                  </a:lnTo>
                  <a:lnTo>
                    <a:pt x="2642" y="19835"/>
                  </a:lnTo>
                  <a:lnTo>
                    <a:pt x="3170" y="20315"/>
                  </a:lnTo>
                  <a:lnTo>
                    <a:pt x="3651" y="20748"/>
                  </a:lnTo>
                  <a:lnTo>
                    <a:pt x="4179" y="21132"/>
                  </a:lnTo>
                  <a:lnTo>
                    <a:pt x="4707" y="21516"/>
                  </a:lnTo>
                  <a:lnTo>
                    <a:pt x="5283" y="21804"/>
                  </a:lnTo>
                  <a:lnTo>
                    <a:pt x="6292" y="22332"/>
                  </a:lnTo>
                  <a:lnTo>
                    <a:pt x="7252" y="22765"/>
                  </a:lnTo>
                  <a:lnTo>
                    <a:pt x="8069" y="23053"/>
                  </a:lnTo>
                  <a:lnTo>
                    <a:pt x="8741" y="23245"/>
                  </a:lnTo>
                  <a:lnTo>
                    <a:pt x="9318" y="23389"/>
                  </a:lnTo>
                  <a:lnTo>
                    <a:pt x="9029" y="23245"/>
                  </a:lnTo>
                  <a:lnTo>
                    <a:pt x="8693" y="23101"/>
                  </a:lnTo>
                  <a:lnTo>
                    <a:pt x="8117" y="22621"/>
                  </a:lnTo>
                  <a:lnTo>
                    <a:pt x="7589" y="22140"/>
                  </a:lnTo>
                  <a:lnTo>
                    <a:pt x="7108" y="21564"/>
                  </a:lnTo>
                  <a:lnTo>
                    <a:pt x="6724" y="21084"/>
                  </a:lnTo>
                  <a:lnTo>
                    <a:pt x="6388" y="20652"/>
                  </a:lnTo>
                  <a:lnTo>
                    <a:pt x="6148" y="20267"/>
                  </a:lnTo>
                  <a:lnTo>
                    <a:pt x="5331" y="20267"/>
                  </a:lnTo>
                  <a:lnTo>
                    <a:pt x="4851" y="20123"/>
                  </a:lnTo>
                  <a:lnTo>
                    <a:pt x="4611" y="20075"/>
                  </a:lnTo>
                  <a:lnTo>
                    <a:pt x="4323" y="19931"/>
                  </a:lnTo>
                  <a:lnTo>
                    <a:pt x="4083" y="19787"/>
                  </a:lnTo>
                  <a:lnTo>
                    <a:pt x="3795" y="19595"/>
                  </a:lnTo>
                  <a:lnTo>
                    <a:pt x="3554" y="19355"/>
                  </a:lnTo>
                  <a:lnTo>
                    <a:pt x="3314" y="19067"/>
                  </a:lnTo>
                  <a:lnTo>
                    <a:pt x="3122" y="18730"/>
                  </a:lnTo>
                  <a:lnTo>
                    <a:pt x="2978" y="18346"/>
                  </a:lnTo>
                  <a:lnTo>
                    <a:pt x="2786" y="17818"/>
                  </a:lnTo>
                  <a:lnTo>
                    <a:pt x="2738" y="17338"/>
                  </a:lnTo>
                  <a:lnTo>
                    <a:pt x="2690" y="16906"/>
                  </a:lnTo>
                  <a:lnTo>
                    <a:pt x="2738" y="16473"/>
                  </a:lnTo>
                  <a:lnTo>
                    <a:pt x="2834" y="16137"/>
                  </a:lnTo>
                  <a:lnTo>
                    <a:pt x="2930" y="15801"/>
                  </a:lnTo>
                  <a:lnTo>
                    <a:pt x="3122" y="15513"/>
                  </a:lnTo>
                  <a:lnTo>
                    <a:pt x="3314" y="15225"/>
                  </a:lnTo>
                  <a:lnTo>
                    <a:pt x="3506" y="15033"/>
                  </a:lnTo>
                  <a:lnTo>
                    <a:pt x="3747" y="14840"/>
                  </a:lnTo>
                  <a:lnTo>
                    <a:pt x="4275" y="14504"/>
                  </a:lnTo>
                  <a:lnTo>
                    <a:pt x="4755" y="14312"/>
                  </a:lnTo>
                  <a:lnTo>
                    <a:pt x="5187" y="14168"/>
                  </a:lnTo>
                  <a:lnTo>
                    <a:pt x="7012" y="17770"/>
                  </a:lnTo>
                  <a:lnTo>
                    <a:pt x="7204" y="17290"/>
                  </a:lnTo>
                  <a:lnTo>
                    <a:pt x="7396" y="16713"/>
                  </a:lnTo>
                  <a:lnTo>
                    <a:pt x="7541" y="16041"/>
                  </a:lnTo>
                  <a:lnTo>
                    <a:pt x="7637" y="15369"/>
                  </a:lnTo>
                  <a:lnTo>
                    <a:pt x="7733" y="14648"/>
                  </a:lnTo>
                  <a:lnTo>
                    <a:pt x="7733" y="13976"/>
                  </a:lnTo>
                  <a:lnTo>
                    <a:pt x="7685" y="13400"/>
                  </a:lnTo>
                  <a:lnTo>
                    <a:pt x="7589" y="12871"/>
                  </a:lnTo>
                  <a:lnTo>
                    <a:pt x="8309" y="12679"/>
                  </a:lnTo>
                  <a:lnTo>
                    <a:pt x="8981" y="12439"/>
                  </a:lnTo>
                  <a:lnTo>
                    <a:pt x="9558" y="12151"/>
                  </a:lnTo>
                  <a:lnTo>
                    <a:pt x="10038" y="11815"/>
                  </a:lnTo>
                  <a:lnTo>
                    <a:pt x="10518" y="11431"/>
                  </a:lnTo>
                  <a:lnTo>
                    <a:pt x="10902" y="11046"/>
                  </a:lnTo>
                  <a:lnTo>
                    <a:pt x="11239" y="10662"/>
                  </a:lnTo>
                  <a:lnTo>
                    <a:pt x="11527" y="10230"/>
                  </a:lnTo>
                  <a:lnTo>
                    <a:pt x="12103" y="9366"/>
                  </a:lnTo>
                  <a:lnTo>
                    <a:pt x="12583" y="8597"/>
                  </a:lnTo>
                  <a:lnTo>
                    <a:pt x="12871" y="8213"/>
                  </a:lnTo>
                  <a:lnTo>
                    <a:pt x="13160" y="7877"/>
                  </a:lnTo>
                  <a:lnTo>
                    <a:pt x="13448" y="7589"/>
                  </a:lnTo>
                  <a:lnTo>
                    <a:pt x="13784" y="7301"/>
                  </a:lnTo>
                  <a:lnTo>
                    <a:pt x="12871" y="8597"/>
                  </a:lnTo>
                  <a:lnTo>
                    <a:pt x="12439" y="9222"/>
                  </a:lnTo>
                  <a:lnTo>
                    <a:pt x="12103" y="9846"/>
                  </a:lnTo>
                  <a:lnTo>
                    <a:pt x="11863" y="10422"/>
                  </a:lnTo>
                  <a:lnTo>
                    <a:pt x="11815" y="10662"/>
                  </a:lnTo>
                  <a:lnTo>
                    <a:pt x="11767" y="10854"/>
                  </a:lnTo>
                  <a:lnTo>
                    <a:pt x="11815" y="11046"/>
                  </a:lnTo>
                  <a:lnTo>
                    <a:pt x="11911" y="11143"/>
                  </a:lnTo>
                  <a:lnTo>
                    <a:pt x="12055" y="11239"/>
                  </a:lnTo>
                  <a:lnTo>
                    <a:pt x="12247" y="11287"/>
                  </a:lnTo>
                  <a:lnTo>
                    <a:pt x="12535" y="11287"/>
                  </a:lnTo>
                  <a:lnTo>
                    <a:pt x="12871" y="11191"/>
                  </a:lnTo>
                  <a:lnTo>
                    <a:pt x="13160" y="11094"/>
                  </a:lnTo>
                  <a:lnTo>
                    <a:pt x="13496" y="10950"/>
                  </a:lnTo>
                  <a:lnTo>
                    <a:pt x="14120" y="10566"/>
                  </a:lnTo>
                  <a:lnTo>
                    <a:pt x="14696" y="10086"/>
                  </a:lnTo>
                  <a:lnTo>
                    <a:pt x="15273" y="9558"/>
                  </a:lnTo>
                  <a:lnTo>
                    <a:pt x="15753" y="8981"/>
                  </a:lnTo>
                  <a:lnTo>
                    <a:pt x="16185" y="8453"/>
                  </a:lnTo>
                  <a:lnTo>
                    <a:pt x="16521" y="7973"/>
                  </a:lnTo>
                  <a:lnTo>
                    <a:pt x="16185" y="8693"/>
                  </a:lnTo>
                  <a:lnTo>
                    <a:pt x="16041" y="9125"/>
                  </a:lnTo>
                  <a:lnTo>
                    <a:pt x="15945" y="9510"/>
                  </a:lnTo>
                  <a:lnTo>
                    <a:pt x="15849" y="9894"/>
                  </a:lnTo>
                  <a:lnTo>
                    <a:pt x="15849" y="10230"/>
                  </a:lnTo>
                  <a:lnTo>
                    <a:pt x="15849" y="10374"/>
                  </a:lnTo>
                  <a:lnTo>
                    <a:pt x="15897" y="10470"/>
                  </a:lnTo>
                  <a:lnTo>
                    <a:pt x="15993" y="10566"/>
                  </a:lnTo>
                  <a:lnTo>
                    <a:pt x="16089" y="10614"/>
                  </a:lnTo>
                  <a:lnTo>
                    <a:pt x="16281" y="10662"/>
                  </a:lnTo>
                  <a:lnTo>
                    <a:pt x="16665" y="10662"/>
                  </a:lnTo>
                  <a:lnTo>
                    <a:pt x="16857" y="10566"/>
                  </a:lnTo>
                  <a:lnTo>
                    <a:pt x="17338" y="10326"/>
                  </a:lnTo>
                  <a:lnTo>
                    <a:pt x="17770" y="9990"/>
                  </a:lnTo>
                  <a:lnTo>
                    <a:pt x="18202" y="9606"/>
                  </a:lnTo>
                  <a:lnTo>
                    <a:pt x="18586" y="9173"/>
                  </a:lnTo>
                  <a:lnTo>
                    <a:pt x="18875" y="8741"/>
                  </a:lnTo>
                  <a:lnTo>
                    <a:pt x="19067" y="8309"/>
                  </a:lnTo>
                  <a:lnTo>
                    <a:pt x="19451" y="8741"/>
                  </a:lnTo>
                  <a:lnTo>
                    <a:pt x="19835" y="9222"/>
                  </a:lnTo>
                  <a:lnTo>
                    <a:pt x="20267" y="9750"/>
                  </a:lnTo>
                  <a:lnTo>
                    <a:pt x="20796" y="10230"/>
                  </a:lnTo>
                  <a:lnTo>
                    <a:pt x="21276" y="10614"/>
                  </a:lnTo>
                  <a:lnTo>
                    <a:pt x="21516" y="10710"/>
                  </a:lnTo>
                  <a:lnTo>
                    <a:pt x="21708" y="10806"/>
                  </a:lnTo>
                  <a:lnTo>
                    <a:pt x="21900" y="10758"/>
                  </a:lnTo>
                  <a:lnTo>
                    <a:pt x="22092" y="10662"/>
                  </a:lnTo>
                  <a:lnTo>
                    <a:pt x="22188" y="10566"/>
                  </a:lnTo>
                  <a:lnTo>
                    <a:pt x="22236" y="10374"/>
                  </a:lnTo>
                  <a:lnTo>
                    <a:pt x="22284" y="10134"/>
                  </a:lnTo>
                  <a:lnTo>
                    <a:pt x="22284" y="9846"/>
                  </a:lnTo>
                  <a:lnTo>
                    <a:pt x="22620" y="10374"/>
                  </a:lnTo>
                  <a:lnTo>
                    <a:pt x="22957" y="10854"/>
                  </a:lnTo>
                  <a:lnTo>
                    <a:pt x="23197" y="11383"/>
                  </a:lnTo>
                  <a:lnTo>
                    <a:pt x="23437" y="11911"/>
                  </a:lnTo>
                  <a:lnTo>
                    <a:pt x="23773" y="12919"/>
                  </a:lnTo>
                  <a:lnTo>
                    <a:pt x="24013" y="13832"/>
                  </a:lnTo>
                  <a:lnTo>
                    <a:pt x="24205" y="14600"/>
                  </a:lnTo>
                  <a:lnTo>
                    <a:pt x="24301" y="15225"/>
                  </a:lnTo>
                  <a:lnTo>
                    <a:pt x="24349" y="15801"/>
                  </a:lnTo>
                  <a:lnTo>
                    <a:pt x="24830" y="15033"/>
                  </a:lnTo>
                  <a:lnTo>
                    <a:pt x="25214" y="14264"/>
                  </a:lnTo>
                  <a:lnTo>
                    <a:pt x="25550" y="13448"/>
                  </a:lnTo>
                  <a:lnTo>
                    <a:pt x="25790" y="12679"/>
                  </a:lnTo>
                  <a:lnTo>
                    <a:pt x="25982" y="11911"/>
                  </a:lnTo>
                  <a:lnTo>
                    <a:pt x="26078" y="11143"/>
                  </a:lnTo>
                  <a:lnTo>
                    <a:pt x="26078" y="10374"/>
                  </a:lnTo>
                  <a:lnTo>
                    <a:pt x="26030" y="9606"/>
                  </a:lnTo>
                  <a:lnTo>
                    <a:pt x="26703" y="9894"/>
                  </a:lnTo>
                  <a:lnTo>
                    <a:pt x="26991" y="9990"/>
                  </a:lnTo>
                  <a:lnTo>
                    <a:pt x="27279" y="10086"/>
                  </a:lnTo>
                  <a:lnTo>
                    <a:pt x="27855" y="10086"/>
                  </a:lnTo>
                  <a:lnTo>
                    <a:pt x="28047" y="9990"/>
                  </a:lnTo>
                  <a:lnTo>
                    <a:pt x="28239" y="9846"/>
                  </a:lnTo>
                  <a:lnTo>
                    <a:pt x="28335" y="9750"/>
                  </a:lnTo>
                  <a:lnTo>
                    <a:pt x="28384" y="9606"/>
                  </a:lnTo>
                  <a:lnTo>
                    <a:pt x="28432" y="9318"/>
                  </a:lnTo>
                  <a:lnTo>
                    <a:pt x="28335" y="9029"/>
                  </a:lnTo>
                  <a:lnTo>
                    <a:pt x="28191" y="8693"/>
                  </a:lnTo>
                  <a:lnTo>
                    <a:pt x="27951" y="8309"/>
                  </a:lnTo>
                  <a:lnTo>
                    <a:pt x="27711" y="7925"/>
                  </a:lnTo>
                  <a:lnTo>
                    <a:pt x="27039" y="7156"/>
                  </a:lnTo>
                  <a:lnTo>
                    <a:pt x="26318" y="6436"/>
                  </a:lnTo>
                  <a:lnTo>
                    <a:pt x="25694" y="5812"/>
                  </a:lnTo>
                  <a:lnTo>
                    <a:pt x="25070" y="5235"/>
                  </a:lnTo>
                  <a:lnTo>
                    <a:pt x="26078" y="5235"/>
                  </a:lnTo>
                  <a:lnTo>
                    <a:pt x="26655" y="5139"/>
                  </a:lnTo>
                  <a:lnTo>
                    <a:pt x="27231" y="5043"/>
                  </a:lnTo>
                  <a:lnTo>
                    <a:pt x="27471" y="4947"/>
                  </a:lnTo>
                  <a:lnTo>
                    <a:pt x="27711" y="4851"/>
                  </a:lnTo>
                  <a:lnTo>
                    <a:pt x="27903" y="4707"/>
                  </a:lnTo>
                  <a:lnTo>
                    <a:pt x="28047" y="4515"/>
                  </a:lnTo>
                  <a:lnTo>
                    <a:pt x="28095" y="4323"/>
                  </a:lnTo>
                  <a:lnTo>
                    <a:pt x="28095" y="4083"/>
                  </a:lnTo>
                  <a:lnTo>
                    <a:pt x="28095" y="3987"/>
                  </a:lnTo>
                  <a:lnTo>
                    <a:pt x="27999" y="3891"/>
                  </a:lnTo>
                  <a:lnTo>
                    <a:pt x="27759" y="3651"/>
                  </a:lnTo>
                  <a:lnTo>
                    <a:pt x="27423" y="3458"/>
                  </a:lnTo>
                  <a:lnTo>
                    <a:pt x="27039" y="3266"/>
                  </a:lnTo>
                  <a:lnTo>
                    <a:pt x="26559" y="3122"/>
                  </a:lnTo>
                  <a:lnTo>
                    <a:pt x="25982" y="2930"/>
                  </a:lnTo>
                  <a:lnTo>
                    <a:pt x="24830" y="2690"/>
                  </a:lnTo>
                  <a:lnTo>
                    <a:pt x="23677" y="2498"/>
                  </a:lnTo>
                  <a:lnTo>
                    <a:pt x="22717" y="2354"/>
                  </a:lnTo>
                  <a:lnTo>
                    <a:pt x="21708" y="2258"/>
                  </a:lnTo>
                  <a:lnTo>
                    <a:pt x="20507" y="1634"/>
                  </a:lnTo>
                  <a:lnTo>
                    <a:pt x="19403" y="1105"/>
                  </a:lnTo>
                  <a:lnTo>
                    <a:pt x="18875" y="865"/>
                  </a:lnTo>
                  <a:lnTo>
                    <a:pt x="18394" y="673"/>
                  </a:lnTo>
                  <a:lnTo>
                    <a:pt x="17290" y="385"/>
                  </a:lnTo>
                  <a:lnTo>
                    <a:pt x="16185" y="145"/>
                  </a:lnTo>
                  <a:lnTo>
                    <a:pt x="15033" y="49"/>
                  </a:lnTo>
                  <a:lnTo>
                    <a:pt x="1383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59"/>
            <p:cNvSpPr/>
            <p:nvPr/>
          </p:nvSpPr>
          <p:spPr>
            <a:xfrm>
              <a:off x="457825" y="2674975"/>
              <a:ext cx="710800" cy="584725"/>
            </a:xfrm>
            <a:custGeom>
              <a:avLst/>
              <a:gdLst/>
              <a:ahLst/>
              <a:cxnLst/>
              <a:rect l="l" t="t" r="r" b="b"/>
              <a:pathLst>
                <a:path w="28432" h="23389" fill="none" extrusionOk="0">
                  <a:moveTo>
                    <a:pt x="25070" y="5235"/>
                  </a:moveTo>
                  <a:lnTo>
                    <a:pt x="25070" y="5235"/>
                  </a:lnTo>
                  <a:lnTo>
                    <a:pt x="25550" y="5235"/>
                  </a:lnTo>
                  <a:lnTo>
                    <a:pt x="26078" y="5235"/>
                  </a:lnTo>
                  <a:lnTo>
                    <a:pt x="26655" y="5139"/>
                  </a:lnTo>
                  <a:lnTo>
                    <a:pt x="27231" y="5043"/>
                  </a:lnTo>
                  <a:lnTo>
                    <a:pt x="27471" y="4947"/>
                  </a:lnTo>
                  <a:lnTo>
                    <a:pt x="27711" y="4851"/>
                  </a:lnTo>
                  <a:lnTo>
                    <a:pt x="27903" y="4707"/>
                  </a:lnTo>
                  <a:lnTo>
                    <a:pt x="28047" y="4515"/>
                  </a:lnTo>
                  <a:lnTo>
                    <a:pt x="28095" y="4323"/>
                  </a:lnTo>
                  <a:lnTo>
                    <a:pt x="28095" y="4083"/>
                  </a:lnTo>
                  <a:lnTo>
                    <a:pt x="28095" y="4083"/>
                  </a:lnTo>
                  <a:lnTo>
                    <a:pt x="28095" y="3987"/>
                  </a:lnTo>
                  <a:lnTo>
                    <a:pt x="27999" y="3891"/>
                  </a:lnTo>
                  <a:lnTo>
                    <a:pt x="27759" y="3651"/>
                  </a:lnTo>
                  <a:lnTo>
                    <a:pt x="27423" y="3458"/>
                  </a:lnTo>
                  <a:lnTo>
                    <a:pt x="27039" y="3266"/>
                  </a:lnTo>
                  <a:lnTo>
                    <a:pt x="26559" y="3122"/>
                  </a:lnTo>
                  <a:lnTo>
                    <a:pt x="25982" y="2930"/>
                  </a:lnTo>
                  <a:lnTo>
                    <a:pt x="24830" y="2690"/>
                  </a:lnTo>
                  <a:lnTo>
                    <a:pt x="23677" y="2498"/>
                  </a:lnTo>
                  <a:lnTo>
                    <a:pt x="22717" y="2354"/>
                  </a:lnTo>
                  <a:lnTo>
                    <a:pt x="21708" y="2258"/>
                  </a:lnTo>
                  <a:lnTo>
                    <a:pt x="21708" y="2258"/>
                  </a:lnTo>
                  <a:lnTo>
                    <a:pt x="20507" y="1634"/>
                  </a:lnTo>
                  <a:lnTo>
                    <a:pt x="19403" y="1105"/>
                  </a:lnTo>
                  <a:lnTo>
                    <a:pt x="18875" y="865"/>
                  </a:lnTo>
                  <a:lnTo>
                    <a:pt x="18394" y="673"/>
                  </a:lnTo>
                  <a:lnTo>
                    <a:pt x="18394" y="673"/>
                  </a:lnTo>
                  <a:lnTo>
                    <a:pt x="17290" y="385"/>
                  </a:lnTo>
                  <a:lnTo>
                    <a:pt x="16185" y="145"/>
                  </a:lnTo>
                  <a:lnTo>
                    <a:pt x="15033" y="49"/>
                  </a:lnTo>
                  <a:lnTo>
                    <a:pt x="13832" y="1"/>
                  </a:lnTo>
                  <a:lnTo>
                    <a:pt x="12631" y="49"/>
                  </a:lnTo>
                  <a:lnTo>
                    <a:pt x="11383" y="193"/>
                  </a:lnTo>
                  <a:lnTo>
                    <a:pt x="10182" y="385"/>
                  </a:lnTo>
                  <a:lnTo>
                    <a:pt x="8981" y="721"/>
                  </a:lnTo>
                  <a:lnTo>
                    <a:pt x="7829" y="1153"/>
                  </a:lnTo>
                  <a:lnTo>
                    <a:pt x="6676" y="1682"/>
                  </a:lnTo>
                  <a:lnTo>
                    <a:pt x="6148" y="2018"/>
                  </a:lnTo>
                  <a:lnTo>
                    <a:pt x="5620" y="2306"/>
                  </a:lnTo>
                  <a:lnTo>
                    <a:pt x="5139" y="2690"/>
                  </a:lnTo>
                  <a:lnTo>
                    <a:pt x="4611" y="3074"/>
                  </a:lnTo>
                  <a:lnTo>
                    <a:pt x="4179" y="3458"/>
                  </a:lnTo>
                  <a:lnTo>
                    <a:pt x="3699" y="3891"/>
                  </a:lnTo>
                  <a:lnTo>
                    <a:pt x="3266" y="4371"/>
                  </a:lnTo>
                  <a:lnTo>
                    <a:pt x="2882" y="4851"/>
                  </a:lnTo>
                  <a:lnTo>
                    <a:pt x="2498" y="5379"/>
                  </a:lnTo>
                  <a:lnTo>
                    <a:pt x="2162" y="5908"/>
                  </a:lnTo>
                  <a:lnTo>
                    <a:pt x="1826" y="6484"/>
                  </a:lnTo>
                  <a:lnTo>
                    <a:pt x="1537" y="7060"/>
                  </a:lnTo>
                  <a:lnTo>
                    <a:pt x="1537" y="7060"/>
                  </a:lnTo>
                  <a:lnTo>
                    <a:pt x="1009" y="8309"/>
                  </a:lnTo>
                  <a:lnTo>
                    <a:pt x="625" y="9510"/>
                  </a:lnTo>
                  <a:lnTo>
                    <a:pt x="337" y="10614"/>
                  </a:lnTo>
                  <a:lnTo>
                    <a:pt x="145" y="11671"/>
                  </a:lnTo>
                  <a:lnTo>
                    <a:pt x="49" y="12679"/>
                  </a:lnTo>
                  <a:lnTo>
                    <a:pt x="1" y="13592"/>
                  </a:lnTo>
                  <a:lnTo>
                    <a:pt x="49" y="14504"/>
                  </a:lnTo>
                  <a:lnTo>
                    <a:pt x="193" y="15321"/>
                  </a:lnTo>
                  <a:lnTo>
                    <a:pt x="385" y="16137"/>
                  </a:lnTo>
                  <a:lnTo>
                    <a:pt x="673" y="16858"/>
                  </a:lnTo>
                  <a:lnTo>
                    <a:pt x="961" y="17530"/>
                  </a:lnTo>
                  <a:lnTo>
                    <a:pt x="1345" y="18202"/>
                  </a:lnTo>
                  <a:lnTo>
                    <a:pt x="1730" y="18779"/>
                  </a:lnTo>
                  <a:lnTo>
                    <a:pt x="2210" y="19355"/>
                  </a:lnTo>
                  <a:lnTo>
                    <a:pt x="2642" y="19835"/>
                  </a:lnTo>
                  <a:lnTo>
                    <a:pt x="3170" y="20315"/>
                  </a:lnTo>
                  <a:lnTo>
                    <a:pt x="3651" y="20748"/>
                  </a:lnTo>
                  <a:lnTo>
                    <a:pt x="4179" y="21132"/>
                  </a:lnTo>
                  <a:lnTo>
                    <a:pt x="4707" y="21516"/>
                  </a:lnTo>
                  <a:lnTo>
                    <a:pt x="5283" y="21804"/>
                  </a:lnTo>
                  <a:lnTo>
                    <a:pt x="6292" y="22332"/>
                  </a:lnTo>
                  <a:lnTo>
                    <a:pt x="7252" y="22765"/>
                  </a:lnTo>
                  <a:lnTo>
                    <a:pt x="8069" y="23053"/>
                  </a:lnTo>
                  <a:lnTo>
                    <a:pt x="8741" y="23245"/>
                  </a:lnTo>
                  <a:lnTo>
                    <a:pt x="9318" y="23389"/>
                  </a:lnTo>
                  <a:lnTo>
                    <a:pt x="9318" y="23389"/>
                  </a:lnTo>
                  <a:lnTo>
                    <a:pt x="9029" y="23245"/>
                  </a:lnTo>
                  <a:lnTo>
                    <a:pt x="8693" y="23101"/>
                  </a:lnTo>
                  <a:lnTo>
                    <a:pt x="8117" y="22621"/>
                  </a:lnTo>
                  <a:lnTo>
                    <a:pt x="7589" y="22140"/>
                  </a:lnTo>
                  <a:lnTo>
                    <a:pt x="7108" y="21564"/>
                  </a:lnTo>
                  <a:lnTo>
                    <a:pt x="6724" y="21084"/>
                  </a:lnTo>
                  <a:lnTo>
                    <a:pt x="6388" y="20652"/>
                  </a:lnTo>
                  <a:lnTo>
                    <a:pt x="6148" y="20267"/>
                  </a:lnTo>
                  <a:lnTo>
                    <a:pt x="6148" y="20267"/>
                  </a:lnTo>
                  <a:lnTo>
                    <a:pt x="5764" y="20267"/>
                  </a:lnTo>
                  <a:lnTo>
                    <a:pt x="5331" y="20267"/>
                  </a:lnTo>
                  <a:lnTo>
                    <a:pt x="4851" y="20123"/>
                  </a:lnTo>
                  <a:lnTo>
                    <a:pt x="4611" y="20075"/>
                  </a:lnTo>
                  <a:lnTo>
                    <a:pt x="4323" y="19931"/>
                  </a:lnTo>
                  <a:lnTo>
                    <a:pt x="4083" y="19787"/>
                  </a:lnTo>
                  <a:lnTo>
                    <a:pt x="3795" y="19595"/>
                  </a:lnTo>
                  <a:lnTo>
                    <a:pt x="3554" y="19355"/>
                  </a:lnTo>
                  <a:lnTo>
                    <a:pt x="3314" y="19067"/>
                  </a:lnTo>
                  <a:lnTo>
                    <a:pt x="3122" y="18730"/>
                  </a:lnTo>
                  <a:lnTo>
                    <a:pt x="2978" y="18346"/>
                  </a:lnTo>
                  <a:lnTo>
                    <a:pt x="2978" y="18346"/>
                  </a:lnTo>
                  <a:lnTo>
                    <a:pt x="2786" y="17818"/>
                  </a:lnTo>
                  <a:lnTo>
                    <a:pt x="2738" y="17338"/>
                  </a:lnTo>
                  <a:lnTo>
                    <a:pt x="2690" y="16906"/>
                  </a:lnTo>
                  <a:lnTo>
                    <a:pt x="2738" y="16473"/>
                  </a:lnTo>
                  <a:lnTo>
                    <a:pt x="2834" y="16137"/>
                  </a:lnTo>
                  <a:lnTo>
                    <a:pt x="2930" y="15801"/>
                  </a:lnTo>
                  <a:lnTo>
                    <a:pt x="3122" y="15513"/>
                  </a:lnTo>
                  <a:lnTo>
                    <a:pt x="3314" y="15225"/>
                  </a:lnTo>
                  <a:lnTo>
                    <a:pt x="3506" y="15033"/>
                  </a:lnTo>
                  <a:lnTo>
                    <a:pt x="3747" y="14840"/>
                  </a:lnTo>
                  <a:lnTo>
                    <a:pt x="4275" y="14504"/>
                  </a:lnTo>
                  <a:lnTo>
                    <a:pt x="4755" y="14312"/>
                  </a:lnTo>
                  <a:lnTo>
                    <a:pt x="5187" y="14168"/>
                  </a:lnTo>
                  <a:lnTo>
                    <a:pt x="7012" y="17770"/>
                  </a:lnTo>
                  <a:lnTo>
                    <a:pt x="7012" y="17770"/>
                  </a:lnTo>
                  <a:lnTo>
                    <a:pt x="7204" y="17290"/>
                  </a:lnTo>
                  <a:lnTo>
                    <a:pt x="7396" y="16713"/>
                  </a:lnTo>
                  <a:lnTo>
                    <a:pt x="7541" y="16041"/>
                  </a:lnTo>
                  <a:lnTo>
                    <a:pt x="7637" y="15369"/>
                  </a:lnTo>
                  <a:lnTo>
                    <a:pt x="7733" y="14648"/>
                  </a:lnTo>
                  <a:lnTo>
                    <a:pt x="7733" y="13976"/>
                  </a:lnTo>
                  <a:lnTo>
                    <a:pt x="7685" y="13400"/>
                  </a:lnTo>
                  <a:lnTo>
                    <a:pt x="7589" y="12871"/>
                  </a:lnTo>
                  <a:lnTo>
                    <a:pt x="7589" y="12871"/>
                  </a:lnTo>
                  <a:lnTo>
                    <a:pt x="8309" y="12679"/>
                  </a:lnTo>
                  <a:lnTo>
                    <a:pt x="8981" y="12439"/>
                  </a:lnTo>
                  <a:lnTo>
                    <a:pt x="9558" y="12151"/>
                  </a:lnTo>
                  <a:lnTo>
                    <a:pt x="10038" y="11815"/>
                  </a:lnTo>
                  <a:lnTo>
                    <a:pt x="10518" y="11431"/>
                  </a:lnTo>
                  <a:lnTo>
                    <a:pt x="10902" y="11046"/>
                  </a:lnTo>
                  <a:lnTo>
                    <a:pt x="11239" y="10662"/>
                  </a:lnTo>
                  <a:lnTo>
                    <a:pt x="11527" y="10230"/>
                  </a:lnTo>
                  <a:lnTo>
                    <a:pt x="12103" y="9366"/>
                  </a:lnTo>
                  <a:lnTo>
                    <a:pt x="12583" y="8597"/>
                  </a:lnTo>
                  <a:lnTo>
                    <a:pt x="12871" y="8213"/>
                  </a:lnTo>
                  <a:lnTo>
                    <a:pt x="13160" y="7877"/>
                  </a:lnTo>
                  <a:lnTo>
                    <a:pt x="13448" y="7589"/>
                  </a:lnTo>
                  <a:lnTo>
                    <a:pt x="13784" y="7301"/>
                  </a:lnTo>
                  <a:lnTo>
                    <a:pt x="13784" y="7301"/>
                  </a:lnTo>
                  <a:lnTo>
                    <a:pt x="12871" y="8597"/>
                  </a:lnTo>
                  <a:lnTo>
                    <a:pt x="12439" y="9222"/>
                  </a:lnTo>
                  <a:lnTo>
                    <a:pt x="12103" y="9846"/>
                  </a:lnTo>
                  <a:lnTo>
                    <a:pt x="11863" y="10422"/>
                  </a:lnTo>
                  <a:lnTo>
                    <a:pt x="11815" y="10662"/>
                  </a:lnTo>
                  <a:lnTo>
                    <a:pt x="11767" y="10854"/>
                  </a:lnTo>
                  <a:lnTo>
                    <a:pt x="11815" y="11046"/>
                  </a:lnTo>
                  <a:lnTo>
                    <a:pt x="11911" y="11143"/>
                  </a:lnTo>
                  <a:lnTo>
                    <a:pt x="12055" y="11239"/>
                  </a:lnTo>
                  <a:lnTo>
                    <a:pt x="12247" y="11287"/>
                  </a:lnTo>
                  <a:lnTo>
                    <a:pt x="12247" y="11287"/>
                  </a:lnTo>
                  <a:lnTo>
                    <a:pt x="12535" y="11287"/>
                  </a:lnTo>
                  <a:lnTo>
                    <a:pt x="12871" y="11191"/>
                  </a:lnTo>
                  <a:lnTo>
                    <a:pt x="13160" y="11094"/>
                  </a:lnTo>
                  <a:lnTo>
                    <a:pt x="13496" y="10950"/>
                  </a:lnTo>
                  <a:lnTo>
                    <a:pt x="14120" y="10566"/>
                  </a:lnTo>
                  <a:lnTo>
                    <a:pt x="14696" y="10086"/>
                  </a:lnTo>
                  <a:lnTo>
                    <a:pt x="15273" y="9558"/>
                  </a:lnTo>
                  <a:lnTo>
                    <a:pt x="15753" y="8981"/>
                  </a:lnTo>
                  <a:lnTo>
                    <a:pt x="16185" y="8453"/>
                  </a:lnTo>
                  <a:lnTo>
                    <a:pt x="16521" y="7973"/>
                  </a:lnTo>
                  <a:lnTo>
                    <a:pt x="16521" y="7973"/>
                  </a:lnTo>
                  <a:lnTo>
                    <a:pt x="16185" y="8693"/>
                  </a:lnTo>
                  <a:lnTo>
                    <a:pt x="16041" y="9125"/>
                  </a:lnTo>
                  <a:lnTo>
                    <a:pt x="15945" y="9510"/>
                  </a:lnTo>
                  <a:lnTo>
                    <a:pt x="15849" y="9894"/>
                  </a:lnTo>
                  <a:lnTo>
                    <a:pt x="15849" y="10230"/>
                  </a:lnTo>
                  <a:lnTo>
                    <a:pt x="15849" y="10374"/>
                  </a:lnTo>
                  <a:lnTo>
                    <a:pt x="15897" y="10470"/>
                  </a:lnTo>
                  <a:lnTo>
                    <a:pt x="15993" y="10566"/>
                  </a:lnTo>
                  <a:lnTo>
                    <a:pt x="16089" y="10614"/>
                  </a:lnTo>
                  <a:lnTo>
                    <a:pt x="16089" y="10614"/>
                  </a:lnTo>
                  <a:lnTo>
                    <a:pt x="16281" y="10662"/>
                  </a:lnTo>
                  <a:lnTo>
                    <a:pt x="16425" y="10662"/>
                  </a:lnTo>
                  <a:lnTo>
                    <a:pt x="16665" y="10662"/>
                  </a:lnTo>
                  <a:lnTo>
                    <a:pt x="16857" y="10566"/>
                  </a:lnTo>
                  <a:lnTo>
                    <a:pt x="17338" y="10326"/>
                  </a:lnTo>
                  <a:lnTo>
                    <a:pt x="17770" y="9990"/>
                  </a:lnTo>
                  <a:lnTo>
                    <a:pt x="18202" y="9606"/>
                  </a:lnTo>
                  <a:lnTo>
                    <a:pt x="18586" y="9173"/>
                  </a:lnTo>
                  <a:lnTo>
                    <a:pt x="18875" y="8741"/>
                  </a:lnTo>
                  <a:lnTo>
                    <a:pt x="19067" y="8309"/>
                  </a:lnTo>
                  <a:lnTo>
                    <a:pt x="19067" y="8309"/>
                  </a:lnTo>
                  <a:lnTo>
                    <a:pt x="19451" y="8741"/>
                  </a:lnTo>
                  <a:lnTo>
                    <a:pt x="19835" y="9222"/>
                  </a:lnTo>
                  <a:lnTo>
                    <a:pt x="20267" y="9750"/>
                  </a:lnTo>
                  <a:lnTo>
                    <a:pt x="20796" y="10230"/>
                  </a:lnTo>
                  <a:lnTo>
                    <a:pt x="21276" y="10614"/>
                  </a:lnTo>
                  <a:lnTo>
                    <a:pt x="21516" y="10710"/>
                  </a:lnTo>
                  <a:lnTo>
                    <a:pt x="21708" y="10806"/>
                  </a:lnTo>
                  <a:lnTo>
                    <a:pt x="21900" y="10758"/>
                  </a:lnTo>
                  <a:lnTo>
                    <a:pt x="22092" y="10662"/>
                  </a:lnTo>
                  <a:lnTo>
                    <a:pt x="22092" y="10662"/>
                  </a:lnTo>
                  <a:lnTo>
                    <a:pt x="22188" y="10566"/>
                  </a:lnTo>
                  <a:lnTo>
                    <a:pt x="22236" y="10374"/>
                  </a:lnTo>
                  <a:lnTo>
                    <a:pt x="22284" y="10134"/>
                  </a:lnTo>
                  <a:lnTo>
                    <a:pt x="22284" y="9846"/>
                  </a:lnTo>
                  <a:lnTo>
                    <a:pt x="22284" y="9846"/>
                  </a:lnTo>
                  <a:lnTo>
                    <a:pt x="22620" y="10374"/>
                  </a:lnTo>
                  <a:lnTo>
                    <a:pt x="22957" y="10854"/>
                  </a:lnTo>
                  <a:lnTo>
                    <a:pt x="23197" y="11383"/>
                  </a:lnTo>
                  <a:lnTo>
                    <a:pt x="23437" y="11911"/>
                  </a:lnTo>
                  <a:lnTo>
                    <a:pt x="23773" y="12919"/>
                  </a:lnTo>
                  <a:lnTo>
                    <a:pt x="24013" y="13832"/>
                  </a:lnTo>
                  <a:lnTo>
                    <a:pt x="24205" y="14600"/>
                  </a:lnTo>
                  <a:lnTo>
                    <a:pt x="24301" y="15225"/>
                  </a:lnTo>
                  <a:lnTo>
                    <a:pt x="24349" y="15801"/>
                  </a:lnTo>
                  <a:lnTo>
                    <a:pt x="24349" y="15801"/>
                  </a:lnTo>
                  <a:lnTo>
                    <a:pt x="24830" y="15033"/>
                  </a:lnTo>
                  <a:lnTo>
                    <a:pt x="25214" y="14264"/>
                  </a:lnTo>
                  <a:lnTo>
                    <a:pt x="25550" y="13448"/>
                  </a:lnTo>
                  <a:lnTo>
                    <a:pt x="25790" y="12679"/>
                  </a:lnTo>
                  <a:lnTo>
                    <a:pt x="25982" y="11911"/>
                  </a:lnTo>
                  <a:lnTo>
                    <a:pt x="26078" y="11143"/>
                  </a:lnTo>
                  <a:lnTo>
                    <a:pt x="26078" y="10374"/>
                  </a:lnTo>
                  <a:lnTo>
                    <a:pt x="26030" y="9606"/>
                  </a:lnTo>
                  <a:lnTo>
                    <a:pt x="26030" y="9606"/>
                  </a:lnTo>
                  <a:lnTo>
                    <a:pt x="26703" y="9894"/>
                  </a:lnTo>
                  <a:lnTo>
                    <a:pt x="26991" y="9990"/>
                  </a:lnTo>
                  <a:lnTo>
                    <a:pt x="27279" y="10086"/>
                  </a:lnTo>
                  <a:lnTo>
                    <a:pt x="27567" y="10086"/>
                  </a:lnTo>
                  <a:lnTo>
                    <a:pt x="27855" y="10086"/>
                  </a:lnTo>
                  <a:lnTo>
                    <a:pt x="28047" y="9990"/>
                  </a:lnTo>
                  <a:lnTo>
                    <a:pt x="28239" y="9846"/>
                  </a:lnTo>
                  <a:lnTo>
                    <a:pt x="28239" y="9846"/>
                  </a:lnTo>
                  <a:lnTo>
                    <a:pt x="28335" y="9750"/>
                  </a:lnTo>
                  <a:lnTo>
                    <a:pt x="28384" y="9606"/>
                  </a:lnTo>
                  <a:lnTo>
                    <a:pt x="28432" y="9318"/>
                  </a:lnTo>
                  <a:lnTo>
                    <a:pt x="28335" y="9029"/>
                  </a:lnTo>
                  <a:lnTo>
                    <a:pt x="28191" y="8693"/>
                  </a:lnTo>
                  <a:lnTo>
                    <a:pt x="27951" y="8309"/>
                  </a:lnTo>
                  <a:lnTo>
                    <a:pt x="27711" y="7925"/>
                  </a:lnTo>
                  <a:lnTo>
                    <a:pt x="27039" y="7156"/>
                  </a:lnTo>
                  <a:lnTo>
                    <a:pt x="26318" y="6436"/>
                  </a:lnTo>
                  <a:lnTo>
                    <a:pt x="25694" y="5812"/>
                  </a:lnTo>
                  <a:lnTo>
                    <a:pt x="25070" y="52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59"/>
            <p:cNvSpPr/>
            <p:nvPr/>
          </p:nvSpPr>
          <p:spPr>
            <a:xfrm>
              <a:off x="908075" y="2721800"/>
              <a:ext cx="91250" cy="42050"/>
            </a:xfrm>
            <a:custGeom>
              <a:avLst/>
              <a:gdLst/>
              <a:ahLst/>
              <a:cxnLst/>
              <a:rect l="l" t="t" r="r" b="b"/>
              <a:pathLst>
                <a:path w="3650" h="1682" extrusionOk="0">
                  <a:moveTo>
                    <a:pt x="816" y="1"/>
                  </a:moveTo>
                  <a:lnTo>
                    <a:pt x="576" y="49"/>
                  </a:lnTo>
                  <a:lnTo>
                    <a:pt x="336" y="97"/>
                  </a:lnTo>
                  <a:lnTo>
                    <a:pt x="144" y="145"/>
                  </a:lnTo>
                  <a:lnTo>
                    <a:pt x="48" y="241"/>
                  </a:lnTo>
                  <a:lnTo>
                    <a:pt x="0" y="385"/>
                  </a:lnTo>
                  <a:lnTo>
                    <a:pt x="0" y="481"/>
                  </a:lnTo>
                  <a:lnTo>
                    <a:pt x="96" y="577"/>
                  </a:lnTo>
                  <a:lnTo>
                    <a:pt x="144" y="721"/>
                  </a:lnTo>
                  <a:lnTo>
                    <a:pt x="432" y="961"/>
                  </a:lnTo>
                  <a:lnTo>
                    <a:pt x="768" y="1201"/>
                  </a:lnTo>
                  <a:lnTo>
                    <a:pt x="1201" y="1393"/>
                  </a:lnTo>
                  <a:lnTo>
                    <a:pt x="1681" y="1537"/>
                  </a:lnTo>
                  <a:lnTo>
                    <a:pt x="2161" y="1682"/>
                  </a:lnTo>
                  <a:lnTo>
                    <a:pt x="2930" y="1682"/>
                  </a:lnTo>
                  <a:lnTo>
                    <a:pt x="3170" y="1634"/>
                  </a:lnTo>
                  <a:lnTo>
                    <a:pt x="3362" y="1537"/>
                  </a:lnTo>
                  <a:lnTo>
                    <a:pt x="3554" y="1393"/>
                  </a:lnTo>
                  <a:lnTo>
                    <a:pt x="3602" y="1297"/>
                  </a:lnTo>
                  <a:lnTo>
                    <a:pt x="3650" y="1153"/>
                  </a:lnTo>
                  <a:lnTo>
                    <a:pt x="3602" y="1057"/>
                  </a:lnTo>
                  <a:lnTo>
                    <a:pt x="3554" y="913"/>
                  </a:lnTo>
                  <a:lnTo>
                    <a:pt x="3458" y="769"/>
                  </a:lnTo>
                  <a:lnTo>
                    <a:pt x="3266" y="673"/>
                  </a:lnTo>
                  <a:lnTo>
                    <a:pt x="2882" y="481"/>
                  </a:lnTo>
                  <a:lnTo>
                    <a:pt x="2401" y="289"/>
                  </a:lnTo>
                  <a:lnTo>
                    <a:pt x="1873" y="145"/>
                  </a:lnTo>
                  <a:lnTo>
                    <a:pt x="1297" y="49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59"/>
            <p:cNvSpPr/>
            <p:nvPr/>
          </p:nvSpPr>
          <p:spPr>
            <a:xfrm>
              <a:off x="908075" y="2721800"/>
              <a:ext cx="91250" cy="42050"/>
            </a:xfrm>
            <a:custGeom>
              <a:avLst/>
              <a:gdLst/>
              <a:ahLst/>
              <a:cxnLst/>
              <a:rect l="l" t="t" r="r" b="b"/>
              <a:pathLst>
                <a:path w="3650" h="1682" fill="none" extrusionOk="0">
                  <a:moveTo>
                    <a:pt x="816" y="1"/>
                  </a:moveTo>
                  <a:lnTo>
                    <a:pt x="816" y="1"/>
                  </a:lnTo>
                  <a:lnTo>
                    <a:pt x="576" y="49"/>
                  </a:lnTo>
                  <a:lnTo>
                    <a:pt x="336" y="97"/>
                  </a:lnTo>
                  <a:lnTo>
                    <a:pt x="144" y="145"/>
                  </a:lnTo>
                  <a:lnTo>
                    <a:pt x="48" y="241"/>
                  </a:lnTo>
                  <a:lnTo>
                    <a:pt x="48" y="241"/>
                  </a:lnTo>
                  <a:lnTo>
                    <a:pt x="0" y="385"/>
                  </a:lnTo>
                  <a:lnTo>
                    <a:pt x="0" y="481"/>
                  </a:lnTo>
                  <a:lnTo>
                    <a:pt x="96" y="577"/>
                  </a:lnTo>
                  <a:lnTo>
                    <a:pt x="144" y="721"/>
                  </a:lnTo>
                  <a:lnTo>
                    <a:pt x="432" y="961"/>
                  </a:lnTo>
                  <a:lnTo>
                    <a:pt x="768" y="1201"/>
                  </a:lnTo>
                  <a:lnTo>
                    <a:pt x="1201" y="1393"/>
                  </a:lnTo>
                  <a:lnTo>
                    <a:pt x="1681" y="1537"/>
                  </a:lnTo>
                  <a:lnTo>
                    <a:pt x="2161" y="1682"/>
                  </a:lnTo>
                  <a:lnTo>
                    <a:pt x="2641" y="1682"/>
                  </a:lnTo>
                  <a:lnTo>
                    <a:pt x="2641" y="1682"/>
                  </a:lnTo>
                  <a:lnTo>
                    <a:pt x="2930" y="1682"/>
                  </a:lnTo>
                  <a:lnTo>
                    <a:pt x="3170" y="1634"/>
                  </a:lnTo>
                  <a:lnTo>
                    <a:pt x="3362" y="1537"/>
                  </a:lnTo>
                  <a:lnTo>
                    <a:pt x="3554" y="1393"/>
                  </a:lnTo>
                  <a:lnTo>
                    <a:pt x="3554" y="1393"/>
                  </a:lnTo>
                  <a:lnTo>
                    <a:pt x="3602" y="1297"/>
                  </a:lnTo>
                  <a:lnTo>
                    <a:pt x="3650" y="1153"/>
                  </a:lnTo>
                  <a:lnTo>
                    <a:pt x="3602" y="1057"/>
                  </a:lnTo>
                  <a:lnTo>
                    <a:pt x="3554" y="913"/>
                  </a:lnTo>
                  <a:lnTo>
                    <a:pt x="3458" y="769"/>
                  </a:lnTo>
                  <a:lnTo>
                    <a:pt x="3266" y="673"/>
                  </a:lnTo>
                  <a:lnTo>
                    <a:pt x="2882" y="481"/>
                  </a:lnTo>
                  <a:lnTo>
                    <a:pt x="2401" y="289"/>
                  </a:lnTo>
                  <a:lnTo>
                    <a:pt x="1873" y="145"/>
                  </a:lnTo>
                  <a:lnTo>
                    <a:pt x="1297" y="49"/>
                  </a:lnTo>
                  <a:lnTo>
                    <a:pt x="81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59"/>
            <p:cNvSpPr/>
            <p:nvPr/>
          </p:nvSpPr>
          <p:spPr>
            <a:xfrm>
              <a:off x="894850" y="2755425"/>
              <a:ext cx="49250" cy="37250"/>
            </a:xfrm>
            <a:custGeom>
              <a:avLst/>
              <a:gdLst/>
              <a:ahLst/>
              <a:cxnLst/>
              <a:rect l="l" t="t" r="r" b="b"/>
              <a:pathLst>
                <a:path w="1970" h="1490" extrusionOk="0">
                  <a:moveTo>
                    <a:pt x="433" y="0"/>
                  </a:moveTo>
                  <a:lnTo>
                    <a:pt x="241" y="48"/>
                  </a:lnTo>
                  <a:lnTo>
                    <a:pt x="145" y="96"/>
                  </a:lnTo>
                  <a:lnTo>
                    <a:pt x="49" y="192"/>
                  </a:lnTo>
                  <a:lnTo>
                    <a:pt x="1" y="289"/>
                  </a:lnTo>
                  <a:lnTo>
                    <a:pt x="1" y="529"/>
                  </a:lnTo>
                  <a:lnTo>
                    <a:pt x="97" y="721"/>
                  </a:lnTo>
                  <a:lnTo>
                    <a:pt x="289" y="961"/>
                  </a:lnTo>
                  <a:lnTo>
                    <a:pt x="529" y="1153"/>
                  </a:lnTo>
                  <a:lnTo>
                    <a:pt x="817" y="1297"/>
                  </a:lnTo>
                  <a:lnTo>
                    <a:pt x="1105" y="1441"/>
                  </a:lnTo>
                  <a:lnTo>
                    <a:pt x="1442" y="1489"/>
                  </a:lnTo>
                  <a:lnTo>
                    <a:pt x="1730" y="1393"/>
                  </a:lnTo>
                  <a:lnTo>
                    <a:pt x="1874" y="1345"/>
                  </a:lnTo>
                  <a:lnTo>
                    <a:pt x="1922" y="1297"/>
                  </a:lnTo>
                  <a:lnTo>
                    <a:pt x="1970" y="1201"/>
                  </a:lnTo>
                  <a:lnTo>
                    <a:pt x="1970" y="1105"/>
                  </a:lnTo>
                  <a:lnTo>
                    <a:pt x="1874" y="865"/>
                  </a:lnTo>
                  <a:lnTo>
                    <a:pt x="1634" y="625"/>
                  </a:lnTo>
                  <a:lnTo>
                    <a:pt x="1345" y="385"/>
                  </a:lnTo>
                  <a:lnTo>
                    <a:pt x="1057" y="192"/>
                  </a:lnTo>
                  <a:lnTo>
                    <a:pt x="721" y="4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59"/>
            <p:cNvSpPr/>
            <p:nvPr/>
          </p:nvSpPr>
          <p:spPr>
            <a:xfrm>
              <a:off x="894850" y="2755425"/>
              <a:ext cx="49250" cy="37250"/>
            </a:xfrm>
            <a:custGeom>
              <a:avLst/>
              <a:gdLst/>
              <a:ahLst/>
              <a:cxnLst/>
              <a:rect l="l" t="t" r="r" b="b"/>
              <a:pathLst>
                <a:path w="1970" h="1490" fill="none" extrusionOk="0">
                  <a:moveTo>
                    <a:pt x="433" y="0"/>
                  </a:moveTo>
                  <a:lnTo>
                    <a:pt x="433" y="0"/>
                  </a:lnTo>
                  <a:lnTo>
                    <a:pt x="241" y="4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49" y="192"/>
                  </a:lnTo>
                  <a:lnTo>
                    <a:pt x="1" y="289"/>
                  </a:lnTo>
                  <a:lnTo>
                    <a:pt x="1" y="529"/>
                  </a:lnTo>
                  <a:lnTo>
                    <a:pt x="97" y="721"/>
                  </a:lnTo>
                  <a:lnTo>
                    <a:pt x="289" y="961"/>
                  </a:lnTo>
                  <a:lnTo>
                    <a:pt x="529" y="1153"/>
                  </a:lnTo>
                  <a:lnTo>
                    <a:pt x="817" y="1297"/>
                  </a:lnTo>
                  <a:lnTo>
                    <a:pt x="1105" y="1441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730" y="1393"/>
                  </a:lnTo>
                  <a:lnTo>
                    <a:pt x="1730" y="1393"/>
                  </a:lnTo>
                  <a:lnTo>
                    <a:pt x="1874" y="1345"/>
                  </a:lnTo>
                  <a:lnTo>
                    <a:pt x="1922" y="1297"/>
                  </a:lnTo>
                  <a:lnTo>
                    <a:pt x="1970" y="1201"/>
                  </a:lnTo>
                  <a:lnTo>
                    <a:pt x="1970" y="1105"/>
                  </a:lnTo>
                  <a:lnTo>
                    <a:pt x="1874" y="865"/>
                  </a:lnTo>
                  <a:lnTo>
                    <a:pt x="1634" y="625"/>
                  </a:lnTo>
                  <a:lnTo>
                    <a:pt x="1345" y="385"/>
                  </a:lnTo>
                  <a:lnTo>
                    <a:pt x="1057" y="192"/>
                  </a:lnTo>
                  <a:lnTo>
                    <a:pt x="721" y="48"/>
                  </a:lnTo>
                  <a:lnTo>
                    <a:pt x="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59"/>
            <p:cNvSpPr/>
            <p:nvPr/>
          </p:nvSpPr>
          <p:spPr>
            <a:xfrm>
              <a:off x="539475" y="2853875"/>
              <a:ext cx="40850" cy="58850"/>
            </a:xfrm>
            <a:custGeom>
              <a:avLst/>
              <a:gdLst/>
              <a:ahLst/>
              <a:cxnLst/>
              <a:rect l="l" t="t" r="r" b="b"/>
              <a:pathLst>
                <a:path w="1634" h="2354" extrusionOk="0">
                  <a:moveTo>
                    <a:pt x="1201" y="0"/>
                  </a:moveTo>
                  <a:lnTo>
                    <a:pt x="1009" y="48"/>
                  </a:lnTo>
                  <a:lnTo>
                    <a:pt x="865" y="145"/>
                  </a:lnTo>
                  <a:lnTo>
                    <a:pt x="529" y="433"/>
                  </a:lnTo>
                  <a:lnTo>
                    <a:pt x="288" y="769"/>
                  </a:lnTo>
                  <a:lnTo>
                    <a:pt x="96" y="1153"/>
                  </a:lnTo>
                  <a:lnTo>
                    <a:pt x="0" y="1537"/>
                  </a:lnTo>
                  <a:lnTo>
                    <a:pt x="0" y="1729"/>
                  </a:lnTo>
                  <a:lnTo>
                    <a:pt x="48" y="1921"/>
                  </a:lnTo>
                  <a:lnTo>
                    <a:pt x="96" y="2066"/>
                  </a:lnTo>
                  <a:lnTo>
                    <a:pt x="192" y="2162"/>
                  </a:lnTo>
                  <a:lnTo>
                    <a:pt x="337" y="2258"/>
                  </a:lnTo>
                  <a:lnTo>
                    <a:pt x="481" y="2354"/>
                  </a:lnTo>
                  <a:lnTo>
                    <a:pt x="577" y="2354"/>
                  </a:lnTo>
                  <a:lnTo>
                    <a:pt x="769" y="2306"/>
                  </a:lnTo>
                  <a:lnTo>
                    <a:pt x="913" y="2258"/>
                  </a:lnTo>
                  <a:lnTo>
                    <a:pt x="1057" y="2114"/>
                  </a:lnTo>
                  <a:lnTo>
                    <a:pt x="1201" y="1969"/>
                  </a:lnTo>
                  <a:lnTo>
                    <a:pt x="1441" y="1585"/>
                  </a:lnTo>
                  <a:lnTo>
                    <a:pt x="1585" y="1153"/>
                  </a:lnTo>
                  <a:lnTo>
                    <a:pt x="1633" y="721"/>
                  </a:lnTo>
                  <a:lnTo>
                    <a:pt x="1633" y="337"/>
                  </a:lnTo>
                  <a:lnTo>
                    <a:pt x="1585" y="193"/>
                  </a:lnTo>
                  <a:lnTo>
                    <a:pt x="1537" y="96"/>
                  </a:lnTo>
                  <a:lnTo>
                    <a:pt x="144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59"/>
            <p:cNvSpPr/>
            <p:nvPr/>
          </p:nvSpPr>
          <p:spPr>
            <a:xfrm>
              <a:off x="539475" y="2853875"/>
              <a:ext cx="40850" cy="58850"/>
            </a:xfrm>
            <a:custGeom>
              <a:avLst/>
              <a:gdLst/>
              <a:ahLst/>
              <a:cxnLst/>
              <a:rect l="l" t="t" r="r" b="b"/>
              <a:pathLst>
                <a:path w="1634" h="2354" fill="none" extrusionOk="0">
                  <a:moveTo>
                    <a:pt x="1297" y="0"/>
                  </a:moveTo>
                  <a:lnTo>
                    <a:pt x="1297" y="0"/>
                  </a:lnTo>
                  <a:lnTo>
                    <a:pt x="1201" y="0"/>
                  </a:lnTo>
                  <a:lnTo>
                    <a:pt x="1201" y="0"/>
                  </a:lnTo>
                  <a:lnTo>
                    <a:pt x="1009" y="48"/>
                  </a:lnTo>
                  <a:lnTo>
                    <a:pt x="865" y="145"/>
                  </a:lnTo>
                  <a:lnTo>
                    <a:pt x="529" y="433"/>
                  </a:lnTo>
                  <a:lnTo>
                    <a:pt x="288" y="769"/>
                  </a:lnTo>
                  <a:lnTo>
                    <a:pt x="96" y="1153"/>
                  </a:lnTo>
                  <a:lnTo>
                    <a:pt x="0" y="1537"/>
                  </a:lnTo>
                  <a:lnTo>
                    <a:pt x="0" y="1729"/>
                  </a:lnTo>
                  <a:lnTo>
                    <a:pt x="48" y="1921"/>
                  </a:lnTo>
                  <a:lnTo>
                    <a:pt x="96" y="2066"/>
                  </a:lnTo>
                  <a:lnTo>
                    <a:pt x="192" y="2162"/>
                  </a:lnTo>
                  <a:lnTo>
                    <a:pt x="337" y="2258"/>
                  </a:lnTo>
                  <a:lnTo>
                    <a:pt x="481" y="2354"/>
                  </a:lnTo>
                  <a:lnTo>
                    <a:pt x="481" y="2354"/>
                  </a:lnTo>
                  <a:lnTo>
                    <a:pt x="577" y="2354"/>
                  </a:lnTo>
                  <a:lnTo>
                    <a:pt x="577" y="2354"/>
                  </a:lnTo>
                  <a:lnTo>
                    <a:pt x="769" y="2306"/>
                  </a:lnTo>
                  <a:lnTo>
                    <a:pt x="913" y="2258"/>
                  </a:lnTo>
                  <a:lnTo>
                    <a:pt x="1057" y="2114"/>
                  </a:lnTo>
                  <a:lnTo>
                    <a:pt x="1201" y="1969"/>
                  </a:lnTo>
                  <a:lnTo>
                    <a:pt x="1441" y="1585"/>
                  </a:lnTo>
                  <a:lnTo>
                    <a:pt x="1585" y="1153"/>
                  </a:lnTo>
                  <a:lnTo>
                    <a:pt x="1585" y="1153"/>
                  </a:lnTo>
                  <a:lnTo>
                    <a:pt x="1633" y="721"/>
                  </a:lnTo>
                  <a:lnTo>
                    <a:pt x="1633" y="337"/>
                  </a:lnTo>
                  <a:lnTo>
                    <a:pt x="1585" y="193"/>
                  </a:lnTo>
                  <a:lnTo>
                    <a:pt x="1537" y="96"/>
                  </a:lnTo>
                  <a:lnTo>
                    <a:pt x="1441" y="0"/>
                  </a:lnTo>
                  <a:lnTo>
                    <a:pt x="12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59"/>
            <p:cNvSpPr/>
            <p:nvPr/>
          </p:nvSpPr>
          <p:spPr>
            <a:xfrm>
              <a:off x="587500" y="2875475"/>
              <a:ext cx="28825" cy="40850"/>
            </a:xfrm>
            <a:custGeom>
              <a:avLst/>
              <a:gdLst/>
              <a:ahLst/>
              <a:cxnLst/>
              <a:rect l="l" t="t" r="r" b="b"/>
              <a:pathLst>
                <a:path w="1153" h="1634" extrusionOk="0">
                  <a:moveTo>
                    <a:pt x="817" y="1"/>
                  </a:moveTo>
                  <a:lnTo>
                    <a:pt x="577" y="97"/>
                  </a:lnTo>
                  <a:lnTo>
                    <a:pt x="385" y="289"/>
                  </a:lnTo>
                  <a:lnTo>
                    <a:pt x="192" y="529"/>
                  </a:lnTo>
                  <a:lnTo>
                    <a:pt x="48" y="817"/>
                  </a:lnTo>
                  <a:lnTo>
                    <a:pt x="0" y="1105"/>
                  </a:lnTo>
                  <a:lnTo>
                    <a:pt x="0" y="1346"/>
                  </a:lnTo>
                  <a:lnTo>
                    <a:pt x="48" y="1442"/>
                  </a:lnTo>
                  <a:lnTo>
                    <a:pt x="96" y="1538"/>
                  </a:lnTo>
                  <a:lnTo>
                    <a:pt x="192" y="1586"/>
                  </a:lnTo>
                  <a:lnTo>
                    <a:pt x="337" y="1634"/>
                  </a:lnTo>
                  <a:lnTo>
                    <a:pt x="529" y="1634"/>
                  </a:lnTo>
                  <a:lnTo>
                    <a:pt x="625" y="1586"/>
                  </a:lnTo>
                  <a:lnTo>
                    <a:pt x="817" y="1394"/>
                  </a:lnTo>
                  <a:lnTo>
                    <a:pt x="1009" y="1105"/>
                  </a:lnTo>
                  <a:lnTo>
                    <a:pt x="1105" y="817"/>
                  </a:lnTo>
                  <a:lnTo>
                    <a:pt x="1153" y="529"/>
                  </a:lnTo>
                  <a:lnTo>
                    <a:pt x="1153" y="241"/>
                  </a:lnTo>
                  <a:lnTo>
                    <a:pt x="1057" y="49"/>
                  </a:lnTo>
                  <a:lnTo>
                    <a:pt x="1009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59"/>
            <p:cNvSpPr/>
            <p:nvPr/>
          </p:nvSpPr>
          <p:spPr>
            <a:xfrm>
              <a:off x="587500" y="2875475"/>
              <a:ext cx="28825" cy="40850"/>
            </a:xfrm>
            <a:custGeom>
              <a:avLst/>
              <a:gdLst/>
              <a:ahLst/>
              <a:cxnLst/>
              <a:rect l="l" t="t" r="r" b="b"/>
              <a:pathLst>
                <a:path w="1153" h="1634" fill="none" extrusionOk="0">
                  <a:moveTo>
                    <a:pt x="913" y="1"/>
                  </a:moveTo>
                  <a:lnTo>
                    <a:pt x="913" y="1"/>
                  </a:lnTo>
                  <a:lnTo>
                    <a:pt x="817" y="1"/>
                  </a:lnTo>
                  <a:lnTo>
                    <a:pt x="817" y="1"/>
                  </a:lnTo>
                  <a:lnTo>
                    <a:pt x="577" y="97"/>
                  </a:lnTo>
                  <a:lnTo>
                    <a:pt x="385" y="289"/>
                  </a:lnTo>
                  <a:lnTo>
                    <a:pt x="192" y="529"/>
                  </a:lnTo>
                  <a:lnTo>
                    <a:pt x="48" y="817"/>
                  </a:lnTo>
                  <a:lnTo>
                    <a:pt x="0" y="1105"/>
                  </a:lnTo>
                  <a:lnTo>
                    <a:pt x="0" y="1346"/>
                  </a:lnTo>
                  <a:lnTo>
                    <a:pt x="48" y="1442"/>
                  </a:lnTo>
                  <a:lnTo>
                    <a:pt x="96" y="1538"/>
                  </a:lnTo>
                  <a:lnTo>
                    <a:pt x="192" y="1586"/>
                  </a:lnTo>
                  <a:lnTo>
                    <a:pt x="337" y="1634"/>
                  </a:lnTo>
                  <a:lnTo>
                    <a:pt x="337" y="1634"/>
                  </a:lnTo>
                  <a:lnTo>
                    <a:pt x="385" y="1634"/>
                  </a:lnTo>
                  <a:lnTo>
                    <a:pt x="385" y="1634"/>
                  </a:lnTo>
                  <a:lnTo>
                    <a:pt x="529" y="1634"/>
                  </a:lnTo>
                  <a:lnTo>
                    <a:pt x="625" y="1586"/>
                  </a:lnTo>
                  <a:lnTo>
                    <a:pt x="817" y="1394"/>
                  </a:lnTo>
                  <a:lnTo>
                    <a:pt x="1009" y="1105"/>
                  </a:lnTo>
                  <a:lnTo>
                    <a:pt x="1105" y="817"/>
                  </a:lnTo>
                  <a:lnTo>
                    <a:pt x="1105" y="817"/>
                  </a:lnTo>
                  <a:lnTo>
                    <a:pt x="1153" y="529"/>
                  </a:lnTo>
                  <a:lnTo>
                    <a:pt x="1153" y="241"/>
                  </a:lnTo>
                  <a:lnTo>
                    <a:pt x="1057" y="49"/>
                  </a:lnTo>
                  <a:lnTo>
                    <a:pt x="1009" y="1"/>
                  </a:lnTo>
                  <a:lnTo>
                    <a:pt x="9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826;p44">
            <a:extLst>
              <a:ext uri="{FF2B5EF4-FFF2-40B4-BE49-F238E27FC236}">
                <a16:creationId xmlns:a16="http://schemas.microsoft.com/office/drawing/2014/main" id="{518CD7DE-91D0-0B7E-0948-CFADE86AB3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388285" y="3267144"/>
            <a:ext cx="5782653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/>
              <a:t>Listen and circle.</a:t>
            </a:r>
            <a:endParaRPr sz="4000" b="1" dirty="0"/>
          </a:p>
        </p:txBody>
      </p:sp>
    </p:spTree>
    <p:extLst>
      <p:ext uri="{BB962C8B-B14F-4D97-AF65-F5344CB8AC3E}">
        <p14:creationId xmlns:p14="http://schemas.microsoft.com/office/powerpoint/2010/main" val="171425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1707-20EC-B133-D4F1-3C868CA0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D01EAD-CE07-1070-08E5-C9B4673C01F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B3B3C76-A9EE-58C3-5657-34B02F5038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3C0A07-A8B8-20C4-4500-195CED6F64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03" y="151305"/>
            <a:ext cx="6554057" cy="489621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B5DFE4A-EAF6-6CD0-32D7-3B9064C53795}"/>
              </a:ext>
            </a:extLst>
          </p:cNvPr>
          <p:cNvSpPr/>
          <p:nvPr/>
        </p:nvSpPr>
        <p:spPr>
          <a:xfrm>
            <a:off x="2177325" y="2080079"/>
            <a:ext cx="457200" cy="4603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B95ECF7-9051-8EF5-284D-BC741600C7D9}"/>
              </a:ext>
            </a:extLst>
          </p:cNvPr>
          <p:cNvSpPr/>
          <p:nvPr/>
        </p:nvSpPr>
        <p:spPr>
          <a:xfrm>
            <a:off x="2116152" y="4587168"/>
            <a:ext cx="457200" cy="4603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Track 6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97133" y="5253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0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972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9" name="Google Shape;2889;p45"/>
          <p:cNvSpPr/>
          <p:nvPr/>
        </p:nvSpPr>
        <p:spPr>
          <a:xfrm>
            <a:off x="630648" y="750024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0" name="Google Shape;2890;p45"/>
          <p:cNvSpPr txBox="1">
            <a:spLocks noGrp="1"/>
          </p:cNvSpPr>
          <p:nvPr>
            <p:ph type="title"/>
          </p:nvPr>
        </p:nvSpPr>
        <p:spPr>
          <a:xfrm>
            <a:off x="719999" y="2145750"/>
            <a:ext cx="4919901" cy="16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>
                <a:solidFill>
                  <a:schemeClr val="accent5">
                    <a:lumMod val="75000"/>
                  </a:schemeClr>
                </a:solidFill>
              </a:rPr>
              <a:t>Activity </a:t>
            </a:r>
            <a:r>
              <a:rPr lang="en-US" sz="6000" dirty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91" name="Google Shape;2891;p45"/>
          <p:cNvSpPr txBox="1">
            <a:spLocks noGrp="1"/>
          </p:cNvSpPr>
          <p:nvPr>
            <p:ph type="title" idx="2"/>
          </p:nvPr>
        </p:nvSpPr>
        <p:spPr>
          <a:xfrm>
            <a:off x="529728" y="810518"/>
            <a:ext cx="1479376" cy="10890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dirty="0">
                <a:solidFill>
                  <a:schemeClr val="tx1"/>
                </a:solidFill>
              </a:rPr>
              <a:t>04</a:t>
            </a:r>
            <a:endParaRPr sz="7500" dirty="0">
              <a:solidFill>
                <a:schemeClr val="tx1"/>
              </a:solidFill>
            </a:endParaRPr>
          </a:p>
        </p:txBody>
      </p:sp>
      <p:grpSp>
        <p:nvGrpSpPr>
          <p:cNvPr id="2893" name="Google Shape;2893;p45"/>
          <p:cNvGrpSpPr/>
          <p:nvPr/>
        </p:nvGrpSpPr>
        <p:grpSpPr>
          <a:xfrm>
            <a:off x="4194880" y="328742"/>
            <a:ext cx="1950496" cy="1407113"/>
            <a:chOff x="4194880" y="328742"/>
            <a:chExt cx="1950496" cy="1407113"/>
          </a:xfrm>
        </p:grpSpPr>
        <p:grpSp>
          <p:nvGrpSpPr>
            <p:cNvPr id="2894" name="Google Shape;2894;p45"/>
            <p:cNvGrpSpPr/>
            <p:nvPr/>
          </p:nvGrpSpPr>
          <p:grpSpPr>
            <a:xfrm>
              <a:off x="4535507" y="468428"/>
              <a:ext cx="1249308" cy="1267427"/>
              <a:chOff x="6966450" y="1476750"/>
              <a:chExt cx="415425" cy="421450"/>
            </a:xfrm>
          </p:grpSpPr>
          <p:sp>
            <p:nvSpPr>
              <p:cNvPr id="2895" name="Google Shape;2895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8021" y="1"/>
                    </a:moveTo>
                    <a:lnTo>
                      <a:pt x="7252" y="49"/>
                    </a:lnTo>
                    <a:lnTo>
                      <a:pt x="6532" y="193"/>
                    </a:lnTo>
                    <a:lnTo>
                      <a:pt x="5859" y="337"/>
                    </a:lnTo>
                    <a:lnTo>
                      <a:pt x="5235" y="481"/>
                    </a:lnTo>
                    <a:lnTo>
                      <a:pt x="4659" y="721"/>
                    </a:lnTo>
                    <a:lnTo>
                      <a:pt x="4130" y="961"/>
                    </a:lnTo>
                    <a:lnTo>
                      <a:pt x="3650" y="1249"/>
                    </a:lnTo>
                    <a:lnTo>
                      <a:pt x="3170" y="1537"/>
                    </a:lnTo>
                    <a:lnTo>
                      <a:pt x="2786" y="1874"/>
                    </a:lnTo>
                    <a:lnTo>
                      <a:pt x="2402" y="2210"/>
                    </a:lnTo>
                    <a:lnTo>
                      <a:pt x="2065" y="2594"/>
                    </a:lnTo>
                    <a:lnTo>
                      <a:pt x="1729" y="2930"/>
                    </a:lnTo>
                    <a:lnTo>
                      <a:pt x="1489" y="3314"/>
                    </a:lnTo>
                    <a:lnTo>
                      <a:pt x="1201" y="3747"/>
                    </a:lnTo>
                    <a:lnTo>
                      <a:pt x="817" y="4515"/>
                    </a:lnTo>
                    <a:lnTo>
                      <a:pt x="529" y="5331"/>
                    </a:lnTo>
                    <a:lnTo>
                      <a:pt x="288" y="6052"/>
                    </a:lnTo>
                    <a:lnTo>
                      <a:pt x="144" y="6772"/>
                    </a:lnTo>
                    <a:lnTo>
                      <a:pt x="48" y="7396"/>
                    </a:lnTo>
                    <a:lnTo>
                      <a:pt x="0" y="8357"/>
                    </a:lnTo>
                    <a:lnTo>
                      <a:pt x="0" y="8741"/>
                    </a:lnTo>
                    <a:lnTo>
                      <a:pt x="48" y="9654"/>
                    </a:lnTo>
                    <a:lnTo>
                      <a:pt x="192" y="10614"/>
                    </a:lnTo>
                    <a:lnTo>
                      <a:pt x="433" y="11479"/>
                    </a:lnTo>
                    <a:lnTo>
                      <a:pt x="769" y="12343"/>
                    </a:lnTo>
                    <a:lnTo>
                      <a:pt x="1201" y="13159"/>
                    </a:lnTo>
                    <a:lnTo>
                      <a:pt x="1681" y="13928"/>
                    </a:lnTo>
                    <a:lnTo>
                      <a:pt x="2306" y="14600"/>
                    </a:lnTo>
                    <a:lnTo>
                      <a:pt x="2978" y="15225"/>
                    </a:lnTo>
                    <a:lnTo>
                      <a:pt x="3314" y="15513"/>
                    </a:lnTo>
                    <a:lnTo>
                      <a:pt x="3698" y="15753"/>
                    </a:lnTo>
                    <a:lnTo>
                      <a:pt x="4130" y="15993"/>
                    </a:lnTo>
                    <a:lnTo>
                      <a:pt x="4563" y="16185"/>
                    </a:lnTo>
                    <a:lnTo>
                      <a:pt x="4995" y="16377"/>
                    </a:lnTo>
                    <a:lnTo>
                      <a:pt x="5475" y="16521"/>
                    </a:lnTo>
                    <a:lnTo>
                      <a:pt x="5955" y="16665"/>
                    </a:lnTo>
                    <a:lnTo>
                      <a:pt x="6436" y="16761"/>
                    </a:lnTo>
                    <a:lnTo>
                      <a:pt x="6964" y="16809"/>
                    </a:lnTo>
                    <a:lnTo>
                      <a:pt x="7540" y="16857"/>
                    </a:lnTo>
                    <a:lnTo>
                      <a:pt x="8069" y="16857"/>
                    </a:lnTo>
                    <a:lnTo>
                      <a:pt x="8645" y="16809"/>
                    </a:lnTo>
                    <a:lnTo>
                      <a:pt x="9269" y="16761"/>
                    </a:lnTo>
                    <a:lnTo>
                      <a:pt x="9893" y="16665"/>
                    </a:lnTo>
                    <a:lnTo>
                      <a:pt x="10518" y="16521"/>
                    </a:lnTo>
                    <a:lnTo>
                      <a:pt x="11142" y="16329"/>
                    </a:lnTo>
                    <a:lnTo>
                      <a:pt x="11959" y="16089"/>
                    </a:lnTo>
                    <a:lnTo>
                      <a:pt x="12679" y="15753"/>
                    </a:lnTo>
                    <a:lnTo>
                      <a:pt x="13303" y="15369"/>
                    </a:lnTo>
                    <a:lnTo>
                      <a:pt x="13928" y="14888"/>
                    </a:lnTo>
                    <a:lnTo>
                      <a:pt x="14456" y="14408"/>
                    </a:lnTo>
                    <a:lnTo>
                      <a:pt x="14936" y="13880"/>
                    </a:lnTo>
                    <a:lnTo>
                      <a:pt x="15320" y="13255"/>
                    </a:lnTo>
                    <a:lnTo>
                      <a:pt x="15705" y="12679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425" y="10662"/>
                    </a:lnTo>
                    <a:lnTo>
                      <a:pt x="16521" y="9942"/>
                    </a:lnTo>
                    <a:lnTo>
                      <a:pt x="16569" y="9221"/>
                    </a:lnTo>
                    <a:lnTo>
                      <a:pt x="16617" y="8501"/>
                    </a:lnTo>
                    <a:lnTo>
                      <a:pt x="16569" y="7781"/>
                    </a:lnTo>
                    <a:lnTo>
                      <a:pt x="16473" y="7060"/>
                    </a:lnTo>
                    <a:lnTo>
                      <a:pt x="16281" y="6340"/>
                    </a:lnTo>
                    <a:lnTo>
                      <a:pt x="16089" y="5619"/>
                    </a:lnTo>
                    <a:lnTo>
                      <a:pt x="15849" y="4947"/>
                    </a:lnTo>
                    <a:lnTo>
                      <a:pt x="15512" y="4275"/>
                    </a:lnTo>
                    <a:lnTo>
                      <a:pt x="15176" y="3650"/>
                    </a:lnTo>
                    <a:lnTo>
                      <a:pt x="14744" y="3074"/>
                    </a:lnTo>
                    <a:lnTo>
                      <a:pt x="14312" y="2498"/>
                    </a:lnTo>
                    <a:lnTo>
                      <a:pt x="13784" y="2018"/>
                    </a:lnTo>
                    <a:lnTo>
                      <a:pt x="13207" y="1537"/>
                    </a:lnTo>
                    <a:lnTo>
                      <a:pt x="12631" y="1105"/>
                    </a:lnTo>
                    <a:lnTo>
                      <a:pt x="11959" y="769"/>
                    </a:lnTo>
                    <a:lnTo>
                      <a:pt x="11286" y="481"/>
                    </a:lnTo>
                    <a:lnTo>
                      <a:pt x="10518" y="241"/>
                    </a:lnTo>
                    <a:lnTo>
                      <a:pt x="9749" y="97"/>
                    </a:lnTo>
                    <a:lnTo>
                      <a:pt x="89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0" y="8741"/>
                    </a:moveTo>
                    <a:lnTo>
                      <a:pt x="0" y="8741"/>
                    </a:lnTo>
                    <a:lnTo>
                      <a:pt x="0" y="8357"/>
                    </a:lnTo>
                    <a:lnTo>
                      <a:pt x="48" y="7396"/>
                    </a:lnTo>
                    <a:lnTo>
                      <a:pt x="144" y="6772"/>
                    </a:lnTo>
                    <a:lnTo>
                      <a:pt x="288" y="6052"/>
                    </a:lnTo>
                    <a:lnTo>
                      <a:pt x="529" y="5331"/>
                    </a:lnTo>
                    <a:lnTo>
                      <a:pt x="817" y="4515"/>
                    </a:lnTo>
                    <a:lnTo>
                      <a:pt x="1201" y="3747"/>
                    </a:lnTo>
                    <a:lnTo>
                      <a:pt x="1489" y="3314"/>
                    </a:lnTo>
                    <a:lnTo>
                      <a:pt x="1729" y="2930"/>
                    </a:lnTo>
                    <a:lnTo>
                      <a:pt x="2065" y="2594"/>
                    </a:lnTo>
                    <a:lnTo>
                      <a:pt x="2402" y="2210"/>
                    </a:lnTo>
                    <a:lnTo>
                      <a:pt x="2786" y="1874"/>
                    </a:lnTo>
                    <a:lnTo>
                      <a:pt x="3170" y="1537"/>
                    </a:lnTo>
                    <a:lnTo>
                      <a:pt x="3650" y="1249"/>
                    </a:lnTo>
                    <a:lnTo>
                      <a:pt x="4130" y="961"/>
                    </a:lnTo>
                    <a:lnTo>
                      <a:pt x="4659" y="721"/>
                    </a:lnTo>
                    <a:lnTo>
                      <a:pt x="5235" y="481"/>
                    </a:lnTo>
                    <a:lnTo>
                      <a:pt x="5859" y="337"/>
                    </a:lnTo>
                    <a:lnTo>
                      <a:pt x="6532" y="193"/>
                    </a:lnTo>
                    <a:lnTo>
                      <a:pt x="7252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933" y="1"/>
                    </a:lnTo>
                    <a:lnTo>
                      <a:pt x="9749" y="97"/>
                    </a:lnTo>
                    <a:lnTo>
                      <a:pt x="10518" y="241"/>
                    </a:lnTo>
                    <a:lnTo>
                      <a:pt x="11286" y="481"/>
                    </a:lnTo>
                    <a:lnTo>
                      <a:pt x="11959" y="769"/>
                    </a:lnTo>
                    <a:lnTo>
                      <a:pt x="12631" y="1105"/>
                    </a:lnTo>
                    <a:lnTo>
                      <a:pt x="13207" y="1537"/>
                    </a:lnTo>
                    <a:lnTo>
                      <a:pt x="13784" y="2018"/>
                    </a:lnTo>
                    <a:lnTo>
                      <a:pt x="14312" y="2498"/>
                    </a:lnTo>
                    <a:lnTo>
                      <a:pt x="14744" y="3074"/>
                    </a:lnTo>
                    <a:lnTo>
                      <a:pt x="15176" y="3650"/>
                    </a:lnTo>
                    <a:lnTo>
                      <a:pt x="15512" y="4275"/>
                    </a:lnTo>
                    <a:lnTo>
                      <a:pt x="15849" y="4947"/>
                    </a:lnTo>
                    <a:lnTo>
                      <a:pt x="16089" y="5619"/>
                    </a:lnTo>
                    <a:lnTo>
                      <a:pt x="16281" y="6340"/>
                    </a:lnTo>
                    <a:lnTo>
                      <a:pt x="16473" y="7060"/>
                    </a:lnTo>
                    <a:lnTo>
                      <a:pt x="16569" y="7781"/>
                    </a:lnTo>
                    <a:lnTo>
                      <a:pt x="16617" y="8501"/>
                    </a:lnTo>
                    <a:lnTo>
                      <a:pt x="16569" y="9221"/>
                    </a:lnTo>
                    <a:lnTo>
                      <a:pt x="16521" y="9942"/>
                    </a:lnTo>
                    <a:lnTo>
                      <a:pt x="16425" y="10662"/>
                    </a:lnTo>
                    <a:lnTo>
                      <a:pt x="16233" y="11334"/>
                    </a:lnTo>
                    <a:lnTo>
                      <a:pt x="15993" y="12007"/>
                    </a:lnTo>
                    <a:lnTo>
                      <a:pt x="15705" y="12679"/>
                    </a:lnTo>
                    <a:lnTo>
                      <a:pt x="15320" y="13255"/>
                    </a:lnTo>
                    <a:lnTo>
                      <a:pt x="14936" y="13880"/>
                    </a:lnTo>
                    <a:lnTo>
                      <a:pt x="14456" y="14408"/>
                    </a:lnTo>
                    <a:lnTo>
                      <a:pt x="13928" y="14888"/>
                    </a:lnTo>
                    <a:lnTo>
                      <a:pt x="13303" y="15369"/>
                    </a:lnTo>
                    <a:lnTo>
                      <a:pt x="12679" y="15753"/>
                    </a:lnTo>
                    <a:lnTo>
                      <a:pt x="11959" y="1608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0518" y="16521"/>
                    </a:lnTo>
                    <a:lnTo>
                      <a:pt x="9893" y="16665"/>
                    </a:lnTo>
                    <a:lnTo>
                      <a:pt x="9269" y="16761"/>
                    </a:lnTo>
                    <a:lnTo>
                      <a:pt x="8645" y="16809"/>
                    </a:lnTo>
                    <a:lnTo>
                      <a:pt x="8069" y="16857"/>
                    </a:lnTo>
                    <a:lnTo>
                      <a:pt x="7540" y="16857"/>
                    </a:lnTo>
                    <a:lnTo>
                      <a:pt x="6964" y="16809"/>
                    </a:lnTo>
                    <a:lnTo>
                      <a:pt x="6436" y="16761"/>
                    </a:lnTo>
                    <a:lnTo>
                      <a:pt x="5955" y="16665"/>
                    </a:lnTo>
                    <a:lnTo>
                      <a:pt x="5475" y="16521"/>
                    </a:lnTo>
                    <a:lnTo>
                      <a:pt x="4995" y="16377"/>
                    </a:lnTo>
                    <a:lnTo>
                      <a:pt x="4563" y="16185"/>
                    </a:lnTo>
                    <a:lnTo>
                      <a:pt x="4130" y="15993"/>
                    </a:lnTo>
                    <a:lnTo>
                      <a:pt x="3698" y="15753"/>
                    </a:lnTo>
                    <a:lnTo>
                      <a:pt x="3314" y="15513"/>
                    </a:lnTo>
                    <a:lnTo>
                      <a:pt x="2978" y="15225"/>
                    </a:lnTo>
                    <a:lnTo>
                      <a:pt x="2306" y="14600"/>
                    </a:lnTo>
                    <a:lnTo>
                      <a:pt x="1681" y="13928"/>
                    </a:lnTo>
                    <a:lnTo>
                      <a:pt x="1201" y="13159"/>
                    </a:lnTo>
                    <a:lnTo>
                      <a:pt x="769" y="12343"/>
                    </a:lnTo>
                    <a:lnTo>
                      <a:pt x="433" y="11479"/>
                    </a:lnTo>
                    <a:lnTo>
                      <a:pt x="192" y="10614"/>
                    </a:lnTo>
                    <a:lnTo>
                      <a:pt x="48" y="9654"/>
                    </a:lnTo>
                    <a:lnTo>
                      <a:pt x="0" y="87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45"/>
              <p:cNvSpPr/>
              <p:nvPr/>
            </p:nvSpPr>
            <p:spPr>
              <a:xfrm>
                <a:off x="6966450" y="1476750"/>
                <a:ext cx="28337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1335" h="16858" extrusionOk="0">
                    <a:moveTo>
                      <a:pt x="7876" y="16857"/>
                    </a:move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close/>
                    <a:moveTo>
                      <a:pt x="11142" y="16329"/>
                    </a:moveTo>
                    <a:lnTo>
                      <a:pt x="11142" y="16329"/>
                    </a:lnTo>
                    <a:lnTo>
                      <a:pt x="10278" y="16569"/>
                    </a:lnTo>
                    <a:lnTo>
                      <a:pt x="9461" y="16713"/>
                    </a:lnTo>
                    <a:lnTo>
                      <a:pt x="8645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close/>
                    <a:moveTo>
                      <a:pt x="11286" y="16329"/>
                    </a:moveTo>
                    <a:lnTo>
                      <a:pt x="11286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close/>
                    <a:moveTo>
                      <a:pt x="11334" y="16281"/>
                    </a:move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45"/>
              <p:cNvSpPr/>
              <p:nvPr/>
            </p:nvSpPr>
            <p:spPr>
              <a:xfrm>
                <a:off x="7163350" y="18981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45"/>
              <p:cNvSpPr/>
              <p:nvPr/>
            </p:nvSpPr>
            <p:spPr>
              <a:xfrm>
                <a:off x="7163350" y="1884975"/>
                <a:ext cx="81675" cy="1322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529" fill="none" extrusionOk="0">
                    <a:moveTo>
                      <a:pt x="3266" y="0"/>
                    </a:moveTo>
                    <a:lnTo>
                      <a:pt x="3266" y="0"/>
                    </a:lnTo>
                    <a:lnTo>
                      <a:pt x="2402" y="240"/>
                    </a:lnTo>
                    <a:lnTo>
                      <a:pt x="1585" y="384"/>
                    </a:lnTo>
                    <a:lnTo>
                      <a:pt x="769" y="480"/>
                    </a:lnTo>
                    <a:lnTo>
                      <a:pt x="0" y="528"/>
                    </a:lnTo>
                    <a:lnTo>
                      <a:pt x="0" y="528"/>
                    </a:lnTo>
                    <a:lnTo>
                      <a:pt x="769" y="480"/>
                    </a:lnTo>
                    <a:lnTo>
                      <a:pt x="1585" y="384"/>
                    </a:lnTo>
                    <a:lnTo>
                      <a:pt x="2402" y="240"/>
                    </a:lnTo>
                    <a:lnTo>
                      <a:pt x="326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45"/>
              <p:cNvSpPr/>
              <p:nvPr/>
            </p:nvSpPr>
            <p:spPr>
              <a:xfrm>
                <a:off x="7245000" y="1884975"/>
                <a:ext cx="36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" fill="none" extrusionOk="0">
                    <a:moveTo>
                      <a:pt x="144" y="0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45"/>
              <p:cNvSpPr/>
              <p:nvPr/>
            </p:nvSpPr>
            <p:spPr>
              <a:xfrm>
                <a:off x="7249800" y="18837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45"/>
              <p:cNvSpPr/>
              <p:nvPr/>
            </p:nvSpPr>
            <p:spPr>
              <a:xfrm>
                <a:off x="6966450" y="1476750"/>
                <a:ext cx="212525" cy="212525"/>
              </a:xfrm>
              <a:custGeom>
                <a:avLst/>
                <a:gdLst/>
                <a:ahLst/>
                <a:cxnLst/>
                <a:rect l="l" t="t" r="r" b="b"/>
                <a:pathLst>
                  <a:path w="8501" h="8501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45"/>
              <p:cNvSpPr/>
              <p:nvPr/>
            </p:nvSpPr>
            <p:spPr>
              <a:xfrm>
                <a:off x="7178950" y="1476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9797" y="865"/>
                    </a:moveTo>
                    <a:lnTo>
                      <a:pt x="10278" y="961"/>
                    </a:lnTo>
                    <a:lnTo>
                      <a:pt x="10758" y="1057"/>
                    </a:lnTo>
                    <a:lnTo>
                      <a:pt x="11238" y="1249"/>
                    </a:lnTo>
                    <a:lnTo>
                      <a:pt x="11670" y="1441"/>
                    </a:lnTo>
                    <a:lnTo>
                      <a:pt x="12055" y="1681"/>
                    </a:lnTo>
                    <a:lnTo>
                      <a:pt x="12439" y="1970"/>
                    </a:lnTo>
                    <a:lnTo>
                      <a:pt x="12775" y="2258"/>
                    </a:lnTo>
                    <a:lnTo>
                      <a:pt x="13111" y="2594"/>
                    </a:lnTo>
                    <a:lnTo>
                      <a:pt x="13351" y="2978"/>
                    </a:lnTo>
                    <a:lnTo>
                      <a:pt x="13639" y="3362"/>
                    </a:lnTo>
                    <a:lnTo>
                      <a:pt x="13832" y="3747"/>
                    </a:lnTo>
                    <a:lnTo>
                      <a:pt x="14024" y="4179"/>
                    </a:lnTo>
                    <a:lnTo>
                      <a:pt x="14168" y="4611"/>
                    </a:lnTo>
                    <a:lnTo>
                      <a:pt x="14312" y="5091"/>
                    </a:lnTo>
                    <a:lnTo>
                      <a:pt x="14408" y="5523"/>
                    </a:lnTo>
                    <a:lnTo>
                      <a:pt x="14456" y="6004"/>
                    </a:lnTo>
                    <a:lnTo>
                      <a:pt x="14456" y="6436"/>
                    </a:lnTo>
                    <a:lnTo>
                      <a:pt x="14456" y="6916"/>
                    </a:lnTo>
                    <a:lnTo>
                      <a:pt x="14408" y="7348"/>
                    </a:lnTo>
                    <a:lnTo>
                      <a:pt x="14312" y="7829"/>
                    </a:lnTo>
                    <a:lnTo>
                      <a:pt x="14216" y="8261"/>
                    </a:lnTo>
                    <a:lnTo>
                      <a:pt x="14024" y="8693"/>
                    </a:lnTo>
                    <a:lnTo>
                      <a:pt x="13880" y="9077"/>
                    </a:lnTo>
                    <a:lnTo>
                      <a:pt x="13639" y="9462"/>
                    </a:lnTo>
                    <a:lnTo>
                      <a:pt x="13351" y="9846"/>
                    </a:lnTo>
                    <a:lnTo>
                      <a:pt x="13063" y="10182"/>
                    </a:lnTo>
                    <a:lnTo>
                      <a:pt x="12727" y="10518"/>
                    </a:lnTo>
                    <a:lnTo>
                      <a:pt x="12343" y="10758"/>
                    </a:lnTo>
                    <a:lnTo>
                      <a:pt x="11911" y="11046"/>
                    </a:lnTo>
                    <a:lnTo>
                      <a:pt x="11478" y="11238"/>
                    </a:lnTo>
                    <a:lnTo>
                      <a:pt x="10950" y="11431"/>
                    </a:lnTo>
                    <a:lnTo>
                      <a:pt x="10374" y="11575"/>
                    </a:lnTo>
                    <a:lnTo>
                      <a:pt x="9845" y="11671"/>
                    </a:lnTo>
                    <a:lnTo>
                      <a:pt x="9317" y="11719"/>
                    </a:lnTo>
                    <a:lnTo>
                      <a:pt x="8261" y="11719"/>
                    </a:lnTo>
                    <a:lnTo>
                      <a:pt x="7684" y="11623"/>
                    </a:lnTo>
                    <a:lnTo>
                      <a:pt x="7156" y="11479"/>
                    </a:lnTo>
                    <a:lnTo>
                      <a:pt x="6676" y="11286"/>
                    </a:lnTo>
                    <a:lnTo>
                      <a:pt x="6244" y="11094"/>
                    </a:lnTo>
                    <a:lnTo>
                      <a:pt x="5811" y="10806"/>
                    </a:lnTo>
                    <a:lnTo>
                      <a:pt x="5427" y="10470"/>
                    </a:lnTo>
                    <a:lnTo>
                      <a:pt x="5091" y="10134"/>
                    </a:lnTo>
                    <a:lnTo>
                      <a:pt x="4803" y="9750"/>
                    </a:lnTo>
                    <a:lnTo>
                      <a:pt x="4515" y="9365"/>
                    </a:lnTo>
                    <a:lnTo>
                      <a:pt x="4275" y="8933"/>
                    </a:lnTo>
                    <a:lnTo>
                      <a:pt x="4082" y="8453"/>
                    </a:lnTo>
                    <a:lnTo>
                      <a:pt x="3938" y="7973"/>
                    </a:lnTo>
                    <a:lnTo>
                      <a:pt x="3842" y="7492"/>
                    </a:lnTo>
                    <a:lnTo>
                      <a:pt x="3746" y="7012"/>
                    </a:lnTo>
                    <a:lnTo>
                      <a:pt x="3746" y="6484"/>
                    </a:lnTo>
                    <a:lnTo>
                      <a:pt x="3746" y="6244"/>
                    </a:lnTo>
                    <a:lnTo>
                      <a:pt x="3794" y="5619"/>
                    </a:lnTo>
                    <a:lnTo>
                      <a:pt x="3842" y="5235"/>
                    </a:lnTo>
                    <a:lnTo>
                      <a:pt x="3938" y="4755"/>
                    </a:lnTo>
                    <a:lnTo>
                      <a:pt x="4082" y="4275"/>
                    </a:lnTo>
                    <a:lnTo>
                      <a:pt x="4275" y="3795"/>
                    </a:lnTo>
                    <a:lnTo>
                      <a:pt x="4515" y="3266"/>
                    </a:lnTo>
                    <a:lnTo>
                      <a:pt x="4851" y="2738"/>
                    </a:lnTo>
                    <a:lnTo>
                      <a:pt x="5283" y="2306"/>
                    </a:lnTo>
                    <a:lnTo>
                      <a:pt x="5811" y="1874"/>
                    </a:lnTo>
                    <a:lnTo>
                      <a:pt x="6436" y="1489"/>
                    </a:lnTo>
                    <a:lnTo>
                      <a:pt x="6772" y="1297"/>
                    </a:lnTo>
                    <a:lnTo>
                      <a:pt x="7156" y="1153"/>
                    </a:lnTo>
                    <a:lnTo>
                      <a:pt x="7540" y="1057"/>
                    </a:lnTo>
                    <a:lnTo>
                      <a:pt x="7972" y="961"/>
                    </a:lnTo>
                    <a:lnTo>
                      <a:pt x="8453" y="913"/>
                    </a:lnTo>
                    <a:lnTo>
                      <a:pt x="8933" y="865"/>
                    </a:lnTo>
                    <a:close/>
                    <a:moveTo>
                      <a:pt x="8021" y="1"/>
                    </a:move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45"/>
              <p:cNvSpPr/>
              <p:nvPr/>
            </p:nvSpPr>
            <p:spPr>
              <a:xfrm>
                <a:off x="7060100" y="1498350"/>
                <a:ext cx="267750" cy="271375"/>
              </a:xfrm>
              <a:custGeom>
                <a:avLst/>
                <a:gdLst/>
                <a:ahLst/>
                <a:cxnLst/>
                <a:rect l="l" t="t" r="r" b="b"/>
                <a:pathLst>
                  <a:path w="10710" h="10855" fill="none" extrusionOk="0">
                    <a:moveTo>
                      <a:pt x="5091" y="10855"/>
                    </a:moveTo>
                    <a:lnTo>
                      <a:pt x="5091" y="10855"/>
                    </a:lnTo>
                    <a:lnTo>
                      <a:pt x="4515" y="10855"/>
                    </a:lnTo>
                    <a:lnTo>
                      <a:pt x="3938" y="10759"/>
                    </a:lnTo>
                    <a:lnTo>
                      <a:pt x="3410" y="10615"/>
                    </a:lnTo>
                    <a:lnTo>
                      <a:pt x="2930" y="10422"/>
                    </a:lnTo>
                    <a:lnTo>
                      <a:pt x="2498" y="10230"/>
                    </a:lnTo>
                    <a:lnTo>
                      <a:pt x="2065" y="9942"/>
                    </a:lnTo>
                    <a:lnTo>
                      <a:pt x="1681" y="9606"/>
                    </a:lnTo>
                    <a:lnTo>
                      <a:pt x="1345" y="9270"/>
                    </a:lnTo>
                    <a:lnTo>
                      <a:pt x="1057" y="8886"/>
                    </a:lnTo>
                    <a:lnTo>
                      <a:pt x="769" y="8501"/>
                    </a:lnTo>
                    <a:lnTo>
                      <a:pt x="529" y="8069"/>
                    </a:lnTo>
                    <a:lnTo>
                      <a:pt x="336" y="7589"/>
                    </a:lnTo>
                    <a:lnTo>
                      <a:pt x="192" y="7109"/>
                    </a:lnTo>
                    <a:lnTo>
                      <a:pt x="96" y="6628"/>
                    </a:lnTo>
                    <a:lnTo>
                      <a:pt x="0" y="6148"/>
                    </a:lnTo>
                    <a:lnTo>
                      <a:pt x="0" y="5620"/>
                    </a:lnTo>
                    <a:lnTo>
                      <a:pt x="0" y="5620"/>
                    </a:lnTo>
                    <a:lnTo>
                      <a:pt x="0" y="5380"/>
                    </a:lnTo>
                    <a:lnTo>
                      <a:pt x="48" y="4755"/>
                    </a:lnTo>
                    <a:lnTo>
                      <a:pt x="96" y="4371"/>
                    </a:lnTo>
                    <a:lnTo>
                      <a:pt x="192" y="3891"/>
                    </a:lnTo>
                    <a:lnTo>
                      <a:pt x="336" y="3411"/>
                    </a:lnTo>
                    <a:lnTo>
                      <a:pt x="529" y="2931"/>
                    </a:lnTo>
                    <a:lnTo>
                      <a:pt x="769" y="2402"/>
                    </a:lnTo>
                    <a:lnTo>
                      <a:pt x="1105" y="1874"/>
                    </a:lnTo>
                    <a:lnTo>
                      <a:pt x="1537" y="1442"/>
                    </a:lnTo>
                    <a:lnTo>
                      <a:pt x="2065" y="1010"/>
                    </a:lnTo>
                    <a:lnTo>
                      <a:pt x="2690" y="625"/>
                    </a:lnTo>
                    <a:lnTo>
                      <a:pt x="3026" y="433"/>
                    </a:lnTo>
                    <a:lnTo>
                      <a:pt x="3410" y="289"/>
                    </a:lnTo>
                    <a:lnTo>
                      <a:pt x="3794" y="193"/>
                    </a:lnTo>
                    <a:lnTo>
                      <a:pt x="4226" y="97"/>
                    </a:lnTo>
                    <a:lnTo>
                      <a:pt x="4707" y="49"/>
                    </a:lnTo>
                    <a:lnTo>
                      <a:pt x="5187" y="1"/>
                    </a:lnTo>
                    <a:lnTo>
                      <a:pt x="5187" y="1"/>
                    </a:lnTo>
                    <a:lnTo>
                      <a:pt x="5475" y="1"/>
                    </a:lnTo>
                    <a:lnTo>
                      <a:pt x="5475" y="1"/>
                    </a:lnTo>
                    <a:lnTo>
                      <a:pt x="6051" y="1"/>
                    </a:lnTo>
                    <a:lnTo>
                      <a:pt x="6532" y="97"/>
                    </a:lnTo>
                    <a:lnTo>
                      <a:pt x="7012" y="193"/>
                    </a:lnTo>
                    <a:lnTo>
                      <a:pt x="7492" y="385"/>
                    </a:lnTo>
                    <a:lnTo>
                      <a:pt x="7924" y="577"/>
                    </a:lnTo>
                    <a:lnTo>
                      <a:pt x="8309" y="817"/>
                    </a:lnTo>
                    <a:lnTo>
                      <a:pt x="8693" y="1106"/>
                    </a:lnTo>
                    <a:lnTo>
                      <a:pt x="9029" y="1394"/>
                    </a:lnTo>
                    <a:lnTo>
                      <a:pt x="9365" y="1730"/>
                    </a:lnTo>
                    <a:lnTo>
                      <a:pt x="9605" y="2114"/>
                    </a:lnTo>
                    <a:lnTo>
                      <a:pt x="9893" y="2498"/>
                    </a:lnTo>
                    <a:lnTo>
                      <a:pt x="10086" y="2883"/>
                    </a:lnTo>
                    <a:lnTo>
                      <a:pt x="10278" y="3315"/>
                    </a:lnTo>
                    <a:lnTo>
                      <a:pt x="10422" y="3747"/>
                    </a:lnTo>
                    <a:lnTo>
                      <a:pt x="10566" y="4227"/>
                    </a:lnTo>
                    <a:lnTo>
                      <a:pt x="10662" y="4659"/>
                    </a:lnTo>
                    <a:lnTo>
                      <a:pt x="10710" y="5140"/>
                    </a:lnTo>
                    <a:lnTo>
                      <a:pt x="10710" y="5572"/>
                    </a:lnTo>
                    <a:lnTo>
                      <a:pt x="10710" y="6052"/>
                    </a:lnTo>
                    <a:lnTo>
                      <a:pt x="10662" y="6484"/>
                    </a:lnTo>
                    <a:lnTo>
                      <a:pt x="10566" y="6965"/>
                    </a:lnTo>
                    <a:lnTo>
                      <a:pt x="10470" y="7397"/>
                    </a:lnTo>
                    <a:lnTo>
                      <a:pt x="10278" y="7829"/>
                    </a:lnTo>
                    <a:lnTo>
                      <a:pt x="10134" y="8213"/>
                    </a:lnTo>
                    <a:lnTo>
                      <a:pt x="9893" y="8598"/>
                    </a:lnTo>
                    <a:lnTo>
                      <a:pt x="9605" y="8982"/>
                    </a:lnTo>
                    <a:lnTo>
                      <a:pt x="9317" y="9318"/>
                    </a:lnTo>
                    <a:lnTo>
                      <a:pt x="8981" y="9654"/>
                    </a:lnTo>
                    <a:lnTo>
                      <a:pt x="8597" y="9894"/>
                    </a:lnTo>
                    <a:lnTo>
                      <a:pt x="8165" y="10182"/>
                    </a:lnTo>
                    <a:lnTo>
                      <a:pt x="7732" y="10374"/>
                    </a:lnTo>
                    <a:lnTo>
                      <a:pt x="7204" y="10567"/>
                    </a:lnTo>
                    <a:lnTo>
                      <a:pt x="7204" y="10567"/>
                    </a:lnTo>
                    <a:lnTo>
                      <a:pt x="6628" y="10711"/>
                    </a:lnTo>
                    <a:lnTo>
                      <a:pt x="6099" y="10807"/>
                    </a:lnTo>
                    <a:lnTo>
                      <a:pt x="5571" y="10855"/>
                    </a:lnTo>
                    <a:lnTo>
                      <a:pt x="5091" y="108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45"/>
              <p:cNvSpPr/>
              <p:nvPr/>
            </p:nvSpPr>
            <p:spPr>
              <a:xfrm>
                <a:off x="7263000" y="1541575"/>
                <a:ext cx="78075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818" extrusionOk="0">
                    <a:moveTo>
                      <a:pt x="721" y="1"/>
                    </a:moveTo>
                    <a:lnTo>
                      <a:pt x="1" y="289"/>
                    </a:lnTo>
                    <a:lnTo>
                      <a:pt x="961" y="337"/>
                    </a:lnTo>
                    <a:lnTo>
                      <a:pt x="1777" y="481"/>
                    </a:lnTo>
                    <a:lnTo>
                      <a:pt x="2546" y="625"/>
                    </a:lnTo>
                    <a:lnTo>
                      <a:pt x="3122" y="817"/>
                    </a:lnTo>
                    <a:lnTo>
                      <a:pt x="2882" y="481"/>
                    </a:lnTo>
                    <a:lnTo>
                      <a:pt x="2114" y="241"/>
                    </a:lnTo>
                    <a:lnTo>
                      <a:pt x="1393" y="14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45"/>
              <p:cNvSpPr/>
              <p:nvPr/>
            </p:nvSpPr>
            <p:spPr>
              <a:xfrm>
                <a:off x="7195775" y="1643650"/>
                <a:ext cx="150100" cy="151300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6052" extrusionOk="0">
                    <a:moveTo>
                      <a:pt x="2738" y="0"/>
                    </a:moveTo>
                    <a:lnTo>
                      <a:pt x="2545" y="96"/>
                    </a:lnTo>
                    <a:lnTo>
                      <a:pt x="2209" y="336"/>
                    </a:lnTo>
                    <a:lnTo>
                      <a:pt x="1297" y="1153"/>
                    </a:lnTo>
                    <a:lnTo>
                      <a:pt x="432" y="1969"/>
                    </a:lnTo>
                    <a:lnTo>
                      <a:pt x="96" y="2305"/>
                    </a:lnTo>
                    <a:lnTo>
                      <a:pt x="0" y="2497"/>
                    </a:lnTo>
                    <a:lnTo>
                      <a:pt x="0" y="2689"/>
                    </a:lnTo>
                    <a:lnTo>
                      <a:pt x="144" y="3170"/>
                    </a:lnTo>
                    <a:lnTo>
                      <a:pt x="528" y="4370"/>
                    </a:lnTo>
                    <a:lnTo>
                      <a:pt x="1153" y="6051"/>
                    </a:lnTo>
                    <a:lnTo>
                      <a:pt x="4034" y="6051"/>
                    </a:lnTo>
                    <a:lnTo>
                      <a:pt x="4466" y="6003"/>
                    </a:lnTo>
                    <a:lnTo>
                      <a:pt x="4755" y="6003"/>
                    </a:lnTo>
                    <a:lnTo>
                      <a:pt x="4851" y="5907"/>
                    </a:lnTo>
                    <a:lnTo>
                      <a:pt x="4947" y="5811"/>
                    </a:lnTo>
                    <a:lnTo>
                      <a:pt x="5139" y="5379"/>
                    </a:lnTo>
                    <a:lnTo>
                      <a:pt x="5379" y="4803"/>
                    </a:lnTo>
                    <a:lnTo>
                      <a:pt x="5571" y="4178"/>
                    </a:lnTo>
                    <a:lnTo>
                      <a:pt x="5763" y="3506"/>
                    </a:lnTo>
                    <a:lnTo>
                      <a:pt x="5907" y="2834"/>
                    </a:lnTo>
                    <a:lnTo>
                      <a:pt x="6003" y="2353"/>
                    </a:lnTo>
                    <a:lnTo>
                      <a:pt x="6003" y="2161"/>
                    </a:lnTo>
                    <a:lnTo>
                      <a:pt x="5955" y="2017"/>
                    </a:lnTo>
                    <a:lnTo>
                      <a:pt x="5907" y="1873"/>
                    </a:lnTo>
                    <a:lnTo>
                      <a:pt x="5763" y="1777"/>
                    </a:lnTo>
                    <a:lnTo>
                      <a:pt x="5427" y="1441"/>
                    </a:lnTo>
                    <a:lnTo>
                      <a:pt x="4899" y="1105"/>
                    </a:lnTo>
                    <a:lnTo>
                      <a:pt x="4370" y="816"/>
                    </a:lnTo>
                    <a:lnTo>
                      <a:pt x="3314" y="240"/>
                    </a:lnTo>
                    <a:lnTo>
                      <a:pt x="2930" y="48"/>
                    </a:lnTo>
                    <a:lnTo>
                      <a:pt x="27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45"/>
              <p:cNvSpPr/>
              <p:nvPr/>
            </p:nvSpPr>
            <p:spPr>
              <a:xfrm>
                <a:off x="6995250" y="1594425"/>
                <a:ext cx="129700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5956" extrusionOk="0">
                    <a:moveTo>
                      <a:pt x="4419" y="0"/>
                    </a:moveTo>
                    <a:lnTo>
                      <a:pt x="3843" y="48"/>
                    </a:lnTo>
                    <a:lnTo>
                      <a:pt x="2690" y="192"/>
                    </a:lnTo>
                    <a:lnTo>
                      <a:pt x="1538" y="384"/>
                    </a:lnTo>
                    <a:lnTo>
                      <a:pt x="1154" y="480"/>
                    </a:lnTo>
                    <a:lnTo>
                      <a:pt x="961" y="528"/>
                    </a:lnTo>
                    <a:lnTo>
                      <a:pt x="865" y="768"/>
                    </a:lnTo>
                    <a:lnTo>
                      <a:pt x="721" y="1249"/>
                    </a:lnTo>
                    <a:lnTo>
                      <a:pt x="385" y="2641"/>
                    </a:lnTo>
                    <a:lnTo>
                      <a:pt x="1" y="4610"/>
                    </a:lnTo>
                    <a:lnTo>
                      <a:pt x="1154" y="5331"/>
                    </a:lnTo>
                    <a:lnTo>
                      <a:pt x="1970" y="5763"/>
                    </a:lnTo>
                    <a:lnTo>
                      <a:pt x="2306" y="5907"/>
                    </a:lnTo>
                    <a:lnTo>
                      <a:pt x="2498" y="5955"/>
                    </a:lnTo>
                    <a:lnTo>
                      <a:pt x="2690" y="5859"/>
                    </a:lnTo>
                    <a:lnTo>
                      <a:pt x="3026" y="5619"/>
                    </a:lnTo>
                    <a:lnTo>
                      <a:pt x="3939" y="4947"/>
                    </a:lnTo>
                    <a:lnTo>
                      <a:pt x="4803" y="4274"/>
                    </a:lnTo>
                    <a:lnTo>
                      <a:pt x="5092" y="4034"/>
                    </a:lnTo>
                    <a:lnTo>
                      <a:pt x="5188" y="3842"/>
                    </a:lnTo>
                    <a:lnTo>
                      <a:pt x="5092" y="3170"/>
                    </a:lnTo>
                    <a:lnTo>
                      <a:pt x="4899" y="1873"/>
                    </a:lnTo>
                    <a:lnTo>
                      <a:pt x="4659" y="624"/>
                    </a:lnTo>
                    <a:lnTo>
                      <a:pt x="4515" y="192"/>
                    </a:lnTo>
                    <a:lnTo>
                      <a:pt x="4467" y="48"/>
                    </a:lnTo>
                    <a:lnTo>
                      <a:pt x="441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45"/>
              <p:cNvSpPr/>
              <p:nvPr/>
            </p:nvSpPr>
            <p:spPr>
              <a:xfrm>
                <a:off x="7142925" y="1480350"/>
                <a:ext cx="159725" cy="99675"/>
              </a:xfrm>
              <a:custGeom>
                <a:avLst/>
                <a:gdLst/>
                <a:ahLst/>
                <a:cxnLst/>
                <a:rect l="l" t="t" r="r" b="b"/>
                <a:pathLst>
                  <a:path w="6389" h="3987" extrusionOk="0">
                    <a:moveTo>
                      <a:pt x="2402" y="1"/>
                    </a:moveTo>
                    <a:lnTo>
                      <a:pt x="1970" y="193"/>
                    </a:lnTo>
                    <a:lnTo>
                      <a:pt x="1154" y="625"/>
                    </a:lnTo>
                    <a:lnTo>
                      <a:pt x="337" y="1057"/>
                    </a:lnTo>
                    <a:lnTo>
                      <a:pt x="97" y="1249"/>
                    </a:lnTo>
                    <a:lnTo>
                      <a:pt x="1" y="1345"/>
                    </a:lnTo>
                    <a:lnTo>
                      <a:pt x="241" y="2306"/>
                    </a:lnTo>
                    <a:lnTo>
                      <a:pt x="433" y="3122"/>
                    </a:lnTo>
                    <a:lnTo>
                      <a:pt x="2450" y="3554"/>
                    </a:lnTo>
                    <a:lnTo>
                      <a:pt x="4563" y="3987"/>
                    </a:lnTo>
                    <a:lnTo>
                      <a:pt x="4900" y="3843"/>
                    </a:lnTo>
                    <a:lnTo>
                      <a:pt x="5524" y="3458"/>
                    </a:lnTo>
                    <a:lnTo>
                      <a:pt x="6100" y="3026"/>
                    </a:lnTo>
                    <a:lnTo>
                      <a:pt x="6292" y="2882"/>
                    </a:lnTo>
                    <a:lnTo>
                      <a:pt x="6388" y="2786"/>
                    </a:lnTo>
                    <a:lnTo>
                      <a:pt x="6340" y="2642"/>
                    </a:lnTo>
                    <a:lnTo>
                      <a:pt x="6196" y="2402"/>
                    </a:lnTo>
                    <a:lnTo>
                      <a:pt x="5764" y="1730"/>
                    </a:lnTo>
                    <a:lnTo>
                      <a:pt x="5140" y="817"/>
                    </a:lnTo>
                    <a:lnTo>
                      <a:pt x="3603" y="289"/>
                    </a:lnTo>
                    <a:lnTo>
                      <a:pt x="2834" y="97"/>
                    </a:lnTo>
                    <a:lnTo>
                      <a:pt x="24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45"/>
              <p:cNvSpPr/>
              <p:nvPr/>
            </p:nvSpPr>
            <p:spPr>
              <a:xfrm>
                <a:off x="7051700" y="1790125"/>
                <a:ext cx="124875" cy="100875"/>
              </a:xfrm>
              <a:custGeom>
                <a:avLst/>
                <a:gdLst/>
                <a:ahLst/>
                <a:cxnLst/>
                <a:rect l="l" t="t" r="r" b="b"/>
                <a:pathLst>
                  <a:path w="4995" h="4035" extrusionOk="0">
                    <a:moveTo>
                      <a:pt x="672" y="0"/>
                    </a:moveTo>
                    <a:lnTo>
                      <a:pt x="336" y="624"/>
                    </a:lnTo>
                    <a:lnTo>
                      <a:pt x="96" y="1153"/>
                    </a:lnTo>
                    <a:lnTo>
                      <a:pt x="0" y="1489"/>
                    </a:lnTo>
                    <a:lnTo>
                      <a:pt x="0" y="1633"/>
                    </a:lnTo>
                    <a:lnTo>
                      <a:pt x="48" y="1825"/>
                    </a:lnTo>
                    <a:lnTo>
                      <a:pt x="288" y="2401"/>
                    </a:lnTo>
                    <a:lnTo>
                      <a:pt x="576" y="3122"/>
                    </a:lnTo>
                    <a:lnTo>
                      <a:pt x="768" y="3218"/>
                    </a:lnTo>
                    <a:lnTo>
                      <a:pt x="1105" y="3362"/>
                    </a:lnTo>
                    <a:lnTo>
                      <a:pt x="1921" y="3650"/>
                    </a:lnTo>
                    <a:lnTo>
                      <a:pt x="3122" y="4034"/>
                    </a:lnTo>
                    <a:lnTo>
                      <a:pt x="3410" y="4034"/>
                    </a:lnTo>
                    <a:lnTo>
                      <a:pt x="4082" y="3890"/>
                    </a:lnTo>
                    <a:lnTo>
                      <a:pt x="4707" y="3698"/>
                    </a:lnTo>
                    <a:lnTo>
                      <a:pt x="4899" y="3602"/>
                    </a:lnTo>
                    <a:lnTo>
                      <a:pt x="4947" y="3554"/>
                    </a:lnTo>
                    <a:lnTo>
                      <a:pt x="4995" y="3506"/>
                    </a:lnTo>
                    <a:lnTo>
                      <a:pt x="4947" y="2497"/>
                    </a:lnTo>
                    <a:lnTo>
                      <a:pt x="4947" y="1873"/>
                    </a:lnTo>
                    <a:lnTo>
                      <a:pt x="4899" y="1537"/>
                    </a:lnTo>
                    <a:lnTo>
                      <a:pt x="4707" y="1393"/>
                    </a:lnTo>
                    <a:lnTo>
                      <a:pt x="4226" y="1201"/>
                    </a:lnTo>
                    <a:lnTo>
                      <a:pt x="2786" y="672"/>
                    </a:lnTo>
                    <a:lnTo>
                      <a:pt x="6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45"/>
              <p:cNvSpPr/>
              <p:nvPr/>
            </p:nvSpPr>
            <p:spPr>
              <a:xfrm>
                <a:off x="7012075" y="1497150"/>
                <a:ext cx="153700" cy="145325"/>
              </a:xfrm>
              <a:custGeom>
                <a:avLst/>
                <a:gdLst/>
                <a:ahLst/>
                <a:cxnLst/>
                <a:rect l="l" t="t" r="r" b="b"/>
                <a:pathLst>
                  <a:path w="6148" h="5813" extrusionOk="0">
                    <a:moveTo>
                      <a:pt x="2594" y="1"/>
                    </a:moveTo>
                    <a:lnTo>
                      <a:pt x="2065" y="289"/>
                    </a:lnTo>
                    <a:lnTo>
                      <a:pt x="2882" y="289"/>
                    </a:lnTo>
                    <a:lnTo>
                      <a:pt x="3890" y="385"/>
                    </a:lnTo>
                    <a:lnTo>
                      <a:pt x="4947" y="529"/>
                    </a:lnTo>
                    <a:lnTo>
                      <a:pt x="5907" y="673"/>
                    </a:lnTo>
                    <a:lnTo>
                      <a:pt x="5763" y="2210"/>
                    </a:lnTo>
                    <a:lnTo>
                      <a:pt x="1777" y="5476"/>
                    </a:lnTo>
                    <a:lnTo>
                      <a:pt x="432" y="4371"/>
                    </a:lnTo>
                    <a:lnTo>
                      <a:pt x="240" y="1730"/>
                    </a:lnTo>
                    <a:lnTo>
                      <a:pt x="0" y="2018"/>
                    </a:lnTo>
                    <a:lnTo>
                      <a:pt x="192" y="4900"/>
                    </a:lnTo>
                    <a:lnTo>
                      <a:pt x="1777" y="5812"/>
                    </a:lnTo>
                    <a:lnTo>
                      <a:pt x="6003" y="2354"/>
                    </a:lnTo>
                    <a:lnTo>
                      <a:pt x="6147" y="481"/>
                    </a:lnTo>
                    <a:lnTo>
                      <a:pt x="6051" y="481"/>
                    </a:lnTo>
                    <a:lnTo>
                      <a:pt x="4611" y="193"/>
                    </a:lnTo>
                    <a:lnTo>
                      <a:pt x="3554" y="49"/>
                    </a:lnTo>
                    <a:lnTo>
                      <a:pt x="30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45"/>
              <p:cNvSpPr/>
              <p:nvPr/>
            </p:nvSpPr>
            <p:spPr>
              <a:xfrm>
                <a:off x="7052900" y="1566800"/>
                <a:ext cx="325375" cy="286975"/>
              </a:xfrm>
              <a:custGeom>
                <a:avLst/>
                <a:gdLst/>
                <a:ahLst/>
                <a:cxnLst/>
                <a:rect l="l" t="t" r="r" b="b"/>
                <a:pathLst>
                  <a:path w="13015" h="11479" extrusionOk="0">
                    <a:moveTo>
                      <a:pt x="7924" y="0"/>
                    </a:moveTo>
                    <a:lnTo>
                      <a:pt x="8405" y="3650"/>
                    </a:lnTo>
                    <a:lnTo>
                      <a:pt x="7012" y="5763"/>
                    </a:lnTo>
                    <a:lnTo>
                      <a:pt x="2690" y="4755"/>
                    </a:lnTo>
                    <a:lnTo>
                      <a:pt x="0" y="6244"/>
                    </a:lnTo>
                    <a:lnTo>
                      <a:pt x="0" y="6292"/>
                    </a:lnTo>
                    <a:lnTo>
                      <a:pt x="0" y="6724"/>
                    </a:lnTo>
                    <a:lnTo>
                      <a:pt x="48" y="7156"/>
                    </a:lnTo>
                    <a:lnTo>
                      <a:pt x="96" y="7732"/>
                    </a:lnTo>
                    <a:lnTo>
                      <a:pt x="240" y="8357"/>
                    </a:lnTo>
                    <a:lnTo>
                      <a:pt x="528" y="9029"/>
                    </a:lnTo>
                    <a:lnTo>
                      <a:pt x="672" y="9365"/>
                    </a:lnTo>
                    <a:lnTo>
                      <a:pt x="913" y="9750"/>
                    </a:lnTo>
                    <a:lnTo>
                      <a:pt x="1153" y="10086"/>
                    </a:lnTo>
                    <a:lnTo>
                      <a:pt x="1393" y="10422"/>
                    </a:lnTo>
                    <a:lnTo>
                      <a:pt x="3122" y="11478"/>
                    </a:lnTo>
                    <a:lnTo>
                      <a:pt x="3170" y="11478"/>
                    </a:lnTo>
                    <a:lnTo>
                      <a:pt x="5235" y="10278"/>
                    </a:lnTo>
                    <a:lnTo>
                      <a:pt x="6387" y="9605"/>
                    </a:lnTo>
                    <a:lnTo>
                      <a:pt x="6964" y="9221"/>
                    </a:lnTo>
                    <a:lnTo>
                      <a:pt x="8693" y="7732"/>
                    </a:lnTo>
                    <a:lnTo>
                      <a:pt x="11766" y="5187"/>
                    </a:lnTo>
                    <a:lnTo>
                      <a:pt x="11766" y="5139"/>
                    </a:lnTo>
                    <a:lnTo>
                      <a:pt x="12199" y="4611"/>
                    </a:lnTo>
                    <a:lnTo>
                      <a:pt x="13015" y="3506"/>
                    </a:lnTo>
                    <a:lnTo>
                      <a:pt x="12919" y="3122"/>
                    </a:lnTo>
                    <a:lnTo>
                      <a:pt x="12199" y="4179"/>
                    </a:lnTo>
                    <a:lnTo>
                      <a:pt x="11574" y="4995"/>
                    </a:lnTo>
                    <a:lnTo>
                      <a:pt x="9029" y="7108"/>
                    </a:lnTo>
                    <a:lnTo>
                      <a:pt x="6772" y="9029"/>
                    </a:lnTo>
                    <a:lnTo>
                      <a:pt x="6339" y="9317"/>
                    </a:lnTo>
                    <a:lnTo>
                      <a:pt x="5379" y="9894"/>
                    </a:lnTo>
                    <a:lnTo>
                      <a:pt x="3122" y="11190"/>
                    </a:lnTo>
                    <a:lnTo>
                      <a:pt x="1585" y="10230"/>
                    </a:lnTo>
                    <a:lnTo>
                      <a:pt x="1153" y="9653"/>
                    </a:lnTo>
                    <a:lnTo>
                      <a:pt x="817" y="9029"/>
                    </a:lnTo>
                    <a:lnTo>
                      <a:pt x="576" y="8453"/>
                    </a:lnTo>
                    <a:lnTo>
                      <a:pt x="432" y="7877"/>
                    </a:lnTo>
                    <a:lnTo>
                      <a:pt x="336" y="7348"/>
                    </a:lnTo>
                    <a:lnTo>
                      <a:pt x="288" y="6964"/>
                    </a:lnTo>
                    <a:lnTo>
                      <a:pt x="240" y="6388"/>
                    </a:lnTo>
                    <a:lnTo>
                      <a:pt x="2738" y="5043"/>
                    </a:lnTo>
                    <a:lnTo>
                      <a:pt x="7108" y="6052"/>
                    </a:lnTo>
                    <a:lnTo>
                      <a:pt x="8693" y="3698"/>
                    </a:lnTo>
                    <a:lnTo>
                      <a:pt x="82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45"/>
              <p:cNvSpPr/>
              <p:nvPr/>
            </p:nvSpPr>
            <p:spPr>
              <a:xfrm>
                <a:off x="7305025" y="1774500"/>
                <a:ext cx="21625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2787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144" y="577"/>
                    </a:lnTo>
                    <a:lnTo>
                      <a:pt x="337" y="1297"/>
                    </a:lnTo>
                    <a:lnTo>
                      <a:pt x="625" y="2786"/>
                    </a:lnTo>
                    <a:lnTo>
                      <a:pt x="865" y="2546"/>
                    </a:lnTo>
                    <a:lnTo>
                      <a:pt x="529" y="1105"/>
                    </a:lnTo>
                    <a:lnTo>
                      <a:pt x="385" y="481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45"/>
              <p:cNvSpPr/>
              <p:nvPr/>
            </p:nvSpPr>
            <p:spPr>
              <a:xfrm>
                <a:off x="6968850" y="1702475"/>
                <a:ext cx="37250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90" extrusionOk="0">
                    <a:moveTo>
                      <a:pt x="1393" y="0"/>
                    </a:moveTo>
                    <a:lnTo>
                      <a:pt x="1201" y="96"/>
                    </a:lnTo>
                    <a:lnTo>
                      <a:pt x="817" y="336"/>
                    </a:lnTo>
                    <a:lnTo>
                      <a:pt x="385" y="673"/>
                    </a:lnTo>
                    <a:lnTo>
                      <a:pt x="192" y="865"/>
                    </a:lnTo>
                    <a:lnTo>
                      <a:pt x="0" y="1105"/>
                    </a:lnTo>
                    <a:lnTo>
                      <a:pt x="96" y="1489"/>
                    </a:lnTo>
                    <a:lnTo>
                      <a:pt x="192" y="1249"/>
                    </a:lnTo>
                    <a:lnTo>
                      <a:pt x="385" y="1009"/>
                    </a:lnTo>
                    <a:lnTo>
                      <a:pt x="625" y="817"/>
                    </a:lnTo>
                    <a:lnTo>
                      <a:pt x="865" y="625"/>
                    </a:lnTo>
                    <a:lnTo>
                      <a:pt x="1297" y="336"/>
                    </a:lnTo>
                    <a:lnTo>
                      <a:pt x="1489" y="240"/>
                    </a:lnTo>
                    <a:lnTo>
                      <a:pt x="1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45"/>
              <p:cNvSpPr/>
              <p:nvPr/>
            </p:nvSpPr>
            <p:spPr>
              <a:xfrm>
                <a:off x="7014475" y="1824925"/>
                <a:ext cx="51650" cy="132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530" extrusionOk="0">
                    <a:moveTo>
                      <a:pt x="2017" y="1"/>
                    </a:moveTo>
                    <a:lnTo>
                      <a:pt x="1009" y="145"/>
                    </a:lnTo>
                    <a:lnTo>
                      <a:pt x="0" y="289"/>
                    </a:lnTo>
                    <a:lnTo>
                      <a:pt x="192" y="529"/>
                    </a:lnTo>
                    <a:lnTo>
                      <a:pt x="1393" y="337"/>
                    </a:lnTo>
                    <a:lnTo>
                      <a:pt x="2065" y="241"/>
                    </a:lnTo>
                    <a:lnTo>
                      <a:pt x="20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45"/>
              <p:cNvSpPr/>
              <p:nvPr/>
            </p:nvSpPr>
            <p:spPr>
              <a:xfrm>
                <a:off x="7164550" y="1865750"/>
                <a:ext cx="300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250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241" y="481"/>
                    </a:lnTo>
                    <a:lnTo>
                      <a:pt x="529" y="817"/>
                    </a:lnTo>
                    <a:lnTo>
                      <a:pt x="913" y="1249"/>
                    </a:lnTo>
                    <a:lnTo>
                      <a:pt x="1201" y="1201"/>
                    </a:lnTo>
                    <a:lnTo>
                      <a:pt x="817" y="769"/>
                    </a:lnTo>
                    <a:lnTo>
                      <a:pt x="481" y="385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18" name="Google Shape;2918;p45"/>
            <p:cNvGrpSpPr/>
            <p:nvPr/>
          </p:nvGrpSpPr>
          <p:grpSpPr>
            <a:xfrm>
              <a:off x="4194880" y="328742"/>
              <a:ext cx="413138" cy="962024"/>
              <a:chOff x="4194880" y="328742"/>
              <a:chExt cx="413138" cy="962024"/>
            </a:xfrm>
          </p:grpSpPr>
          <p:sp>
            <p:nvSpPr>
              <p:cNvPr id="2919" name="Google Shape;2919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21" name="Google Shape;2921;p45"/>
            <p:cNvGrpSpPr/>
            <p:nvPr/>
          </p:nvGrpSpPr>
          <p:grpSpPr>
            <a:xfrm rot="10800000">
              <a:off x="5732238" y="773817"/>
              <a:ext cx="413138" cy="962024"/>
              <a:chOff x="4194880" y="328742"/>
              <a:chExt cx="413138" cy="962024"/>
            </a:xfrm>
          </p:grpSpPr>
          <p:sp>
            <p:nvSpPr>
              <p:cNvPr id="2922" name="Google Shape;2922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24" name="Google Shape;2924;p45"/>
          <p:cNvGrpSpPr/>
          <p:nvPr/>
        </p:nvGrpSpPr>
        <p:grpSpPr>
          <a:xfrm rot="386444" flipH="1">
            <a:off x="5482873" y="1212338"/>
            <a:ext cx="2962115" cy="3778528"/>
            <a:chOff x="5111475" y="3562250"/>
            <a:chExt cx="901700" cy="1150225"/>
          </a:xfrm>
        </p:grpSpPr>
        <p:sp>
          <p:nvSpPr>
            <p:cNvPr id="2925" name="Google Shape;2925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5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5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5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5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5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5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5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5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5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5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5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5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5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5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5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5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45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45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5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5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5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5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5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5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5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5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5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826;p44">
            <a:extLst>
              <a:ext uri="{FF2B5EF4-FFF2-40B4-BE49-F238E27FC236}">
                <a16:creationId xmlns:a16="http://schemas.microsoft.com/office/drawing/2014/main" id="{B24E6A5E-74CC-A2F8-1CFF-FA162A3F93A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394867" y="3392341"/>
            <a:ext cx="50748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/>
              <a:t>Let’s chant.</a:t>
            </a:r>
            <a:endParaRPr sz="4000" b="1" dirty="0"/>
          </a:p>
        </p:txBody>
      </p:sp>
    </p:spTree>
    <p:extLst>
      <p:ext uri="{BB962C8B-B14F-4D97-AF65-F5344CB8AC3E}">
        <p14:creationId xmlns:p14="http://schemas.microsoft.com/office/powerpoint/2010/main" val="216809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1F97-618F-1F9E-A3E7-45B696AEB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6290DB-2B5D-5778-3295-AA1582E1C42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BB0F261-01C8-C6B5-0F99-64402D72E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83" y="412676"/>
            <a:ext cx="7420949" cy="4453928"/>
          </a:xfrm>
          <a:prstGeom prst="rect">
            <a:avLst/>
          </a:prstGeom>
        </p:spPr>
      </p:pic>
      <p:pic>
        <p:nvPicPr>
          <p:cNvPr id="10" name="Track 6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42575" y="4239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5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3" name="Google Shape;3703;p59"/>
          <p:cNvGrpSpPr/>
          <p:nvPr/>
        </p:nvGrpSpPr>
        <p:grpSpPr>
          <a:xfrm>
            <a:off x="1247857" y="1463820"/>
            <a:ext cx="3163409" cy="3092726"/>
            <a:chOff x="2649462" y="141085"/>
            <a:chExt cx="2650309" cy="2591091"/>
          </a:xfrm>
        </p:grpSpPr>
        <p:sp>
          <p:nvSpPr>
            <p:cNvPr id="3704" name="Google Shape;3704;p59"/>
            <p:cNvSpPr/>
            <p:nvPr/>
          </p:nvSpPr>
          <p:spPr>
            <a:xfrm>
              <a:off x="2745905" y="370357"/>
              <a:ext cx="2315562" cy="2277635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05" name="Google Shape;3705;p59"/>
            <p:cNvGrpSpPr/>
            <p:nvPr/>
          </p:nvGrpSpPr>
          <p:grpSpPr>
            <a:xfrm rot="10800000">
              <a:off x="2649462" y="141085"/>
              <a:ext cx="2650309" cy="2591091"/>
              <a:chOff x="6012925" y="2964625"/>
              <a:chExt cx="1341725" cy="1009975"/>
            </a:xfrm>
          </p:grpSpPr>
          <p:sp>
            <p:nvSpPr>
              <p:cNvPr id="3706" name="Google Shape;3706;p59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59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59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59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10" name="Google Shape;3710;p59"/>
          <p:cNvSpPr/>
          <p:nvPr/>
        </p:nvSpPr>
        <p:spPr>
          <a:xfrm>
            <a:off x="7084173" y="609399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1" name="Google Shape;3711;p59"/>
          <p:cNvSpPr txBox="1">
            <a:spLocks noGrp="1"/>
          </p:cNvSpPr>
          <p:nvPr>
            <p:ph type="title"/>
          </p:nvPr>
        </p:nvSpPr>
        <p:spPr>
          <a:xfrm>
            <a:off x="4381100" y="2087900"/>
            <a:ext cx="3842700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5">
                    <a:lumMod val="75000"/>
                  </a:schemeClr>
                </a:solidFill>
              </a:rPr>
              <a:t>Game</a:t>
            </a:r>
            <a:endParaRPr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12" name="Google Shape;3712;p59"/>
          <p:cNvSpPr txBox="1">
            <a:spLocks noGrp="1"/>
          </p:cNvSpPr>
          <p:nvPr>
            <p:ph type="title" idx="2"/>
          </p:nvPr>
        </p:nvSpPr>
        <p:spPr>
          <a:xfrm>
            <a:off x="6928835" y="792754"/>
            <a:ext cx="1446912" cy="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dirty="0">
                <a:solidFill>
                  <a:schemeClr val="tx1"/>
                </a:solidFill>
              </a:rPr>
              <a:t>05</a:t>
            </a:r>
            <a:endParaRPr sz="7500" dirty="0">
              <a:solidFill>
                <a:schemeClr val="tx1"/>
              </a:solidFill>
            </a:endParaRPr>
          </a:p>
        </p:txBody>
      </p:sp>
      <p:grpSp>
        <p:nvGrpSpPr>
          <p:cNvPr id="3714" name="Google Shape;3714;p59"/>
          <p:cNvGrpSpPr/>
          <p:nvPr/>
        </p:nvGrpSpPr>
        <p:grpSpPr>
          <a:xfrm rot="3427686">
            <a:off x="3634458" y="795838"/>
            <a:ext cx="994737" cy="994876"/>
            <a:chOff x="1460350" y="2402425"/>
            <a:chExt cx="208950" cy="208950"/>
          </a:xfrm>
        </p:grpSpPr>
        <p:sp>
          <p:nvSpPr>
            <p:cNvPr id="3715" name="Google Shape;3715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5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5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5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5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5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5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5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5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5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5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5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5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5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5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5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5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3" name="Google Shape;3743;p59"/>
          <p:cNvGrpSpPr/>
          <p:nvPr/>
        </p:nvGrpSpPr>
        <p:grpSpPr>
          <a:xfrm>
            <a:off x="794012" y="750502"/>
            <a:ext cx="2968855" cy="3642490"/>
            <a:chOff x="239325" y="2558525"/>
            <a:chExt cx="1132200" cy="1389150"/>
          </a:xfrm>
        </p:grpSpPr>
        <p:sp>
          <p:nvSpPr>
            <p:cNvPr id="3744" name="Google Shape;3744;p59"/>
            <p:cNvSpPr/>
            <p:nvPr/>
          </p:nvSpPr>
          <p:spPr>
            <a:xfrm>
              <a:off x="665525" y="3597075"/>
              <a:ext cx="527125" cy="217325"/>
            </a:xfrm>
            <a:custGeom>
              <a:avLst/>
              <a:gdLst/>
              <a:ahLst/>
              <a:cxnLst/>
              <a:rect l="l" t="t" r="r" b="b"/>
              <a:pathLst>
                <a:path w="21085" h="8693" extrusionOk="0">
                  <a:moveTo>
                    <a:pt x="21084" y="0"/>
                  </a:moveTo>
                  <a:lnTo>
                    <a:pt x="9990" y="1825"/>
                  </a:lnTo>
                  <a:lnTo>
                    <a:pt x="1" y="6916"/>
                  </a:lnTo>
                  <a:lnTo>
                    <a:pt x="145" y="7060"/>
                  </a:lnTo>
                  <a:lnTo>
                    <a:pt x="577" y="7396"/>
                  </a:lnTo>
                  <a:lnTo>
                    <a:pt x="913" y="7588"/>
                  </a:lnTo>
                  <a:lnTo>
                    <a:pt x="1298" y="7828"/>
                  </a:lnTo>
                  <a:lnTo>
                    <a:pt x="1778" y="8020"/>
                  </a:lnTo>
                  <a:lnTo>
                    <a:pt x="2354" y="8212"/>
                  </a:lnTo>
                  <a:lnTo>
                    <a:pt x="2979" y="8404"/>
                  </a:lnTo>
                  <a:lnTo>
                    <a:pt x="3747" y="8549"/>
                  </a:lnTo>
                  <a:lnTo>
                    <a:pt x="4563" y="8693"/>
                  </a:lnTo>
                  <a:lnTo>
                    <a:pt x="6484" y="8693"/>
                  </a:lnTo>
                  <a:lnTo>
                    <a:pt x="7637" y="8597"/>
                  </a:lnTo>
                  <a:lnTo>
                    <a:pt x="8838" y="8404"/>
                  </a:lnTo>
                  <a:lnTo>
                    <a:pt x="10182" y="8068"/>
                  </a:lnTo>
                  <a:lnTo>
                    <a:pt x="11479" y="7684"/>
                  </a:lnTo>
                  <a:lnTo>
                    <a:pt x="12728" y="7156"/>
                  </a:lnTo>
                  <a:lnTo>
                    <a:pt x="13880" y="6627"/>
                  </a:lnTo>
                  <a:lnTo>
                    <a:pt x="14985" y="6003"/>
                  </a:lnTo>
                  <a:lnTo>
                    <a:pt x="15945" y="5331"/>
                  </a:lnTo>
                  <a:lnTo>
                    <a:pt x="16858" y="4658"/>
                  </a:lnTo>
                  <a:lnTo>
                    <a:pt x="17674" y="3986"/>
                  </a:lnTo>
                  <a:lnTo>
                    <a:pt x="18395" y="3314"/>
                  </a:lnTo>
                  <a:lnTo>
                    <a:pt x="19019" y="2641"/>
                  </a:lnTo>
                  <a:lnTo>
                    <a:pt x="19547" y="2065"/>
                  </a:lnTo>
                  <a:lnTo>
                    <a:pt x="20412" y="1009"/>
                  </a:lnTo>
                  <a:lnTo>
                    <a:pt x="20892" y="288"/>
                  </a:lnTo>
                  <a:lnTo>
                    <a:pt x="21084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59"/>
            <p:cNvSpPr/>
            <p:nvPr/>
          </p:nvSpPr>
          <p:spPr>
            <a:xfrm>
              <a:off x="665525" y="3597075"/>
              <a:ext cx="527125" cy="217325"/>
            </a:xfrm>
            <a:custGeom>
              <a:avLst/>
              <a:gdLst/>
              <a:ahLst/>
              <a:cxnLst/>
              <a:rect l="l" t="t" r="r" b="b"/>
              <a:pathLst>
                <a:path w="21085" h="8693" fill="none" extrusionOk="0">
                  <a:moveTo>
                    <a:pt x="1" y="6916"/>
                  </a:moveTo>
                  <a:lnTo>
                    <a:pt x="1" y="6916"/>
                  </a:lnTo>
                  <a:lnTo>
                    <a:pt x="145" y="7060"/>
                  </a:lnTo>
                  <a:lnTo>
                    <a:pt x="577" y="7396"/>
                  </a:lnTo>
                  <a:lnTo>
                    <a:pt x="913" y="7588"/>
                  </a:lnTo>
                  <a:lnTo>
                    <a:pt x="1298" y="7828"/>
                  </a:lnTo>
                  <a:lnTo>
                    <a:pt x="1778" y="8020"/>
                  </a:lnTo>
                  <a:lnTo>
                    <a:pt x="2354" y="8212"/>
                  </a:lnTo>
                  <a:lnTo>
                    <a:pt x="2979" y="8404"/>
                  </a:lnTo>
                  <a:lnTo>
                    <a:pt x="3747" y="8549"/>
                  </a:lnTo>
                  <a:lnTo>
                    <a:pt x="4563" y="8693"/>
                  </a:lnTo>
                  <a:lnTo>
                    <a:pt x="5476" y="8693"/>
                  </a:lnTo>
                  <a:lnTo>
                    <a:pt x="6484" y="8693"/>
                  </a:lnTo>
                  <a:lnTo>
                    <a:pt x="7637" y="8597"/>
                  </a:lnTo>
                  <a:lnTo>
                    <a:pt x="8838" y="8404"/>
                  </a:lnTo>
                  <a:lnTo>
                    <a:pt x="10182" y="8068"/>
                  </a:lnTo>
                  <a:lnTo>
                    <a:pt x="10182" y="8068"/>
                  </a:lnTo>
                  <a:lnTo>
                    <a:pt x="11479" y="7684"/>
                  </a:lnTo>
                  <a:lnTo>
                    <a:pt x="12728" y="7156"/>
                  </a:lnTo>
                  <a:lnTo>
                    <a:pt x="13880" y="6627"/>
                  </a:lnTo>
                  <a:lnTo>
                    <a:pt x="14985" y="6003"/>
                  </a:lnTo>
                  <a:lnTo>
                    <a:pt x="15945" y="5331"/>
                  </a:lnTo>
                  <a:lnTo>
                    <a:pt x="16858" y="4658"/>
                  </a:lnTo>
                  <a:lnTo>
                    <a:pt x="17674" y="3986"/>
                  </a:lnTo>
                  <a:lnTo>
                    <a:pt x="18395" y="3314"/>
                  </a:lnTo>
                  <a:lnTo>
                    <a:pt x="19019" y="2641"/>
                  </a:lnTo>
                  <a:lnTo>
                    <a:pt x="19547" y="2065"/>
                  </a:lnTo>
                  <a:lnTo>
                    <a:pt x="20412" y="1009"/>
                  </a:lnTo>
                  <a:lnTo>
                    <a:pt x="20892" y="288"/>
                  </a:lnTo>
                  <a:lnTo>
                    <a:pt x="21084" y="0"/>
                  </a:lnTo>
                  <a:lnTo>
                    <a:pt x="9990" y="1825"/>
                  </a:lnTo>
                  <a:lnTo>
                    <a:pt x="1" y="69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extrusionOk="0">
                  <a:moveTo>
                    <a:pt x="49" y="0"/>
                  </a:move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59"/>
            <p:cNvSpPr/>
            <p:nvPr/>
          </p:nvSpPr>
          <p:spPr>
            <a:xfrm>
              <a:off x="701550" y="3795175"/>
              <a:ext cx="218550" cy="19225"/>
            </a:xfrm>
            <a:custGeom>
              <a:avLst/>
              <a:gdLst/>
              <a:ahLst/>
              <a:cxnLst/>
              <a:rect l="l" t="t" r="r" b="b"/>
              <a:pathLst>
                <a:path w="8742" h="769" extrusionOk="0">
                  <a:moveTo>
                    <a:pt x="1" y="0"/>
                  </a:moveTo>
                  <a:lnTo>
                    <a:pt x="337" y="144"/>
                  </a:lnTo>
                  <a:lnTo>
                    <a:pt x="385" y="144"/>
                  </a:lnTo>
                  <a:lnTo>
                    <a:pt x="241" y="48"/>
                  </a:lnTo>
                  <a:lnTo>
                    <a:pt x="1" y="0"/>
                  </a:lnTo>
                  <a:close/>
                  <a:moveTo>
                    <a:pt x="8741" y="144"/>
                  </a:moveTo>
                  <a:lnTo>
                    <a:pt x="7925" y="336"/>
                  </a:lnTo>
                  <a:lnTo>
                    <a:pt x="7272" y="500"/>
                  </a:lnTo>
                  <a:lnTo>
                    <a:pt x="7272" y="500"/>
                  </a:lnTo>
                  <a:lnTo>
                    <a:pt x="7925" y="384"/>
                  </a:lnTo>
                  <a:lnTo>
                    <a:pt x="8741" y="144"/>
                  </a:lnTo>
                  <a:close/>
                  <a:moveTo>
                    <a:pt x="7272" y="500"/>
                  </a:moveTo>
                  <a:lnTo>
                    <a:pt x="7108" y="528"/>
                  </a:lnTo>
                  <a:lnTo>
                    <a:pt x="7012" y="548"/>
                  </a:lnTo>
                  <a:lnTo>
                    <a:pt x="7012" y="548"/>
                  </a:lnTo>
                  <a:lnTo>
                    <a:pt x="7156" y="528"/>
                  </a:lnTo>
                  <a:lnTo>
                    <a:pt x="7272" y="500"/>
                  </a:lnTo>
                  <a:close/>
                  <a:moveTo>
                    <a:pt x="7012" y="548"/>
                  </a:moveTo>
                  <a:lnTo>
                    <a:pt x="6436" y="625"/>
                  </a:lnTo>
                  <a:lnTo>
                    <a:pt x="5716" y="721"/>
                  </a:lnTo>
                  <a:lnTo>
                    <a:pt x="5668" y="769"/>
                  </a:lnTo>
                  <a:lnTo>
                    <a:pt x="6388" y="673"/>
                  </a:lnTo>
                  <a:lnTo>
                    <a:pt x="7012" y="548"/>
                  </a:lnTo>
                  <a:close/>
                </a:path>
              </a:pathLst>
            </a:custGeom>
            <a:solidFill>
              <a:srgbClr val="F6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59"/>
            <p:cNvSpPr/>
            <p:nvPr/>
          </p:nvSpPr>
          <p:spPr>
            <a:xfrm>
              <a:off x="843225" y="3798775"/>
              <a:ext cx="76875" cy="15625"/>
            </a:xfrm>
            <a:custGeom>
              <a:avLst/>
              <a:gdLst/>
              <a:ahLst/>
              <a:cxnLst/>
              <a:rect l="l" t="t" r="r" b="b"/>
              <a:pathLst>
                <a:path w="3075" h="625" fill="none" extrusionOk="0">
                  <a:moveTo>
                    <a:pt x="3074" y="0"/>
                  </a:moveTo>
                  <a:lnTo>
                    <a:pt x="3074" y="0"/>
                  </a:lnTo>
                  <a:lnTo>
                    <a:pt x="2258" y="192"/>
                  </a:lnTo>
                  <a:lnTo>
                    <a:pt x="1489" y="384"/>
                  </a:lnTo>
                  <a:lnTo>
                    <a:pt x="769" y="481"/>
                  </a:lnTo>
                  <a:lnTo>
                    <a:pt x="49" y="577"/>
                  </a:lnTo>
                  <a:lnTo>
                    <a:pt x="49" y="577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721" y="529"/>
                  </a:lnTo>
                  <a:lnTo>
                    <a:pt x="1441" y="384"/>
                  </a:lnTo>
                  <a:lnTo>
                    <a:pt x="2258" y="240"/>
                  </a:lnTo>
                  <a:lnTo>
                    <a:pt x="307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59"/>
            <p:cNvSpPr/>
            <p:nvPr/>
          </p:nvSpPr>
          <p:spPr>
            <a:xfrm>
              <a:off x="701550" y="3795175"/>
              <a:ext cx="9625" cy="3625"/>
            </a:xfrm>
            <a:custGeom>
              <a:avLst/>
              <a:gdLst/>
              <a:ahLst/>
              <a:cxnLst/>
              <a:rect l="l" t="t" r="r" b="b"/>
              <a:pathLst>
                <a:path w="385" h="14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37" y="144"/>
                  </a:lnTo>
                  <a:lnTo>
                    <a:pt x="337" y="144"/>
                  </a:lnTo>
                  <a:lnTo>
                    <a:pt x="385" y="144"/>
                  </a:lnTo>
                  <a:lnTo>
                    <a:pt x="385" y="144"/>
                  </a:lnTo>
                  <a:lnTo>
                    <a:pt x="241" y="48"/>
                  </a:lnTo>
                  <a:lnTo>
                    <a:pt x="24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59"/>
            <p:cNvSpPr/>
            <p:nvPr/>
          </p:nvSpPr>
          <p:spPr>
            <a:xfrm>
              <a:off x="707550" y="3715925"/>
              <a:ext cx="285775" cy="97275"/>
            </a:xfrm>
            <a:custGeom>
              <a:avLst/>
              <a:gdLst/>
              <a:ahLst/>
              <a:cxnLst/>
              <a:rect l="l" t="t" r="r" b="b"/>
              <a:pathLst>
                <a:path w="11431" h="3891" extrusionOk="0">
                  <a:moveTo>
                    <a:pt x="1" y="3218"/>
                  </a:moveTo>
                  <a:lnTo>
                    <a:pt x="145" y="3314"/>
                  </a:lnTo>
                  <a:lnTo>
                    <a:pt x="193" y="3266"/>
                  </a:lnTo>
                  <a:lnTo>
                    <a:pt x="1" y="3218"/>
                  </a:lnTo>
                  <a:close/>
                  <a:moveTo>
                    <a:pt x="11431" y="1"/>
                  </a:moveTo>
                  <a:lnTo>
                    <a:pt x="10951" y="385"/>
                  </a:lnTo>
                  <a:lnTo>
                    <a:pt x="10422" y="721"/>
                  </a:lnTo>
                  <a:lnTo>
                    <a:pt x="9894" y="961"/>
                  </a:lnTo>
                  <a:lnTo>
                    <a:pt x="9366" y="1153"/>
                  </a:lnTo>
                  <a:lnTo>
                    <a:pt x="8982" y="1249"/>
                  </a:lnTo>
                  <a:lnTo>
                    <a:pt x="8597" y="1297"/>
                  </a:lnTo>
                  <a:lnTo>
                    <a:pt x="7829" y="1345"/>
                  </a:lnTo>
                  <a:lnTo>
                    <a:pt x="6965" y="1297"/>
                  </a:lnTo>
                  <a:lnTo>
                    <a:pt x="6676" y="2018"/>
                  </a:lnTo>
                  <a:lnTo>
                    <a:pt x="6340" y="2642"/>
                  </a:lnTo>
                  <a:lnTo>
                    <a:pt x="5956" y="3314"/>
                  </a:lnTo>
                  <a:lnTo>
                    <a:pt x="5476" y="3891"/>
                  </a:lnTo>
                  <a:lnTo>
                    <a:pt x="6196" y="3795"/>
                  </a:lnTo>
                  <a:lnTo>
                    <a:pt x="6916" y="3698"/>
                  </a:lnTo>
                  <a:lnTo>
                    <a:pt x="7685" y="3506"/>
                  </a:lnTo>
                  <a:lnTo>
                    <a:pt x="8501" y="3314"/>
                  </a:lnTo>
                  <a:lnTo>
                    <a:pt x="9174" y="3122"/>
                  </a:lnTo>
                  <a:lnTo>
                    <a:pt x="9846" y="2834"/>
                  </a:lnTo>
                  <a:lnTo>
                    <a:pt x="10182" y="2546"/>
                  </a:lnTo>
                  <a:lnTo>
                    <a:pt x="10470" y="2210"/>
                  </a:lnTo>
                  <a:lnTo>
                    <a:pt x="10807" y="1681"/>
                  </a:lnTo>
                  <a:lnTo>
                    <a:pt x="11095" y="1153"/>
                  </a:lnTo>
                  <a:lnTo>
                    <a:pt x="11287" y="625"/>
                  </a:lnTo>
                  <a:lnTo>
                    <a:pt x="11431" y="1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59"/>
            <p:cNvSpPr/>
            <p:nvPr/>
          </p:nvSpPr>
          <p:spPr>
            <a:xfrm>
              <a:off x="707550" y="3796375"/>
              <a:ext cx="4825" cy="2425"/>
            </a:xfrm>
            <a:custGeom>
              <a:avLst/>
              <a:gdLst/>
              <a:ahLst/>
              <a:cxnLst/>
              <a:rect l="l" t="t" r="r" b="b"/>
              <a:pathLst>
                <a:path w="193" h="9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193" y="48"/>
                  </a:lnTo>
                  <a:lnTo>
                    <a:pt x="193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59"/>
            <p:cNvSpPr/>
            <p:nvPr/>
          </p:nvSpPr>
          <p:spPr>
            <a:xfrm>
              <a:off x="844425" y="3715925"/>
              <a:ext cx="148900" cy="97275"/>
            </a:xfrm>
            <a:custGeom>
              <a:avLst/>
              <a:gdLst/>
              <a:ahLst/>
              <a:cxnLst/>
              <a:rect l="l" t="t" r="r" b="b"/>
              <a:pathLst>
                <a:path w="5956" h="3891" fill="none" extrusionOk="0">
                  <a:moveTo>
                    <a:pt x="5956" y="1"/>
                  </a:moveTo>
                  <a:lnTo>
                    <a:pt x="5956" y="1"/>
                  </a:lnTo>
                  <a:lnTo>
                    <a:pt x="5476" y="385"/>
                  </a:lnTo>
                  <a:lnTo>
                    <a:pt x="4947" y="721"/>
                  </a:lnTo>
                  <a:lnTo>
                    <a:pt x="4419" y="961"/>
                  </a:lnTo>
                  <a:lnTo>
                    <a:pt x="3891" y="1153"/>
                  </a:lnTo>
                  <a:lnTo>
                    <a:pt x="3891" y="1153"/>
                  </a:lnTo>
                  <a:lnTo>
                    <a:pt x="3507" y="1249"/>
                  </a:lnTo>
                  <a:lnTo>
                    <a:pt x="3122" y="1297"/>
                  </a:lnTo>
                  <a:lnTo>
                    <a:pt x="2354" y="1345"/>
                  </a:lnTo>
                  <a:lnTo>
                    <a:pt x="2354" y="1345"/>
                  </a:lnTo>
                  <a:lnTo>
                    <a:pt x="1490" y="1297"/>
                  </a:lnTo>
                  <a:lnTo>
                    <a:pt x="1490" y="1297"/>
                  </a:lnTo>
                  <a:lnTo>
                    <a:pt x="1201" y="2018"/>
                  </a:lnTo>
                  <a:lnTo>
                    <a:pt x="865" y="2642"/>
                  </a:lnTo>
                  <a:lnTo>
                    <a:pt x="481" y="3314"/>
                  </a:lnTo>
                  <a:lnTo>
                    <a:pt x="1" y="3891"/>
                  </a:lnTo>
                  <a:lnTo>
                    <a:pt x="1" y="3891"/>
                  </a:lnTo>
                  <a:lnTo>
                    <a:pt x="721" y="3795"/>
                  </a:lnTo>
                  <a:lnTo>
                    <a:pt x="1441" y="3698"/>
                  </a:lnTo>
                  <a:lnTo>
                    <a:pt x="2210" y="3506"/>
                  </a:lnTo>
                  <a:lnTo>
                    <a:pt x="3026" y="3314"/>
                  </a:lnTo>
                  <a:lnTo>
                    <a:pt x="3026" y="3314"/>
                  </a:lnTo>
                  <a:lnTo>
                    <a:pt x="3026" y="3314"/>
                  </a:lnTo>
                  <a:lnTo>
                    <a:pt x="3699" y="3122"/>
                  </a:lnTo>
                  <a:lnTo>
                    <a:pt x="4371" y="2834"/>
                  </a:lnTo>
                  <a:lnTo>
                    <a:pt x="4371" y="2834"/>
                  </a:lnTo>
                  <a:lnTo>
                    <a:pt x="4707" y="2546"/>
                  </a:lnTo>
                  <a:lnTo>
                    <a:pt x="4995" y="2210"/>
                  </a:lnTo>
                  <a:lnTo>
                    <a:pt x="4995" y="2210"/>
                  </a:lnTo>
                  <a:lnTo>
                    <a:pt x="4995" y="2210"/>
                  </a:lnTo>
                  <a:lnTo>
                    <a:pt x="4995" y="2210"/>
                  </a:lnTo>
                  <a:lnTo>
                    <a:pt x="5332" y="1681"/>
                  </a:lnTo>
                  <a:lnTo>
                    <a:pt x="5620" y="1153"/>
                  </a:lnTo>
                  <a:lnTo>
                    <a:pt x="5812" y="625"/>
                  </a:lnTo>
                  <a:lnTo>
                    <a:pt x="595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59"/>
            <p:cNvSpPr/>
            <p:nvPr/>
          </p:nvSpPr>
          <p:spPr>
            <a:xfrm>
              <a:off x="870850" y="3466200"/>
              <a:ext cx="216125" cy="452650"/>
            </a:xfrm>
            <a:custGeom>
              <a:avLst/>
              <a:gdLst/>
              <a:ahLst/>
              <a:cxnLst/>
              <a:rect l="l" t="t" r="r" b="b"/>
              <a:pathLst>
                <a:path w="8645" h="18106" extrusionOk="0">
                  <a:moveTo>
                    <a:pt x="3506" y="0"/>
                  </a:moveTo>
                  <a:lnTo>
                    <a:pt x="0" y="3170"/>
                  </a:lnTo>
                  <a:lnTo>
                    <a:pt x="961" y="3842"/>
                  </a:lnTo>
                  <a:lnTo>
                    <a:pt x="1777" y="4467"/>
                  </a:lnTo>
                  <a:lnTo>
                    <a:pt x="2498" y="5139"/>
                  </a:lnTo>
                  <a:lnTo>
                    <a:pt x="3122" y="5715"/>
                  </a:lnTo>
                  <a:lnTo>
                    <a:pt x="3650" y="6340"/>
                  </a:lnTo>
                  <a:lnTo>
                    <a:pt x="4082" y="6916"/>
                  </a:lnTo>
                  <a:lnTo>
                    <a:pt x="4371" y="7492"/>
                  </a:lnTo>
                  <a:lnTo>
                    <a:pt x="4659" y="8020"/>
                  </a:lnTo>
                  <a:lnTo>
                    <a:pt x="4803" y="8549"/>
                  </a:lnTo>
                  <a:lnTo>
                    <a:pt x="4899" y="9077"/>
                  </a:lnTo>
                  <a:lnTo>
                    <a:pt x="4947" y="9557"/>
                  </a:lnTo>
                  <a:lnTo>
                    <a:pt x="4899" y="9990"/>
                  </a:lnTo>
                  <a:lnTo>
                    <a:pt x="4803" y="10470"/>
                  </a:lnTo>
                  <a:lnTo>
                    <a:pt x="4659" y="10902"/>
                  </a:lnTo>
                  <a:lnTo>
                    <a:pt x="4515" y="11286"/>
                  </a:lnTo>
                  <a:lnTo>
                    <a:pt x="4275" y="11670"/>
                  </a:lnTo>
                  <a:lnTo>
                    <a:pt x="4034" y="12055"/>
                  </a:lnTo>
                  <a:lnTo>
                    <a:pt x="3746" y="12391"/>
                  </a:lnTo>
                  <a:lnTo>
                    <a:pt x="3170" y="13015"/>
                  </a:lnTo>
                  <a:lnTo>
                    <a:pt x="2498" y="13543"/>
                  </a:lnTo>
                  <a:lnTo>
                    <a:pt x="1873" y="14024"/>
                  </a:lnTo>
                  <a:lnTo>
                    <a:pt x="1297" y="14360"/>
                  </a:lnTo>
                  <a:lnTo>
                    <a:pt x="865" y="14600"/>
                  </a:lnTo>
                  <a:lnTo>
                    <a:pt x="433" y="14792"/>
                  </a:lnTo>
                  <a:lnTo>
                    <a:pt x="769" y="16377"/>
                  </a:lnTo>
                  <a:lnTo>
                    <a:pt x="1057" y="17481"/>
                  </a:lnTo>
                  <a:lnTo>
                    <a:pt x="1201" y="17914"/>
                  </a:lnTo>
                  <a:lnTo>
                    <a:pt x="1249" y="18010"/>
                  </a:lnTo>
                  <a:lnTo>
                    <a:pt x="1297" y="18106"/>
                  </a:lnTo>
                  <a:lnTo>
                    <a:pt x="1393" y="18106"/>
                  </a:lnTo>
                  <a:lnTo>
                    <a:pt x="1441" y="18058"/>
                  </a:lnTo>
                  <a:lnTo>
                    <a:pt x="1585" y="17866"/>
                  </a:lnTo>
                  <a:lnTo>
                    <a:pt x="1681" y="17529"/>
                  </a:lnTo>
                  <a:lnTo>
                    <a:pt x="1825" y="17193"/>
                  </a:lnTo>
                  <a:lnTo>
                    <a:pt x="1969" y="16473"/>
                  </a:lnTo>
                  <a:lnTo>
                    <a:pt x="2065" y="16137"/>
                  </a:lnTo>
                  <a:lnTo>
                    <a:pt x="3314" y="15464"/>
                  </a:lnTo>
                  <a:lnTo>
                    <a:pt x="4371" y="14792"/>
                  </a:lnTo>
                  <a:lnTo>
                    <a:pt x="5331" y="14120"/>
                  </a:lnTo>
                  <a:lnTo>
                    <a:pt x="6148" y="13447"/>
                  </a:lnTo>
                  <a:lnTo>
                    <a:pt x="6820" y="12727"/>
                  </a:lnTo>
                  <a:lnTo>
                    <a:pt x="7396" y="12055"/>
                  </a:lnTo>
                  <a:lnTo>
                    <a:pt x="7828" y="11334"/>
                  </a:lnTo>
                  <a:lnTo>
                    <a:pt x="8165" y="10662"/>
                  </a:lnTo>
                  <a:lnTo>
                    <a:pt x="8405" y="9990"/>
                  </a:lnTo>
                  <a:lnTo>
                    <a:pt x="8597" y="9317"/>
                  </a:lnTo>
                  <a:lnTo>
                    <a:pt x="8645" y="8645"/>
                  </a:lnTo>
                  <a:lnTo>
                    <a:pt x="8645" y="7972"/>
                  </a:lnTo>
                  <a:lnTo>
                    <a:pt x="8597" y="7300"/>
                  </a:lnTo>
                  <a:lnTo>
                    <a:pt x="8453" y="6676"/>
                  </a:lnTo>
                  <a:lnTo>
                    <a:pt x="8261" y="6051"/>
                  </a:lnTo>
                  <a:lnTo>
                    <a:pt x="8020" y="5475"/>
                  </a:lnTo>
                  <a:lnTo>
                    <a:pt x="7732" y="4851"/>
                  </a:lnTo>
                  <a:lnTo>
                    <a:pt x="7444" y="4323"/>
                  </a:lnTo>
                  <a:lnTo>
                    <a:pt x="7108" y="3794"/>
                  </a:lnTo>
                  <a:lnTo>
                    <a:pt x="6724" y="3266"/>
                  </a:lnTo>
                  <a:lnTo>
                    <a:pt x="6003" y="2354"/>
                  </a:lnTo>
                  <a:lnTo>
                    <a:pt x="5235" y="1537"/>
                  </a:lnTo>
                  <a:lnTo>
                    <a:pt x="4563" y="913"/>
                  </a:lnTo>
                  <a:lnTo>
                    <a:pt x="4034" y="433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59"/>
            <p:cNvSpPr/>
            <p:nvPr/>
          </p:nvSpPr>
          <p:spPr>
            <a:xfrm>
              <a:off x="870850" y="3466200"/>
              <a:ext cx="216125" cy="452650"/>
            </a:xfrm>
            <a:custGeom>
              <a:avLst/>
              <a:gdLst/>
              <a:ahLst/>
              <a:cxnLst/>
              <a:rect l="l" t="t" r="r" b="b"/>
              <a:pathLst>
                <a:path w="8645" h="18106" fill="none" extrusionOk="0">
                  <a:moveTo>
                    <a:pt x="3506" y="0"/>
                  </a:moveTo>
                  <a:lnTo>
                    <a:pt x="3506" y="0"/>
                  </a:lnTo>
                  <a:lnTo>
                    <a:pt x="4034" y="433"/>
                  </a:lnTo>
                  <a:lnTo>
                    <a:pt x="4563" y="913"/>
                  </a:lnTo>
                  <a:lnTo>
                    <a:pt x="5235" y="1537"/>
                  </a:lnTo>
                  <a:lnTo>
                    <a:pt x="6003" y="2354"/>
                  </a:lnTo>
                  <a:lnTo>
                    <a:pt x="6724" y="3266"/>
                  </a:lnTo>
                  <a:lnTo>
                    <a:pt x="7108" y="3794"/>
                  </a:lnTo>
                  <a:lnTo>
                    <a:pt x="7444" y="4323"/>
                  </a:lnTo>
                  <a:lnTo>
                    <a:pt x="7732" y="4851"/>
                  </a:lnTo>
                  <a:lnTo>
                    <a:pt x="8020" y="5475"/>
                  </a:lnTo>
                  <a:lnTo>
                    <a:pt x="8261" y="6051"/>
                  </a:lnTo>
                  <a:lnTo>
                    <a:pt x="8453" y="6676"/>
                  </a:lnTo>
                  <a:lnTo>
                    <a:pt x="8597" y="7300"/>
                  </a:lnTo>
                  <a:lnTo>
                    <a:pt x="8645" y="7972"/>
                  </a:lnTo>
                  <a:lnTo>
                    <a:pt x="8645" y="8645"/>
                  </a:lnTo>
                  <a:lnTo>
                    <a:pt x="8597" y="9317"/>
                  </a:lnTo>
                  <a:lnTo>
                    <a:pt x="8405" y="9990"/>
                  </a:lnTo>
                  <a:lnTo>
                    <a:pt x="8165" y="10662"/>
                  </a:lnTo>
                  <a:lnTo>
                    <a:pt x="7828" y="11334"/>
                  </a:lnTo>
                  <a:lnTo>
                    <a:pt x="7396" y="12055"/>
                  </a:lnTo>
                  <a:lnTo>
                    <a:pt x="6820" y="12727"/>
                  </a:lnTo>
                  <a:lnTo>
                    <a:pt x="6148" y="13447"/>
                  </a:lnTo>
                  <a:lnTo>
                    <a:pt x="5331" y="14120"/>
                  </a:lnTo>
                  <a:lnTo>
                    <a:pt x="4371" y="14792"/>
                  </a:lnTo>
                  <a:lnTo>
                    <a:pt x="3314" y="15464"/>
                  </a:lnTo>
                  <a:lnTo>
                    <a:pt x="2065" y="16137"/>
                  </a:lnTo>
                  <a:lnTo>
                    <a:pt x="2065" y="16137"/>
                  </a:lnTo>
                  <a:lnTo>
                    <a:pt x="1969" y="16473"/>
                  </a:lnTo>
                  <a:lnTo>
                    <a:pt x="1825" y="17193"/>
                  </a:lnTo>
                  <a:lnTo>
                    <a:pt x="1681" y="17529"/>
                  </a:lnTo>
                  <a:lnTo>
                    <a:pt x="1585" y="17866"/>
                  </a:lnTo>
                  <a:lnTo>
                    <a:pt x="1441" y="18058"/>
                  </a:lnTo>
                  <a:lnTo>
                    <a:pt x="1393" y="18106"/>
                  </a:lnTo>
                  <a:lnTo>
                    <a:pt x="1297" y="18106"/>
                  </a:lnTo>
                  <a:lnTo>
                    <a:pt x="1297" y="18106"/>
                  </a:lnTo>
                  <a:lnTo>
                    <a:pt x="1249" y="18010"/>
                  </a:lnTo>
                  <a:lnTo>
                    <a:pt x="1201" y="17914"/>
                  </a:lnTo>
                  <a:lnTo>
                    <a:pt x="1057" y="17481"/>
                  </a:lnTo>
                  <a:lnTo>
                    <a:pt x="769" y="16377"/>
                  </a:lnTo>
                  <a:lnTo>
                    <a:pt x="433" y="14792"/>
                  </a:lnTo>
                  <a:lnTo>
                    <a:pt x="433" y="14792"/>
                  </a:lnTo>
                  <a:lnTo>
                    <a:pt x="865" y="14600"/>
                  </a:lnTo>
                  <a:lnTo>
                    <a:pt x="1297" y="14360"/>
                  </a:lnTo>
                  <a:lnTo>
                    <a:pt x="1873" y="14024"/>
                  </a:lnTo>
                  <a:lnTo>
                    <a:pt x="2498" y="13543"/>
                  </a:lnTo>
                  <a:lnTo>
                    <a:pt x="3170" y="13015"/>
                  </a:lnTo>
                  <a:lnTo>
                    <a:pt x="3746" y="12391"/>
                  </a:lnTo>
                  <a:lnTo>
                    <a:pt x="4034" y="12055"/>
                  </a:lnTo>
                  <a:lnTo>
                    <a:pt x="4275" y="11670"/>
                  </a:lnTo>
                  <a:lnTo>
                    <a:pt x="4515" y="11286"/>
                  </a:lnTo>
                  <a:lnTo>
                    <a:pt x="4659" y="10902"/>
                  </a:lnTo>
                  <a:lnTo>
                    <a:pt x="4803" y="10470"/>
                  </a:lnTo>
                  <a:lnTo>
                    <a:pt x="4899" y="9990"/>
                  </a:lnTo>
                  <a:lnTo>
                    <a:pt x="4947" y="9557"/>
                  </a:lnTo>
                  <a:lnTo>
                    <a:pt x="4899" y="9077"/>
                  </a:lnTo>
                  <a:lnTo>
                    <a:pt x="4803" y="8549"/>
                  </a:lnTo>
                  <a:lnTo>
                    <a:pt x="4659" y="8020"/>
                  </a:lnTo>
                  <a:lnTo>
                    <a:pt x="4371" y="7492"/>
                  </a:lnTo>
                  <a:lnTo>
                    <a:pt x="4082" y="6916"/>
                  </a:lnTo>
                  <a:lnTo>
                    <a:pt x="3650" y="6340"/>
                  </a:lnTo>
                  <a:lnTo>
                    <a:pt x="3122" y="5715"/>
                  </a:lnTo>
                  <a:lnTo>
                    <a:pt x="2498" y="5139"/>
                  </a:lnTo>
                  <a:lnTo>
                    <a:pt x="1777" y="4467"/>
                  </a:lnTo>
                  <a:lnTo>
                    <a:pt x="961" y="3842"/>
                  </a:lnTo>
                  <a:lnTo>
                    <a:pt x="0" y="3170"/>
                  </a:lnTo>
                  <a:lnTo>
                    <a:pt x="350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extrusionOk="0">
                  <a:moveTo>
                    <a:pt x="1009" y="1"/>
                  </a:moveTo>
                  <a:lnTo>
                    <a:pt x="625" y="49"/>
                  </a:lnTo>
                  <a:lnTo>
                    <a:pt x="240" y="97"/>
                  </a:lnTo>
                  <a:lnTo>
                    <a:pt x="96" y="145"/>
                  </a:lnTo>
                  <a:lnTo>
                    <a:pt x="0" y="193"/>
                  </a:lnTo>
                  <a:lnTo>
                    <a:pt x="0" y="433"/>
                  </a:lnTo>
                  <a:lnTo>
                    <a:pt x="48" y="1009"/>
                  </a:lnTo>
                  <a:lnTo>
                    <a:pt x="144" y="1826"/>
                  </a:lnTo>
                  <a:lnTo>
                    <a:pt x="240" y="2690"/>
                  </a:lnTo>
                  <a:lnTo>
                    <a:pt x="385" y="3603"/>
                  </a:lnTo>
                  <a:lnTo>
                    <a:pt x="577" y="4371"/>
                  </a:lnTo>
                  <a:lnTo>
                    <a:pt x="721" y="4659"/>
                  </a:lnTo>
                  <a:lnTo>
                    <a:pt x="817" y="4899"/>
                  </a:lnTo>
                  <a:lnTo>
                    <a:pt x="913" y="5091"/>
                  </a:lnTo>
                  <a:lnTo>
                    <a:pt x="1057" y="5139"/>
                  </a:lnTo>
                  <a:lnTo>
                    <a:pt x="1201" y="5139"/>
                  </a:lnTo>
                  <a:lnTo>
                    <a:pt x="1297" y="5091"/>
                  </a:lnTo>
                  <a:lnTo>
                    <a:pt x="1537" y="4899"/>
                  </a:lnTo>
                  <a:lnTo>
                    <a:pt x="1729" y="4659"/>
                  </a:lnTo>
                  <a:lnTo>
                    <a:pt x="1921" y="4371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450" y="3410"/>
                  </a:lnTo>
                  <a:lnTo>
                    <a:pt x="2786" y="3122"/>
                  </a:lnTo>
                  <a:lnTo>
                    <a:pt x="2930" y="2978"/>
                  </a:lnTo>
                  <a:lnTo>
                    <a:pt x="3026" y="2786"/>
                  </a:lnTo>
                  <a:lnTo>
                    <a:pt x="3074" y="2642"/>
                  </a:lnTo>
                  <a:lnTo>
                    <a:pt x="3026" y="2498"/>
                  </a:lnTo>
                  <a:lnTo>
                    <a:pt x="2834" y="2306"/>
                  </a:lnTo>
                  <a:lnTo>
                    <a:pt x="2594" y="2114"/>
                  </a:lnTo>
                  <a:lnTo>
                    <a:pt x="2450" y="2018"/>
                  </a:lnTo>
                  <a:lnTo>
                    <a:pt x="2306" y="1970"/>
                  </a:lnTo>
                  <a:lnTo>
                    <a:pt x="2161" y="1970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825" y="2258"/>
                  </a:lnTo>
                  <a:lnTo>
                    <a:pt x="1681" y="2546"/>
                  </a:lnTo>
                  <a:lnTo>
                    <a:pt x="1585" y="2882"/>
                  </a:lnTo>
                  <a:lnTo>
                    <a:pt x="1489" y="1441"/>
                  </a:lnTo>
                  <a:lnTo>
                    <a:pt x="1393" y="481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fill="none" extrusionOk="0">
                  <a:moveTo>
                    <a:pt x="3026" y="2498"/>
                  </a:moveTo>
                  <a:lnTo>
                    <a:pt x="3026" y="2498"/>
                  </a:lnTo>
                  <a:lnTo>
                    <a:pt x="2834" y="2306"/>
                  </a:lnTo>
                  <a:lnTo>
                    <a:pt x="2594" y="2114"/>
                  </a:lnTo>
                  <a:lnTo>
                    <a:pt x="2450" y="2018"/>
                  </a:lnTo>
                  <a:lnTo>
                    <a:pt x="2306" y="1970"/>
                  </a:lnTo>
                  <a:lnTo>
                    <a:pt x="2161" y="1970"/>
                  </a:lnTo>
                  <a:lnTo>
                    <a:pt x="2017" y="2018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825" y="2258"/>
                  </a:lnTo>
                  <a:lnTo>
                    <a:pt x="1681" y="2546"/>
                  </a:lnTo>
                  <a:lnTo>
                    <a:pt x="1585" y="2882"/>
                  </a:lnTo>
                  <a:lnTo>
                    <a:pt x="1585" y="2882"/>
                  </a:lnTo>
                  <a:lnTo>
                    <a:pt x="1489" y="1441"/>
                  </a:lnTo>
                  <a:lnTo>
                    <a:pt x="1393" y="481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lnTo>
                    <a:pt x="1297" y="1"/>
                  </a:lnTo>
                  <a:lnTo>
                    <a:pt x="1009" y="1"/>
                  </a:lnTo>
                  <a:lnTo>
                    <a:pt x="625" y="49"/>
                  </a:lnTo>
                  <a:lnTo>
                    <a:pt x="240" y="97"/>
                  </a:lnTo>
                  <a:lnTo>
                    <a:pt x="96" y="145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433"/>
                  </a:lnTo>
                  <a:lnTo>
                    <a:pt x="48" y="1009"/>
                  </a:lnTo>
                  <a:lnTo>
                    <a:pt x="144" y="1826"/>
                  </a:lnTo>
                  <a:lnTo>
                    <a:pt x="240" y="2690"/>
                  </a:lnTo>
                  <a:lnTo>
                    <a:pt x="385" y="3603"/>
                  </a:lnTo>
                  <a:lnTo>
                    <a:pt x="577" y="4371"/>
                  </a:lnTo>
                  <a:lnTo>
                    <a:pt x="721" y="4659"/>
                  </a:lnTo>
                  <a:lnTo>
                    <a:pt x="817" y="4899"/>
                  </a:lnTo>
                  <a:lnTo>
                    <a:pt x="913" y="5091"/>
                  </a:lnTo>
                  <a:lnTo>
                    <a:pt x="1057" y="5139"/>
                  </a:lnTo>
                  <a:lnTo>
                    <a:pt x="1057" y="5139"/>
                  </a:lnTo>
                  <a:lnTo>
                    <a:pt x="1201" y="5139"/>
                  </a:lnTo>
                  <a:lnTo>
                    <a:pt x="1297" y="5091"/>
                  </a:lnTo>
                  <a:lnTo>
                    <a:pt x="1537" y="4899"/>
                  </a:lnTo>
                  <a:lnTo>
                    <a:pt x="1729" y="4659"/>
                  </a:lnTo>
                  <a:lnTo>
                    <a:pt x="1921" y="4371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306" y="3507"/>
                  </a:lnTo>
                  <a:lnTo>
                    <a:pt x="2450" y="3410"/>
                  </a:lnTo>
                  <a:lnTo>
                    <a:pt x="2786" y="3122"/>
                  </a:lnTo>
                  <a:lnTo>
                    <a:pt x="2930" y="2978"/>
                  </a:lnTo>
                  <a:lnTo>
                    <a:pt x="3026" y="2786"/>
                  </a:lnTo>
                  <a:lnTo>
                    <a:pt x="3074" y="2642"/>
                  </a:lnTo>
                  <a:lnTo>
                    <a:pt x="3026" y="24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extrusionOk="0">
                  <a:moveTo>
                    <a:pt x="1057" y="1"/>
                  </a:moveTo>
                  <a:lnTo>
                    <a:pt x="433" y="49"/>
                  </a:lnTo>
                  <a:lnTo>
                    <a:pt x="144" y="97"/>
                  </a:lnTo>
                  <a:lnTo>
                    <a:pt x="48" y="145"/>
                  </a:lnTo>
                  <a:lnTo>
                    <a:pt x="0" y="193"/>
                  </a:lnTo>
                  <a:lnTo>
                    <a:pt x="0" y="337"/>
                  </a:lnTo>
                  <a:lnTo>
                    <a:pt x="96" y="1393"/>
                  </a:lnTo>
                  <a:lnTo>
                    <a:pt x="288" y="3026"/>
                  </a:lnTo>
                  <a:lnTo>
                    <a:pt x="433" y="3795"/>
                  </a:lnTo>
                  <a:lnTo>
                    <a:pt x="625" y="4467"/>
                  </a:lnTo>
                  <a:lnTo>
                    <a:pt x="721" y="4755"/>
                  </a:lnTo>
                  <a:lnTo>
                    <a:pt x="817" y="4947"/>
                  </a:lnTo>
                  <a:lnTo>
                    <a:pt x="961" y="5091"/>
                  </a:lnTo>
                  <a:lnTo>
                    <a:pt x="1057" y="5139"/>
                  </a:lnTo>
                  <a:lnTo>
                    <a:pt x="1201" y="5139"/>
                  </a:lnTo>
                  <a:lnTo>
                    <a:pt x="1345" y="5091"/>
                  </a:lnTo>
                  <a:lnTo>
                    <a:pt x="1537" y="4899"/>
                  </a:lnTo>
                  <a:lnTo>
                    <a:pt x="1777" y="4611"/>
                  </a:lnTo>
                  <a:lnTo>
                    <a:pt x="1921" y="4323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690" y="3218"/>
                  </a:lnTo>
                  <a:lnTo>
                    <a:pt x="2978" y="2882"/>
                  </a:lnTo>
                  <a:lnTo>
                    <a:pt x="3074" y="2738"/>
                  </a:lnTo>
                  <a:lnTo>
                    <a:pt x="3074" y="2642"/>
                  </a:lnTo>
                  <a:lnTo>
                    <a:pt x="3026" y="2498"/>
                  </a:lnTo>
                  <a:lnTo>
                    <a:pt x="2882" y="2354"/>
                  </a:lnTo>
                  <a:lnTo>
                    <a:pt x="2690" y="2162"/>
                  </a:lnTo>
                  <a:lnTo>
                    <a:pt x="2450" y="2018"/>
                  </a:lnTo>
                  <a:lnTo>
                    <a:pt x="2258" y="1970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777" y="2306"/>
                  </a:lnTo>
                  <a:lnTo>
                    <a:pt x="1681" y="2594"/>
                  </a:lnTo>
                  <a:lnTo>
                    <a:pt x="1585" y="2882"/>
                  </a:lnTo>
                  <a:lnTo>
                    <a:pt x="1537" y="1730"/>
                  </a:lnTo>
                  <a:lnTo>
                    <a:pt x="1441" y="817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59"/>
            <p:cNvSpPr/>
            <p:nvPr/>
          </p:nvSpPr>
          <p:spPr>
            <a:xfrm>
              <a:off x="873250" y="3819175"/>
              <a:ext cx="76850" cy="128500"/>
            </a:xfrm>
            <a:custGeom>
              <a:avLst/>
              <a:gdLst/>
              <a:ahLst/>
              <a:cxnLst/>
              <a:rect l="l" t="t" r="r" b="b"/>
              <a:pathLst>
                <a:path w="3074" h="5140" fill="none" extrusionOk="0">
                  <a:moveTo>
                    <a:pt x="1057" y="1"/>
                  </a:moveTo>
                  <a:lnTo>
                    <a:pt x="1057" y="1"/>
                  </a:lnTo>
                  <a:lnTo>
                    <a:pt x="433" y="49"/>
                  </a:lnTo>
                  <a:lnTo>
                    <a:pt x="144" y="97"/>
                  </a:lnTo>
                  <a:lnTo>
                    <a:pt x="48" y="145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96" y="1393"/>
                  </a:lnTo>
                  <a:lnTo>
                    <a:pt x="288" y="3026"/>
                  </a:lnTo>
                  <a:lnTo>
                    <a:pt x="433" y="3795"/>
                  </a:lnTo>
                  <a:lnTo>
                    <a:pt x="625" y="4467"/>
                  </a:lnTo>
                  <a:lnTo>
                    <a:pt x="721" y="4755"/>
                  </a:lnTo>
                  <a:lnTo>
                    <a:pt x="817" y="4947"/>
                  </a:lnTo>
                  <a:lnTo>
                    <a:pt x="961" y="5091"/>
                  </a:lnTo>
                  <a:lnTo>
                    <a:pt x="1057" y="5139"/>
                  </a:lnTo>
                  <a:lnTo>
                    <a:pt x="1057" y="5139"/>
                  </a:lnTo>
                  <a:lnTo>
                    <a:pt x="1105" y="5139"/>
                  </a:lnTo>
                  <a:lnTo>
                    <a:pt x="1105" y="5139"/>
                  </a:lnTo>
                  <a:lnTo>
                    <a:pt x="1201" y="5139"/>
                  </a:lnTo>
                  <a:lnTo>
                    <a:pt x="1345" y="5091"/>
                  </a:lnTo>
                  <a:lnTo>
                    <a:pt x="1537" y="4899"/>
                  </a:lnTo>
                  <a:lnTo>
                    <a:pt x="1777" y="4611"/>
                  </a:lnTo>
                  <a:lnTo>
                    <a:pt x="1921" y="4323"/>
                  </a:lnTo>
                  <a:lnTo>
                    <a:pt x="2209" y="3795"/>
                  </a:lnTo>
                  <a:lnTo>
                    <a:pt x="2306" y="3507"/>
                  </a:lnTo>
                  <a:lnTo>
                    <a:pt x="2306" y="3507"/>
                  </a:lnTo>
                  <a:lnTo>
                    <a:pt x="2690" y="3218"/>
                  </a:lnTo>
                  <a:lnTo>
                    <a:pt x="2978" y="2882"/>
                  </a:lnTo>
                  <a:lnTo>
                    <a:pt x="3074" y="2738"/>
                  </a:lnTo>
                  <a:lnTo>
                    <a:pt x="3074" y="2642"/>
                  </a:lnTo>
                  <a:lnTo>
                    <a:pt x="3074" y="2642"/>
                  </a:lnTo>
                  <a:lnTo>
                    <a:pt x="3026" y="2498"/>
                  </a:lnTo>
                  <a:lnTo>
                    <a:pt x="3026" y="2498"/>
                  </a:lnTo>
                  <a:lnTo>
                    <a:pt x="2882" y="2354"/>
                  </a:lnTo>
                  <a:lnTo>
                    <a:pt x="2690" y="2162"/>
                  </a:lnTo>
                  <a:lnTo>
                    <a:pt x="2450" y="2018"/>
                  </a:lnTo>
                  <a:lnTo>
                    <a:pt x="2258" y="1970"/>
                  </a:lnTo>
                  <a:lnTo>
                    <a:pt x="2258" y="1970"/>
                  </a:lnTo>
                  <a:lnTo>
                    <a:pt x="2017" y="2018"/>
                  </a:lnTo>
                  <a:lnTo>
                    <a:pt x="2017" y="2018"/>
                  </a:lnTo>
                  <a:lnTo>
                    <a:pt x="1921" y="2114"/>
                  </a:lnTo>
                  <a:lnTo>
                    <a:pt x="1921" y="2114"/>
                  </a:lnTo>
                  <a:lnTo>
                    <a:pt x="1777" y="2306"/>
                  </a:lnTo>
                  <a:lnTo>
                    <a:pt x="1681" y="2594"/>
                  </a:lnTo>
                  <a:lnTo>
                    <a:pt x="1585" y="2882"/>
                  </a:lnTo>
                  <a:lnTo>
                    <a:pt x="1585" y="2882"/>
                  </a:lnTo>
                  <a:lnTo>
                    <a:pt x="1537" y="1730"/>
                  </a:lnTo>
                  <a:lnTo>
                    <a:pt x="1441" y="817"/>
                  </a:lnTo>
                  <a:lnTo>
                    <a:pt x="1345" y="145"/>
                  </a:lnTo>
                  <a:lnTo>
                    <a:pt x="1345" y="145"/>
                  </a:lnTo>
                  <a:lnTo>
                    <a:pt x="1297" y="49"/>
                  </a:lnTo>
                  <a:lnTo>
                    <a:pt x="1297" y="1"/>
                  </a:lnTo>
                  <a:lnTo>
                    <a:pt x="1297" y="1"/>
                  </a:lnTo>
                  <a:lnTo>
                    <a:pt x="1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59"/>
            <p:cNvSpPr/>
            <p:nvPr/>
          </p:nvSpPr>
          <p:spPr>
            <a:xfrm>
              <a:off x="882850" y="3819175"/>
              <a:ext cx="67250" cy="127300"/>
            </a:xfrm>
            <a:custGeom>
              <a:avLst/>
              <a:gdLst/>
              <a:ahLst/>
              <a:cxnLst/>
              <a:rect l="l" t="t" r="r" b="b"/>
              <a:pathLst>
                <a:path w="2690" h="5092" extrusionOk="0">
                  <a:moveTo>
                    <a:pt x="529" y="1"/>
                  </a:moveTo>
                  <a:lnTo>
                    <a:pt x="1" y="49"/>
                  </a:lnTo>
                  <a:lnTo>
                    <a:pt x="97" y="1057"/>
                  </a:lnTo>
                  <a:lnTo>
                    <a:pt x="289" y="2546"/>
                  </a:lnTo>
                  <a:lnTo>
                    <a:pt x="433" y="3266"/>
                  </a:lnTo>
                  <a:lnTo>
                    <a:pt x="577" y="3987"/>
                  </a:lnTo>
                  <a:lnTo>
                    <a:pt x="721" y="4611"/>
                  </a:lnTo>
                  <a:lnTo>
                    <a:pt x="961" y="5091"/>
                  </a:lnTo>
                  <a:lnTo>
                    <a:pt x="1153" y="4899"/>
                  </a:lnTo>
                  <a:lnTo>
                    <a:pt x="1297" y="4707"/>
                  </a:lnTo>
                  <a:lnTo>
                    <a:pt x="1633" y="4179"/>
                  </a:lnTo>
                  <a:lnTo>
                    <a:pt x="1874" y="3699"/>
                  </a:lnTo>
                  <a:lnTo>
                    <a:pt x="1922" y="3507"/>
                  </a:lnTo>
                  <a:lnTo>
                    <a:pt x="2066" y="3410"/>
                  </a:lnTo>
                  <a:lnTo>
                    <a:pt x="2402" y="3122"/>
                  </a:lnTo>
                  <a:lnTo>
                    <a:pt x="2546" y="2978"/>
                  </a:lnTo>
                  <a:lnTo>
                    <a:pt x="2642" y="2786"/>
                  </a:lnTo>
                  <a:lnTo>
                    <a:pt x="2690" y="2642"/>
                  </a:lnTo>
                  <a:lnTo>
                    <a:pt x="2642" y="2498"/>
                  </a:lnTo>
                  <a:lnTo>
                    <a:pt x="2450" y="2306"/>
                  </a:lnTo>
                  <a:lnTo>
                    <a:pt x="2210" y="2114"/>
                  </a:lnTo>
                  <a:lnTo>
                    <a:pt x="2066" y="2018"/>
                  </a:lnTo>
                  <a:lnTo>
                    <a:pt x="1922" y="1970"/>
                  </a:lnTo>
                  <a:lnTo>
                    <a:pt x="1777" y="1970"/>
                  </a:lnTo>
                  <a:lnTo>
                    <a:pt x="1633" y="2018"/>
                  </a:lnTo>
                  <a:lnTo>
                    <a:pt x="1537" y="2114"/>
                  </a:lnTo>
                  <a:lnTo>
                    <a:pt x="1441" y="2258"/>
                  </a:lnTo>
                  <a:lnTo>
                    <a:pt x="1297" y="2546"/>
                  </a:lnTo>
                  <a:lnTo>
                    <a:pt x="1201" y="2882"/>
                  </a:lnTo>
                  <a:lnTo>
                    <a:pt x="1105" y="1441"/>
                  </a:lnTo>
                  <a:lnTo>
                    <a:pt x="1009" y="481"/>
                  </a:lnTo>
                  <a:lnTo>
                    <a:pt x="961" y="145"/>
                  </a:lnTo>
                  <a:lnTo>
                    <a:pt x="913" y="49"/>
                  </a:lnTo>
                  <a:lnTo>
                    <a:pt x="913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59"/>
            <p:cNvSpPr/>
            <p:nvPr/>
          </p:nvSpPr>
          <p:spPr>
            <a:xfrm>
              <a:off x="894850" y="3910425"/>
              <a:ext cx="33650" cy="36050"/>
            </a:xfrm>
            <a:custGeom>
              <a:avLst/>
              <a:gdLst/>
              <a:ahLst/>
              <a:cxnLst/>
              <a:rect l="l" t="t" r="r" b="b"/>
              <a:pathLst>
                <a:path w="1346" h="1442" extrusionOk="0">
                  <a:moveTo>
                    <a:pt x="1" y="1"/>
                  </a:moveTo>
                  <a:lnTo>
                    <a:pt x="193" y="817"/>
                  </a:lnTo>
                  <a:lnTo>
                    <a:pt x="337" y="1153"/>
                  </a:lnTo>
                  <a:lnTo>
                    <a:pt x="481" y="1441"/>
                  </a:lnTo>
                  <a:lnTo>
                    <a:pt x="577" y="1297"/>
                  </a:lnTo>
                  <a:lnTo>
                    <a:pt x="721" y="1201"/>
                  </a:lnTo>
                  <a:lnTo>
                    <a:pt x="961" y="865"/>
                  </a:lnTo>
                  <a:lnTo>
                    <a:pt x="1201" y="481"/>
                  </a:lnTo>
                  <a:lnTo>
                    <a:pt x="1345" y="145"/>
                  </a:lnTo>
                  <a:lnTo>
                    <a:pt x="721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59"/>
            <p:cNvSpPr/>
            <p:nvPr/>
          </p:nvSpPr>
          <p:spPr>
            <a:xfrm>
              <a:off x="969300" y="3715925"/>
              <a:ext cx="24025" cy="55250"/>
            </a:xfrm>
            <a:custGeom>
              <a:avLst/>
              <a:gdLst/>
              <a:ahLst/>
              <a:cxnLst/>
              <a:rect l="l" t="t" r="r" b="b"/>
              <a:pathLst>
                <a:path w="961" h="2210" extrusionOk="0">
                  <a:moveTo>
                    <a:pt x="961" y="1"/>
                  </a:moveTo>
                  <a:lnTo>
                    <a:pt x="961" y="1"/>
                  </a:lnTo>
                  <a:lnTo>
                    <a:pt x="961" y="1"/>
                  </a:lnTo>
                  <a:lnTo>
                    <a:pt x="961" y="1"/>
                  </a:lnTo>
                  <a:lnTo>
                    <a:pt x="817" y="625"/>
                  </a:lnTo>
                  <a:lnTo>
                    <a:pt x="625" y="1153"/>
                  </a:lnTo>
                  <a:lnTo>
                    <a:pt x="337" y="1681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337" y="1681"/>
                  </a:lnTo>
                  <a:lnTo>
                    <a:pt x="625" y="1153"/>
                  </a:lnTo>
                  <a:lnTo>
                    <a:pt x="817" y="625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65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59"/>
            <p:cNvSpPr/>
            <p:nvPr/>
          </p:nvSpPr>
          <p:spPr>
            <a:xfrm>
              <a:off x="969300" y="3715925"/>
              <a:ext cx="24025" cy="55250"/>
            </a:xfrm>
            <a:custGeom>
              <a:avLst/>
              <a:gdLst/>
              <a:ahLst/>
              <a:cxnLst/>
              <a:rect l="l" t="t" r="r" b="b"/>
              <a:pathLst>
                <a:path w="961" h="2210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961" y="1"/>
                  </a:lnTo>
                  <a:lnTo>
                    <a:pt x="961" y="1"/>
                  </a:lnTo>
                  <a:lnTo>
                    <a:pt x="817" y="625"/>
                  </a:lnTo>
                  <a:lnTo>
                    <a:pt x="625" y="1153"/>
                  </a:lnTo>
                  <a:lnTo>
                    <a:pt x="337" y="1681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0" y="2210"/>
                  </a:lnTo>
                  <a:lnTo>
                    <a:pt x="337" y="1681"/>
                  </a:lnTo>
                  <a:lnTo>
                    <a:pt x="625" y="1153"/>
                  </a:lnTo>
                  <a:lnTo>
                    <a:pt x="817" y="625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59"/>
            <p:cNvSpPr/>
            <p:nvPr/>
          </p:nvSpPr>
          <p:spPr>
            <a:xfrm>
              <a:off x="969300" y="3642675"/>
              <a:ext cx="117675" cy="128500"/>
            </a:xfrm>
            <a:custGeom>
              <a:avLst/>
              <a:gdLst/>
              <a:ahLst/>
              <a:cxnLst/>
              <a:rect l="l" t="t" r="r" b="b"/>
              <a:pathLst>
                <a:path w="4707" h="5140" extrusionOk="0">
                  <a:moveTo>
                    <a:pt x="4323" y="1"/>
                  </a:moveTo>
                  <a:lnTo>
                    <a:pt x="4179" y="49"/>
                  </a:lnTo>
                  <a:lnTo>
                    <a:pt x="4082" y="97"/>
                  </a:lnTo>
                  <a:lnTo>
                    <a:pt x="3794" y="289"/>
                  </a:lnTo>
                  <a:lnTo>
                    <a:pt x="3410" y="625"/>
                  </a:lnTo>
                  <a:lnTo>
                    <a:pt x="3026" y="1010"/>
                  </a:lnTo>
                  <a:lnTo>
                    <a:pt x="2065" y="1970"/>
                  </a:lnTo>
                  <a:lnTo>
                    <a:pt x="1537" y="2450"/>
                  </a:lnTo>
                  <a:lnTo>
                    <a:pt x="961" y="2931"/>
                  </a:lnTo>
                  <a:lnTo>
                    <a:pt x="817" y="3555"/>
                  </a:lnTo>
                  <a:lnTo>
                    <a:pt x="625" y="4083"/>
                  </a:lnTo>
                  <a:lnTo>
                    <a:pt x="337" y="4611"/>
                  </a:lnTo>
                  <a:lnTo>
                    <a:pt x="0" y="5140"/>
                  </a:lnTo>
                  <a:lnTo>
                    <a:pt x="1153" y="4755"/>
                  </a:lnTo>
                  <a:lnTo>
                    <a:pt x="2306" y="4275"/>
                  </a:lnTo>
                  <a:lnTo>
                    <a:pt x="2882" y="4035"/>
                  </a:lnTo>
                  <a:lnTo>
                    <a:pt x="3410" y="3747"/>
                  </a:lnTo>
                  <a:lnTo>
                    <a:pt x="3938" y="3411"/>
                  </a:lnTo>
                  <a:lnTo>
                    <a:pt x="4419" y="3075"/>
                  </a:lnTo>
                  <a:lnTo>
                    <a:pt x="4563" y="2594"/>
                  </a:lnTo>
                  <a:lnTo>
                    <a:pt x="4611" y="2258"/>
                  </a:lnTo>
                  <a:lnTo>
                    <a:pt x="4707" y="1490"/>
                  </a:lnTo>
                  <a:lnTo>
                    <a:pt x="4707" y="1058"/>
                  </a:lnTo>
                  <a:lnTo>
                    <a:pt x="4659" y="721"/>
                  </a:lnTo>
                  <a:lnTo>
                    <a:pt x="4659" y="673"/>
                  </a:lnTo>
                  <a:lnTo>
                    <a:pt x="4659" y="625"/>
                  </a:lnTo>
                  <a:lnTo>
                    <a:pt x="4611" y="289"/>
                  </a:lnTo>
                  <a:lnTo>
                    <a:pt x="4467" y="97"/>
                  </a:lnTo>
                  <a:lnTo>
                    <a:pt x="4467" y="49"/>
                  </a:lnTo>
                  <a:lnTo>
                    <a:pt x="4371" y="49"/>
                  </a:lnTo>
                  <a:lnTo>
                    <a:pt x="4323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59"/>
            <p:cNvSpPr/>
            <p:nvPr/>
          </p:nvSpPr>
          <p:spPr>
            <a:xfrm>
              <a:off x="969300" y="3642675"/>
              <a:ext cx="117675" cy="128500"/>
            </a:xfrm>
            <a:custGeom>
              <a:avLst/>
              <a:gdLst/>
              <a:ahLst/>
              <a:cxnLst/>
              <a:rect l="l" t="t" r="r" b="b"/>
              <a:pathLst>
                <a:path w="4707" h="5140" fill="none" extrusionOk="0">
                  <a:moveTo>
                    <a:pt x="4323" y="1"/>
                  </a:moveTo>
                  <a:lnTo>
                    <a:pt x="4323" y="1"/>
                  </a:lnTo>
                  <a:lnTo>
                    <a:pt x="4179" y="49"/>
                  </a:lnTo>
                  <a:lnTo>
                    <a:pt x="4082" y="97"/>
                  </a:lnTo>
                  <a:lnTo>
                    <a:pt x="3794" y="289"/>
                  </a:lnTo>
                  <a:lnTo>
                    <a:pt x="3410" y="625"/>
                  </a:lnTo>
                  <a:lnTo>
                    <a:pt x="3026" y="1010"/>
                  </a:lnTo>
                  <a:lnTo>
                    <a:pt x="2065" y="1970"/>
                  </a:lnTo>
                  <a:lnTo>
                    <a:pt x="1537" y="2450"/>
                  </a:lnTo>
                  <a:lnTo>
                    <a:pt x="961" y="2931"/>
                  </a:lnTo>
                  <a:lnTo>
                    <a:pt x="961" y="2931"/>
                  </a:lnTo>
                  <a:lnTo>
                    <a:pt x="817" y="3555"/>
                  </a:lnTo>
                  <a:lnTo>
                    <a:pt x="625" y="4083"/>
                  </a:lnTo>
                  <a:lnTo>
                    <a:pt x="337" y="4611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1153" y="4755"/>
                  </a:lnTo>
                  <a:lnTo>
                    <a:pt x="2306" y="4275"/>
                  </a:lnTo>
                  <a:lnTo>
                    <a:pt x="2882" y="4035"/>
                  </a:lnTo>
                  <a:lnTo>
                    <a:pt x="3410" y="3747"/>
                  </a:lnTo>
                  <a:lnTo>
                    <a:pt x="3938" y="3411"/>
                  </a:lnTo>
                  <a:lnTo>
                    <a:pt x="4419" y="3075"/>
                  </a:lnTo>
                  <a:lnTo>
                    <a:pt x="4419" y="3075"/>
                  </a:lnTo>
                  <a:lnTo>
                    <a:pt x="4563" y="2594"/>
                  </a:lnTo>
                  <a:lnTo>
                    <a:pt x="4563" y="2594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611" y="2258"/>
                  </a:lnTo>
                  <a:lnTo>
                    <a:pt x="4707" y="1490"/>
                  </a:lnTo>
                  <a:lnTo>
                    <a:pt x="4707" y="1058"/>
                  </a:lnTo>
                  <a:lnTo>
                    <a:pt x="4659" y="721"/>
                  </a:lnTo>
                  <a:lnTo>
                    <a:pt x="4659" y="721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73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59" y="625"/>
                  </a:lnTo>
                  <a:lnTo>
                    <a:pt x="4611" y="289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97"/>
                  </a:lnTo>
                  <a:lnTo>
                    <a:pt x="4467" y="49"/>
                  </a:lnTo>
                  <a:lnTo>
                    <a:pt x="4467" y="49"/>
                  </a:lnTo>
                  <a:lnTo>
                    <a:pt x="4371" y="49"/>
                  </a:lnTo>
                  <a:lnTo>
                    <a:pt x="43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59"/>
            <p:cNvSpPr/>
            <p:nvPr/>
          </p:nvSpPr>
          <p:spPr>
            <a:xfrm>
              <a:off x="538275" y="3574250"/>
              <a:ext cx="359000" cy="290575"/>
            </a:xfrm>
            <a:custGeom>
              <a:avLst/>
              <a:gdLst/>
              <a:ahLst/>
              <a:cxnLst/>
              <a:rect l="l" t="t" r="r" b="b"/>
              <a:pathLst>
                <a:path w="14360" h="11623" extrusionOk="0">
                  <a:moveTo>
                    <a:pt x="9509" y="1"/>
                  </a:moveTo>
                  <a:lnTo>
                    <a:pt x="9701" y="1153"/>
                  </a:lnTo>
                  <a:lnTo>
                    <a:pt x="9845" y="2210"/>
                  </a:lnTo>
                  <a:lnTo>
                    <a:pt x="9942" y="3170"/>
                  </a:lnTo>
                  <a:lnTo>
                    <a:pt x="9942" y="4035"/>
                  </a:lnTo>
                  <a:lnTo>
                    <a:pt x="9893" y="4803"/>
                  </a:lnTo>
                  <a:lnTo>
                    <a:pt x="9797" y="5523"/>
                  </a:lnTo>
                  <a:lnTo>
                    <a:pt x="9653" y="6148"/>
                  </a:lnTo>
                  <a:lnTo>
                    <a:pt x="9461" y="6676"/>
                  </a:lnTo>
                  <a:lnTo>
                    <a:pt x="9221" y="7156"/>
                  </a:lnTo>
                  <a:lnTo>
                    <a:pt x="8981" y="7589"/>
                  </a:lnTo>
                  <a:lnTo>
                    <a:pt x="8645" y="7973"/>
                  </a:lnTo>
                  <a:lnTo>
                    <a:pt x="8309" y="8261"/>
                  </a:lnTo>
                  <a:lnTo>
                    <a:pt x="7972" y="8501"/>
                  </a:lnTo>
                  <a:lnTo>
                    <a:pt x="7588" y="8741"/>
                  </a:lnTo>
                  <a:lnTo>
                    <a:pt x="7204" y="8885"/>
                  </a:lnTo>
                  <a:lnTo>
                    <a:pt x="6772" y="8981"/>
                  </a:lnTo>
                  <a:lnTo>
                    <a:pt x="6340" y="9077"/>
                  </a:lnTo>
                  <a:lnTo>
                    <a:pt x="5907" y="9125"/>
                  </a:lnTo>
                  <a:lnTo>
                    <a:pt x="5091" y="9125"/>
                  </a:lnTo>
                  <a:lnTo>
                    <a:pt x="4275" y="9029"/>
                  </a:lnTo>
                  <a:lnTo>
                    <a:pt x="3554" y="8933"/>
                  </a:lnTo>
                  <a:lnTo>
                    <a:pt x="2930" y="8741"/>
                  </a:lnTo>
                  <a:lnTo>
                    <a:pt x="2450" y="8597"/>
                  </a:lnTo>
                  <a:lnTo>
                    <a:pt x="2017" y="8453"/>
                  </a:lnTo>
                  <a:lnTo>
                    <a:pt x="961" y="9894"/>
                  </a:lnTo>
                  <a:lnTo>
                    <a:pt x="288" y="10950"/>
                  </a:lnTo>
                  <a:lnTo>
                    <a:pt x="48" y="11334"/>
                  </a:lnTo>
                  <a:lnTo>
                    <a:pt x="0" y="11479"/>
                  </a:lnTo>
                  <a:lnTo>
                    <a:pt x="0" y="11575"/>
                  </a:lnTo>
                  <a:lnTo>
                    <a:pt x="48" y="11623"/>
                  </a:lnTo>
                  <a:lnTo>
                    <a:pt x="96" y="11623"/>
                  </a:lnTo>
                  <a:lnTo>
                    <a:pt x="336" y="11575"/>
                  </a:lnTo>
                  <a:lnTo>
                    <a:pt x="625" y="11431"/>
                  </a:lnTo>
                  <a:lnTo>
                    <a:pt x="961" y="11238"/>
                  </a:lnTo>
                  <a:lnTo>
                    <a:pt x="1633" y="10854"/>
                  </a:lnTo>
                  <a:lnTo>
                    <a:pt x="1921" y="10710"/>
                  </a:lnTo>
                  <a:lnTo>
                    <a:pt x="3266" y="11094"/>
                  </a:lnTo>
                  <a:lnTo>
                    <a:pt x="4467" y="11383"/>
                  </a:lnTo>
                  <a:lnTo>
                    <a:pt x="5619" y="11527"/>
                  </a:lnTo>
                  <a:lnTo>
                    <a:pt x="6676" y="11623"/>
                  </a:lnTo>
                  <a:lnTo>
                    <a:pt x="7684" y="11623"/>
                  </a:lnTo>
                  <a:lnTo>
                    <a:pt x="8549" y="11479"/>
                  </a:lnTo>
                  <a:lnTo>
                    <a:pt x="9365" y="11334"/>
                  </a:lnTo>
                  <a:lnTo>
                    <a:pt x="10086" y="11094"/>
                  </a:lnTo>
                  <a:lnTo>
                    <a:pt x="10758" y="10758"/>
                  </a:lnTo>
                  <a:lnTo>
                    <a:pt x="11334" y="10374"/>
                  </a:lnTo>
                  <a:lnTo>
                    <a:pt x="11863" y="9942"/>
                  </a:lnTo>
                  <a:lnTo>
                    <a:pt x="12343" y="9462"/>
                  </a:lnTo>
                  <a:lnTo>
                    <a:pt x="12727" y="8981"/>
                  </a:lnTo>
                  <a:lnTo>
                    <a:pt x="13063" y="8405"/>
                  </a:lnTo>
                  <a:lnTo>
                    <a:pt x="13351" y="7829"/>
                  </a:lnTo>
                  <a:lnTo>
                    <a:pt x="13639" y="7252"/>
                  </a:lnTo>
                  <a:lnTo>
                    <a:pt x="13832" y="6628"/>
                  </a:lnTo>
                  <a:lnTo>
                    <a:pt x="14024" y="6004"/>
                  </a:lnTo>
                  <a:lnTo>
                    <a:pt x="14120" y="5379"/>
                  </a:lnTo>
                  <a:lnTo>
                    <a:pt x="14216" y="4803"/>
                  </a:lnTo>
                  <a:lnTo>
                    <a:pt x="14360" y="3602"/>
                  </a:lnTo>
                  <a:lnTo>
                    <a:pt x="14360" y="2498"/>
                  </a:lnTo>
                  <a:lnTo>
                    <a:pt x="14360" y="1585"/>
                  </a:lnTo>
                  <a:lnTo>
                    <a:pt x="14312" y="865"/>
                  </a:lnTo>
                  <a:lnTo>
                    <a:pt x="14216" y="193"/>
                  </a:lnTo>
                  <a:lnTo>
                    <a:pt x="950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59"/>
            <p:cNvSpPr/>
            <p:nvPr/>
          </p:nvSpPr>
          <p:spPr>
            <a:xfrm>
              <a:off x="538275" y="3574250"/>
              <a:ext cx="359000" cy="290575"/>
            </a:xfrm>
            <a:custGeom>
              <a:avLst/>
              <a:gdLst/>
              <a:ahLst/>
              <a:cxnLst/>
              <a:rect l="l" t="t" r="r" b="b"/>
              <a:pathLst>
                <a:path w="14360" h="11623" fill="none" extrusionOk="0">
                  <a:moveTo>
                    <a:pt x="14216" y="193"/>
                  </a:moveTo>
                  <a:lnTo>
                    <a:pt x="14216" y="193"/>
                  </a:lnTo>
                  <a:lnTo>
                    <a:pt x="14312" y="865"/>
                  </a:lnTo>
                  <a:lnTo>
                    <a:pt x="14360" y="1585"/>
                  </a:lnTo>
                  <a:lnTo>
                    <a:pt x="14360" y="2498"/>
                  </a:lnTo>
                  <a:lnTo>
                    <a:pt x="14360" y="3602"/>
                  </a:lnTo>
                  <a:lnTo>
                    <a:pt x="14216" y="4803"/>
                  </a:lnTo>
                  <a:lnTo>
                    <a:pt x="14120" y="5379"/>
                  </a:lnTo>
                  <a:lnTo>
                    <a:pt x="14024" y="6004"/>
                  </a:lnTo>
                  <a:lnTo>
                    <a:pt x="13832" y="6628"/>
                  </a:lnTo>
                  <a:lnTo>
                    <a:pt x="13639" y="7252"/>
                  </a:lnTo>
                  <a:lnTo>
                    <a:pt x="13351" y="7829"/>
                  </a:lnTo>
                  <a:lnTo>
                    <a:pt x="13063" y="8405"/>
                  </a:lnTo>
                  <a:lnTo>
                    <a:pt x="12727" y="8981"/>
                  </a:lnTo>
                  <a:lnTo>
                    <a:pt x="12343" y="9462"/>
                  </a:lnTo>
                  <a:lnTo>
                    <a:pt x="11863" y="9942"/>
                  </a:lnTo>
                  <a:lnTo>
                    <a:pt x="11334" y="10374"/>
                  </a:lnTo>
                  <a:lnTo>
                    <a:pt x="10758" y="10758"/>
                  </a:lnTo>
                  <a:lnTo>
                    <a:pt x="10086" y="11094"/>
                  </a:lnTo>
                  <a:lnTo>
                    <a:pt x="9365" y="11334"/>
                  </a:lnTo>
                  <a:lnTo>
                    <a:pt x="8549" y="11479"/>
                  </a:lnTo>
                  <a:lnTo>
                    <a:pt x="7684" y="11623"/>
                  </a:lnTo>
                  <a:lnTo>
                    <a:pt x="6676" y="11623"/>
                  </a:lnTo>
                  <a:lnTo>
                    <a:pt x="5619" y="11527"/>
                  </a:lnTo>
                  <a:lnTo>
                    <a:pt x="4467" y="11383"/>
                  </a:lnTo>
                  <a:lnTo>
                    <a:pt x="3266" y="11094"/>
                  </a:lnTo>
                  <a:lnTo>
                    <a:pt x="1921" y="10710"/>
                  </a:lnTo>
                  <a:lnTo>
                    <a:pt x="1921" y="10710"/>
                  </a:lnTo>
                  <a:lnTo>
                    <a:pt x="1633" y="10854"/>
                  </a:lnTo>
                  <a:lnTo>
                    <a:pt x="961" y="11238"/>
                  </a:lnTo>
                  <a:lnTo>
                    <a:pt x="625" y="11431"/>
                  </a:lnTo>
                  <a:lnTo>
                    <a:pt x="336" y="11575"/>
                  </a:lnTo>
                  <a:lnTo>
                    <a:pt x="96" y="11623"/>
                  </a:lnTo>
                  <a:lnTo>
                    <a:pt x="48" y="11623"/>
                  </a:lnTo>
                  <a:lnTo>
                    <a:pt x="0" y="11575"/>
                  </a:lnTo>
                  <a:lnTo>
                    <a:pt x="0" y="11575"/>
                  </a:lnTo>
                  <a:lnTo>
                    <a:pt x="0" y="11479"/>
                  </a:lnTo>
                  <a:lnTo>
                    <a:pt x="48" y="11334"/>
                  </a:lnTo>
                  <a:lnTo>
                    <a:pt x="288" y="10950"/>
                  </a:lnTo>
                  <a:lnTo>
                    <a:pt x="961" y="9894"/>
                  </a:lnTo>
                  <a:lnTo>
                    <a:pt x="2017" y="8453"/>
                  </a:lnTo>
                  <a:lnTo>
                    <a:pt x="2017" y="8453"/>
                  </a:lnTo>
                  <a:lnTo>
                    <a:pt x="2450" y="8597"/>
                  </a:lnTo>
                  <a:lnTo>
                    <a:pt x="2930" y="8741"/>
                  </a:lnTo>
                  <a:lnTo>
                    <a:pt x="3554" y="8933"/>
                  </a:lnTo>
                  <a:lnTo>
                    <a:pt x="4275" y="9029"/>
                  </a:lnTo>
                  <a:lnTo>
                    <a:pt x="5091" y="9125"/>
                  </a:lnTo>
                  <a:lnTo>
                    <a:pt x="5907" y="9125"/>
                  </a:lnTo>
                  <a:lnTo>
                    <a:pt x="6340" y="9077"/>
                  </a:lnTo>
                  <a:lnTo>
                    <a:pt x="6772" y="8981"/>
                  </a:lnTo>
                  <a:lnTo>
                    <a:pt x="7204" y="8885"/>
                  </a:lnTo>
                  <a:lnTo>
                    <a:pt x="7588" y="8741"/>
                  </a:lnTo>
                  <a:lnTo>
                    <a:pt x="7972" y="8501"/>
                  </a:lnTo>
                  <a:lnTo>
                    <a:pt x="8309" y="8261"/>
                  </a:lnTo>
                  <a:lnTo>
                    <a:pt x="8645" y="7973"/>
                  </a:lnTo>
                  <a:lnTo>
                    <a:pt x="8981" y="7589"/>
                  </a:lnTo>
                  <a:lnTo>
                    <a:pt x="9221" y="7156"/>
                  </a:lnTo>
                  <a:lnTo>
                    <a:pt x="9461" y="6676"/>
                  </a:lnTo>
                  <a:lnTo>
                    <a:pt x="9653" y="6148"/>
                  </a:lnTo>
                  <a:lnTo>
                    <a:pt x="9797" y="5523"/>
                  </a:lnTo>
                  <a:lnTo>
                    <a:pt x="9893" y="4803"/>
                  </a:lnTo>
                  <a:lnTo>
                    <a:pt x="9942" y="4035"/>
                  </a:lnTo>
                  <a:lnTo>
                    <a:pt x="9942" y="3170"/>
                  </a:lnTo>
                  <a:lnTo>
                    <a:pt x="9845" y="2210"/>
                  </a:lnTo>
                  <a:lnTo>
                    <a:pt x="9701" y="1153"/>
                  </a:lnTo>
                  <a:lnTo>
                    <a:pt x="9509" y="1"/>
                  </a:lnTo>
                  <a:lnTo>
                    <a:pt x="14216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59"/>
            <p:cNvSpPr/>
            <p:nvPr/>
          </p:nvSpPr>
          <p:spPr>
            <a:xfrm>
              <a:off x="751975" y="3729125"/>
              <a:ext cx="27650" cy="46850"/>
            </a:xfrm>
            <a:custGeom>
              <a:avLst/>
              <a:gdLst/>
              <a:ahLst/>
              <a:cxnLst/>
              <a:rect l="l" t="t" r="r" b="b"/>
              <a:pathLst>
                <a:path w="1106" h="1874" extrusionOk="0">
                  <a:moveTo>
                    <a:pt x="1057" y="1"/>
                  </a:moveTo>
                  <a:lnTo>
                    <a:pt x="987" y="315"/>
                  </a:lnTo>
                  <a:lnTo>
                    <a:pt x="987" y="315"/>
                  </a:lnTo>
                  <a:lnTo>
                    <a:pt x="1105" y="1"/>
                  </a:lnTo>
                  <a:close/>
                  <a:moveTo>
                    <a:pt x="987" y="315"/>
                  </a:moveTo>
                  <a:lnTo>
                    <a:pt x="961" y="385"/>
                  </a:lnTo>
                  <a:lnTo>
                    <a:pt x="879" y="577"/>
                  </a:lnTo>
                  <a:lnTo>
                    <a:pt x="879" y="577"/>
                  </a:lnTo>
                  <a:lnTo>
                    <a:pt x="961" y="433"/>
                  </a:lnTo>
                  <a:lnTo>
                    <a:pt x="987" y="315"/>
                  </a:lnTo>
                  <a:close/>
                  <a:moveTo>
                    <a:pt x="879" y="577"/>
                  </a:moveTo>
                  <a:lnTo>
                    <a:pt x="769" y="769"/>
                  </a:lnTo>
                  <a:lnTo>
                    <a:pt x="707" y="913"/>
                  </a:lnTo>
                  <a:lnTo>
                    <a:pt x="817" y="721"/>
                  </a:lnTo>
                  <a:lnTo>
                    <a:pt x="879" y="577"/>
                  </a:lnTo>
                  <a:close/>
                  <a:moveTo>
                    <a:pt x="707" y="913"/>
                  </a:moveTo>
                  <a:lnTo>
                    <a:pt x="625" y="1057"/>
                  </a:lnTo>
                  <a:lnTo>
                    <a:pt x="433" y="1345"/>
                  </a:lnTo>
                  <a:lnTo>
                    <a:pt x="337" y="1490"/>
                  </a:lnTo>
                  <a:lnTo>
                    <a:pt x="337" y="1490"/>
                  </a:lnTo>
                  <a:lnTo>
                    <a:pt x="433" y="1394"/>
                  </a:lnTo>
                  <a:lnTo>
                    <a:pt x="625" y="1105"/>
                  </a:lnTo>
                  <a:lnTo>
                    <a:pt x="707" y="913"/>
                  </a:lnTo>
                  <a:close/>
                  <a:moveTo>
                    <a:pt x="337" y="1490"/>
                  </a:moveTo>
                  <a:lnTo>
                    <a:pt x="193" y="1634"/>
                  </a:lnTo>
                  <a:lnTo>
                    <a:pt x="1" y="1874"/>
                  </a:lnTo>
                  <a:lnTo>
                    <a:pt x="1" y="1874"/>
                  </a:lnTo>
                  <a:lnTo>
                    <a:pt x="241" y="1634"/>
                  </a:lnTo>
                  <a:lnTo>
                    <a:pt x="337" y="1490"/>
                  </a:lnTo>
                  <a:close/>
                </a:path>
              </a:pathLst>
            </a:custGeom>
            <a:solidFill>
              <a:srgbClr val="D65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59"/>
            <p:cNvSpPr/>
            <p:nvPr/>
          </p:nvSpPr>
          <p:spPr>
            <a:xfrm>
              <a:off x="739975" y="3729125"/>
              <a:ext cx="39650" cy="56450"/>
            </a:xfrm>
            <a:custGeom>
              <a:avLst/>
              <a:gdLst/>
              <a:ahLst/>
              <a:cxnLst/>
              <a:rect l="l" t="t" r="r" b="b"/>
              <a:pathLst>
                <a:path w="1586" h="2258" fill="none" extrusionOk="0">
                  <a:moveTo>
                    <a:pt x="1585" y="1"/>
                  </a:moveTo>
                  <a:lnTo>
                    <a:pt x="1585" y="1"/>
                  </a:lnTo>
                  <a:lnTo>
                    <a:pt x="1585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537" y="1"/>
                  </a:lnTo>
                  <a:lnTo>
                    <a:pt x="1441" y="433"/>
                  </a:lnTo>
                  <a:lnTo>
                    <a:pt x="1249" y="769"/>
                  </a:lnTo>
                  <a:lnTo>
                    <a:pt x="1105" y="1105"/>
                  </a:lnTo>
                  <a:lnTo>
                    <a:pt x="913" y="1394"/>
                  </a:lnTo>
                  <a:lnTo>
                    <a:pt x="673" y="1634"/>
                  </a:lnTo>
                  <a:lnTo>
                    <a:pt x="481" y="1874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481" y="1874"/>
                  </a:lnTo>
                  <a:lnTo>
                    <a:pt x="721" y="1634"/>
                  </a:lnTo>
                  <a:lnTo>
                    <a:pt x="913" y="1345"/>
                  </a:lnTo>
                  <a:lnTo>
                    <a:pt x="1105" y="1057"/>
                  </a:lnTo>
                  <a:lnTo>
                    <a:pt x="1297" y="721"/>
                  </a:lnTo>
                  <a:lnTo>
                    <a:pt x="1441" y="385"/>
                  </a:lnTo>
                  <a:lnTo>
                    <a:pt x="1585" y="1"/>
                  </a:lnTo>
                  <a:lnTo>
                    <a:pt x="1585" y="1"/>
                  </a:lnTo>
                  <a:lnTo>
                    <a:pt x="1585" y="1"/>
                  </a:lnTo>
                  <a:lnTo>
                    <a:pt x="1585" y="1"/>
                  </a:lnTo>
                  <a:lnTo>
                    <a:pt x="15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59"/>
            <p:cNvSpPr/>
            <p:nvPr/>
          </p:nvSpPr>
          <p:spPr>
            <a:xfrm>
              <a:off x="739975" y="3729125"/>
              <a:ext cx="141700" cy="60075"/>
            </a:xfrm>
            <a:custGeom>
              <a:avLst/>
              <a:gdLst/>
              <a:ahLst/>
              <a:cxnLst/>
              <a:rect l="l" t="t" r="r" b="b"/>
              <a:pathLst>
                <a:path w="5668" h="2403" extrusionOk="0">
                  <a:moveTo>
                    <a:pt x="1585" y="1"/>
                  </a:moveTo>
                  <a:lnTo>
                    <a:pt x="1441" y="385"/>
                  </a:lnTo>
                  <a:lnTo>
                    <a:pt x="1297" y="721"/>
                  </a:lnTo>
                  <a:lnTo>
                    <a:pt x="1105" y="1057"/>
                  </a:lnTo>
                  <a:lnTo>
                    <a:pt x="913" y="1345"/>
                  </a:lnTo>
                  <a:lnTo>
                    <a:pt x="721" y="1634"/>
                  </a:lnTo>
                  <a:lnTo>
                    <a:pt x="481" y="1874"/>
                  </a:lnTo>
                  <a:lnTo>
                    <a:pt x="1" y="2258"/>
                  </a:lnTo>
                  <a:lnTo>
                    <a:pt x="1393" y="2354"/>
                  </a:lnTo>
                  <a:lnTo>
                    <a:pt x="3074" y="2402"/>
                  </a:lnTo>
                  <a:lnTo>
                    <a:pt x="3987" y="2402"/>
                  </a:lnTo>
                  <a:lnTo>
                    <a:pt x="4947" y="2354"/>
                  </a:lnTo>
                  <a:lnTo>
                    <a:pt x="5331" y="1586"/>
                  </a:lnTo>
                  <a:lnTo>
                    <a:pt x="5668" y="769"/>
                  </a:lnTo>
                  <a:lnTo>
                    <a:pt x="4851" y="673"/>
                  </a:lnTo>
                  <a:lnTo>
                    <a:pt x="4035" y="529"/>
                  </a:lnTo>
                  <a:lnTo>
                    <a:pt x="2546" y="193"/>
                  </a:lnTo>
                  <a:lnTo>
                    <a:pt x="2498" y="193"/>
                  </a:lnTo>
                  <a:lnTo>
                    <a:pt x="2402" y="145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59"/>
            <p:cNvSpPr/>
            <p:nvPr/>
          </p:nvSpPr>
          <p:spPr>
            <a:xfrm>
              <a:off x="739975" y="3729125"/>
              <a:ext cx="141700" cy="60075"/>
            </a:xfrm>
            <a:custGeom>
              <a:avLst/>
              <a:gdLst/>
              <a:ahLst/>
              <a:cxnLst/>
              <a:rect l="l" t="t" r="r" b="b"/>
              <a:pathLst>
                <a:path w="5668" h="2403" fill="none" extrusionOk="0">
                  <a:moveTo>
                    <a:pt x="1585" y="1"/>
                  </a:moveTo>
                  <a:lnTo>
                    <a:pt x="1585" y="1"/>
                  </a:lnTo>
                  <a:lnTo>
                    <a:pt x="1441" y="385"/>
                  </a:lnTo>
                  <a:lnTo>
                    <a:pt x="1297" y="721"/>
                  </a:lnTo>
                  <a:lnTo>
                    <a:pt x="1105" y="1057"/>
                  </a:lnTo>
                  <a:lnTo>
                    <a:pt x="913" y="1345"/>
                  </a:lnTo>
                  <a:lnTo>
                    <a:pt x="721" y="1634"/>
                  </a:lnTo>
                  <a:lnTo>
                    <a:pt x="481" y="1874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393" y="2354"/>
                  </a:lnTo>
                  <a:lnTo>
                    <a:pt x="3074" y="2402"/>
                  </a:lnTo>
                  <a:lnTo>
                    <a:pt x="3074" y="2402"/>
                  </a:lnTo>
                  <a:lnTo>
                    <a:pt x="3987" y="2402"/>
                  </a:lnTo>
                  <a:lnTo>
                    <a:pt x="4947" y="2354"/>
                  </a:lnTo>
                  <a:lnTo>
                    <a:pt x="4947" y="2354"/>
                  </a:lnTo>
                  <a:lnTo>
                    <a:pt x="5331" y="1586"/>
                  </a:lnTo>
                  <a:lnTo>
                    <a:pt x="5668" y="769"/>
                  </a:lnTo>
                  <a:lnTo>
                    <a:pt x="5668" y="769"/>
                  </a:lnTo>
                  <a:lnTo>
                    <a:pt x="4851" y="673"/>
                  </a:lnTo>
                  <a:lnTo>
                    <a:pt x="4035" y="529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546" y="193"/>
                  </a:lnTo>
                  <a:lnTo>
                    <a:pt x="2498" y="193"/>
                  </a:lnTo>
                  <a:lnTo>
                    <a:pt x="2498" y="193"/>
                  </a:lnTo>
                  <a:lnTo>
                    <a:pt x="2402" y="145"/>
                  </a:lnTo>
                  <a:lnTo>
                    <a:pt x="2402" y="145"/>
                  </a:lnTo>
                  <a:lnTo>
                    <a:pt x="2402" y="145"/>
                  </a:lnTo>
                  <a:lnTo>
                    <a:pt x="2402" y="145"/>
                  </a:lnTo>
                  <a:lnTo>
                    <a:pt x="1633" y="1"/>
                  </a:lnTo>
                  <a:lnTo>
                    <a:pt x="1633" y="1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15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extrusionOk="0">
                  <a:moveTo>
                    <a:pt x="2450" y="1"/>
                  </a:moveTo>
                  <a:lnTo>
                    <a:pt x="2258" y="241"/>
                  </a:lnTo>
                  <a:lnTo>
                    <a:pt x="1922" y="769"/>
                  </a:lnTo>
                  <a:lnTo>
                    <a:pt x="1490" y="1537"/>
                  </a:lnTo>
                  <a:lnTo>
                    <a:pt x="961" y="2450"/>
                  </a:lnTo>
                  <a:lnTo>
                    <a:pt x="529" y="3314"/>
                  </a:lnTo>
                  <a:lnTo>
                    <a:pt x="193" y="4131"/>
                  </a:lnTo>
                  <a:lnTo>
                    <a:pt x="49" y="4467"/>
                  </a:lnTo>
                  <a:lnTo>
                    <a:pt x="1" y="4755"/>
                  </a:lnTo>
                  <a:lnTo>
                    <a:pt x="1" y="4995"/>
                  </a:lnTo>
                  <a:lnTo>
                    <a:pt x="49" y="5139"/>
                  </a:lnTo>
                  <a:lnTo>
                    <a:pt x="145" y="5187"/>
                  </a:lnTo>
                  <a:lnTo>
                    <a:pt x="577" y="5187"/>
                  </a:lnTo>
                  <a:lnTo>
                    <a:pt x="913" y="5043"/>
                  </a:lnTo>
                  <a:lnTo>
                    <a:pt x="1249" y="4899"/>
                  </a:lnTo>
                  <a:lnTo>
                    <a:pt x="1874" y="4563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738" y="2882"/>
                  </a:lnTo>
                  <a:lnTo>
                    <a:pt x="2546" y="2930"/>
                  </a:lnTo>
                  <a:lnTo>
                    <a:pt x="2258" y="3074"/>
                  </a:lnTo>
                  <a:lnTo>
                    <a:pt x="1970" y="3362"/>
                  </a:lnTo>
                  <a:lnTo>
                    <a:pt x="2834" y="2018"/>
                  </a:lnTo>
                  <a:lnTo>
                    <a:pt x="3411" y="1057"/>
                  </a:lnTo>
                  <a:lnTo>
                    <a:pt x="3555" y="721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363" y="433"/>
                  </a:lnTo>
                  <a:lnTo>
                    <a:pt x="3026" y="193"/>
                  </a:lnTo>
                  <a:lnTo>
                    <a:pt x="2690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fill="none" extrusionOk="0">
                  <a:moveTo>
                    <a:pt x="3411" y="3891"/>
                  </a:move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882" y="2834"/>
                  </a:lnTo>
                  <a:lnTo>
                    <a:pt x="2738" y="2882"/>
                  </a:lnTo>
                  <a:lnTo>
                    <a:pt x="2546" y="2930"/>
                  </a:lnTo>
                  <a:lnTo>
                    <a:pt x="2258" y="3074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2834" y="2018"/>
                  </a:lnTo>
                  <a:lnTo>
                    <a:pt x="3411" y="1057"/>
                  </a:lnTo>
                  <a:lnTo>
                    <a:pt x="3555" y="721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603" y="577"/>
                  </a:lnTo>
                  <a:lnTo>
                    <a:pt x="3363" y="433"/>
                  </a:lnTo>
                  <a:lnTo>
                    <a:pt x="3026" y="193"/>
                  </a:lnTo>
                  <a:lnTo>
                    <a:pt x="2690" y="49"/>
                  </a:lnTo>
                  <a:lnTo>
                    <a:pt x="2546" y="1"/>
                  </a:lnTo>
                  <a:lnTo>
                    <a:pt x="2450" y="1"/>
                  </a:lnTo>
                  <a:lnTo>
                    <a:pt x="2450" y="1"/>
                  </a:lnTo>
                  <a:lnTo>
                    <a:pt x="2258" y="241"/>
                  </a:lnTo>
                  <a:lnTo>
                    <a:pt x="1922" y="769"/>
                  </a:lnTo>
                  <a:lnTo>
                    <a:pt x="1490" y="1537"/>
                  </a:lnTo>
                  <a:lnTo>
                    <a:pt x="961" y="2450"/>
                  </a:lnTo>
                  <a:lnTo>
                    <a:pt x="529" y="3314"/>
                  </a:lnTo>
                  <a:lnTo>
                    <a:pt x="193" y="4131"/>
                  </a:lnTo>
                  <a:lnTo>
                    <a:pt x="49" y="4467"/>
                  </a:lnTo>
                  <a:lnTo>
                    <a:pt x="1" y="4755"/>
                  </a:lnTo>
                  <a:lnTo>
                    <a:pt x="1" y="4995"/>
                  </a:lnTo>
                  <a:lnTo>
                    <a:pt x="49" y="5139"/>
                  </a:lnTo>
                  <a:lnTo>
                    <a:pt x="49" y="5139"/>
                  </a:lnTo>
                  <a:lnTo>
                    <a:pt x="145" y="5187"/>
                  </a:lnTo>
                  <a:lnTo>
                    <a:pt x="289" y="5187"/>
                  </a:lnTo>
                  <a:lnTo>
                    <a:pt x="577" y="5187"/>
                  </a:lnTo>
                  <a:lnTo>
                    <a:pt x="913" y="5043"/>
                  </a:lnTo>
                  <a:lnTo>
                    <a:pt x="1249" y="4899"/>
                  </a:lnTo>
                  <a:lnTo>
                    <a:pt x="1874" y="4563"/>
                  </a:lnTo>
                  <a:lnTo>
                    <a:pt x="2114" y="4371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extrusionOk="0">
                  <a:moveTo>
                    <a:pt x="2450" y="1"/>
                  </a:moveTo>
                  <a:lnTo>
                    <a:pt x="2306" y="193"/>
                  </a:lnTo>
                  <a:lnTo>
                    <a:pt x="1970" y="673"/>
                  </a:lnTo>
                  <a:lnTo>
                    <a:pt x="1153" y="2114"/>
                  </a:lnTo>
                  <a:lnTo>
                    <a:pt x="721" y="2930"/>
                  </a:lnTo>
                  <a:lnTo>
                    <a:pt x="337" y="3747"/>
                  </a:lnTo>
                  <a:lnTo>
                    <a:pt x="97" y="4419"/>
                  </a:lnTo>
                  <a:lnTo>
                    <a:pt x="1" y="4707"/>
                  </a:lnTo>
                  <a:lnTo>
                    <a:pt x="1" y="4899"/>
                  </a:lnTo>
                  <a:lnTo>
                    <a:pt x="1" y="5043"/>
                  </a:lnTo>
                  <a:lnTo>
                    <a:pt x="49" y="5139"/>
                  </a:lnTo>
                  <a:lnTo>
                    <a:pt x="193" y="5187"/>
                  </a:lnTo>
                  <a:lnTo>
                    <a:pt x="577" y="5187"/>
                  </a:lnTo>
                  <a:lnTo>
                    <a:pt x="865" y="5091"/>
                  </a:lnTo>
                  <a:lnTo>
                    <a:pt x="1490" y="4803"/>
                  </a:lnTo>
                  <a:lnTo>
                    <a:pt x="1922" y="4515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834" y="2834"/>
                  </a:lnTo>
                  <a:lnTo>
                    <a:pt x="2690" y="2882"/>
                  </a:lnTo>
                  <a:lnTo>
                    <a:pt x="2546" y="2930"/>
                  </a:lnTo>
                  <a:lnTo>
                    <a:pt x="2258" y="3122"/>
                  </a:lnTo>
                  <a:lnTo>
                    <a:pt x="1970" y="3362"/>
                  </a:lnTo>
                  <a:lnTo>
                    <a:pt x="2786" y="2114"/>
                  </a:lnTo>
                  <a:lnTo>
                    <a:pt x="3315" y="1153"/>
                  </a:lnTo>
                  <a:lnTo>
                    <a:pt x="3507" y="817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411" y="433"/>
                  </a:lnTo>
                  <a:lnTo>
                    <a:pt x="3074" y="241"/>
                  </a:lnTo>
                  <a:lnTo>
                    <a:pt x="2786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59"/>
            <p:cNvSpPr/>
            <p:nvPr/>
          </p:nvSpPr>
          <p:spPr>
            <a:xfrm>
              <a:off x="514250" y="3771150"/>
              <a:ext cx="90075" cy="129700"/>
            </a:xfrm>
            <a:custGeom>
              <a:avLst/>
              <a:gdLst/>
              <a:ahLst/>
              <a:cxnLst/>
              <a:rect l="l" t="t" r="r" b="b"/>
              <a:pathLst>
                <a:path w="3603" h="5188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450" y="1"/>
                  </a:lnTo>
                  <a:lnTo>
                    <a:pt x="2450" y="1"/>
                  </a:lnTo>
                  <a:lnTo>
                    <a:pt x="2306" y="193"/>
                  </a:lnTo>
                  <a:lnTo>
                    <a:pt x="1970" y="673"/>
                  </a:lnTo>
                  <a:lnTo>
                    <a:pt x="1153" y="2114"/>
                  </a:lnTo>
                  <a:lnTo>
                    <a:pt x="721" y="2930"/>
                  </a:lnTo>
                  <a:lnTo>
                    <a:pt x="337" y="3747"/>
                  </a:lnTo>
                  <a:lnTo>
                    <a:pt x="97" y="4419"/>
                  </a:lnTo>
                  <a:lnTo>
                    <a:pt x="1" y="4707"/>
                  </a:lnTo>
                  <a:lnTo>
                    <a:pt x="1" y="4899"/>
                  </a:lnTo>
                  <a:lnTo>
                    <a:pt x="1" y="4899"/>
                  </a:lnTo>
                  <a:lnTo>
                    <a:pt x="1" y="5043"/>
                  </a:lnTo>
                  <a:lnTo>
                    <a:pt x="49" y="5139"/>
                  </a:lnTo>
                  <a:lnTo>
                    <a:pt x="49" y="5139"/>
                  </a:lnTo>
                  <a:lnTo>
                    <a:pt x="193" y="5187"/>
                  </a:lnTo>
                  <a:lnTo>
                    <a:pt x="337" y="5187"/>
                  </a:lnTo>
                  <a:lnTo>
                    <a:pt x="337" y="5187"/>
                  </a:lnTo>
                  <a:lnTo>
                    <a:pt x="577" y="5187"/>
                  </a:lnTo>
                  <a:lnTo>
                    <a:pt x="865" y="5091"/>
                  </a:lnTo>
                  <a:lnTo>
                    <a:pt x="1490" y="4803"/>
                  </a:lnTo>
                  <a:lnTo>
                    <a:pt x="1922" y="4515"/>
                  </a:lnTo>
                  <a:lnTo>
                    <a:pt x="2114" y="4371"/>
                  </a:lnTo>
                  <a:lnTo>
                    <a:pt x="2114" y="4371"/>
                  </a:lnTo>
                  <a:lnTo>
                    <a:pt x="2306" y="4371"/>
                  </a:lnTo>
                  <a:lnTo>
                    <a:pt x="2738" y="4275"/>
                  </a:lnTo>
                  <a:lnTo>
                    <a:pt x="2978" y="4227"/>
                  </a:lnTo>
                  <a:lnTo>
                    <a:pt x="3170" y="4131"/>
                  </a:lnTo>
                  <a:lnTo>
                    <a:pt x="3315" y="4035"/>
                  </a:lnTo>
                  <a:lnTo>
                    <a:pt x="3411" y="3891"/>
                  </a:lnTo>
                  <a:lnTo>
                    <a:pt x="3411" y="3891"/>
                  </a:lnTo>
                  <a:lnTo>
                    <a:pt x="3363" y="3555"/>
                  </a:lnTo>
                  <a:lnTo>
                    <a:pt x="3315" y="3218"/>
                  </a:lnTo>
                  <a:lnTo>
                    <a:pt x="3218" y="3074"/>
                  </a:lnTo>
                  <a:lnTo>
                    <a:pt x="3122" y="2978"/>
                  </a:lnTo>
                  <a:lnTo>
                    <a:pt x="3026" y="2882"/>
                  </a:lnTo>
                  <a:lnTo>
                    <a:pt x="2882" y="2834"/>
                  </a:lnTo>
                  <a:lnTo>
                    <a:pt x="2882" y="2834"/>
                  </a:lnTo>
                  <a:lnTo>
                    <a:pt x="2834" y="2834"/>
                  </a:lnTo>
                  <a:lnTo>
                    <a:pt x="2834" y="2834"/>
                  </a:lnTo>
                  <a:lnTo>
                    <a:pt x="2690" y="2882"/>
                  </a:lnTo>
                  <a:lnTo>
                    <a:pt x="2546" y="2930"/>
                  </a:lnTo>
                  <a:lnTo>
                    <a:pt x="2258" y="3122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1970" y="3362"/>
                  </a:lnTo>
                  <a:lnTo>
                    <a:pt x="2786" y="2114"/>
                  </a:lnTo>
                  <a:lnTo>
                    <a:pt x="3315" y="1153"/>
                  </a:lnTo>
                  <a:lnTo>
                    <a:pt x="3507" y="817"/>
                  </a:lnTo>
                  <a:lnTo>
                    <a:pt x="3603" y="625"/>
                  </a:lnTo>
                  <a:lnTo>
                    <a:pt x="3603" y="625"/>
                  </a:lnTo>
                  <a:lnTo>
                    <a:pt x="3603" y="577"/>
                  </a:lnTo>
                  <a:lnTo>
                    <a:pt x="3603" y="577"/>
                  </a:lnTo>
                  <a:lnTo>
                    <a:pt x="3411" y="433"/>
                  </a:lnTo>
                  <a:lnTo>
                    <a:pt x="3074" y="241"/>
                  </a:lnTo>
                  <a:lnTo>
                    <a:pt x="2786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59"/>
            <p:cNvSpPr/>
            <p:nvPr/>
          </p:nvSpPr>
          <p:spPr>
            <a:xfrm>
              <a:off x="522650" y="3773550"/>
              <a:ext cx="81675" cy="127300"/>
            </a:xfrm>
            <a:custGeom>
              <a:avLst/>
              <a:gdLst/>
              <a:ahLst/>
              <a:cxnLst/>
              <a:rect l="l" t="t" r="r" b="b"/>
              <a:pathLst>
                <a:path w="3267" h="5092" extrusionOk="0">
                  <a:moveTo>
                    <a:pt x="2498" y="1"/>
                  </a:moveTo>
                  <a:lnTo>
                    <a:pt x="1922" y="961"/>
                  </a:lnTo>
                  <a:lnTo>
                    <a:pt x="1106" y="2402"/>
                  </a:lnTo>
                  <a:lnTo>
                    <a:pt x="721" y="3170"/>
                  </a:lnTo>
                  <a:lnTo>
                    <a:pt x="385" y="3939"/>
                  </a:lnTo>
                  <a:lnTo>
                    <a:pt x="97" y="4563"/>
                  </a:lnTo>
                  <a:lnTo>
                    <a:pt x="1" y="5091"/>
                  </a:lnTo>
                  <a:lnTo>
                    <a:pt x="241" y="5091"/>
                  </a:lnTo>
                  <a:lnTo>
                    <a:pt x="529" y="4995"/>
                  </a:lnTo>
                  <a:lnTo>
                    <a:pt x="1106" y="4707"/>
                  </a:lnTo>
                  <a:lnTo>
                    <a:pt x="1586" y="4419"/>
                  </a:lnTo>
                  <a:lnTo>
                    <a:pt x="1778" y="4275"/>
                  </a:lnTo>
                  <a:lnTo>
                    <a:pt x="1970" y="4275"/>
                  </a:lnTo>
                  <a:lnTo>
                    <a:pt x="2402" y="4179"/>
                  </a:lnTo>
                  <a:lnTo>
                    <a:pt x="2642" y="4131"/>
                  </a:lnTo>
                  <a:lnTo>
                    <a:pt x="2834" y="4035"/>
                  </a:lnTo>
                  <a:lnTo>
                    <a:pt x="2979" y="3939"/>
                  </a:lnTo>
                  <a:lnTo>
                    <a:pt x="3075" y="3795"/>
                  </a:lnTo>
                  <a:lnTo>
                    <a:pt x="3027" y="3459"/>
                  </a:lnTo>
                  <a:lnTo>
                    <a:pt x="2979" y="3122"/>
                  </a:lnTo>
                  <a:lnTo>
                    <a:pt x="2882" y="2978"/>
                  </a:lnTo>
                  <a:lnTo>
                    <a:pt x="2786" y="2882"/>
                  </a:lnTo>
                  <a:lnTo>
                    <a:pt x="2690" y="2786"/>
                  </a:lnTo>
                  <a:lnTo>
                    <a:pt x="2546" y="2738"/>
                  </a:lnTo>
                  <a:lnTo>
                    <a:pt x="2402" y="2786"/>
                  </a:lnTo>
                  <a:lnTo>
                    <a:pt x="2210" y="2834"/>
                  </a:lnTo>
                  <a:lnTo>
                    <a:pt x="1922" y="2978"/>
                  </a:lnTo>
                  <a:lnTo>
                    <a:pt x="1634" y="3266"/>
                  </a:lnTo>
                  <a:lnTo>
                    <a:pt x="2498" y="1922"/>
                  </a:lnTo>
                  <a:lnTo>
                    <a:pt x="3075" y="961"/>
                  </a:lnTo>
                  <a:lnTo>
                    <a:pt x="3219" y="625"/>
                  </a:lnTo>
                  <a:lnTo>
                    <a:pt x="3267" y="529"/>
                  </a:lnTo>
                  <a:lnTo>
                    <a:pt x="3267" y="481"/>
                  </a:lnTo>
                  <a:lnTo>
                    <a:pt x="2931" y="241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59"/>
            <p:cNvSpPr/>
            <p:nvPr/>
          </p:nvSpPr>
          <p:spPr>
            <a:xfrm>
              <a:off x="522650" y="3862400"/>
              <a:ext cx="38450" cy="38450"/>
            </a:xfrm>
            <a:custGeom>
              <a:avLst/>
              <a:gdLst/>
              <a:ahLst/>
              <a:cxnLst/>
              <a:rect l="l" t="t" r="r" b="b"/>
              <a:pathLst>
                <a:path w="1538" h="1538" extrusionOk="0">
                  <a:moveTo>
                    <a:pt x="529" y="1"/>
                  </a:moveTo>
                  <a:lnTo>
                    <a:pt x="145" y="865"/>
                  </a:lnTo>
                  <a:lnTo>
                    <a:pt x="49" y="1249"/>
                  </a:lnTo>
                  <a:lnTo>
                    <a:pt x="1" y="1537"/>
                  </a:lnTo>
                  <a:lnTo>
                    <a:pt x="145" y="1537"/>
                  </a:lnTo>
                  <a:lnTo>
                    <a:pt x="337" y="1489"/>
                  </a:lnTo>
                  <a:lnTo>
                    <a:pt x="769" y="1345"/>
                  </a:lnTo>
                  <a:lnTo>
                    <a:pt x="1202" y="1105"/>
                  </a:lnTo>
                  <a:lnTo>
                    <a:pt x="1538" y="913"/>
                  </a:lnTo>
                  <a:lnTo>
                    <a:pt x="1346" y="673"/>
                  </a:lnTo>
                  <a:lnTo>
                    <a:pt x="1106" y="433"/>
                  </a:lnTo>
                  <a:lnTo>
                    <a:pt x="817" y="193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59"/>
            <p:cNvSpPr/>
            <p:nvPr/>
          </p:nvSpPr>
          <p:spPr>
            <a:xfrm>
              <a:off x="654725" y="3533425"/>
              <a:ext cx="555925" cy="265375"/>
            </a:xfrm>
            <a:custGeom>
              <a:avLst/>
              <a:gdLst/>
              <a:ahLst/>
              <a:cxnLst/>
              <a:rect l="l" t="t" r="r" b="b"/>
              <a:pathLst>
                <a:path w="22237" h="10615" extrusionOk="0">
                  <a:moveTo>
                    <a:pt x="15657" y="1"/>
                  </a:moveTo>
                  <a:lnTo>
                    <a:pt x="4755" y="4371"/>
                  </a:lnTo>
                  <a:lnTo>
                    <a:pt x="3411" y="5908"/>
                  </a:lnTo>
                  <a:lnTo>
                    <a:pt x="2834" y="6100"/>
                  </a:lnTo>
                  <a:lnTo>
                    <a:pt x="2306" y="6292"/>
                  </a:lnTo>
                  <a:lnTo>
                    <a:pt x="1682" y="6628"/>
                  </a:lnTo>
                  <a:lnTo>
                    <a:pt x="1057" y="7012"/>
                  </a:lnTo>
                  <a:lnTo>
                    <a:pt x="769" y="7204"/>
                  </a:lnTo>
                  <a:lnTo>
                    <a:pt x="481" y="7445"/>
                  </a:lnTo>
                  <a:lnTo>
                    <a:pt x="289" y="7685"/>
                  </a:lnTo>
                  <a:lnTo>
                    <a:pt x="145" y="7973"/>
                  </a:lnTo>
                  <a:lnTo>
                    <a:pt x="1" y="8261"/>
                  </a:lnTo>
                  <a:lnTo>
                    <a:pt x="1" y="8549"/>
                  </a:lnTo>
                  <a:lnTo>
                    <a:pt x="49" y="8837"/>
                  </a:lnTo>
                  <a:lnTo>
                    <a:pt x="97" y="9077"/>
                  </a:lnTo>
                  <a:lnTo>
                    <a:pt x="241" y="9318"/>
                  </a:lnTo>
                  <a:lnTo>
                    <a:pt x="385" y="9510"/>
                  </a:lnTo>
                  <a:lnTo>
                    <a:pt x="577" y="9702"/>
                  </a:lnTo>
                  <a:lnTo>
                    <a:pt x="769" y="9894"/>
                  </a:lnTo>
                  <a:lnTo>
                    <a:pt x="1201" y="10182"/>
                  </a:lnTo>
                  <a:lnTo>
                    <a:pt x="1634" y="10374"/>
                  </a:lnTo>
                  <a:lnTo>
                    <a:pt x="2018" y="10518"/>
                  </a:lnTo>
                  <a:lnTo>
                    <a:pt x="2354" y="10614"/>
                  </a:lnTo>
                  <a:lnTo>
                    <a:pt x="2690" y="10470"/>
                  </a:lnTo>
                  <a:lnTo>
                    <a:pt x="3026" y="10326"/>
                  </a:lnTo>
                  <a:lnTo>
                    <a:pt x="3459" y="10038"/>
                  </a:lnTo>
                  <a:lnTo>
                    <a:pt x="3891" y="9654"/>
                  </a:lnTo>
                  <a:lnTo>
                    <a:pt x="4323" y="9173"/>
                  </a:lnTo>
                  <a:lnTo>
                    <a:pt x="4515" y="8885"/>
                  </a:lnTo>
                  <a:lnTo>
                    <a:pt x="4707" y="8549"/>
                  </a:lnTo>
                  <a:lnTo>
                    <a:pt x="4851" y="8213"/>
                  </a:lnTo>
                  <a:lnTo>
                    <a:pt x="4995" y="7829"/>
                  </a:lnTo>
                  <a:lnTo>
                    <a:pt x="6388" y="8117"/>
                  </a:lnTo>
                  <a:lnTo>
                    <a:pt x="7205" y="8309"/>
                  </a:lnTo>
                  <a:lnTo>
                    <a:pt x="8069" y="8453"/>
                  </a:lnTo>
                  <a:lnTo>
                    <a:pt x="8933" y="8597"/>
                  </a:lnTo>
                  <a:lnTo>
                    <a:pt x="9798" y="8645"/>
                  </a:lnTo>
                  <a:lnTo>
                    <a:pt x="10662" y="8597"/>
                  </a:lnTo>
                  <a:lnTo>
                    <a:pt x="11095" y="8549"/>
                  </a:lnTo>
                  <a:lnTo>
                    <a:pt x="11479" y="8453"/>
                  </a:lnTo>
                  <a:lnTo>
                    <a:pt x="11959" y="8309"/>
                  </a:lnTo>
                  <a:lnTo>
                    <a:pt x="12439" y="8069"/>
                  </a:lnTo>
                  <a:lnTo>
                    <a:pt x="12872" y="7781"/>
                  </a:lnTo>
                  <a:lnTo>
                    <a:pt x="13352" y="7445"/>
                  </a:lnTo>
                  <a:lnTo>
                    <a:pt x="14216" y="6724"/>
                  </a:lnTo>
                  <a:lnTo>
                    <a:pt x="14985" y="5956"/>
                  </a:lnTo>
                  <a:lnTo>
                    <a:pt x="15705" y="5283"/>
                  </a:lnTo>
                  <a:lnTo>
                    <a:pt x="16281" y="4755"/>
                  </a:lnTo>
                  <a:lnTo>
                    <a:pt x="16521" y="4563"/>
                  </a:lnTo>
                  <a:lnTo>
                    <a:pt x="16714" y="4419"/>
                  </a:lnTo>
                  <a:lnTo>
                    <a:pt x="16906" y="4371"/>
                  </a:lnTo>
                  <a:lnTo>
                    <a:pt x="17050" y="4419"/>
                  </a:lnTo>
                  <a:lnTo>
                    <a:pt x="17098" y="4563"/>
                  </a:lnTo>
                  <a:lnTo>
                    <a:pt x="17194" y="4707"/>
                  </a:lnTo>
                  <a:lnTo>
                    <a:pt x="17242" y="5091"/>
                  </a:lnTo>
                  <a:lnTo>
                    <a:pt x="17290" y="5572"/>
                  </a:lnTo>
                  <a:lnTo>
                    <a:pt x="17242" y="6100"/>
                  </a:lnTo>
                  <a:lnTo>
                    <a:pt x="17146" y="6964"/>
                  </a:lnTo>
                  <a:lnTo>
                    <a:pt x="17098" y="7349"/>
                  </a:lnTo>
                  <a:lnTo>
                    <a:pt x="17962" y="6580"/>
                  </a:lnTo>
                  <a:lnTo>
                    <a:pt x="18827" y="5764"/>
                  </a:lnTo>
                  <a:lnTo>
                    <a:pt x="19787" y="4803"/>
                  </a:lnTo>
                  <a:lnTo>
                    <a:pt x="20748" y="3747"/>
                  </a:lnTo>
                  <a:lnTo>
                    <a:pt x="21180" y="3266"/>
                  </a:lnTo>
                  <a:lnTo>
                    <a:pt x="21564" y="2786"/>
                  </a:lnTo>
                  <a:lnTo>
                    <a:pt x="21900" y="2306"/>
                  </a:lnTo>
                  <a:lnTo>
                    <a:pt x="22092" y="1922"/>
                  </a:lnTo>
                  <a:lnTo>
                    <a:pt x="22188" y="1586"/>
                  </a:lnTo>
                  <a:lnTo>
                    <a:pt x="22236" y="1393"/>
                  </a:lnTo>
                  <a:lnTo>
                    <a:pt x="22188" y="1297"/>
                  </a:lnTo>
                  <a:lnTo>
                    <a:pt x="22140" y="1153"/>
                  </a:lnTo>
                  <a:lnTo>
                    <a:pt x="22044" y="1057"/>
                  </a:lnTo>
                  <a:lnTo>
                    <a:pt x="21756" y="865"/>
                  </a:lnTo>
                  <a:lnTo>
                    <a:pt x="21420" y="673"/>
                  </a:lnTo>
                  <a:lnTo>
                    <a:pt x="20988" y="529"/>
                  </a:lnTo>
                  <a:lnTo>
                    <a:pt x="20459" y="433"/>
                  </a:lnTo>
                  <a:lnTo>
                    <a:pt x="19931" y="337"/>
                  </a:lnTo>
                  <a:lnTo>
                    <a:pt x="18731" y="145"/>
                  </a:lnTo>
                  <a:lnTo>
                    <a:pt x="17578" y="49"/>
                  </a:lnTo>
                  <a:lnTo>
                    <a:pt x="16617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59"/>
            <p:cNvSpPr/>
            <p:nvPr/>
          </p:nvSpPr>
          <p:spPr>
            <a:xfrm>
              <a:off x="654725" y="3533425"/>
              <a:ext cx="555925" cy="265375"/>
            </a:xfrm>
            <a:custGeom>
              <a:avLst/>
              <a:gdLst/>
              <a:ahLst/>
              <a:cxnLst/>
              <a:rect l="l" t="t" r="r" b="b"/>
              <a:pathLst>
                <a:path w="22237" h="10615" fill="none" extrusionOk="0">
                  <a:moveTo>
                    <a:pt x="22188" y="1297"/>
                  </a:moveTo>
                  <a:lnTo>
                    <a:pt x="22188" y="1297"/>
                  </a:lnTo>
                  <a:lnTo>
                    <a:pt x="22140" y="1153"/>
                  </a:lnTo>
                  <a:lnTo>
                    <a:pt x="22044" y="1057"/>
                  </a:lnTo>
                  <a:lnTo>
                    <a:pt x="21756" y="865"/>
                  </a:lnTo>
                  <a:lnTo>
                    <a:pt x="21420" y="673"/>
                  </a:lnTo>
                  <a:lnTo>
                    <a:pt x="20988" y="529"/>
                  </a:lnTo>
                  <a:lnTo>
                    <a:pt x="20459" y="433"/>
                  </a:lnTo>
                  <a:lnTo>
                    <a:pt x="19931" y="337"/>
                  </a:lnTo>
                  <a:lnTo>
                    <a:pt x="18731" y="145"/>
                  </a:lnTo>
                  <a:lnTo>
                    <a:pt x="17578" y="49"/>
                  </a:lnTo>
                  <a:lnTo>
                    <a:pt x="16617" y="1"/>
                  </a:lnTo>
                  <a:lnTo>
                    <a:pt x="15657" y="1"/>
                  </a:lnTo>
                  <a:lnTo>
                    <a:pt x="4755" y="4371"/>
                  </a:lnTo>
                  <a:lnTo>
                    <a:pt x="3411" y="5908"/>
                  </a:lnTo>
                  <a:lnTo>
                    <a:pt x="3411" y="5908"/>
                  </a:lnTo>
                  <a:lnTo>
                    <a:pt x="2834" y="6100"/>
                  </a:lnTo>
                  <a:lnTo>
                    <a:pt x="2306" y="6292"/>
                  </a:lnTo>
                  <a:lnTo>
                    <a:pt x="1682" y="6628"/>
                  </a:lnTo>
                  <a:lnTo>
                    <a:pt x="1057" y="7012"/>
                  </a:lnTo>
                  <a:lnTo>
                    <a:pt x="769" y="7204"/>
                  </a:lnTo>
                  <a:lnTo>
                    <a:pt x="481" y="7445"/>
                  </a:lnTo>
                  <a:lnTo>
                    <a:pt x="289" y="7685"/>
                  </a:lnTo>
                  <a:lnTo>
                    <a:pt x="145" y="7973"/>
                  </a:lnTo>
                  <a:lnTo>
                    <a:pt x="1" y="8261"/>
                  </a:lnTo>
                  <a:lnTo>
                    <a:pt x="1" y="8549"/>
                  </a:lnTo>
                  <a:lnTo>
                    <a:pt x="1" y="8549"/>
                  </a:lnTo>
                  <a:lnTo>
                    <a:pt x="49" y="8837"/>
                  </a:lnTo>
                  <a:lnTo>
                    <a:pt x="97" y="9077"/>
                  </a:lnTo>
                  <a:lnTo>
                    <a:pt x="241" y="9318"/>
                  </a:lnTo>
                  <a:lnTo>
                    <a:pt x="385" y="9510"/>
                  </a:lnTo>
                  <a:lnTo>
                    <a:pt x="577" y="9702"/>
                  </a:lnTo>
                  <a:lnTo>
                    <a:pt x="769" y="9894"/>
                  </a:lnTo>
                  <a:lnTo>
                    <a:pt x="1201" y="10182"/>
                  </a:lnTo>
                  <a:lnTo>
                    <a:pt x="1634" y="10374"/>
                  </a:lnTo>
                  <a:lnTo>
                    <a:pt x="2018" y="10518"/>
                  </a:lnTo>
                  <a:lnTo>
                    <a:pt x="2354" y="10614"/>
                  </a:lnTo>
                  <a:lnTo>
                    <a:pt x="2354" y="10614"/>
                  </a:lnTo>
                  <a:lnTo>
                    <a:pt x="2690" y="10470"/>
                  </a:lnTo>
                  <a:lnTo>
                    <a:pt x="3026" y="10326"/>
                  </a:lnTo>
                  <a:lnTo>
                    <a:pt x="3459" y="10038"/>
                  </a:lnTo>
                  <a:lnTo>
                    <a:pt x="3891" y="9654"/>
                  </a:lnTo>
                  <a:lnTo>
                    <a:pt x="4323" y="9173"/>
                  </a:lnTo>
                  <a:lnTo>
                    <a:pt x="4515" y="8885"/>
                  </a:lnTo>
                  <a:lnTo>
                    <a:pt x="4707" y="8549"/>
                  </a:lnTo>
                  <a:lnTo>
                    <a:pt x="4851" y="8213"/>
                  </a:lnTo>
                  <a:lnTo>
                    <a:pt x="4995" y="7829"/>
                  </a:lnTo>
                  <a:lnTo>
                    <a:pt x="4995" y="7829"/>
                  </a:lnTo>
                  <a:lnTo>
                    <a:pt x="6388" y="8117"/>
                  </a:lnTo>
                  <a:lnTo>
                    <a:pt x="7205" y="8309"/>
                  </a:lnTo>
                  <a:lnTo>
                    <a:pt x="8069" y="8453"/>
                  </a:lnTo>
                  <a:lnTo>
                    <a:pt x="8933" y="8597"/>
                  </a:lnTo>
                  <a:lnTo>
                    <a:pt x="9798" y="8645"/>
                  </a:lnTo>
                  <a:lnTo>
                    <a:pt x="10662" y="8597"/>
                  </a:lnTo>
                  <a:lnTo>
                    <a:pt x="11095" y="8549"/>
                  </a:lnTo>
                  <a:lnTo>
                    <a:pt x="11479" y="8453"/>
                  </a:lnTo>
                  <a:lnTo>
                    <a:pt x="11479" y="8453"/>
                  </a:lnTo>
                  <a:lnTo>
                    <a:pt x="11959" y="8309"/>
                  </a:lnTo>
                  <a:lnTo>
                    <a:pt x="12439" y="8069"/>
                  </a:lnTo>
                  <a:lnTo>
                    <a:pt x="12872" y="7781"/>
                  </a:lnTo>
                  <a:lnTo>
                    <a:pt x="13352" y="7445"/>
                  </a:lnTo>
                  <a:lnTo>
                    <a:pt x="14216" y="6724"/>
                  </a:lnTo>
                  <a:lnTo>
                    <a:pt x="14985" y="5956"/>
                  </a:lnTo>
                  <a:lnTo>
                    <a:pt x="15705" y="5283"/>
                  </a:lnTo>
                  <a:lnTo>
                    <a:pt x="16281" y="4755"/>
                  </a:lnTo>
                  <a:lnTo>
                    <a:pt x="16521" y="4563"/>
                  </a:lnTo>
                  <a:lnTo>
                    <a:pt x="16714" y="4419"/>
                  </a:lnTo>
                  <a:lnTo>
                    <a:pt x="16906" y="4371"/>
                  </a:lnTo>
                  <a:lnTo>
                    <a:pt x="17050" y="4419"/>
                  </a:lnTo>
                  <a:lnTo>
                    <a:pt x="17050" y="4419"/>
                  </a:lnTo>
                  <a:lnTo>
                    <a:pt x="17098" y="4563"/>
                  </a:lnTo>
                  <a:lnTo>
                    <a:pt x="17194" y="4707"/>
                  </a:lnTo>
                  <a:lnTo>
                    <a:pt x="17242" y="5091"/>
                  </a:lnTo>
                  <a:lnTo>
                    <a:pt x="17290" y="5572"/>
                  </a:lnTo>
                  <a:lnTo>
                    <a:pt x="17242" y="6100"/>
                  </a:lnTo>
                  <a:lnTo>
                    <a:pt x="17146" y="6964"/>
                  </a:lnTo>
                  <a:lnTo>
                    <a:pt x="17098" y="7349"/>
                  </a:lnTo>
                  <a:lnTo>
                    <a:pt x="17098" y="7349"/>
                  </a:lnTo>
                  <a:lnTo>
                    <a:pt x="17962" y="6580"/>
                  </a:lnTo>
                  <a:lnTo>
                    <a:pt x="18827" y="5764"/>
                  </a:lnTo>
                  <a:lnTo>
                    <a:pt x="19787" y="4803"/>
                  </a:lnTo>
                  <a:lnTo>
                    <a:pt x="20748" y="3747"/>
                  </a:lnTo>
                  <a:lnTo>
                    <a:pt x="21180" y="3266"/>
                  </a:lnTo>
                  <a:lnTo>
                    <a:pt x="21564" y="2786"/>
                  </a:lnTo>
                  <a:lnTo>
                    <a:pt x="21900" y="2306"/>
                  </a:lnTo>
                  <a:lnTo>
                    <a:pt x="22092" y="1922"/>
                  </a:lnTo>
                  <a:lnTo>
                    <a:pt x="22188" y="1586"/>
                  </a:lnTo>
                  <a:lnTo>
                    <a:pt x="22236" y="1393"/>
                  </a:lnTo>
                  <a:lnTo>
                    <a:pt x="22188" y="129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59"/>
            <p:cNvSpPr/>
            <p:nvPr/>
          </p:nvSpPr>
          <p:spPr>
            <a:xfrm>
              <a:off x="800000" y="37327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extrusionOk="0">
                  <a:moveTo>
                    <a:pt x="145" y="49"/>
                  </a:move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59"/>
            <p:cNvSpPr/>
            <p:nvPr/>
          </p:nvSpPr>
          <p:spPr>
            <a:xfrm>
              <a:off x="803600" y="3733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59"/>
            <p:cNvSpPr/>
            <p:nvPr/>
          </p:nvSpPr>
          <p:spPr>
            <a:xfrm>
              <a:off x="800000" y="3732725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59"/>
            <p:cNvSpPr/>
            <p:nvPr/>
          </p:nvSpPr>
          <p:spPr>
            <a:xfrm>
              <a:off x="800000" y="37327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extrusionOk="0">
                  <a:moveTo>
                    <a:pt x="1" y="1"/>
                  </a:moveTo>
                  <a:lnTo>
                    <a:pt x="97" y="49"/>
                  </a:lnTo>
                  <a:lnTo>
                    <a:pt x="145" y="4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59"/>
            <p:cNvSpPr/>
            <p:nvPr/>
          </p:nvSpPr>
          <p:spPr>
            <a:xfrm>
              <a:off x="800000" y="37327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59"/>
            <p:cNvSpPr/>
            <p:nvPr/>
          </p:nvSpPr>
          <p:spPr>
            <a:xfrm>
              <a:off x="778400" y="372912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CE4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59"/>
            <p:cNvSpPr/>
            <p:nvPr/>
          </p:nvSpPr>
          <p:spPr>
            <a:xfrm>
              <a:off x="7796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59"/>
            <p:cNvSpPr/>
            <p:nvPr/>
          </p:nvSpPr>
          <p:spPr>
            <a:xfrm>
              <a:off x="778400" y="372912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59"/>
            <p:cNvSpPr/>
            <p:nvPr/>
          </p:nvSpPr>
          <p:spPr>
            <a:xfrm>
              <a:off x="779600" y="3729125"/>
              <a:ext cx="2425" cy="25"/>
            </a:xfrm>
            <a:custGeom>
              <a:avLst/>
              <a:gdLst/>
              <a:ahLst/>
              <a:cxnLst/>
              <a:rect l="l" t="t" r="r" b="b"/>
              <a:pathLst>
                <a:path w="97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96" y="1"/>
                  </a:lnTo>
                  <a:lnTo>
                    <a:pt x="96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59"/>
            <p:cNvSpPr/>
            <p:nvPr/>
          </p:nvSpPr>
          <p:spPr>
            <a:xfrm>
              <a:off x="779600" y="3729125"/>
              <a:ext cx="2425" cy="25"/>
            </a:xfrm>
            <a:custGeom>
              <a:avLst/>
              <a:gdLst/>
              <a:ahLst/>
              <a:cxnLst/>
              <a:rect l="l" t="t" r="r" b="b"/>
              <a:pathLst>
                <a:path w="97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96" y="1"/>
                  </a:lnTo>
                  <a:lnTo>
                    <a:pt x="96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59"/>
            <p:cNvSpPr/>
            <p:nvPr/>
          </p:nvSpPr>
          <p:spPr>
            <a:xfrm>
              <a:off x="7784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E4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59"/>
            <p:cNvSpPr/>
            <p:nvPr/>
          </p:nvSpPr>
          <p:spPr>
            <a:xfrm>
              <a:off x="7784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59"/>
            <p:cNvSpPr/>
            <p:nvPr/>
          </p:nvSpPr>
          <p:spPr>
            <a:xfrm>
              <a:off x="778400" y="372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59"/>
            <p:cNvSpPr/>
            <p:nvPr/>
          </p:nvSpPr>
          <p:spPr>
            <a:xfrm>
              <a:off x="736375" y="3785550"/>
              <a:ext cx="3625" cy="2450"/>
            </a:xfrm>
            <a:custGeom>
              <a:avLst/>
              <a:gdLst/>
              <a:ahLst/>
              <a:cxnLst/>
              <a:rect l="l" t="t" r="r" b="b"/>
              <a:pathLst>
                <a:path w="145" h="98" extrusionOk="0">
                  <a:moveTo>
                    <a:pt x="145" y="1"/>
                  </a:moveTo>
                  <a:lnTo>
                    <a:pt x="145" y="1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145" y="1"/>
                  </a:lnTo>
                  <a:lnTo>
                    <a:pt x="145" y="1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CB6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59"/>
            <p:cNvSpPr/>
            <p:nvPr/>
          </p:nvSpPr>
          <p:spPr>
            <a:xfrm>
              <a:off x="736375" y="3785550"/>
              <a:ext cx="3625" cy="2450"/>
            </a:xfrm>
            <a:custGeom>
              <a:avLst/>
              <a:gdLst/>
              <a:ahLst/>
              <a:cxnLst/>
              <a:rect l="l" t="t" r="r" b="b"/>
              <a:pathLst>
                <a:path w="145" h="98" fill="none" extrusionOk="0">
                  <a:moveTo>
                    <a:pt x="145" y="1"/>
                  </a:moveTo>
                  <a:lnTo>
                    <a:pt x="145" y="1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145" y="1"/>
                  </a:lnTo>
                  <a:lnTo>
                    <a:pt x="145" y="1"/>
                  </a:lnTo>
                  <a:lnTo>
                    <a:pt x="1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59"/>
            <p:cNvSpPr/>
            <p:nvPr/>
          </p:nvSpPr>
          <p:spPr>
            <a:xfrm>
              <a:off x="739975" y="3769950"/>
              <a:ext cx="16825" cy="15625"/>
            </a:xfrm>
            <a:custGeom>
              <a:avLst/>
              <a:gdLst/>
              <a:ahLst/>
              <a:cxnLst/>
              <a:rect l="l" t="t" r="r" b="b"/>
              <a:pathLst>
                <a:path w="673" h="625" extrusionOk="0">
                  <a:moveTo>
                    <a:pt x="673" y="1"/>
                  </a:moveTo>
                  <a:lnTo>
                    <a:pt x="433" y="241"/>
                  </a:lnTo>
                  <a:lnTo>
                    <a:pt x="1" y="625"/>
                  </a:lnTo>
                  <a:lnTo>
                    <a:pt x="481" y="241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CE4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59"/>
            <p:cNvSpPr/>
            <p:nvPr/>
          </p:nvSpPr>
          <p:spPr>
            <a:xfrm>
              <a:off x="739975" y="3729125"/>
              <a:ext cx="38450" cy="56450"/>
            </a:xfrm>
            <a:custGeom>
              <a:avLst/>
              <a:gdLst/>
              <a:ahLst/>
              <a:cxnLst/>
              <a:rect l="l" t="t" r="r" b="b"/>
              <a:pathLst>
                <a:path w="1538" h="2258" fill="none" extrusionOk="0">
                  <a:moveTo>
                    <a:pt x="1537" y="1"/>
                  </a:moveTo>
                  <a:lnTo>
                    <a:pt x="1537" y="1"/>
                  </a:lnTo>
                  <a:lnTo>
                    <a:pt x="1441" y="433"/>
                  </a:lnTo>
                  <a:lnTo>
                    <a:pt x="1249" y="769"/>
                  </a:lnTo>
                  <a:lnTo>
                    <a:pt x="1105" y="1105"/>
                  </a:lnTo>
                  <a:lnTo>
                    <a:pt x="913" y="1394"/>
                  </a:lnTo>
                  <a:lnTo>
                    <a:pt x="673" y="1634"/>
                  </a:lnTo>
                  <a:lnTo>
                    <a:pt x="433" y="1874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1" y="2258"/>
                  </a:lnTo>
                  <a:lnTo>
                    <a:pt x="481" y="1874"/>
                  </a:lnTo>
                  <a:lnTo>
                    <a:pt x="673" y="1634"/>
                  </a:lnTo>
                  <a:lnTo>
                    <a:pt x="913" y="1394"/>
                  </a:lnTo>
                  <a:lnTo>
                    <a:pt x="1105" y="1105"/>
                  </a:lnTo>
                  <a:lnTo>
                    <a:pt x="1249" y="769"/>
                  </a:lnTo>
                  <a:lnTo>
                    <a:pt x="1441" y="433"/>
                  </a:lnTo>
                  <a:lnTo>
                    <a:pt x="153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59"/>
            <p:cNvSpPr/>
            <p:nvPr/>
          </p:nvSpPr>
          <p:spPr>
            <a:xfrm>
              <a:off x="739975" y="378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59"/>
            <p:cNvSpPr/>
            <p:nvPr/>
          </p:nvSpPr>
          <p:spPr>
            <a:xfrm>
              <a:off x="739975" y="378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59"/>
            <p:cNvSpPr/>
            <p:nvPr/>
          </p:nvSpPr>
          <p:spPr>
            <a:xfrm>
              <a:off x="658325" y="3708725"/>
              <a:ext cx="122500" cy="87675"/>
            </a:xfrm>
            <a:custGeom>
              <a:avLst/>
              <a:gdLst/>
              <a:ahLst/>
              <a:cxnLst/>
              <a:rect l="l" t="t" r="r" b="b"/>
              <a:pathLst>
                <a:path w="4900" h="3507" extrusionOk="0">
                  <a:moveTo>
                    <a:pt x="1586" y="0"/>
                  </a:moveTo>
                  <a:lnTo>
                    <a:pt x="1105" y="192"/>
                  </a:lnTo>
                  <a:lnTo>
                    <a:pt x="625" y="481"/>
                  </a:lnTo>
                  <a:lnTo>
                    <a:pt x="433" y="673"/>
                  </a:lnTo>
                  <a:lnTo>
                    <a:pt x="241" y="865"/>
                  </a:lnTo>
                  <a:lnTo>
                    <a:pt x="97" y="1057"/>
                  </a:lnTo>
                  <a:lnTo>
                    <a:pt x="1" y="1297"/>
                  </a:lnTo>
                  <a:lnTo>
                    <a:pt x="1" y="1537"/>
                  </a:lnTo>
                  <a:lnTo>
                    <a:pt x="49" y="1777"/>
                  </a:lnTo>
                  <a:lnTo>
                    <a:pt x="193" y="2065"/>
                  </a:lnTo>
                  <a:lnTo>
                    <a:pt x="385" y="2354"/>
                  </a:lnTo>
                  <a:lnTo>
                    <a:pt x="721" y="2642"/>
                  </a:lnTo>
                  <a:lnTo>
                    <a:pt x="1153" y="2930"/>
                  </a:lnTo>
                  <a:lnTo>
                    <a:pt x="1730" y="3218"/>
                  </a:lnTo>
                  <a:lnTo>
                    <a:pt x="2450" y="3506"/>
                  </a:lnTo>
                  <a:lnTo>
                    <a:pt x="2738" y="3362"/>
                  </a:lnTo>
                  <a:lnTo>
                    <a:pt x="3122" y="3170"/>
                  </a:lnTo>
                  <a:lnTo>
                    <a:pt x="3267" y="3074"/>
                  </a:lnTo>
                  <a:lnTo>
                    <a:pt x="3699" y="2690"/>
                  </a:lnTo>
                  <a:lnTo>
                    <a:pt x="3939" y="2450"/>
                  </a:lnTo>
                  <a:lnTo>
                    <a:pt x="4179" y="2210"/>
                  </a:lnTo>
                  <a:lnTo>
                    <a:pt x="4371" y="1921"/>
                  </a:lnTo>
                  <a:lnTo>
                    <a:pt x="4515" y="1585"/>
                  </a:lnTo>
                  <a:lnTo>
                    <a:pt x="4707" y="1249"/>
                  </a:lnTo>
                  <a:lnTo>
                    <a:pt x="4803" y="817"/>
                  </a:lnTo>
                  <a:lnTo>
                    <a:pt x="4899" y="817"/>
                  </a:lnTo>
                  <a:lnTo>
                    <a:pt x="4467" y="673"/>
                  </a:lnTo>
                  <a:lnTo>
                    <a:pt x="3170" y="240"/>
                  </a:lnTo>
                  <a:lnTo>
                    <a:pt x="2498" y="48"/>
                  </a:lnTo>
                  <a:lnTo>
                    <a:pt x="2210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59"/>
            <p:cNvSpPr/>
            <p:nvPr/>
          </p:nvSpPr>
          <p:spPr>
            <a:xfrm>
              <a:off x="658325" y="3708725"/>
              <a:ext cx="122500" cy="87675"/>
            </a:xfrm>
            <a:custGeom>
              <a:avLst/>
              <a:gdLst/>
              <a:ahLst/>
              <a:cxnLst/>
              <a:rect l="l" t="t" r="r" b="b"/>
              <a:pathLst>
                <a:path w="4900" h="3507" fill="none" extrusionOk="0">
                  <a:moveTo>
                    <a:pt x="1922" y="0"/>
                  </a:moveTo>
                  <a:lnTo>
                    <a:pt x="1922" y="0"/>
                  </a:lnTo>
                  <a:lnTo>
                    <a:pt x="1586" y="0"/>
                  </a:lnTo>
                  <a:lnTo>
                    <a:pt x="1586" y="0"/>
                  </a:lnTo>
                  <a:lnTo>
                    <a:pt x="1105" y="192"/>
                  </a:lnTo>
                  <a:lnTo>
                    <a:pt x="625" y="481"/>
                  </a:lnTo>
                  <a:lnTo>
                    <a:pt x="433" y="673"/>
                  </a:lnTo>
                  <a:lnTo>
                    <a:pt x="241" y="865"/>
                  </a:lnTo>
                  <a:lnTo>
                    <a:pt x="97" y="1057"/>
                  </a:lnTo>
                  <a:lnTo>
                    <a:pt x="1" y="1297"/>
                  </a:lnTo>
                  <a:lnTo>
                    <a:pt x="1" y="1537"/>
                  </a:lnTo>
                  <a:lnTo>
                    <a:pt x="49" y="1777"/>
                  </a:lnTo>
                  <a:lnTo>
                    <a:pt x="193" y="2065"/>
                  </a:lnTo>
                  <a:lnTo>
                    <a:pt x="385" y="2354"/>
                  </a:lnTo>
                  <a:lnTo>
                    <a:pt x="721" y="2642"/>
                  </a:lnTo>
                  <a:lnTo>
                    <a:pt x="1153" y="2930"/>
                  </a:lnTo>
                  <a:lnTo>
                    <a:pt x="1730" y="3218"/>
                  </a:lnTo>
                  <a:lnTo>
                    <a:pt x="2450" y="3506"/>
                  </a:lnTo>
                  <a:lnTo>
                    <a:pt x="2450" y="3506"/>
                  </a:lnTo>
                  <a:lnTo>
                    <a:pt x="2738" y="3362"/>
                  </a:lnTo>
                  <a:lnTo>
                    <a:pt x="3122" y="3170"/>
                  </a:lnTo>
                  <a:lnTo>
                    <a:pt x="3122" y="3170"/>
                  </a:lnTo>
                  <a:lnTo>
                    <a:pt x="3267" y="3074"/>
                  </a:lnTo>
                  <a:lnTo>
                    <a:pt x="3267" y="3074"/>
                  </a:lnTo>
                  <a:lnTo>
                    <a:pt x="3267" y="3074"/>
                  </a:lnTo>
                  <a:lnTo>
                    <a:pt x="3267" y="3074"/>
                  </a:lnTo>
                  <a:lnTo>
                    <a:pt x="3699" y="2690"/>
                  </a:lnTo>
                  <a:lnTo>
                    <a:pt x="3939" y="2450"/>
                  </a:lnTo>
                  <a:lnTo>
                    <a:pt x="4179" y="2210"/>
                  </a:lnTo>
                  <a:lnTo>
                    <a:pt x="4371" y="1921"/>
                  </a:lnTo>
                  <a:lnTo>
                    <a:pt x="4515" y="1585"/>
                  </a:lnTo>
                  <a:lnTo>
                    <a:pt x="4707" y="1249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03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51" y="817"/>
                  </a:lnTo>
                  <a:lnTo>
                    <a:pt x="4899" y="817"/>
                  </a:lnTo>
                  <a:lnTo>
                    <a:pt x="4899" y="817"/>
                  </a:lnTo>
                  <a:lnTo>
                    <a:pt x="4467" y="673"/>
                  </a:lnTo>
                  <a:lnTo>
                    <a:pt x="4467" y="673"/>
                  </a:lnTo>
                  <a:lnTo>
                    <a:pt x="3170" y="240"/>
                  </a:lnTo>
                  <a:lnTo>
                    <a:pt x="2498" y="48"/>
                  </a:lnTo>
                  <a:lnTo>
                    <a:pt x="2210" y="0"/>
                  </a:lnTo>
                  <a:lnTo>
                    <a:pt x="19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59"/>
            <p:cNvSpPr/>
            <p:nvPr/>
          </p:nvSpPr>
          <p:spPr>
            <a:xfrm>
              <a:off x="1082150" y="3713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59"/>
            <p:cNvSpPr/>
            <p:nvPr/>
          </p:nvSpPr>
          <p:spPr>
            <a:xfrm>
              <a:off x="1082150" y="3713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ED62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59"/>
            <p:cNvSpPr/>
            <p:nvPr/>
          </p:nvSpPr>
          <p:spPr>
            <a:xfrm>
              <a:off x="1082150" y="3708725"/>
              <a:ext cx="1225" cy="4825"/>
            </a:xfrm>
            <a:custGeom>
              <a:avLst/>
              <a:gdLst/>
              <a:ahLst/>
              <a:cxnLst/>
              <a:rect l="l" t="t" r="r" b="b"/>
              <a:pathLst>
                <a:path w="49" h="193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59"/>
            <p:cNvSpPr/>
            <p:nvPr/>
          </p:nvSpPr>
          <p:spPr>
            <a:xfrm>
              <a:off x="1083350" y="37075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6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59"/>
            <p:cNvSpPr/>
            <p:nvPr/>
          </p:nvSpPr>
          <p:spPr>
            <a:xfrm>
              <a:off x="1083350" y="37075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59"/>
            <p:cNvSpPr/>
            <p:nvPr/>
          </p:nvSpPr>
          <p:spPr>
            <a:xfrm>
              <a:off x="1080950" y="3645100"/>
              <a:ext cx="4825" cy="62450"/>
            </a:xfrm>
            <a:custGeom>
              <a:avLst/>
              <a:gdLst/>
              <a:ahLst/>
              <a:cxnLst/>
              <a:rect l="l" t="t" r="r" b="b"/>
              <a:pathLst>
                <a:path w="193" h="2498" extrusionOk="0">
                  <a:moveTo>
                    <a:pt x="145" y="2161"/>
                  </a:moveTo>
                  <a:lnTo>
                    <a:pt x="145" y="2161"/>
                  </a:lnTo>
                  <a:lnTo>
                    <a:pt x="97" y="2497"/>
                  </a:lnTo>
                  <a:lnTo>
                    <a:pt x="97" y="2497"/>
                  </a:lnTo>
                  <a:lnTo>
                    <a:pt x="97" y="2497"/>
                  </a:lnTo>
                  <a:lnTo>
                    <a:pt x="97" y="2497"/>
                  </a:lnTo>
                  <a:lnTo>
                    <a:pt x="145" y="2161"/>
                  </a:lnTo>
                  <a:close/>
                  <a:moveTo>
                    <a:pt x="145" y="2161"/>
                  </a:move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close/>
                  <a:moveTo>
                    <a:pt x="145" y="2161"/>
                  </a:move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lnTo>
                    <a:pt x="145" y="2161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624"/>
                  </a:lnTo>
                  <a:lnTo>
                    <a:pt x="193" y="624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76"/>
                  </a:move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76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76"/>
                  </a:lnTo>
                  <a:lnTo>
                    <a:pt x="193" y="576"/>
                  </a:lnTo>
                  <a:lnTo>
                    <a:pt x="193" y="528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close/>
                  <a:moveTo>
                    <a:pt x="193" y="528"/>
                  </a:move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93" y="528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45" y="192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45" y="192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84D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59"/>
            <p:cNvSpPr/>
            <p:nvPr/>
          </p:nvSpPr>
          <p:spPr>
            <a:xfrm>
              <a:off x="1083350" y="3699125"/>
              <a:ext cx="1225" cy="8425"/>
            </a:xfrm>
            <a:custGeom>
              <a:avLst/>
              <a:gdLst/>
              <a:ahLst/>
              <a:cxnLst/>
              <a:rect l="l" t="t" r="r" b="b"/>
              <a:pathLst>
                <a:path w="49" h="337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59"/>
            <p:cNvSpPr/>
            <p:nvPr/>
          </p:nvSpPr>
          <p:spPr>
            <a:xfrm>
              <a:off x="1084550" y="369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59"/>
            <p:cNvSpPr/>
            <p:nvPr/>
          </p:nvSpPr>
          <p:spPr>
            <a:xfrm>
              <a:off x="1084550" y="3699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59"/>
            <p:cNvSpPr/>
            <p:nvPr/>
          </p:nvSpPr>
          <p:spPr>
            <a:xfrm>
              <a:off x="1085750" y="365950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59"/>
            <p:cNvSpPr/>
            <p:nvPr/>
          </p:nvSpPr>
          <p:spPr>
            <a:xfrm>
              <a:off x="1085750" y="365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59"/>
            <p:cNvSpPr/>
            <p:nvPr/>
          </p:nvSpPr>
          <p:spPr>
            <a:xfrm>
              <a:off x="1085750" y="365830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59"/>
            <p:cNvSpPr/>
            <p:nvPr/>
          </p:nvSpPr>
          <p:spPr>
            <a:xfrm>
              <a:off x="1085750" y="3658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59"/>
            <p:cNvSpPr/>
            <p:nvPr/>
          </p:nvSpPr>
          <p:spPr>
            <a:xfrm>
              <a:off x="1085750" y="3658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59"/>
            <p:cNvSpPr/>
            <p:nvPr/>
          </p:nvSpPr>
          <p:spPr>
            <a:xfrm>
              <a:off x="1085750" y="3658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59"/>
            <p:cNvSpPr/>
            <p:nvPr/>
          </p:nvSpPr>
          <p:spPr>
            <a:xfrm>
              <a:off x="1080950" y="3645100"/>
              <a:ext cx="4825" cy="13225"/>
            </a:xfrm>
            <a:custGeom>
              <a:avLst/>
              <a:gdLst/>
              <a:ahLst/>
              <a:cxnLst/>
              <a:rect l="l" t="t" r="r" b="b"/>
              <a:pathLst>
                <a:path w="193" h="5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192"/>
                  </a:lnTo>
                  <a:lnTo>
                    <a:pt x="193" y="528"/>
                  </a:lnTo>
                  <a:lnTo>
                    <a:pt x="193" y="528"/>
                  </a:lnTo>
                  <a:lnTo>
                    <a:pt x="145" y="19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59"/>
            <p:cNvSpPr/>
            <p:nvPr/>
          </p:nvSpPr>
          <p:spPr>
            <a:xfrm>
              <a:off x="1080950" y="3645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59"/>
            <p:cNvSpPr/>
            <p:nvPr/>
          </p:nvSpPr>
          <p:spPr>
            <a:xfrm>
              <a:off x="1080950" y="3570650"/>
              <a:ext cx="117700" cy="142900"/>
            </a:xfrm>
            <a:custGeom>
              <a:avLst/>
              <a:gdLst/>
              <a:ahLst/>
              <a:cxnLst/>
              <a:rect l="l" t="t" r="r" b="b"/>
              <a:pathLst>
                <a:path w="4708" h="5716" extrusionOk="0">
                  <a:moveTo>
                    <a:pt x="4563" y="0"/>
                  </a:moveTo>
                  <a:lnTo>
                    <a:pt x="4419" y="48"/>
                  </a:lnTo>
                  <a:lnTo>
                    <a:pt x="4131" y="145"/>
                  </a:lnTo>
                  <a:lnTo>
                    <a:pt x="3507" y="433"/>
                  </a:lnTo>
                  <a:lnTo>
                    <a:pt x="2738" y="913"/>
                  </a:lnTo>
                  <a:lnTo>
                    <a:pt x="1922" y="1441"/>
                  </a:lnTo>
                  <a:lnTo>
                    <a:pt x="1153" y="1970"/>
                  </a:lnTo>
                  <a:lnTo>
                    <a:pt x="529" y="2450"/>
                  </a:lnTo>
                  <a:lnTo>
                    <a:pt x="97" y="2786"/>
                  </a:lnTo>
                  <a:lnTo>
                    <a:pt x="1" y="2882"/>
                  </a:lnTo>
                  <a:lnTo>
                    <a:pt x="1" y="2930"/>
                  </a:lnTo>
                  <a:lnTo>
                    <a:pt x="1" y="2978"/>
                  </a:lnTo>
                  <a:lnTo>
                    <a:pt x="145" y="3170"/>
                  </a:lnTo>
                  <a:lnTo>
                    <a:pt x="193" y="3506"/>
                  </a:lnTo>
                  <a:lnTo>
                    <a:pt x="193" y="3554"/>
                  </a:lnTo>
                  <a:lnTo>
                    <a:pt x="193" y="3602"/>
                  </a:lnTo>
                  <a:lnTo>
                    <a:pt x="241" y="3939"/>
                  </a:lnTo>
                  <a:lnTo>
                    <a:pt x="241" y="4371"/>
                  </a:lnTo>
                  <a:lnTo>
                    <a:pt x="145" y="5139"/>
                  </a:lnTo>
                  <a:lnTo>
                    <a:pt x="97" y="5475"/>
                  </a:lnTo>
                  <a:lnTo>
                    <a:pt x="97" y="5523"/>
                  </a:lnTo>
                  <a:lnTo>
                    <a:pt x="49" y="5715"/>
                  </a:lnTo>
                  <a:lnTo>
                    <a:pt x="673" y="5139"/>
                  </a:lnTo>
                  <a:lnTo>
                    <a:pt x="1393" y="4371"/>
                  </a:lnTo>
                  <a:lnTo>
                    <a:pt x="2978" y="2546"/>
                  </a:lnTo>
                  <a:lnTo>
                    <a:pt x="3699" y="1681"/>
                  </a:lnTo>
                  <a:lnTo>
                    <a:pt x="4275" y="913"/>
                  </a:lnTo>
                  <a:lnTo>
                    <a:pt x="4611" y="337"/>
                  </a:lnTo>
                  <a:lnTo>
                    <a:pt x="4707" y="145"/>
                  </a:lnTo>
                  <a:lnTo>
                    <a:pt x="4707" y="48"/>
                  </a:lnTo>
                  <a:lnTo>
                    <a:pt x="4659" y="0"/>
                  </a:lnTo>
                  <a:close/>
                </a:path>
              </a:pathLst>
            </a:custGeom>
            <a:solidFill>
              <a:srgbClr val="F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59"/>
            <p:cNvSpPr/>
            <p:nvPr/>
          </p:nvSpPr>
          <p:spPr>
            <a:xfrm>
              <a:off x="1080950" y="3570650"/>
              <a:ext cx="117700" cy="142900"/>
            </a:xfrm>
            <a:custGeom>
              <a:avLst/>
              <a:gdLst/>
              <a:ahLst/>
              <a:cxnLst/>
              <a:rect l="l" t="t" r="r" b="b"/>
              <a:pathLst>
                <a:path w="4708" h="5716" fill="none" extrusionOk="0">
                  <a:moveTo>
                    <a:pt x="4563" y="0"/>
                  </a:moveTo>
                  <a:lnTo>
                    <a:pt x="4563" y="0"/>
                  </a:lnTo>
                  <a:lnTo>
                    <a:pt x="4419" y="48"/>
                  </a:lnTo>
                  <a:lnTo>
                    <a:pt x="4131" y="145"/>
                  </a:lnTo>
                  <a:lnTo>
                    <a:pt x="3507" y="433"/>
                  </a:lnTo>
                  <a:lnTo>
                    <a:pt x="2738" y="913"/>
                  </a:lnTo>
                  <a:lnTo>
                    <a:pt x="1922" y="1441"/>
                  </a:lnTo>
                  <a:lnTo>
                    <a:pt x="1153" y="1970"/>
                  </a:lnTo>
                  <a:lnTo>
                    <a:pt x="529" y="2450"/>
                  </a:lnTo>
                  <a:lnTo>
                    <a:pt x="97" y="2786"/>
                  </a:lnTo>
                  <a:lnTo>
                    <a:pt x="1" y="2882"/>
                  </a:lnTo>
                  <a:lnTo>
                    <a:pt x="1" y="2930"/>
                  </a:lnTo>
                  <a:lnTo>
                    <a:pt x="1" y="2930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" y="2978"/>
                  </a:lnTo>
                  <a:lnTo>
                    <a:pt x="145" y="3170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06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554"/>
                  </a:lnTo>
                  <a:lnTo>
                    <a:pt x="193" y="3602"/>
                  </a:lnTo>
                  <a:lnTo>
                    <a:pt x="193" y="3602"/>
                  </a:lnTo>
                  <a:lnTo>
                    <a:pt x="241" y="3939"/>
                  </a:lnTo>
                  <a:lnTo>
                    <a:pt x="241" y="4371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145" y="5139"/>
                  </a:lnTo>
                  <a:lnTo>
                    <a:pt x="97" y="5475"/>
                  </a:lnTo>
                  <a:lnTo>
                    <a:pt x="97" y="5475"/>
                  </a:lnTo>
                  <a:lnTo>
                    <a:pt x="97" y="5523"/>
                  </a:lnTo>
                  <a:lnTo>
                    <a:pt x="97" y="5523"/>
                  </a:lnTo>
                  <a:lnTo>
                    <a:pt x="49" y="5715"/>
                  </a:lnTo>
                  <a:lnTo>
                    <a:pt x="49" y="5715"/>
                  </a:lnTo>
                  <a:lnTo>
                    <a:pt x="49" y="5715"/>
                  </a:lnTo>
                  <a:lnTo>
                    <a:pt x="49" y="5715"/>
                  </a:lnTo>
                  <a:lnTo>
                    <a:pt x="673" y="5139"/>
                  </a:lnTo>
                  <a:lnTo>
                    <a:pt x="1393" y="4371"/>
                  </a:lnTo>
                  <a:lnTo>
                    <a:pt x="2978" y="2546"/>
                  </a:lnTo>
                  <a:lnTo>
                    <a:pt x="3699" y="1681"/>
                  </a:lnTo>
                  <a:lnTo>
                    <a:pt x="4275" y="913"/>
                  </a:lnTo>
                  <a:lnTo>
                    <a:pt x="4611" y="337"/>
                  </a:lnTo>
                  <a:lnTo>
                    <a:pt x="4707" y="145"/>
                  </a:lnTo>
                  <a:lnTo>
                    <a:pt x="4707" y="48"/>
                  </a:lnTo>
                  <a:lnTo>
                    <a:pt x="4707" y="48"/>
                  </a:lnTo>
                  <a:lnTo>
                    <a:pt x="4659" y="0"/>
                  </a:lnTo>
                  <a:lnTo>
                    <a:pt x="456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59"/>
            <p:cNvSpPr/>
            <p:nvPr/>
          </p:nvSpPr>
          <p:spPr>
            <a:xfrm>
              <a:off x="897250" y="3269300"/>
              <a:ext cx="241350" cy="146500"/>
            </a:xfrm>
            <a:custGeom>
              <a:avLst/>
              <a:gdLst/>
              <a:ahLst/>
              <a:cxnLst/>
              <a:rect l="l" t="t" r="r" b="b"/>
              <a:pathLst>
                <a:path w="9654" h="5860" extrusionOk="0">
                  <a:moveTo>
                    <a:pt x="1105" y="0"/>
                  </a:moveTo>
                  <a:lnTo>
                    <a:pt x="721" y="48"/>
                  </a:lnTo>
                  <a:lnTo>
                    <a:pt x="577" y="96"/>
                  </a:lnTo>
                  <a:lnTo>
                    <a:pt x="481" y="192"/>
                  </a:lnTo>
                  <a:lnTo>
                    <a:pt x="385" y="384"/>
                  </a:lnTo>
                  <a:lnTo>
                    <a:pt x="241" y="672"/>
                  </a:lnTo>
                  <a:lnTo>
                    <a:pt x="145" y="1009"/>
                  </a:lnTo>
                  <a:lnTo>
                    <a:pt x="97" y="1345"/>
                  </a:lnTo>
                  <a:lnTo>
                    <a:pt x="1" y="2209"/>
                  </a:lnTo>
                  <a:lnTo>
                    <a:pt x="1" y="3074"/>
                  </a:lnTo>
                  <a:lnTo>
                    <a:pt x="1" y="3890"/>
                  </a:lnTo>
                  <a:lnTo>
                    <a:pt x="49" y="4563"/>
                  </a:lnTo>
                  <a:lnTo>
                    <a:pt x="97" y="5235"/>
                  </a:lnTo>
                  <a:lnTo>
                    <a:pt x="1586" y="5379"/>
                  </a:lnTo>
                  <a:lnTo>
                    <a:pt x="4803" y="5715"/>
                  </a:lnTo>
                  <a:lnTo>
                    <a:pt x="6580" y="5811"/>
                  </a:lnTo>
                  <a:lnTo>
                    <a:pt x="8069" y="5859"/>
                  </a:lnTo>
                  <a:lnTo>
                    <a:pt x="8693" y="5859"/>
                  </a:lnTo>
                  <a:lnTo>
                    <a:pt x="9174" y="5811"/>
                  </a:lnTo>
                  <a:lnTo>
                    <a:pt x="9510" y="5715"/>
                  </a:lnTo>
                  <a:lnTo>
                    <a:pt x="9606" y="5667"/>
                  </a:lnTo>
                  <a:lnTo>
                    <a:pt x="9654" y="5619"/>
                  </a:lnTo>
                  <a:lnTo>
                    <a:pt x="9654" y="5283"/>
                  </a:lnTo>
                  <a:lnTo>
                    <a:pt x="9558" y="4803"/>
                  </a:lnTo>
                  <a:lnTo>
                    <a:pt x="9318" y="3602"/>
                  </a:lnTo>
                  <a:lnTo>
                    <a:pt x="9030" y="2594"/>
                  </a:lnTo>
                  <a:lnTo>
                    <a:pt x="8934" y="2113"/>
                  </a:lnTo>
                  <a:lnTo>
                    <a:pt x="7733" y="1681"/>
                  </a:lnTo>
                  <a:lnTo>
                    <a:pt x="6484" y="1249"/>
                  </a:lnTo>
                  <a:lnTo>
                    <a:pt x="4995" y="817"/>
                  </a:lnTo>
                  <a:lnTo>
                    <a:pt x="3507" y="384"/>
                  </a:lnTo>
                  <a:lnTo>
                    <a:pt x="2834" y="192"/>
                  </a:lnTo>
                  <a:lnTo>
                    <a:pt x="2162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59"/>
            <p:cNvSpPr/>
            <p:nvPr/>
          </p:nvSpPr>
          <p:spPr>
            <a:xfrm>
              <a:off x="897250" y="3269300"/>
              <a:ext cx="241350" cy="146500"/>
            </a:xfrm>
            <a:custGeom>
              <a:avLst/>
              <a:gdLst/>
              <a:ahLst/>
              <a:cxnLst/>
              <a:rect l="l" t="t" r="r" b="b"/>
              <a:pathLst>
                <a:path w="9654" h="5860" fill="none" extrusionOk="0">
                  <a:moveTo>
                    <a:pt x="8934" y="2113"/>
                  </a:moveTo>
                  <a:lnTo>
                    <a:pt x="8934" y="2113"/>
                  </a:lnTo>
                  <a:lnTo>
                    <a:pt x="7733" y="1681"/>
                  </a:lnTo>
                  <a:lnTo>
                    <a:pt x="6484" y="1249"/>
                  </a:lnTo>
                  <a:lnTo>
                    <a:pt x="4995" y="817"/>
                  </a:lnTo>
                  <a:lnTo>
                    <a:pt x="3507" y="384"/>
                  </a:lnTo>
                  <a:lnTo>
                    <a:pt x="2834" y="192"/>
                  </a:lnTo>
                  <a:lnTo>
                    <a:pt x="2162" y="96"/>
                  </a:lnTo>
                  <a:lnTo>
                    <a:pt x="1586" y="0"/>
                  </a:lnTo>
                  <a:lnTo>
                    <a:pt x="1105" y="0"/>
                  </a:lnTo>
                  <a:lnTo>
                    <a:pt x="721" y="48"/>
                  </a:lnTo>
                  <a:lnTo>
                    <a:pt x="577" y="96"/>
                  </a:lnTo>
                  <a:lnTo>
                    <a:pt x="481" y="192"/>
                  </a:lnTo>
                  <a:lnTo>
                    <a:pt x="481" y="192"/>
                  </a:lnTo>
                  <a:lnTo>
                    <a:pt x="385" y="384"/>
                  </a:lnTo>
                  <a:lnTo>
                    <a:pt x="241" y="672"/>
                  </a:lnTo>
                  <a:lnTo>
                    <a:pt x="145" y="1009"/>
                  </a:lnTo>
                  <a:lnTo>
                    <a:pt x="97" y="1345"/>
                  </a:lnTo>
                  <a:lnTo>
                    <a:pt x="1" y="2209"/>
                  </a:lnTo>
                  <a:lnTo>
                    <a:pt x="1" y="3074"/>
                  </a:lnTo>
                  <a:lnTo>
                    <a:pt x="1" y="3890"/>
                  </a:lnTo>
                  <a:lnTo>
                    <a:pt x="49" y="4563"/>
                  </a:lnTo>
                  <a:lnTo>
                    <a:pt x="97" y="5235"/>
                  </a:lnTo>
                  <a:lnTo>
                    <a:pt x="97" y="5235"/>
                  </a:lnTo>
                  <a:lnTo>
                    <a:pt x="1586" y="5379"/>
                  </a:lnTo>
                  <a:lnTo>
                    <a:pt x="4803" y="5715"/>
                  </a:lnTo>
                  <a:lnTo>
                    <a:pt x="6580" y="5811"/>
                  </a:lnTo>
                  <a:lnTo>
                    <a:pt x="8069" y="5859"/>
                  </a:lnTo>
                  <a:lnTo>
                    <a:pt x="8693" y="5859"/>
                  </a:lnTo>
                  <a:lnTo>
                    <a:pt x="9174" y="5811"/>
                  </a:lnTo>
                  <a:lnTo>
                    <a:pt x="9510" y="5715"/>
                  </a:lnTo>
                  <a:lnTo>
                    <a:pt x="9606" y="5667"/>
                  </a:lnTo>
                  <a:lnTo>
                    <a:pt x="9654" y="5619"/>
                  </a:lnTo>
                  <a:lnTo>
                    <a:pt x="9654" y="5619"/>
                  </a:lnTo>
                  <a:lnTo>
                    <a:pt x="9654" y="5283"/>
                  </a:lnTo>
                  <a:lnTo>
                    <a:pt x="9558" y="4803"/>
                  </a:lnTo>
                  <a:lnTo>
                    <a:pt x="9318" y="3602"/>
                  </a:lnTo>
                  <a:lnTo>
                    <a:pt x="9030" y="2594"/>
                  </a:lnTo>
                  <a:lnTo>
                    <a:pt x="8934" y="2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59"/>
            <p:cNvSpPr/>
            <p:nvPr/>
          </p:nvSpPr>
          <p:spPr>
            <a:xfrm>
              <a:off x="1035325" y="3301700"/>
              <a:ext cx="40850" cy="112900"/>
            </a:xfrm>
            <a:custGeom>
              <a:avLst/>
              <a:gdLst/>
              <a:ahLst/>
              <a:cxnLst/>
              <a:rect l="l" t="t" r="r" b="b"/>
              <a:pathLst>
                <a:path w="1634" h="4516" extrusionOk="0">
                  <a:moveTo>
                    <a:pt x="1105" y="1"/>
                  </a:moveTo>
                  <a:lnTo>
                    <a:pt x="865" y="1105"/>
                  </a:lnTo>
                  <a:lnTo>
                    <a:pt x="577" y="2306"/>
                  </a:lnTo>
                  <a:lnTo>
                    <a:pt x="1" y="4467"/>
                  </a:lnTo>
                  <a:lnTo>
                    <a:pt x="961" y="4515"/>
                  </a:lnTo>
                  <a:lnTo>
                    <a:pt x="1153" y="3411"/>
                  </a:lnTo>
                  <a:lnTo>
                    <a:pt x="1345" y="2306"/>
                  </a:lnTo>
                  <a:lnTo>
                    <a:pt x="1490" y="1201"/>
                  </a:lnTo>
                  <a:lnTo>
                    <a:pt x="1634" y="193"/>
                  </a:lnTo>
                  <a:lnTo>
                    <a:pt x="1105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59"/>
            <p:cNvSpPr/>
            <p:nvPr/>
          </p:nvSpPr>
          <p:spPr>
            <a:xfrm>
              <a:off x="1035325" y="3301700"/>
              <a:ext cx="40850" cy="112900"/>
            </a:xfrm>
            <a:custGeom>
              <a:avLst/>
              <a:gdLst/>
              <a:ahLst/>
              <a:cxnLst/>
              <a:rect l="l" t="t" r="r" b="b"/>
              <a:pathLst>
                <a:path w="1634" h="4516" fill="none" extrusionOk="0">
                  <a:moveTo>
                    <a:pt x="1105" y="1"/>
                  </a:moveTo>
                  <a:lnTo>
                    <a:pt x="1105" y="1"/>
                  </a:lnTo>
                  <a:lnTo>
                    <a:pt x="865" y="1105"/>
                  </a:lnTo>
                  <a:lnTo>
                    <a:pt x="577" y="2306"/>
                  </a:lnTo>
                  <a:lnTo>
                    <a:pt x="1" y="4467"/>
                  </a:lnTo>
                  <a:lnTo>
                    <a:pt x="1" y="4467"/>
                  </a:lnTo>
                  <a:lnTo>
                    <a:pt x="961" y="4515"/>
                  </a:lnTo>
                  <a:lnTo>
                    <a:pt x="961" y="4515"/>
                  </a:lnTo>
                  <a:lnTo>
                    <a:pt x="1153" y="3411"/>
                  </a:lnTo>
                  <a:lnTo>
                    <a:pt x="1345" y="2306"/>
                  </a:lnTo>
                  <a:lnTo>
                    <a:pt x="1490" y="1201"/>
                  </a:lnTo>
                  <a:lnTo>
                    <a:pt x="1634" y="193"/>
                  </a:lnTo>
                  <a:lnTo>
                    <a:pt x="1634" y="193"/>
                  </a:lnTo>
                  <a:lnTo>
                    <a:pt x="1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59"/>
            <p:cNvSpPr/>
            <p:nvPr/>
          </p:nvSpPr>
          <p:spPr>
            <a:xfrm>
              <a:off x="918875" y="3259675"/>
              <a:ext cx="145300" cy="170525"/>
            </a:xfrm>
            <a:custGeom>
              <a:avLst/>
              <a:gdLst/>
              <a:ahLst/>
              <a:cxnLst/>
              <a:rect l="l" t="t" r="r" b="b"/>
              <a:pathLst>
                <a:path w="5812" h="6821" extrusionOk="0">
                  <a:moveTo>
                    <a:pt x="0" y="1"/>
                  </a:moveTo>
                  <a:lnTo>
                    <a:pt x="48" y="289"/>
                  </a:lnTo>
                  <a:lnTo>
                    <a:pt x="192" y="673"/>
                  </a:lnTo>
                  <a:lnTo>
                    <a:pt x="384" y="1154"/>
                  </a:lnTo>
                  <a:lnTo>
                    <a:pt x="673" y="1634"/>
                  </a:lnTo>
                  <a:lnTo>
                    <a:pt x="1393" y="2738"/>
                  </a:lnTo>
                  <a:lnTo>
                    <a:pt x="2209" y="3891"/>
                  </a:lnTo>
                  <a:lnTo>
                    <a:pt x="3794" y="5956"/>
                  </a:lnTo>
                  <a:lnTo>
                    <a:pt x="4467" y="6821"/>
                  </a:lnTo>
                  <a:lnTo>
                    <a:pt x="4707" y="5956"/>
                  </a:lnTo>
                  <a:lnTo>
                    <a:pt x="5235" y="4035"/>
                  </a:lnTo>
                  <a:lnTo>
                    <a:pt x="5523" y="2930"/>
                  </a:lnTo>
                  <a:lnTo>
                    <a:pt x="5715" y="1922"/>
                  </a:lnTo>
                  <a:lnTo>
                    <a:pt x="5811" y="1106"/>
                  </a:lnTo>
                  <a:lnTo>
                    <a:pt x="5811" y="817"/>
                  </a:lnTo>
                  <a:lnTo>
                    <a:pt x="5811" y="625"/>
                  </a:lnTo>
                  <a:lnTo>
                    <a:pt x="5715" y="481"/>
                  </a:lnTo>
                  <a:lnTo>
                    <a:pt x="5619" y="385"/>
                  </a:lnTo>
                  <a:lnTo>
                    <a:pt x="5475" y="289"/>
                  </a:lnTo>
                  <a:lnTo>
                    <a:pt x="5331" y="241"/>
                  </a:lnTo>
                  <a:lnTo>
                    <a:pt x="4995" y="193"/>
                  </a:lnTo>
                  <a:lnTo>
                    <a:pt x="4611" y="193"/>
                  </a:lnTo>
                  <a:lnTo>
                    <a:pt x="3986" y="289"/>
                  </a:lnTo>
                  <a:lnTo>
                    <a:pt x="3650" y="385"/>
                  </a:lnTo>
                  <a:lnTo>
                    <a:pt x="2594" y="241"/>
                  </a:lnTo>
                  <a:lnTo>
                    <a:pt x="1345" y="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59"/>
            <p:cNvSpPr/>
            <p:nvPr/>
          </p:nvSpPr>
          <p:spPr>
            <a:xfrm>
              <a:off x="918875" y="3259675"/>
              <a:ext cx="145300" cy="170525"/>
            </a:xfrm>
            <a:custGeom>
              <a:avLst/>
              <a:gdLst/>
              <a:ahLst/>
              <a:cxnLst/>
              <a:rect l="l" t="t" r="r" b="b"/>
              <a:pathLst>
                <a:path w="5812" h="68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45" y="97"/>
                  </a:lnTo>
                  <a:lnTo>
                    <a:pt x="2594" y="241"/>
                  </a:lnTo>
                  <a:lnTo>
                    <a:pt x="3650" y="385"/>
                  </a:lnTo>
                  <a:lnTo>
                    <a:pt x="3650" y="385"/>
                  </a:lnTo>
                  <a:lnTo>
                    <a:pt x="3986" y="289"/>
                  </a:lnTo>
                  <a:lnTo>
                    <a:pt x="4611" y="193"/>
                  </a:lnTo>
                  <a:lnTo>
                    <a:pt x="4995" y="193"/>
                  </a:lnTo>
                  <a:lnTo>
                    <a:pt x="5331" y="241"/>
                  </a:lnTo>
                  <a:lnTo>
                    <a:pt x="5475" y="289"/>
                  </a:lnTo>
                  <a:lnTo>
                    <a:pt x="5619" y="385"/>
                  </a:lnTo>
                  <a:lnTo>
                    <a:pt x="5715" y="481"/>
                  </a:lnTo>
                  <a:lnTo>
                    <a:pt x="5811" y="625"/>
                  </a:lnTo>
                  <a:lnTo>
                    <a:pt x="5811" y="625"/>
                  </a:lnTo>
                  <a:lnTo>
                    <a:pt x="5811" y="817"/>
                  </a:lnTo>
                  <a:lnTo>
                    <a:pt x="5811" y="1106"/>
                  </a:lnTo>
                  <a:lnTo>
                    <a:pt x="5715" y="1922"/>
                  </a:lnTo>
                  <a:lnTo>
                    <a:pt x="5523" y="2930"/>
                  </a:lnTo>
                  <a:lnTo>
                    <a:pt x="5235" y="4035"/>
                  </a:lnTo>
                  <a:lnTo>
                    <a:pt x="4707" y="5956"/>
                  </a:lnTo>
                  <a:lnTo>
                    <a:pt x="4467" y="6821"/>
                  </a:lnTo>
                  <a:lnTo>
                    <a:pt x="4467" y="6821"/>
                  </a:lnTo>
                  <a:lnTo>
                    <a:pt x="3794" y="5956"/>
                  </a:lnTo>
                  <a:lnTo>
                    <a:pt x="2209" y="3891"/>
                  </a:lnTo>
                  <a:lnTo>
                    <a:pt x="1393" y="2738"/>
                  </a:lnTo>
                  <a:lnTo>
                    <a:pt x="673" y="1634"/>
                  </a:lnTo>
                  <a:lnTo>
                    <a:pt x="384" y="1154"/>
                  </a:lnTo>
                  <a:lnTo>
                    <a:pt x="192" y="673"/>
                  </a:lnTo>
                  <a:lnTo>
                    <a:pt x="48" y="28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59"/>
            <p:cNvSpPr/>
            <p:nvPr/>
          </p:nvSpPr>
          <p:spPr>
            <a:xfrm>
              <a:off x="932075" y="3260875"/>
              <a:ext cx="132100" cy="160925"/>
            </a:xfrm>
            <a:custGeom>
              <a:avLst/>
              <a:gdLst/>
              <a:ahLst/>
              <a:cxnLst/>
              <a:rect l="l" t="t" r="r" b="b"/>
              <a:pathLst>
                <a:path w="5284" h="6437" extrusionOk="0">
                  <a:moveTo>
                    <a:pt x="1" y="1"/>
                  </a:moveTo>
                  <a:lnTo>
                    <a:pt x="1165" y="110"/>
                  </a:lnTo>
                  <a:lnTo>
                    <a:pt x="1165" y="110"/>
                  </a:lnTo>
                  <a:lnTo>
                    <a:pt x="1153" y="97"/>
                  </a:lnTo>
                  <a:lnTo>
                    <a:pt x="1" y="1"/>
                  </a:lnTo>
                  <a:close/>
                  <a:moveTo>
                    <a:pt x="1165" y="110"/>
                  </a:moveTo>
                  <a:lnTo>
                    <a:pt x="1585" y="577"/>
                  </a:lnTo>
                  <a:lnTo>
                    <a:pt x="2018" y="1106"/>
                  </a:lnTo>
                  <a:lnTo>
                    <a:pt x="2450" y="1730"/>
                  </a:lnTo>
                  <a:lnTo>
                    <a:pt x="2834" y="2402"/>
                  </a:lnTo>
                  <a:lnTo>
                    <a:pt x="3266" y="3123"/>
                  </a:lnTo>
                  <a:lnTo>
                    <a:pt x="3650" y="3843"/>
                  </a:lnTo>
                  <a:lnTo>
                    <a:pt x="4346" y="5326"/>
                  </a:lnTo>
                  <a:lnTo>
                    <a:pt x="4346" y="5326"/>
                  </a:lnTo>
                  <a:lnTo>
                    <a:pt x="4371" y="5236"/>
                  </a:lnTo>
                  <a:lnTo>
                    <a:pt x="4803" y="3651"/>
                  </a:lnTo>
                  <a:lnTo>
                    <a:pt x="5139" y="2066"/>
                  </a:lnTo>
                  <a:lnTo>
                    <a:pt x="5283" y="1346"/>
                  </a:lnTo>
                  <a:lnTo>
                    <a:pt x="5283" y="865"/>
                  </a:lnTo>
                  <a:lnTo>
                    <a:pt x="5283" y="577"/>
                  </a:lnTo>
                  <a:lnTo>
                    <a:pt x="5235" y="433"/>
                  </a:lnTo>
                  <a:lnTo>
                    <a:pt x="5139" y="337"/>
                  </a:lnTo>
                  <a:lnTo>
                    <a:pt x="4947" y="241"/>
                  </a:lnTo>
                  <a:lnTo>
                    <a:pt x="4659" y="145"/>
                  </a:lnTo>
                  <a:lnTo>
                    <a:pt x="3939" y="145"/>
                  </a:lnTo>
                  <a:lnTo>
                    <a:pt x="3554" y="241"/>
                  </a:lnTo>
                  <a:lnTo>
                    <a:pt x="3122" y="337"/>
                  </a:lnTo>
                  <a:lnTo>
                    <a:pt x="2402" y="241"/>
                  </a:lnTo>
                  <a:lnTo>
                    <a:pt x="1537" y="145"/>
                  </a:lnTo>
                  <a:lnTo>
                    <a:pt x="1165" y="110"/>
                  </a:lnTo>
                  <a:close/>
                  <a:moveTo>
                    <a:pt x="4346" y="5326"/>
                  </a:moveTo>
                  <a:lnTo>
                    <a:pt x="4035" y="6436"/>
                  </a:lnTo>
                  <a:lnTo>
                    <a:pt x="4371" y="5380"/>
                  </a:lnTo>
                  <a:lnTo>
                    <a:pt x="4346" y="5326"/>
                  </a:lnTo>
                  <a:close/>
                </a:path>
              </a:pathLst>
            </a:custGeom>
            <a:solidFill>
              <a:srgbClr val="76A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59"/>
            <p:cNvSpPr/>
            <p:nvPr/>
          </p:nvSpPr>
          <p:spPr>
            <a:xfrm>
              <a:off x="932075" y="3260875"/>
              <a:ext cx="132100" cy="160925"/>
            </a:xfrm>
            <a:custGeom>
              <a:avLst/>
              <a:gdLst/>
              <a:ahLst/>
              <a:cxnLst/>
              <a:rect l="l" t="t" r="r" b="b"/>
              <a:pathLst>
                <a:path w="5284" h="643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153" y="97"/>
                  </a:lnTo>
                  <a:lnTo>
                    <a:pt x="1153" y="97"/>
                  </a:lnTo>
                  <a:lnTo>
                    <a:pt x="1585" y="577"/>
                  </a:lnTo>
                  <a:lnTo>
                    <a:pt x="2018" y="1106"/>
                  </a:lnTo>
                  <a:lnTo>
                    <a:pt x="2450" y="1730"/>
                  </a:lnTo>
                  <a:lnTo>
                    <a:pt x="2834" y="2402"/>
                  </a:lnTo>
                  <a:lnTo>
                    <a:pt x="3266" y="3123"/>
                  </a:lnTo>
                  <a:lnTo>
                    <a:pt x="3650" y="3843"/>
                  </a:lnTo>
                  <a:lnTo>
                    <a:pt x="4371" y="5380"/>
                  </a:lnTo>
                  <a:lnTo>
                    <a:pt x="4371" y="5380"/>
                  </a:lnTo>
                  <a:lnTo>
                    <a:pt x="4035" y="6436"/>
                  </a:lnTo>
                  <a:lnTo>
                    <a:pt x="4035" y="6436"/>
                  </a:lnTo>
                  <a:lnTo>
                    <a:pt x="4035" y="6436"/>
                  </a:lnTo>
                  <a:lnTo>
                    <a:pt x="4371" y="5236"/>
                  </a:lnTo>
                  <a:lnTo>
                    <a:pt x="4803" y="3651"/>
                  </a:lnTo>
                  <a:lnTo>
                    <a:pt x="5139" y="2066"/>
                  </a:lnTo>
                  <a:lnTo>
                    <a:pt x="5283" y="1346"/>
                  </a:lnTo>
                  <a:lnTo>
                    <a:pt x="5283" y="865"/>
                  </a:lnTo>
                  <a:lnTo>
                    <a:pt x="5283" y="865"/>
                  </a:lnTo>
                  <a:lnTo>
                    <a:pt x="5283" y="577"/>
                  </a:lnTo>
                  <a:lnTo>
                    <a:pt x="5283" y="577"/>
                  </a:lnTo>
                  <a:lnTo>
                    <a:pt x="5235" y="433"/>
                  </a:lnTo>
                  <a:lnTo>
                    <a:pt x="5139" y="337"/>
                  </a:lnTo>
                  <a:lnTo>
                    <a:pt x="4947" y="241"/>
                  </a:lnTo>
                  <a:lnTo>
                    <a:pt x="4659" y="145"/>
                  </a:lnTo>
                  <a:lnTo>
                    <a:pt x="4371" y="145"/>
                  </a:lnTo>
                  <a:lnTo>
                    <a:pt x="4371" y="145"/>
                  </a:lnTo>
                  <a:lnTo>
                    <a:pt x="3939" y="145"/>
                  </a:lnTo>
                  <a:lnTo>
                    <a:pt x="3554" y="241"/>
                  </a:lnTo>
                  <a:lnTo>
                    <a:pt x="3122" y="337"/>
                  </a:lnTo>
                  <a:lnTo>
                    <a:pt x="3122" y="337"/>
                  </a:lnTo>
                  <a:lnTo>
                    <a:pt x="2402" y="241"/>
                  </a:lnTo>
                  <a:lnTo>
                    <a:pt x="1537" y="14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59"/>
            <p:cNvSpPr/>
            <p:nvPr/>
          </p:nvSpPr>
          <p:spPr>
            <a:xfrm>
              <a:off x="932075" y="3260875"/>
              <a:ext cx="109275" cy="160925"/>
            </a:xfrm>
            <a:custGeom>
              <a:avLst/>
              <a:gdLst/>
              <a:ahLst/>
              <a:cxnLst/>
              <a:rect l="l" t="t" r="r" b="b"/>
              <a:pathLst>
                <a:path w="4371" h="6437" extrusionOk="0">
                  <a:moveTo>
                    <a:pt x="1" y="1"/>
                  </a:moveTo>
                  <a:lnTo>
                    <a:pt x="385" y="385"/>
                  </a:lnTo>
                  <a:lnTo>
                    <a:pt x="577" y="673"/>
                  </a:lnTo>
                  <a:lnTo>
                    <a:pt x="1105" y="1154"/>
                  </a:lnTo>
                  <a:lnTo>
                    <a:pt x="1585" y="1730"/>
                  </a:lnTo>
                  <a:lnTo>
                    <a:pt x="2018" y="2402"/>
                  </a:lnTo>
                  <a:lnTo>
                    <a:pt x="2498" y="3171"/>
                  </a:lnTo>
                  <a:lnTo>
                    <a:pt x="2930" y="3939"/>
                  </a:lnTo>
                  <a:lnTo>
                    <a:pt x="3314" y="4755"/>
                  </a:lnTo>
                  <a:lnTo>
                    <a:pt x="3699" y="5572"/>
                  </a:lnTo>
                  <a:lnTo>
                    <a:pt x="4035" y="6436"/>
                  </a:lnTo>
                  <a:lnTo>
                    <a:pt x="4371" y="5380"/>
                  </a:lnTo>
                  <a:lnTo>
                    <a:pt x="3650" y="3843"/>
                  </a:lnTo>
                  <a:lnTo>
                    <a:pt x="3266" y="3123"/>
                  </a:lnTo>
                  <a:lnTo>
                    <a:pt x="2834" y="2402"/>
                  </a:lnTo>
                  <a:lnTo>
                    <a:pt x="2450" y="1730"/>
                  </a:lnTo>
                  <a:lnTo>
                    <a:pt x="2018" y="1106"/>
                  </a:lnTo>
                  <a:lnTo>
                    <a:pt x="1585" y="577"/>
                  </a:lnTo>
                  <a:lnTo>
                    <a:pt x="1153" y="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D9A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59"/>
            <p:cNvSpPr/>
            <p:nvPr/>
          </p:nvSpPr>
          <p:spPr>
            <a:xfrm>
              <a:off x="932075" y="3260875"/>
              <a:ext cx="109275" cy="160925"/>
            </a:xfrm>
            <a:custGeom>
              <a:avLst/>
              <a:gdLst/>
              <a:ahLst/>
              <a:cxnLst/>
              <a:rect l="l" t="t" r="r" b="b"/>
              <a:pathLst>
                <a:path w="4371" h="643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5" y="385"/>
                  </a:lnTo>
                  <a:lnTo>
                    <a:pt x="577" y="673"/>
                  </a:lnTo>
                  <a:lnTo>
                    <a:pt x="577" y="673"/>
                  </a:lnTo>
                  <a:lnTo>
                    <a:pt x="1105" y="1154"/>
                  </a:lnTo>
                  <a:lnTo>
                    <a:pt x="1585" y="1730"/>
                  </a:lnTo>
                  <a:lnTo>
                    <a:pt x="2018" y="2402"/>
                  </a:lnTo>
                  <a:lnTo>
                    <a:pt x="2498" y="3171"/>
                  </a:lnTo>
                  <a:lnTo>
                    <a:pt x="2930" y="3939"/>
                  </a:lnTo>
                  <a:lnTo>
                    <a:pt x="3314" y="4755"/>
                  </a:lnTo>
                  <a:lnTo>
                    <a:pt x="3699" y="5572"/>
                  </a:lnTo>
                  <a:lnTo>
                    <a:pt x="4035" y="6436"/>
                  </a:lnTo>
                  <a:lnTo>
                    <a:pt x="4035" y="6436"/>
                  </a:lnTo>
                  <a:lnTo>
                    <a:pt x="4371" y="5380"/>
                  </a:lnTo>
                  <a:lnTo>
                    <a:pt x="4371" y="5380"/>
                  </a:lnTo>
                  <a:lnTo>
                    <a:pt x="3650" y="3843"/>
                  </a:lnTo>
                  <a:lnTo>
                    <a:pt x="3266" y="3123"/>
                  </a:lnTo>
                  <a:lnTo>
                    <a:pt x="2834" y="2402"/>
                  </a:lnTo>
                  <a:lnTo>
                    <a:pt x="2450" y="1730"/>
                  </a:lnTo>
                  <a:lnTo>
                    <a:pt x="2018" y="1106"/>
                  </a:lnTo>
                  <a:lnTo>
                    <a:pt x="1585" y="577"/>
                  </a:lnTo>
                  <a:lnTo>
                    <a:pt x="1153" y="97"/>
                  </a:lnTo>
                  <a:lnTo>
                    <a:pt x="115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59"/>
            <p:cNvSpPr/>
            <p:nvPr/>
          </p:nvSpPr>
          <p:spPr>
            <a:xfrm>
              <a:off x="1106175" y="3172050"/>
              <a:ext cx="186125" cy="242550"/>
            </a:xfrm>
            <a:custGeom>
              <a:avLst/>
              <a:gdLst/>
              <a:ahLst/>
              <a:cxnLst/>
              <a:rect l="l" t="t" r="r" b="b"/>
              <a:pathLst>
                <a:path w="7445" h="9702" extrusionOk="0">
                  <a:moveTo>
                    <a:pt x="5475" y="0"/>
                  </a:moveTo>
                  <a:lnTo>
                    <a:pt x="4130" y="1633"/>
                  </a:lnTo>
                  <a:lnTo>
                    <a:pt x="2594" y="3362"/>
                  </a:lnTo>
                  <a:lnTo>
                    <a:pt x="1153" y="4947"/>
                  </a:lnTo>
                  <a:lnTo>
                    <a:pt x="0" y="6147"/>
                  </a:lnTo>
                  <a:lnTo>
                    <a:pt x="480" y="9461"/>
                  </a:lnTo>
                  <a:lnTo>
                    <a:pt x="577" y="9605"/>
                  </a:lnTo>
                  <a:lnTo>
                    <a:pt x="673" y="9653"/>
                  </a:lnTo>
                  <a:lnTo>
                    <a:pt x="769" y="9701"/>
                  </a:lnTo>
                  <a:lnTo>
                    <a:pt x="913" y="9701"/>
                  </a:lnTo>
                  <a:lnTo>
                    <a:pt x="1153" y="9653"/>
                  </a:lnTo>
                  <a:lnTo>
                    <a:pt x="1393" y="9509"/>
                  </a:lnTo>
                  <a:lnTo>
                    <a:pt x="2065" y="8981"/>
                  </a:lnTo>
                  <a:lnTo>
                    <a:pt x="2690" y="8405"/>
                  </a:lnTo>
                  <a:lnTo>
                    <a:pt x="3266" y="7780"/>
                  </a:lnTo>
                  <a:lnTo>
                    <a:pt x="3842" y="7156"/>
                  </a:lnTo>
                  <a:lnTo>
                    <a:pt x="4371" y="6484"/>
                  </a:lnTo>
                  <a:lnTo>
                    <a:pt x="4899" y="5811"/>
                  </a:lnTo>
                  <a:lnTo>
                    <a:pt x="5763" y="4514"/>
                  </a:lnTo>
                  <a:lnTo>
                    <a:pt x="6484" y="3314"/>
                  </a:lnTo>
                  <a:lnTo>
                    <a:pt x="6964" y="2305"/>
                  </a:lnTo>
                  <a:lnTo>
                    <a:pt x="7444" y="1441"/>
                  </a:lnTo>
                  <a:lnTo>
                    <a:pt x="5475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59"/>
            <p:cNvSpPr/>
            <p:nvPr/>
          </p:nvSpPr>
          <p:spPr>
            <a:xfrm>
              <a:off x="1231025" y="3072400"/>
              <a:ext cx="140500" cy="151300"/>
            </a:xfrm>
            <a:custGeom>
              <a:avLst/>
              <a:gdLst/>
              <a:ahLst/>
              <a:cxnLst/>
              <a:rect l="l" t="t" r="r" b="b"/>
              <a:pathLst>
                <a:path w="5620" h="6052" extrusionOk="0">
                  <a:moveTo>
                    <a:pt x="3171" y="0"/>
                  </a:moveTo>
                  <a:lnTo>
                    <a:pt x="2978" y="96"/>
                  </a:lnTo>
                  <a:lnTo>
                    <a:pt x="2786" y="336"/>
                  </a:lnTo>
                  <a:lnTo>
                    <a:pt x="2498" y="672"/>
                  </a:lnTo>
                  <a:lnTo>
                    <a:pt x="2018" y="1441"/>
                  </a:lnTo>
                  <a:lnTo>
                    <a:pt x="1634" y="2065"/>
                  </a:lnTo>
                  <a:lnTo>
                    <a:pt x="1442" y="2065"/>
                  </a:lnTo>
                  <a:lnTo>
                    <a:pt x="1298" y="2113"/>
                  </a:lnTo>
                  <a:lnTo>
                    <a:pt x="1298" y="1729"/>
                  </a:lnTo>
                  <a:lnTo>
                    <a:pt x="1250" y="1393"/>
                  </a:lnTo>
                  <a:lnTo>
                    <a:pt x="1201" y="1297"/>
                  </a:lnTo>
                  <a:lnTo>
                    <a:pt x="1105" y="1153"/>
                  </a:lnTo>
                  <a:lnTo>
                    <a:pt x="1009" y="1057"/>
                  </a:lnTo>
                  <a:lnTo>
                    <a:pt x="865" y="1009"/>
                  </a:lnTo>
                  <a:lnTo>
                    <a:pt x="817" y="1009"/>
                  </a:lnTo>
                  <a:lnTo>
                    <a:pt x="721" y="1057"/>
                  </a:lnTo>
                  <a:lnTo>
                    <a:pt x="577" y="1249"/>
                  </a:lnTo>
                  <a:lnTo>
                    <a:pt x="433" y="1489"/>
                  </a:lnTo>
                  <a:lnTo>
                    <a:pt x="337" y="1777"/>
                  </a:lnTo>
                  <a:lnTo>
                    <a:pt x="193" y="2497"/>
                  </a:lnTo>
                  <a:lnTo>
                    <a:pt x="193" y="3026"/>
                  </a:lnTo>
                  <a:lnTo>
                    <a:pt x="49" y="3314"/>
                  </a:lnTo>
                  <a:lnTo>
                    <a:pt x="1" y="3602"/>
                  </a:lnTo>
                  <a:lnTo>
                    <a:pt x="1" y="3890"/>
                  </a:lnTo>
                  <a:lnTo>
                    <a:pt x="49" y="4178"/>
                  </a:lnTo>
                  <a:lnTo>
                    <a:pt x="145" y="4466"/>
                  </a:lnTo>
                  <a:lnTo>
                    <a:pt x="241" y="4706"/>
                  </a:lnTo>
                  <a:lnTo>
                    <a:pt x="433" y="4947"/>
                  </a:lnTo>
                  <a:lnTo>
                    <a:pt x="673" y="5187"/>
                  </a:lnTo>
                  <a:lnTo>
                    <a:pt x="1346" y="5667"/>
                  </a:lnTo>
                  <a:lnTo>
                    <a:pt x="1634" y="5859"/>
                  </a:lnTo>
                  <a:lnTo>
                    <a:pt x="1970" y="6003"/>
                  </a:lnTo>
                  <a:lnTo>
                    <a:pt x="2306" y="6051"/>
                  </a:lnTo>
                  <a:lnTo>
                    <a:pt x="2642" y="6051"/>
                  </a:lnTo>
                  <a:lnTo>
                    <a:pt x="2978" y="5955"/>
                  </a:lnTo>
                  <a:lnTo>
                    <a:pt x="3267" y="5811"/>
                  </a:lnTo>
                  <a:lnTo>
                    <a:pt x="3555" y="5619"/>
                  </a:lnTo>
                  <a:lnTo>
                    <a:pt x="3795" y="5379"/>
                  </a:lnTo>
                  <a:lnTo>
                    <a:pt x="3939" y="5139"/>
                  </a:lnTo>
                  <a:lnTo>
                    <a:pt x="4035" y="4899"/>
                  </a:lnTo>
                  <a:lnTo>
                    <a:pt x="4131" y="4658"/>
                  </a:lnTo>
                  <a:lnTo>
                    <a:pt x="4131" y="4370"/>
                  </a:lnTo>
                  <a:lnTo>
                    <a:pt x="4659" y="4082"/>
                  </a:lnTo>
                  <a:lnTo>
                    <a:pt x="5140" y="3794"/>
                  </a:lnTo>
                  <a:lnTo>
                    <a:pt x="5524" y="3506"/>
                  </a:lnTo>
                  <a:lnTo>
                    <a:pt x="5620" y="3362"/>
                  </a:lnTo>
                  <a:lnTo>
                    <a:pt x="5620" y="3266"/>
                  </a:lnTo>
                  <a:lnTo>
                    <a:pt x="5572" y="3218"/>
                  </a:lnTo>
                  <a:lnTo>
                    <a:pt x="5524" y="3170"/>
                  </a:lnTo>
                  <a:lnTo>
                    <a:pt x="5092" y="3170"/>
                  </a:lnTo>
                  <a:lnTo>
                    <a:pt x="4803" y="3218"/>
                  </a:lnTo>
                  <a:lnTo>
                    <a:pt x="4275" y="3362"/>
                  </a:lnTo>
                  <a:lnTo>
                    <a:pt x="3939" y="3506"/>
                  </a:lnTo>
                  <a:lnTo>
                    <a:pt x="4275" y="3218"/>
                  </a:lnTo>
                  <a:lnTo>
                    <a:pt x="4755" y="2785"/>
                  </a:lnTo>
                  <a:lnTo>
                    <a:pt x="4995" y="2545"/>
                  </a:lnTo>
                  <a:lnTo>
                    <a:pt x="5236" y="2257"/>
                  </a:lnTo>
                  <a:lnTo>
                    <a:pt x="5332" y="2065"/>
                  </a:lnTo>
                  <a:lnTo>
                    <a:pt x="5380" y="1969"/>
                  </a:lnTo>
                  <a:lnTo>
                    <a:pt x="5380" y="1873"/>
                  </a:lnTo>
                  <a:lnTo>
                    <a:pt x="5332" y="1825"/>
                  </a:lnTo>
                  <a:lnTo>
                    <a:pt x="5236" y="1777"/>
                  </a:lnTo>
                  <a:lnTo>
                    <a:pt x="4995" y="1873"/>
                  </a:lnTo>
                  <a:lnTo>
                    <a:pt x="4707" y="2017"/>
                  </a:lnTo>
                  <a:lnTo>
                    <a:pt x="4371" y="2257"/>
                  </a:lnTo>
                  <a:lnTo>
                    <a:pt x="3747" y="2689"/>
                  </a:lnTo>
                  <a:lnTo>
                    <a:pt x="3459" y="2930"/>
                  </a:lnTo>
                  <a:lnTo>
                    <a:pt x="3459" y="2930"/>
                  </a:lnTo>
                  <a:lnTo>
                    <a:pt x="3699" y="2641"/>
                  </a:lnTo>
                  <a:lnTo>
                    <a:pt x="4131" y="1969"/>
                  </a:lnTo>
                  <a:lnTo>
                    <a:pt x="4371" y="1633"/>
                  </a:lnTo>
                  <a:lnTo>
                    <a:pt x="4563" y="1249"/>
                  </a:lnTo>
                  <a:lnTo>
                    <a:pt x="4659" y="912"/>
                  </a:lnTo>
                  <a:lnTo>
                    <a:pt x="4659" y="768"/>
                  </a:lnTo>
                  <a:lnTo>
                    <a:pt x="4611" y="672"/>
                  </a:lnTo>
                  <a:lnTo>
                    <a:pt x="4563" y="624"/>
                  </a:lnTo>
                  <a:lnTo>
                    <a:pt x="4467" y="624"/>
                  </a:lnTo>
                  <a:lnTo>
                    <a:pt x="4227" y="672"/>
                  </a:lnTo>
                  <a:lnTo>
                    <a:pt x="3939" y="912"/>
                  </a:lnTo>
                  <a:lnTo>
                    <a:pt x="3603" y="1201"/>
                  </a:lnTo>
                  <a:lnTo>
                    <a:pt x="2930" y="1825"/>
                  </a:lnTo>
                  <a:lnTo>
                    <a:pt x="2498" y="2257"/>
                  </a:lnTo>
                  <a:lnTo>
                    <a:pt x="2498" y="2209"/>
                  </a:lnTo>
                  <a:lnTo>
                    <a:pt x="2738" y="1825"/>
                  </a:lnTo>
                  <a:lnTo>
                    <a:pt x="3026" y="1153"/>
                  </a:lnTo>
                  <a:lnTo>
                    <a:pt x="3171" y="816"/>
                  </a:lnTo>
                  <a:lnTo>
                    <a:pt x="3267" y="480"/>
                  </a:lnTo>
                  <a:lnTo>
                    <a:pt x="3315" y="240"/>
                  </a:lnTo>
                  <a:lnTo>
                    <a:pt x="3267" y="48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59"/>
            <p:cNvSpPr/>
            <p:nvPr/>
          </p:nvSpPr>
          <p:spPr>
            <a:xfrm>
              <a:off x="1231025" y="3072400"/>
              <a:ext cx="140500" cy="151300"/>
            </a:xfrm>
            <a:custGeom>
              <a:avLst/>
              <a:gdLst/>
              <a:ahLst/>
              <a:cxnLst/>
              <a:rect l="l" t="t" r="r" b="b"/>
              <a:pathLst>
                <a:path w="5620" h="6052" fill="none" extrusionOk="0">
                  <a:moveTo>
                    <a:pt x="5620" y="3266"/>
                  </a:moveTo>
                  <a:lnTo>
                    <a:pt x="5620" y="3266"/>
                  </a:lnTo>
                  <a:lnTo>
                    <a:pt x="5572" y="3218"/>
                  </a:lnTo>
                  <a:lnTo>
                    <a:pt x="5524" y="3170"/>
                  </a:lnTo>
                  <a:lnTo>
                    <a:pt x="5332" y="3170"/>
                  </a:lnTo>
                  <a:lnTo>
                    <a:pt x="5092" y="3170"/>
                  </a:lnTo>
                  <a:lnTo>
                    <a:pt x="4803" y="3218"/>
                  </a:lnTo>
                  <a:lnTo>
                    <a:pt x="4275" y="3362"/>
                  </a:lnTo>
                  <a:lnTo>
                    <a:pt x="3939" y="3506"/>
                  </a:lnTo>
                  <a:lnTo>
                    <a:pt x="3939" y="3506"/>
                  </a:lnTo>
                  <a:lnTo>
                    <a:pt x="3939" y="3506"/>
                  </a:lnTo>
                  <a:lnTo>
                    <a:pt x="4275" y="3218"/>
                  </a:lnTo>
                  <a:lnTo>
                    <a:pt x="4755" y="2785"/>
                  </a:lnTo>
                  <a:lnTo>
                    <a:pt x="4995" y="2545"/>
                  </a:lnTo>
                  <a:lnTo>
                    <a:pt x="5236" y="2257"/>
                  </a:lnTo>
                  <a:lnTo>
                    <a:pt x="5332" y="2065"/>
                  </a:lnTo>
                  <a:lnTo>
                    <a:pt x="5380" y="1969"/>
                  </a:lnTo>
                  <a:lnTo>
                    <a:pt x="5380" y="1873"/>
                  </a:lnTo>
                  <a:lnTo>
                    <a:pt x="5380" y="1873"/>
                  </a:lnTo>
                  <a:lnTo>
                    <a:pt x="5332" y="1825"/>
                  </a:lnTo>
                  <a:lnTo>
                    <a:pt x="5236" y="1777"/>
                  </a:lnTo>
                  <a:lnTo>
                    <a:pt x="4995" y="1873"/>
                  </a:lnTo>
                  <a:lnTo>
                    <a:pt x="4707" y="2017"/>
                  </a:lnTo>
                  <a:lnTo>
                    <a:pt x="4371" y="2257"/>
                  </a:lnTo>
                  <a:lnTo>
                    <a:pt x="3747" y="2689"/>
                  </a:lnTo>
                  <a:lnTo>
                    <a:pt x="3459" y="2930"/>
                  </a:lnTo>
                  <a:lnTo>
                    <a:pt x="3459" y="2930"/>
                  </a:lnTo>
                  <a:lnTo>
                    <a:pt x="3699" y="2641"/>
                  </a:lnTo>
                  <a:lnTo>
                    <a:pt x="4131" y="1969"/>
                  </a:lnTo>
                  <a:lnTo>
                    <a:pt x="4371" y="1633"/>
                  </a:lnTo>
                  <a:lnTo>
                    <a:pt x="4563" y="1249"/>
                  </a:lnTo>
                  <a:lnTo>
                    <a:pt x="4659" y="912"/>
                  </a:lnTo>
                  <a:lnTo>
                    <a:pt x="4659" y="768"/>
                  </a:lnTo>
                  <a:lnTo>
                    <a:pt x="4611" y="672"/>
                  </a:lnTo>
                  <a:lnTo>
                    <a:pt x="4611" y="672"/>
                  </a:lnTo>
                  <a:lnTo>
                    <a:pt x="4563" y="624"/>
                  </a:lnTo>
                  <a:lnTo>
                    <a:pt x="4467" y="624"/>
                  </a:lnTo>
                  <a:lnTo>
                    <a:pt x="4227" y="672"/>
                  </a:lnTo>
                  <a:lnTo>
                    <a:pt x="3939" y="912"/>
                  </a:lnTo>
                  <a:lnTo>
                    <a:pt x="3603" y="1201"/>
                  </a:lnTo>
                  <a:lnTo>
                    <a:pt x="2930" y="1825"/>
                  </a:lnTo>
                  <a:lnTo>
                    <a:pt x="2498" y="2257"/>
                  </a:lnTo>
                  <a:lnTo>
                    <a:pt x="2498" y="2209"/>
                  </a:lnTo>
                  <a:lnTo>
                    <a:pt x="2498" y="2209"/>
                  </a:lnTo>
                  <a:lnTo>
                    <a:pt x="2738" y="1825"/>
                  </a:lnTo>
                  <a:lnTo>
                    <a:pt x="3026" y="1153"/>
                  </a:lnTo>
                  <a:lnTo>
                    <a:pt x="3171" y="816"/>
                  </a:lnTo>
                  <a:lnTo>
                    <a:pt x="3267" y="480"/>
                  </a:lnTo>
                  <a:lnTo>
                    <a:pt x="3315" y="240"/>
                  </a:lnTo>
                  <a:lnTo>
                    <a:pt x="3267" y="48"/>
                  </a:lnTo>
                  <a:lnTo>
                    <a:pt x="3267" y="48"/>
                  </a:lnTo>
                  <a:lnTo>
                    <a:pt x="3219" y="0"/>
                  </a:lnTo>
                  <a:lnTo>
                    <a:pt x="3171" y="0"/>
                  </a:lnTo>
                  <a:lnTo>
                    <a:pt x="2978" y="96"/>
                  </a:lnTo>
                  <a:lnTo>
                    <a:pt x="2786" y="336"/>
                  </a:lnTo>
                  <a:lnTo>
                    <a:pt x="2498" y="672"/>
                  </a:lnTo>
                  <a:lnTo>
                    <a:pt x="2018" y="1441"/>
                  </a:lnTo>
                  <a:lnTo>
                    <a:pt x="1634" y="2065"/>
                  </a:lnTo>
                  <a:lnTo>
                    <a:pt x="1634" y="2065"/>
                  </a:lnTo>
                  <a:lnTo>
                    <a:pt x="1442" y="2065"/>
                  </a:lnTo>
                  <a:lnTo>
                    <a:pt x="1298" y="2113"/>
                  </a:lnTo>
                  <a:lnTo>
                    <a:pt x="1298" y="2113"/>
                  </a:lnTo>
                  <a:lnTo>
                    <a:pt x="1298" y="1729"/>
                  </a:lnTo>
                  <a:lnTo>
                    <a:pt x="1250" y="1393"/>
                  </a:lnTo>
                  <a:lnTo>
                    <a:pt x="1201" y="1297"/>
                  </a:lnTo>
                  <a:lnTo>
                    <a:pt x="1105" y="1153"/>
                  </a:lnTo>
                  <a:lnTo>
                    <a:pt x="1009" y="1057"/>
                  </a:lnTo>
                  <a:lnTo>
                    <a:pt x="865" y="1009"/>
                  </a:lnTo>
                  <a:lnTo>
                    <a:pt x="865" y="1009"/>
                  </a:lnTo>
                  <a:lnTo>
                    <a:pt x="817" y="1009"/>
                  </a:lnTo>
                  <a:lnTo>
                    <a:pt x="721" y="1057"/>
                  </a:lnTo>
                  <a:lnTo>
                    <a:pt x="577" y="1249"/>
                  </a:lnTo>
                  <a:lnTo>
                    <a:pt x="433" y="1489"/>
                  </a:lnTo>
                  <a:lnTo>
                    <a:pt x="337" y="1777"/>
                  </a:lnTo>
                  <a:lnTo>
                    <a:pt x="193" y="2497"/>
                  </a:lnTo>
                  <a:lnTo>
                    <a:pt x="193" y="3026"/>
                  </a:lnTo>
                  <a:lnTo>
                    <a:pt x="193" y="3026"/>
                  </a:lnTo>
                  <a:lnTo>
                    <a:pt x="49" y="3314"/>
                  </a:lnTo>
                  <a:lnTo>
                    <a:pt x="1" y="3602"/>
                  </a:lnTo>
                  <a:lnTo>
                    <a:pt x="1" y="3890"/>
                  </a:lnTo>
                  <a:lnTo>
                    <a:pt x="49" y="4178"/>
                  </a:lnTo>
                  <a:lnTo>
                    <a:pt x="145" y="4466"/>
                  </a:lnTo>
                  <a:lnTo>
                    <a:pt x="241" y="4706"/>
                  </a:lnTo>
                  <a:lnTo>
                    <a:pt x="433" y="4947"/>
                  </a:lnTo>
                  <a:lnTo>
                    <a:pt x="673" y="5187"/>
                  </a:lnTo>
                  <a:lnTo>
                    <a:pt x="1346" y="5667"/>
                  </a:lnTo>
                  <a:lnTo>
                    <a:pt x="1346" y="5667"/>
                  </a:lnTo>
                  <a:lnTo>
                    <a:pt x="1634" y="5859"/>
                  </a:lnTo>
                  <a:lnTo>
                    <a:pt x="1970" y="6003"/>
                  </a:lnTo>
                  <a:lnTo>
                    <a:pt x="2306" y="6051"/>
                  </a:lnTo>
                  <a:lnTo>
                    <a:pt x="2642" y="6051"/>
                  </a:lnTo>
                  <a:lnTo>
                    <a:pt x="2978" y="5955"/>
                  </a:lnTo>
                  <a:lnTo>
                    <a:pt x="3267" y="5811"/>
                  </a:lnTo>
                  <a:lnTo>
                    <a:pt x="3555" y="5619"/>
                  </a:lnTo>
                  <a:lnTo>
                    <a:pt x="3795" y="5379"/>
                  </a:lnTo>
                  <a:lnTo>
                    <a:pt x="3795" y="5379"/>
                  </a:lnTo>
                  <a:lnTo>
                    <a:pt x="3939" y="5139"/>
                  </a:lnTo>
                  <a:lnTo>
                    <a:pt x="4035" y="4899"/>
                  </a:lnTo>
                  <a:lnTo>
                    <a:pt x="4131" y="4658"/>
                  </a:lnTo>
                  <a:lnTo>
                    <a:pt x="4131" y="4370"/>
                  </a:lnTo>
                  <a:lnTo>
                    <a:pt x="4131" y="4370"/>
                  </a:lnTo>
                  <a:lnTo>
                    <a:pt x="4659" y="4082"/>
                  </a:lnTo>
                  <a:lnTo>
                    <a:pt x="5140" y="3794"/>
                  </a:lnTo>
                  <a:lnTo>
                    <a:pt x="5524" y="3506"/>
                  </a:lnTo>
                  <a:lnTo>
                    <a:pt x="5620" y="3362"/>
                  </a:lnTo>
                  <a:lnTo>
                    <a:pt x="5620" y="32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59"/>
            <p:cNvSpPr/>
            <p:nvPr/>
          </p:nvSpPr>
          <p:spPr>
            <a:xfrm>
              <a:off x="1271850" y="3124025"/>
              <a:ext cx="62475" cy="57650"/>
            </a:xfrm>
            <a:custGeom>
              <a:avLst/>
              <a:gdLst/>
              <a:ahLst/>
              <a:cxnLst/>
              <a:rect l="l" t="t" r="r" b="b"/>
              <a:pathLst>
                <a:path w="2499" h="2306" extrusionOk="0">
                  <a:moveTo>
                    <a:pt x="1" y="0"/>
                  </a:moveTo>
                  <a:lnTo>
                    <a:pt x="241" y="144"/>
                  </a:lnTo>
                  <a:lnTo>
                    <a:pt x="913" y="624"/>
                  </a:lnTo>
                  <a:lnTo>
                    <a:pt x="1345" y="961"/>
                  </a:lnTo>
                  <a:lnTo>
                    <a:pt x="1730" y="1393"/>
                  </a:lnTo>
                  <a:lnTo>
                    <a:pt x="2162" y="1825"/>
                  </a:lnTo>
                  <a:lnTo>
                    <a:pt x="2498" y="2305"/>
                  </a:lnTo>
                  <a:lnTo>
                    <a:pt x="2402" y="1969"/>
                  </a:lnTo>
                  <a:lnTo>
                    <a:pt x="2210" y="1585"/>
                  </a:lnTo>
                  <a:lnTo>
                    <a:pt x="1970" y="1153"/>
                  </a:lnTo>
                  <a:lnTo>
                    <a:pt x="1634" y="720"/>
                  </a:lnTo>
                  <a:lnTo>
                    <a:pt x="1393" y="528"/>
                  </a:lnTo>
                  <a:lnTo>
                    <a:pt x="1201" y="384"/>
                  </a:lnTo>
                  <a:lnTo>
                    <a:pt x="913" y="240"/>
                  </a:lnTo>
                  <a:lnTo>
                    <a:pt x="625" y="9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59"/>
            <p:cNvSpPr/>
            <p:nvPr/>
          </p:nvSpPr>
          <p:spPr>
            <a:xfrm>
              <a:off x="1271850" y="3124025"/>
              <a:ext cx="62475" cy="57650"/>
            </a:xfrm>
            <a:custGeom>
              <a:avLst/>
              <a:gdLst/>
              <a:ahLst/>
              <a:cxnLst/>
              <a:rect l="l" t="t" r="r" b="b"/>
              <a:pathLst>
                <a:path w="2499" h="230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41" y="144"/>
                  </a:lnTo>
                  <a:lnTo>
                    <a:pt x="913" y="624"/>
                  </a:lnTo>
                  <a:lnTo>
                    <a:pt x="1345" y="961"/>
                  </a:lnTo>
                  <a:lnTo>
                    <a:pt x="1730" y="1393"/>
                  </a:lnTo>
                  <a:lnTo>
                    <a:pt x="2162" y="1825"/>
                  </a:lnTo>
                  <a:lnTo>
                    <a:pt x="2498" y="2305"/>
                  </a:lnTo>
                  <a:lnTo>
                    <a:pt x="2498" y="2305"/>
                  </a:lnTo>
                  <a:lnTo>
                    <a:pt x="2402" y="1969"/>
                  </a:lnTo>
                  <a:lnTo>
                    <a:pt x="2210" y="1585"/>
                  </a:lnTo>
                  <a:lnTo>
                    <a:pt x="1970" y="1153"/>
                  </a:lnTo>
                  <a:lnTo>
                    <a:pt x="1634" y="720"/>
                  </a:lnTo>
                  <a:lnTo>
                    <a:pt x="1393" y="528"/>
                  </a:lnTo>
                  <a:lnTo>
                    <a:pt x="1201" y="384"/>
                  </a:lnTo>
                  <a:lnTo>
                    <a:pt x="913" y="240"/>
                  </a:lnTo>
                  <a:lnTo>
                    <a:pt x="625" y="96"/>
                  </a:lnTo>
                  <a:lnTo>
                    <a:pt x="337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59"/>
            <p:cNvSpPr/>
            <p:nvPr/>
          </p:nvSpPr>
          <p:spPr>
            <a:xfrm>
              <a:off x="1263450" y="3125225"/>
              <a:ext cx="20425" cy="54050"/>
            </a:xfrm>
            <a:custGeom>
              <a:avLst/>
              <a:gdLst/>
              <a:ahLst/>
              <a:cxnLst/>
              <a:rect l="l" t="t" r="r" b="b"/>
              <a:pathLst>
                <a:path w="817" h="2162" extrusionOk="0">
                  <a:moveTo>
                    <a:pt x="1" y="0"/>
                  </a:moveTo>
                  <a:lnTo>
                    <a:pt x="193" y="288"/>
                  </a:lnTo>
                  <a:lnTo>
                    <a:pt x="385" y="624"/>
                  </a:lnTo>
                  <a:lnTo>
                    <a:pt x="481" y="1009"/>
                  </a:lnTo>
                  <a:lnTo>
                    <a:pt x="577" y="1345"/>
                  </a:lnTo>
                  <a:lnTo>
                    <a:pt x="625" y="1921"/>
                  </a:lnTo>
                  <a:lnTo>
                    <a:pt x="673" y="2161"/>
                  </a:lnTo>
                  <a:lnTo>
                    <a:pt x="769" y="1873"/>
                  </a:lnTo>
                  <a:lnTo>
                    <a:pt x="817" y="1633"/>
                  </a:lnTo>
                  <a:lnTo>
                    <a:pt x="817" y="1441"/>
                  </a:lnTo>
                  <a:lnTo>
                    <a:pt x="817" y="1201"/>
                  </a:lnTo>
                  <a:lnTo>
                    <a:pt x="721" y="865"/>
                  </a:lnTo>
                  <a:lnTo>
                    <a:pt x="577" y="528"/>
                  </a:lnTo>
                  <a:lnTo>
                    <a:pt x="385" y="336"/>
                  </a:lnTo>
                  <a:lnTo>
                    <a:pt x="193" y="1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59"/>
            <p:cNvSpPr/>
            <p:nvPr/>
          </p:nvSpPr>
          <p:spPr>
            <a:xfrm>
              <a:off x="1263450" y="3125225"/>
              <a:ext cx="20425" cy="54050"/>
            </a:xfrm>
            <a:custGeom>
              <a:avLst/>
              <a:gdLst/>
              <a:ahLst/>
              <a:cxnLst/>
              <a:rect l="l" t="t" r="r" b="b"/>
              <a:pathLst>
                <a:path w="817" h="216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3" y="288"/>
                  </a:lnTo>
                  <a:lnTo>
                    <a:pt x="385" y="624"/>
                  </a:lnTo>
                  <a:lnTo>
                    <a:pt x="481" y="1009"/>
                  </a:lnTo>
                  <a:lnTo>
                    <a:pt x="577" y="1345"/>
                  </a:lnTo>
                  <a:lnTo>
                    <a:pt x="625" y="1921"/>
                  </a:lnTo>
                  <a:lnTo>
                    <a:pt x="673" y="2161"/>
                  </a:lnTo>
                  <a:lnTo>
                    <a:pt x="673" y="2161"/>
                  </a:lnTo>
                  <a:lnTo>
                    <a:pt x="769" y="1873"/>
                  </a:lnTo>
                  <a:lnTo>
                    <a:pt x="817" y="1633"/>
                  </a:lnTo>
                  <a:lnTo>
                    <a:pt x="817" y="1441"/>
                  </a:lnTo>
                  <a:lnTo>
                    <a:pt x="817" y="1201"/>
                  </a:lnTo>
                  <a:lnTo>
                    <a:pt x="721" y="865"/>
                  </a:lnTo>
                  <a:lnTo>
                    <a:pt x="577" y="528"/>
                  </a:lnTo>
                  <a:lnTo>
                    <a:pt x="385" y="336"/>
                  </a:lnTo>
                  <a:lnTo>
                    <a:pt x="193" y="14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59"/>
            <p:cNvSpPr/>
            <p:nvPr/>
          </p:nvSpPr>
          <p:spPr>
            <a:xfrm>
              <a:off x="393000" y="3136025"/>
              <a:ext cx="445450" cy="284575"/>
            </a:xfrm>
            <a:custGeom>
              <a:avLst/>
              <a:gdLst/>
              <a:ahLst/>
              <a:cxnLst/>
              <a:rect l="l" t="t" r="r" b="b"/>
              <a:pathLst>
                <a:path w="17818" h="11383" extrusionOk="0">
                  <a:moveTo>
                    <a:pt x="1729" y="0"/>
                  </a:moveTo>
                  <a:lnTo>
                    <a:pt x="0" y="1633"/>
                  </a:lnTo>
                  <a:lnTo>
                    <a:pt x="336" y="2113"/>
                  </a:lnTo>
                  <a:lnTo>
                    <a:pt x="1249" y="3314"/>
                  </a:lnTo>
                  <a:lnTo>
                    <a:pt x="1921" y="4131"/>
                  </a:lnTo>
                  <a:lnTo>
                    <a:pt x="2738" y="4995"/>
                  </a:lnTo>
                  <a:lnTo>
                    <a:pt x="3698" y="5955"/>
                  </a:lnTo>
                  <a:lnTo>
                    <a:pt x="4755" y="6916"/>
                  </a:lnTo>
                  <a:lnTo>
                    <a:pt x="5907" y="7876"/>
                  </a:lnTo>
                  <a:lnTo>
                    <a:pt x="6532" y="8309"/>
                  </a:lnTo>
                  <a:lnTo>
                    <a:pt x="7204" y="8741"/>
                  </a:lnTo>
                  <a:lnTo>
                    <a:pt x="7876" y="9173"/>
                  </a:lnTo>
                  <a:lnTo>
                    <a:pt x="8549" y="9557"/>
                  </a:lnTo>
                  <a:lnTo>
                    <a:pt x="9269" y="9942"/>
                  </a:lnTo>
                  <a:lnTo>
                    <a:pt x="10038" y="10278"/>
                  </a:lnTo>
                  <a:lnTo>
                    <a:pt x="10806" y="10566"/>
                  </a:lnTo>
                  <a:lnTo>
                    <a:pt x="11574" y="10854"/>
                  </a:lnTo>
                  <a:lnTo>
                    <a:pt x="12391" y="11046"/>
                  </a:lnTo>
                  <a:lnTo>
                    <a:pt x="13255" y="11238"/>
                  </a:lnTo>
                  <a:lnTo>
                    <a:pt x="14072" y="11334"/>
                  </a:lnTo>
                  <a:lnTo>
                    <a:pt x="14936" y="11382"/>
                  </a:lnTo>
                  <a:lnTo>
                    <a:pt x="15849" y="11382"/>
                  </a:lnTo>
                  <a:lnTo>
                    <a:pt x="16761" y="11334"/>
                  </a:lnTo>
                  <a:lnTo>
                    <a:pt x="17001" y="11238"/>
                  </a:lnTo>
                  <a:lnTo>
                    <a:pt x="17241" y="11142"/>
                  </a:lnTo>
                  <a:lnTo>
                    <a:pt x="17433" y="10950"/>
                  </a:lnTo>
                  <a:lnTo>
                    <a:pt x="17626" y="10758"/>
                  </a:lnTo>
                  <a:lnTo>
                    <a:pt x="17722" y="10566"/>
                  </a:lnTo>
                  <a:lnTo>
                    <a:pt x="17818" y="10278"/>
                  </a:lnTo>
                  <a:lnTo>
                    <a:pt x="17818" y="10038"/>
                  </a:lnTo>
                  <a:lnTo>
                    <a:pt x="17770" y="9749"/>
                  </a:lnTo>
                  <a:lnTo>
                    <a:pt x="17337" y="8453"/>
                  </a:lnTo>
                  <a:lnTo>
                    <a:pt x="17193" y="8069"/>
                  </a:lnTo>
                  <a:lnTo>
                    <a:pt x="17001" y="7684"/>
                  </a:lnTo>
                  <a:lnTo>
                    <a:pt x="16761" y="7396"/>
                  </a:lnTo>
                  <a:lnTo>
                    <a:pt x="16473" y="7108"/>
                  </a:lnTo>
                  <a:lnTo>
                    <a:pt x="16137" y="6868"/>
                  </a:lnTo>
                  <a:lnTo>
                    <a:pt x="15753" y="6724"/>
                  </a:lnTo>
                  <a:lnTo>
                    <a:pt x="15368" y="6580"/>
                  </a:lnTo>
                  <a:lnTo>
                    <a:pt x="14936" y="6532"/>
                  </a:lnTo>
                  <a:lnTo>
                    <a:pt x="13928" y="6484"/>
                  </a:lnTo>
                  <a:lnTo>
                    <a:pt x="12727" y="6340"/>
                  </a:lnTo>
                  <a:lnTo>
                    <a:pt x="12103" y="6244"/>
                  </a:lnTo>
                  <a:lnTo>
                    <a:pt x="11430" y="6100"/>
                  </a:lnTo>
                  <a:lnTo>
                    <a:pt x="10710" y="5907"/>
                  </a:lnTo>
                  <a:lnTo>
                    <a:pt x="9941" y="5667"/>
                  </a:lnTo>
                  <a:lnTo>
                    <a:pt x="9125" y="5331"/>
                  </a:lnTo>
                  <a:lnTo>
                    <a:pt x="8261" y="4899"/>
                  </a:lnTo>
                  <a:lnTo>
                    <a:pt x="7348" y="4371"/>
                  </a:lnTo>
                  <a:lnTo>
                    <a:pt x="6340" y="3746"/>
                  </a:lnTo>
                  <a:lnTo>
                    <a:pt x="5283" y="3026"/>
                  </a:lnTo>
                  <a:lnTo>
                    <a:pt x="4178" y="2161"/>
                  </a:lnTo>
                  <a:lnTo>
                    <a:pt x="2978" y="1153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59"/>
            <p:cNvSpPr/>
            <p:nvPr/>
          </p:nvSpPr>
          <p:spPr>
            <a:xfrm>
              <a:off x="393000" y="3136025"/>
              <a:ext cx="445450" cy="284575"/>
            </a:xfrm>
            <a:custGeom>
              <a:avLst/>
              <a:gdLst/>
              <a:ahLst/>
              <a:cxnLst/>
              <a:rect l="l" t="t" r="r" b="b"/>
              <a:pathLst>
                <a:path w="17818" h="11383" fill="none" extrusionOk="0">
                  <a:moveTo>
                    <a:pt x="14936" y="6532"/>
                  </a:moveTo>
                  <a:lnTo>
                    <a:pt x="14936" y="6532"/>
                  </a:lnTo>
                  <a:lnTo>
                    <a:pt x="13928" y="6484"/>
                  </a:lnTo>
                  <a:lnTo>
                    <a:pt x="12727" y="6340"/>
                  </a:lnTo>
                  <a:lnTo>
                    <a:pt x="12103" y="6244"/>
                  </a:lnTo>
                  <a:lnTo>
                    <a:pt x="11430" y="6100"/>
                  </a:lnTo>
                  <a:lnTo>
                    <a:pt x="10710" y="5907"/>
                  </a:lnTo>
                  <a:lnTo>
                    <a:pt x="9941" y="5667"/>
                  </a:lnTo>
                  <a:lnTo>
                    <a:pt x="9125" y="5331"/>
                  </a:lnTo>
                  <a:lnTo>
                    <a:pt x="8261" y="4899"/>
                  </a:lnTo>
                  <a:lnTo>
                    <a:pt x="7348" y="4371"/>
                  </a:lnTo>
                  <a:lnTo>
                    <a:pt x="6340" y="3746"/>
                  </a:lnTo>
                  <a:lnTo>
                    <a:pt x="5283" y="3026"/>
                  </a:lnTo>
                  <a:lnTo>
                    <a:pt x="4178" y="2161"/>
                  </a:lnTo>
                  <a:lnTo>
                    <a:pt x="2978" y="1153"/>
                  </a:lnTo>
                  <a:lnTo>
                    <a:pt x="1729" y="0"/>
                  </a:lnTo>
                  <a:lnTo>
                    <a:pt x="0" y="1633"/>
                  </a:lnTo>
                  <a:lnTo>
                    <a:pt x="0" y="1633"/>
                  </a:lnTo>
                  <a:lnTo>
                    <a:pt x="336" y="2113"/>
                  </a:lnTo>
                  <a:lnTo>
                    <a:pt x="1249" y="3314"/>
                  </a:lnTo>
                  <a:lnTo>
                    <a:pt x="1921" y="4131"/>
                  </a:lnTo>
                  <a:lnTo>
                    <a:pt x="2738" y="4995"/>
                  </a:lnTo>
                  <a:lnTo>
                    <a:pt x="3698" y="5955"/>
                  </a:lnTo>
                  <a:lnTo>
                    <a:pt x="4755" y="6916"/>
                  </a:lnTo>
                  <a:lnTo>
                    <a:pt x="5907" y="7876"/>
                  </a:lnTo>
                  <a:lnTo>
                    <a:pt x="6532" y="8309"/>
                  </a:lnTo>
                  <a:lnTo>
                    <a:pt x="7204" y="8741"/>
                  </a:lnTo>
                  <a:lnTo>
                    <a:pt x="7876" y="9173"/>
                  </a:lnTo>
                  <a:lnTo>
                    <a:pt x="8549" y="9557"/>
                  </a:lnTo>
                  <a:lnTo>
                    <a:pt x="9269" y="9942"/>
                  </a:lnTo>
                  <a:lnTo>
                    <a:pt x="10038" y="10278"/>
                  </a:lnTo>
                  <a:lnTo>
                    <a:pt x="10806" y="10566"/>
                  </a:lnTo>
                  <a:lnTo>
                    <a:pt x="11574" y="10854"/>
                  </a:lnTo>
                  <a:lnTo>
                    <a:pt x="12391" y="11046"/>
                  </a:lnTo>
                  <a:lnTo>
                    <a:pt x="13255" y="11238"/>
                  </a:lnTo>
                  <a:lnTo>
                    <a:pt x="14072" y="11334"/>
                  </a:lnTo>
                  <a:lnTo>
                    <a:pt x="14936" y="11382"/>
                  </a:lnTo>
                  <a:lnTo>
                    <a:pt x="15849" y="11382"/>
                  </a:lnTo>
                  <a:lnTo>
                    <a:pt x="16761" y="11334"/>
                  </a:lnTo>
                  <a:lnTo>
                    <a:pt x="16761" y="11334"/>
                  </a:lnTo>
                  <a:lnTo>
                    <a:pt x="17001" y="11238"/>
                  </a:lnTo>
                  <a:lnTo>
                    <a:pt x="17241" y="11142"/>
                  </a:lnTo>
                  <a:lnTo>
                    <a:pt x="17433" y="10950"/>
                  </a:lnTo>
                  <a:lnTo>
                    <a:pt x="17626" y="10758"/>
                  </a:lnTo>
                  <a:lnTo>
                    <a:pt x="17722" y="10566"/>
                  </a:lnTo>
                  <a:lnTo>
                    <a:pt x="17818" y="10278"/>
                  </a:lnTo>
                  <a:lnTo>
                    <a:pt x="17818" y="10038"/>
                  </a:lnTo>
                  <a:lnTo>
                    <a:pt x="17770" y="9749"/>
                  </a:lnTo>
                  <a:lnTo>
                    <a:pt x="17337" y="8453"/>
                  </a:lnTo>
                  <a:lnTo>
                    <a:pt x="17337" y="8453"/>
                  </a:lnTo>
                  <a:lnTo>
                    <a:pt x="17193" y="8069"/>
                  </a:lnTo>
                  <a:lnTo>
                    <a:pt x="17001" y="7684"/>
                  </a:lnTo>
                  <a:lnTo>
                    <a:pt x="16761" y="7396"/>
                  </a:lnTo>
                  <a:lnTo>
                    <a:pt x="16473" y="7108"/>
                  </a:lnTo>
                  <a:lnTo>
                    <a:pt x="16137" y="6868"/>
                  </a:lnTo>
                  <a:lnTo>
                    <a:pt x="15753" y="6724"/>
                  </a:lnTo>
                  <a:lnTo>
                    <a:pt x="15368" y="6580"/>
                  </a:lnTo>
                  <a:lnTo>
                    <a:pt x="14936" y="65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59"/>
            <p:cNvSpPr/>
            <p:nvPr/>
          </p:nvSpPr>
          <p:spPr>
            <a:xfrm>
              <a:off x="634325" y="3274100"/>
              <a:ext cx="19225" cy="7225"/>
            </a:xfrm>
            <a:custGeom>
              <a:avLst/>
              <a:gdLst/>
              <a:ahLst/>
              <a:cxnLst/>
              <a:rect l="l" t="t" r="r" b="b"/>
              <a:pathLst>
                <a:path w="769" h="289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59"/>
            <p:cNvSpPr/>
            <p:nvPr/>
          </p:nvSpPr>
          <p:spPr>
            <a:xfrm>
              <a:off x="634325" y="3274100"/>
              <a:ext cx="19225" cy="7225"/>
            </a:xfrm>
            <a:custGeom>
              <a:avLst/>
              <a:gdLst/>
              <a:ahLst/>
              <a:cxnLst/>
              <a:rect l="l" t="t" r="r" b="b"/>
              <a:pathLst>
                <a:path w="769" h="28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769" y="2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59"/>
            <p:cNvSpPr/>
            <p:nvPr/>
          </p:nvSpPr>
          <p:spPr>
            <a:xfrm>
              <a:off x="624725" y="3274100"/>
              <a:ext cx="28825" cy="116475"/>
            </a:xfrm>
            <a:custGeom>
              <a:avLst/>
              <a:gdLst/>
              <a:ahLst/>
              <a:cxnLst/>
              <a:rect l="l" t="t" r="r" b="b"/>
              <a:pathLst>
                <a:path w="1153" h="4659" extrusionOk="0">
                  <a:moveTo>
                    <a:pt x="384" y="0"/>
                  </a:moveTo>
                  <a:lnTo>
                    <a:pt x="0" y="4419"/>
                  </a:lnTo>
                  <a:lnTo>
                    <a:pt x="576" y="4659"/>
                  </a:lnTo>
                  <a:lnTo>
                    <a:pt x="865" y="2450"/>
                  </a:lnTo>
                  <a:lnTo>
                    <a:pt x="1009" y="1249"/>
                  </a:lnTo>
                  <a:lnTo>
                    <a:pt x="1153" y="288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59"/>
            <p:cNvSpPr/>
            <p:nvPr/>
          </p:nvSpPr>
          <p:spPr>
            <a:xfrm>
              <a:off x="624725" y="3274100"/>
              <a:ext cx="28825" cy="116475"/>
            </a:xfrm>
            <a:custGeom>
              <a:avLst/>
              <a:gdLst/>
              <a:ahLst/>
              <a:cxnLst/>
              <a:rect l="l" t="t" r="r" b="b"/>
              <a:pathLst>
                <a:path w="1153" h="4659" fill="none" extrusionOk="0">
                  <a:moveTo>
                    <a:pt x="384" y="0"/>
                  </a:moveTo>
                  <a:lnTo>
                    <a:pt x="0" y="4419"/>
                  </a:lnTo>
                  <a:lnTo>
                    <a:pt x="0" y="4419"/>
                  </a:lnTo>
                  <a:lnTo>
                    <a:pt x="576" y="4659"/>
                  </a:lnTo>
                  <a:lnTo>
                    <a:pt x="576" y="4659"/>
                  </a:lnTo>
                  <a:lnTo>
                    <a:pt x="865" y="2450"/>
                  </a:lnTo>
                  <a:lnTo>
                    <a:pt x="1009" y="1249"/>
                  </a:lnTo>
                  <a:lnTo>
                    <a:pt x="1153" y="288"/>
                  </a:lnTo>
                  <a:lnTo>
                    <a:pt x="1153" y="288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59"/>
            <p:cNvSpPr/>
            <p:nvPr/>
          </p:nvSpPr>
          <p:spPr>
            <a:xfrm>
              <a:off x="636725" y="3264500"/>
              <a:ext cx="136900" cy="183700"/>
            </a:xfrm>
            <a:custGeom>
              <a:avLst/>
              <a:gdLst/>
              <a:ahLst/>
              <a:cxnLst/>
              <a:rect l="l" t="t" r="r" b="b"/>
              <a:pathLst>
                <a:path w="5476" h="7348" extrusionOk="0">
                  <a:moveTo>
                    <a:pt x="1009" y="0"/>
                  </a:moveTo>
                  <a:lnTo>
                    <a:pt x="865" y="48"/>
                  </a:lnTo>
                  <a:lnTo>
                    <a:pt x="817" y="144"/>
                  </a:lnTo>
                  <a:lnTo>
                    <a:pt x="769" y="384"/>
                  </a:lnTo>
                  <a:lnTo>
                    <a:pt x="625" y="1105"/>
                  </a:lnTo>
                  <a:lnTo>
                    <a:pt x="337" y="3122"/>
                  </a:lnTo>
                  <a:lnTo>
                    <a:pt x="0" y="6051"/>
                  </a:lnTo>
                  <a:lnTo>
                    <a:pt x="5187" y="7348"/>
                  </a:lnTo>
                  <a:lnTo>
                    <a:pt x="5475" y="720"/>
                  </a:lnTo>
                  <a:lnTo>
                    <a:pt x="3890" y="768"/>
                  </a:lnTo>
                  <a:lnTo>
                    <a:pt x="2786" y="768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633" y="288"/>
                  </a:lnTo>
                  <a:lnTo>
                    <a:pt x="1393" y="144"/>
                  </a:lnTo>
                  <a:lnTo>
                    <a:pt x="1201" y="48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59"/>
            <p:cNvSpPr/>
            <p:nvPr/>
          </p:nvSpPr>
          <p:spPr>
            <a:xfrm>
              <a:off x="636725" y="3264500"/>
              <a:ext cx="136900" cy="183700"/>
            </a:xfrm>
            <a:custGeom>
              <a:avLst/>
              <a:gdLst/>
              <a:ahLst/>
              <a:cxnLst/>
              <a:rect l="l" t="t" r="r" b="b"/>
              <a:pathLst>
                <a:path w="5476" h="7348" fill="none" extrusionOk="0">
                  <a:moveTo>
                    <a:pt x="5475" y="720"/>
                  </a:moveTo>
                  <a:lnTo>
                    <a:pt x="5475" y="720"/>
                  </a:lnTo>
                  <a:lnTo>
                    <a:pt x="3890" y="768"/>
                  </a:lnTo>
                  <a:lnTo>
                    <a:pt x="2786" y="768"/>
                  </a:lnTo>
                  <a:lnTo>
                    <a:pt x="2210" y="720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633" y="288"/>
                  </a:lnTo>
                  <a:lnTo>
                    <a:pt x="1393" y="144"/>
                  </a:lnTo>
                  <a:lnTo>
                    <a:pt x="1201" y="48"/>
                  </a:lnTo>
                  <a:lnTo>
                    <a:pt x="1009" y="0"/>
                  </a:lnTo>
                  <a:lnTo>
                    <a:pt x="865" y="48"/>
                  </a:lnTo>
                  <a:lnTo>
                    <a:pt x="865" y="48"/>
                  </a:lnTo>
                  <a:lnTo>
                    <a:pt x="817" y="144"/>
                  </a:lnTo>
                  <a:lnTo>
                    <a:pt x="769" y="384"/>
                  </a:lnTo>
                  <a:lnTo>
                    <a:pt x="625" y="1105"/>
                  </a:lnTo>
                  <a:lnTo>
                    <a:pt x="337" y="3122"/>
                  </a:lnTo>
                  <a:lnTo>
                    <a:pt x="0" y="6051"/>
                  </a:lnTo>
                  <a:lnTo>
                    <a:pt x="5187" y="7348"/>
                  </a:lnTo>
                  <a:lnTo>
                    <a:pt x="5475" y="7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59"/>
            <p:cNvSpPr/>
            <p:nvPr/>
          </p:nvSpPr>
          <p:spPr>
            <a:xfrm>
              <a:off x="636725" y="3264500"/>
              <a:ext cx="104475" cy="174100"/>
            </a:xfrm>
            <a:custGeom>
              <a:avLst/>
              <a:gdLst/>
              <a:ahLst/>
              <a:cxnLst/>
              <a:rect l="l" t="t" r="r" b="b"/>
              <a:pathLst>
                <a:path w="4179" h="6964" extrusionOk="0">
                  <a:moveTo>
                    <a:pt x="1009" y="0"/>
                  </a:moveTo>
                  <a:lnTo>
                    <a:pt x="865" y="48"/>
                  </a:lnTo>
                  <a:lnTo>
                    <a:pt x="769" y="240"/>
                  </a:lnTo>
                  <a:lnTo>
                    <a:pt x="673" y="672"/>
                  </a:lnTo>
                  <a:lnTo>
                    <a:pt x="529" y="1633"/>
                  </a:lnTo>
                  <a:lnTo>
                    <a:pt x="385" y="2834"/>
                  </a:lnTo>
                  <a:lnTo>
                    <a:pt x="96" y="5043"/>
                  </a:lnTo>
                  <a:lnTo>
                    <a:pt x="0" y="6051"/>
                  </a:lnTo>
                  <a:lnTo>
                    <a:pt x="3650" y="6964"/>
                  </a:lnTo>
                  <a:lnTo>
                    <a:pt x="3698" y="4995"/>
                  </a:lnTo>
                  <a:lnTo>
                    <a:pt x="3794" y="3266"/>
                  </a:lnTo>
                  <a:lnTo>
                    <a:pt x="3986" y="1777"/>
                  </a:lnTo>
                  <a:lnTo>
                    <a:pt x="4083" y="1201"/>
                  </a:lnTo>
                  <a:lnTo>
                    <a:pt x="4179" y="768"/>
                  </a:lnTo>
                  <a:lnTo>
                    <a:pt x="3122" y="768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729" y="336"/>
                  </a:lnTo>
                  <a:lnTo>
                    <a:pt x="1345" y="96"/>
                  </a:lnTo>
                  <a:lnTo>
                    <a:pt x="1201" y="48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76A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59"/>
            <p:cNvSpPr/>
            <p:nvPr/>
          </p:nvSpPr>
          <p:spPr>
            <a:xfrm>
              <a:off x="7519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59"/>
            <p:cNvSpPr/>
            <p:nvPr/>
          </p:nvSpPr>
          <p:spPr>
            <a:xfrm>
              <a:off x="753175" y="3282500"/>
              <a:ext cx="12050" cy="25"/>
            </a:xfrm>
            <a:custGeom>
              <a:avLst/>
              <a:gdLst/>
              <a:ahLst/>
              <a:cxnLst/>
              <a:rect l="l" t="t" r="r" b="b"/>
              <a:pathLst>
                <a:path w="482" h="1" fill="none" extrusionOk="0">
                  <a:moveTo>
                    <a:pt x="481" y="0"/>
                  </a:moveTo>
                  <a:lnTo>
                    <a:pt x="48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481" y="0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59"/>
            <p:cNvSpPr/>
            <p:nvPr/>
          </p:nvSpPr>
          <p:spPr>
            <a:xfrm>
              <a:off x="636725" y="3264500"/>
              <a:ext cx="104475" cy="174100"/>
            </a:xfrm>
            <a:custGeom>
              <a:avLst/>
              <a:gdLst/>
              <a:ahLst/>
              <a:cxnLst/>
              <a:rect l="l" t="t" r="r" b="b"/>
              <a:pathLst>
                <a:path w="4179" h="6964" fill="none" extrusionOk="0">
                  <a:moveTo>
                    <a:pt x="1009" y="0"/>
                  </a:moveTo>
                  <a:lnTo>
                    <a:pt x="1009" y="0"/>
                  </a:lnTo>
                  <a:lnTo>
                    <a:pt x="865" y="48"/>
                  </a:lnTo>
                  <a:lnTo>
                    <a:pt x="865" y="48"/>
                  </a:lnTo>
                  <a:lnTo>
                    <a:pt x="769" y="240"/>
                  </a:lnTo>
                  <a:lnTo>
                    <a:pt x="673" y="672"/>
                  </a:lnTo>
                  <a:lnTo>
                    <a:pt x="673" y="672"/>
                  </a:lnTo>
                  <a:lnTo>
                    <a:pt x="529" y="1633"/>
                  </a:lnTo>
                  <a:lnTo>
                    <a:pt x="385" y="2834"/>
                  </a:lnTo>
                  <a:lnTo>
                    <a:pt x="96" y="5043"/>
                  </a:lnTo>
                  <a:lnTo>
                    <a:pt x="96" y="5043"/>
                  </a:lnTo>
                  <a:lnTo>
                    <a:pt x="0" y="6051"/>
                  </a:lnTo>
                  <a:lnTo>
                    <a:pt x="3650" y="6964"/>
                  </a:lnTo>
                  <a:lnTo>
                    <a:pt x="3650" y="6964"/>
                  </a:lnTo>
                  <a:lnTo>
                    <a:pt x="3698" y="4995"/>
                  </a:lnTo>
                  <a:lnTo>
                    <a:pt x="3794" y="3266"/>
                  </a:lnTo>
                  <a:lnTo>
                    <a:pt x="3986" y="1777"/>
                  </a:lnTo>
                  <a:lnTo>
                    <a:pt x="4083" y="1201"/>
                  </a:lnTo>
                  <a:lnTo>
                    <a:pt x="4179" y="768"/>
                  </a:lnTo>
                  <a:lnTo>
                    <a:pt x="4179" y="768"/>
                  </a:lnTo>
                  <a:lnTo>
                    <a:pt x="3122" y="768"/>
                  </a:lnTo>
                  <a:lnTo>
                    <a:pt x="3122" y="768"/>
                  </a:lnTo>
                  <a:lnTo>
                    <a:pt x="2210" y="720"/>
                  </a:lnTo>
                  <a:lnTo>
                    <a:pt x="2210" y="720"/>
                  </a:lnTo>
                  <a:lnTo>
                    <a:pt x="2017" y="576"/>
                  </a:lnTo>
                  <a:lnTo>
                    <a:pt x="1729" y="336"/>
                  </a:lnTo>
                  <a:lnTo>
                    <a:pt x="1345" y="96"/>
                  </a:lnTo>
                  <a:lnTo>
                    <a:pt x="1201" y="48"/>
                  </a:lnTo>
                  <a:lnTo>
                    <a:pt x="100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59"/>
            <p:cNvSpPr/>
            <p:nvPr/>
          </p:nvSpPr>
          <p:spPr>
            <a:xfrm>
              <a:off x="727975" y="3282500"/>
              <a:ext cx="25225" cy="159700"/>
            </a:xfrm>
            <a:custGeom>
              <a:avLst/>
              <a:gdLst/>
              <a:ahLst/>
              <a:cxnLst/>
              <a:rect l="l" t="t" r="r" b="b"/>
              <a:pathLst>
                <a:path w="1009" h="6388" extrusionOk="0">
                  <a:moveTo>
                    <a:pt x="0" y="6244"/>
                  </a:moveTo>
                  <a:lnTo>
                    <a:pt x="0" y="6244"/>
                  </a:lnTo>
                  <a:lnTo>
                    <a:pt x="673" y="6388"/>
                  </a:lnTo>
                  <a:lnTo>
                    <a:pt x="673" y="6388"/>
                  </a:lnTo>
                  <a:lnTo>
                    <a:pt x="0" y="6244"/>
                  </a:lnTo>
                  <a:close/>
                  <a:moveTo>
                    <a:pt x="961" y="0"/>
                  </a:moveTo>
                  <a:lnTo>
                    <a:pt x="961" y="0"/>
                  </a:lnTo>
                  <a:lnTo>
                    <a:pt x="529" y="48"/>
                  </a:lnTo>
                  <a:lnTo>
                    <a:pt x="529" y="48"/>
                  </a:lnTo>
                  <a:lnTo>
                    <a:pt x="529" y="48"/>
                  </a:lnTo>
                  <a:lnTo>
                    <a:pt x="961" y="0"/>
                  </a:lnTo>
                  <a:close/>
                  <a:moveTo>
                    <a:pt x="1009" y="0"/>
                  </a:moveTo>
                  <a:lnTo>
                    <a:pt x="1009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009" y="0"/>
                  </a:lnTo>
                  <a:close/>
                  <a:moveTo>
                    <a:pt x="1009" y="0"/>
                  </a:move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close/>
                  <a:moveTo>
                    <a:pt x="1009" y="0"/>
                  </a:move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D8DF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59"/>
            <p:cNvSpPr/>
            <p:nvPr/>
          </p:nvSpPr>
          <p:spPr>
            <a:xfrm>
              <a:off x="727975" y="3438575"/>
              <a:ext cx="16825" cy="3625"/>
            </a:xfrm>
            <a:custGeom>
              <a:avLst/>
              <a:gdLst/>
              <a:ahLst/>
              <a:cxnLst/>
              <a:rect l="l" t="t" r="r" b="b"/>
              <a:pathLst>
                <a:path w="673" h="14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673" y="145"/>
                  </a:lnTo>
                  <a:lnTo>
                    <a:pt x="673" y="14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59"/>
            <p:cNvSpPr/>
            <p:nvPr/>
          </p:nvSpPr>
          <p:spPr>
            <a:xfrm>
              <a:off x="741175" y="3282500"/>
              <a:ext cx="10825" cy="1225"/>
            </a:xfrm>
            <a:custGeom>
              <a:avLst/>
              <a:gdLst/>
              <a:ahLst/>
              <a:cxnLst/>
              <a:rect l="l" t="t" r="r" b="b"/>
              <a:pathLst>
                <a:path w="433" h="49" fill="none" extrusionOk="0">
                  <a:moveTo>
                    <a:pt x="433" y="0"/>
                  </a:moveTo>
                  <a:lnTo>
                    <a:pt x="433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59"/>
            <p:cNvSpPr/>
            <p:nvPr/>
          </p:nvSpPr>
          <p:spPr>
            <a:xfrm>
              <a:off x="751975" y="328250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59"/>
            <p:cNvSpPr/>
            <p:nvPr/>
          </p:nvSpPr>
          <p:spPr>
            <a:xfrm>
              <a:off x="753175" y="3282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59"/>
            <p:cNvSpPr/>
            <p:nvPr/>
          </p:nvSpPr>
          <p:spPr>
            <a:xfrm>
              <a:off x="727975" y="3282500"/>
              <a:ext cx="37250" cy="159700"/>
            </a:xfrm>
            <a:custGeom>
              <a:avLst/>
              <a:gdLst/>
              <a:ahLst/>
              <a:cxnLst/>
              <a:rect l="l" t="t" r="r" b="b"/>
              <a:pathLst>
                <a:path w="1490" h="6388" extrusionOk="0">
                  <a:moveTo>
                    <a:pt x="961" y="0"/>
                  </a:moveTo>
                  <a:lnTo>
                    <a:pt x="529" y="48"/>
                  </a:lnTo>
                  <a:lnTo>
                    <a:pt x="433" y="481"/>
                  </a:lnTo>
                  <a:lnTo>
                    <a:pt x="336" y="1057"/>
                  </a:lnTo>
                  <a:lnTo>
                    <a:pt x="144" y="2546"/>
                  </a:lnTo>
                  <a:lnTo>
                    <a:pt x="48" y="4275"/>
                  </a:lnTo>
                  <a:lnTo>
                    <a:pt x="0" y="6244"/>
                  </a:lnTo>
                  <a:lnTo>
                    <a:pt x="673" y="6388"/>
                  </a:lnTo>
                  <a:lnTo>
                    <a:pt x="817" y="4131"/>
                  </a:lnTo>
                  <a:lnTo>
                    <a:pt x="913" y="3170"/>
                  </a:lnTo>
                  <a:lnTo>
                    <a:pt x="1009" y="2306"/>
                  </a:lnTo>
                  <a:lnTo>
                    <a:pt x="961" y="2306"/>
                  </a:lnTo>
                  <a:lnTo>
                    <a:pt x="913" y="2017"/>
                  </a:lnTo>
                  <a:lnTo>
                    <a:pt x="913" y="1729"/>
                  </a:lnTo>
                  <a:lnTo>
                    <a:pt x="913" y="1441"/>
                  </a:lnTo>
                  <a:lnTo>
                    <a:pt x="1009" y="1105"/>
                  </a:lnTo>
                  <a:lnTo>
                    <a:pt x="1249" y="529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6D9A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59"/>
            <p:cNvSpPr/>
            <p:nvPr/>
          </p:nvSpPr>
          <p:spPr>
            <a:xfrm>
              <a:off x="727975" y="3282500"/>
              <a:ext cx="37250" cy="159700"/>
            </a:xfrm>
            <a:custGeom>
              <a:avLst/>
              <a:gdLst/>
              <a:ahLst/>
              <a:cxnLst/>
              <a:rect l="l" t="t" r="r" b="b"/>
              <a:pathLst>
                <a:path w="1490" h="6388" fill="none" extrusionOk="0">
                  <a:moveTo>
                    <a:pt x="1489" y="0"/>
                  </a:moveTo>
                  <a:lnTo>
                    <a:pt x="148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1009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529" y="48"/>
                  </a:lnTo>
                  <a:lnTo>
                    <a:pt x="529" y="48"/>
                  </a:lnTo>
                  <a:lnTo>
                    <a:pt x="433" y="481"/>
                  </a:lnTo>
                  <a:lnTo>
                    <a:pt x="336" y="1057"/>
                  </a:lnTo>
                  <a:lnTo>
                    <a:pt x="144" y="2546"/>
                  </a:lnTo>
                  <a:lnTo>
                    <a:pt x="48" y="4275"/>
                  </a:lnTo>
                  <a:lnTo>
                    <a:pt x="0" y="6244"/>
                  </a:lnTo>
                  <a:lnTo>
                    <a:pt x="673" y="6388"/>
                  </a:lnTo>
                  <a:lnTo>
                    <a:pt x="673" y="6388"/>
                  </a:lnTo>
                  <a:lnTo>
                    <a:pt x="817" y="4131"/>
                  </a:lnTo>
                  <a:lnTo>
                    <a:pt x="913" y="3170"/>
                  </a:lnTo>
                  <a:lnTo>
                    <a:pt x="1009" y="2306"/>
                  </a:lnTo>
                  <a:lnTo>
                    <a:pt x="1009" y="2306"/>
                  </a:lnTo>
                  <a:lnTo>
                    <a:pt x="961" y="2306"/>
                  </a:lnTo>
                  <a:lnTo>
                    <a:pt x="961" y="2306"/>
                  </a:lnTo>
                  <a:lnTo>
                    <a:pt x="913" y="2017"/>
                  </a:lnTo>
                  <a:lnTo>
                    <a:pt x="913" y="1729"/>
                  </a:lnTo>
                  <a:lnTo>
                    <a:pt x="913" y="1441"/>
                  </a:lnTo>
                  <a:lnTo>
                    <a:pt x="1009" y="1105"/>
                  </a:lnTo>
                  <a:lnTo>
                    <a:pt x="1249" y="529"/>
                  </a:lnTo>
                  <a:lnTo>
                    <a:pt x="14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59"/>
            <p:cNvSpPr/>
            <p:nvPr/>
          </p:nvSpPr>
          <p:spPr>
            <a:xfrm>
              <a:off x="307750" y="3044775"/>
              <a:ext cx="140500" cy="148900"/>
            </a:xfrm>
            <a:custGeom>
              <a:avLst/>
              <a:gdLst/>
              <a:ahLst/>
              <a:cxnLst/>
              <a:rect l="l" t="t" r="r" b="b"/>
              <a:pathLst>
                <a:path w="5620" h="5956" extrusionOk="0">
                  <a:moveTo>
                    <a:pt x="1921" y="0"/>
                  </a:moveTo>
                  <a:lnTo>
                    <a:pt x="1873" y="48"/>
                  </a:lnTo>
                  <a:lnTo>
                    <a:pt x="1873" y="241"/>
                  </a:lnTo>
                  <a:lnTo>
                    <a:pt x="1969" y="529"/>
                  </a:lnTo>
                  <a:lnTo>
                    <a:pt x="2114" y="817"/>
                  </a:lnTo>
                  <a:lnTo>
                    <a:pt x="2306" y="1153"/>
                  </a:lnTo>
                  <a:lnTo>
                    <a:pt x="2690" y="1777"/>
                  </a:lnTo>
                  <a:lnTo>
                    <a:pt x="2930" y="2162"/>
                  </a:lnTo>
                  <a:lnTo>
                    <a:pt x="2930" y="2162"/>
                  </a:lnTo>
                  <a:lnTo>
                    <a:pt x="2450" y="1777"/>
                  </a:lnTo>
                  <a:lnTo>
                    <a:pt x="1729" y="1249"/>
                  </a:lnTo>
                  <a:lnTo>
                    <a:pt x="1345" y="1009"/>
                  </a:lnTo>
                  <a:lnTo>
                    <a:pt x="1009" y="865"/>
                  </a:lnTo>
                  <a:lnTo>
                    <a:pt x="769" y="769"/>
                  </a:lnTo>
                  <a:lnTo>
                    <a:pt x="673" y="817"/>
                  </a:lnTo>
                  <a:lnTo>
                    <a:pt x="625" y="865"/>
                  </a:lnTo>
                  <a:lnTo>
                    <a:pt x="625" y="1009"/>
                  </a:lnTo>
                  <a:lnTo>
                    <a:pt x="625" y="1105"/>
                  </a:lnTo>
                  <a:lnTo>
                    <a:pt x="769" y="1441"/>
                  </a:lnTo>
                  <a:lnTo>
                    <a:pt x="1009" y="1777"/>
                  </a:lnTo>
                  <a:lnTo>
                    <a:pt x="1297" y="2114"/>
                  </a:lnTo>
                  <a:lnTo>
                    <a:pt x="1825" y="2690"/>
                  </a:lnTo>
                  <a:lnTo>
                    <a:pt x="2066" y="2978"/>
                  </a:lnTo>
                  <a:lnTo>
                    <a:pt x="1777" y="2786"/>
                  </a:lnTo>
                  <a:lnTo>
                    <a:pt x="1105" y="2402"/>
                  </a:lnTo>
                  <a:lnTo>
                    <a:pt x="721" y="2210"/>
                  </a:lnTo>
                  <a:lnTo>
                    <a:pt x="385" y="2114"/>
                  </a:lnTo>
                  <a:lnTo>
                    <a:pt x="145" y="2066"/>
                  </a:lnTo>
                  <a:lnTo>
                    <a:pt x="97" y="2114"/>
                  </a:lnTo>
                  <a:lnTo>
                    <a:pt x="48" y="2162"/>
                  </a:lnTo>
                  <a:lnTo>
                    <a:pt x="48" y="2258"/>
                  </a:lnTo>
                  <a:lnTo>
                    <a:pt x="97" y="2354"/>
                  </a:lnTo>
                  <a:lnTo>
                    <a:pt x="241" y="2546"/>
                  </a:lnTo>
                  <a:lnTo>
                    <a:pt x="481" y="2738"/>
                  </a:lnTo>
                  <a:lnTo>
                    <a:pt x="769" y="2978"/>
                  </a:lnTo>
                  <a:lnTo>
                    <a:pt x="1345" y="3362"/>
                  </a:lnTo>
                  <a:lnTo>
                    <a:pt x="1681" y="3602"/>
                  </a:lnTo>
                  <a:lnTo>
                    <a:pt x="1681" y="3602"/>
                  </a:lnTo>
                  <a:lnTo>
                    <a:pt x="1297" y="3506"/>
                  </a:lnTo>
                  <a:lnTo>
                    <a:pt x="769" y="3410"/>
                  </a:lnTo>
                  <a:lnTo>
                    <a:pt x="241" y="3410"/>
                  </a:lnTo>
                  <a:lnTo>
                    <a:pt x="48" y="3458"/>
                  </a:lnTo>
                  <a:lnTo>
                    <a:pt x="0" y="3506"/>
                  </a:lnTo>
                  <a:lnTo>
                    <a:pt x="0" y="3554"/>
                  </a:lnTo>
                  <a:lnTo>
                    <a:pt x="0" y="3698"/>
                  </a:lnTo>
                  <a:lnTo>
                    <a:pt x="145" y="3794"/>
                  </a:lnTo>
                  <a:lnTo>
                    <a:pt x="529" y="4035"/>
                  </a:lnTo>
                  <a:lnTo>
                    <a:pt x="1057" y="4275"/>
                  </a:lnTo>
                  <a:lnTo>
                    <a:pt x="1585" y="4515"/>
                  </a:lnTo>
                  <a:lnTo>
                    <a:pt x="1633" y="4755"/>
                  </a:lnTo>
                  <a:lnTo>
                    <a:pt x="1729" y="4995"/>
                  </a:lnTo>
                  <a:lnTo>
                    <a:pt x="1873" y="5187"/>
                  </a:lnTo>
                  <a:lnTo>
                    <a:pt x="2066" y="5427"/>
                  </a:lnTo>
                  <a:lnTo>
                    <a:pt x="2354" y="5619"/>
                  </a:lnTo>
                  <a:lnTo>
                    <a:pt x="2642" y="5811"/>
                  </a:lnTo>
                  <a:lnTo>
                    <a:pt x="2930" y="5908"/>
                  </a:lnTo>
                  <a:lnTo>
                    <a:pt x="3266" y="5956"/>
                  </a:lnTo>
                  <a:lnTo>
                    <a:pt x="3602" y="5908"/>
                  </a:lnTo>
                  <a:lnTo>
                    <a:pt x="3939" y="5811"/>
                  </a:lnTo>
                  <a:lnTo>
                    <a:pt x="4227" y="5667"/>
                  </a:lnTo>
                  <a:lnTo>
                    <a:pt x="4515" y="5427"/>
                  </a:lnTo>
                  <a:lnTo>
                    <a:pt x="5139" y="4851"/>
                  </a:lnTo>
                  <a:lnTo>
                    <a:pt x="5331" y="4611"/>
                  </a:lnTo>
                  <a:lnTo>
                    <a:pt x="5475" y="4323"/>
                  </a:lnTo>
                  <a:lnTo>
                    <a:pt x="5571" y="4035"/>
                  </a:lnTo>
                  <a:lnTo>
                    <a:pt x="5619" y="3746"/>
                  </a:lnTo>
                  <a:lnTo>
                    <a:pt x="5619" y="3458"/>
                  </a:lnTo>
                  <a:lnTo>
                    <a:pt x="5571" y="3170"/>
                  </a:lnTo>
                  <a:lnTo>
                    <a:pt x="5475" y="2882"/>
                  </a:lnTo>
                  <a:lnTo>
                    <a:pt x="5331" y="2642"/>
                  </a:lnTo>
                  <a:lnTo>
                    <a:pt x="5283" y="2017"/>
                  </a:lnTo>
                  <a:lnTo>
                    <a:pt x="5139" y="1201"/>
                  </a:lnTo>
                  <a:lnTo>
                    <a:pt x="5091" y="817"/>
                  </a:lnTo>
                  <a:lnTo>
                    <a:pt x="4947" y="481"/>
                  </a:lnTo>
                  <a:lnTo>
                    <a:pt x="4803" y="289"/>
                  </a:lnTo>
                  <a:lnTo>
                    <a:pt x="4755" y="241"/>
                  </a:lnTo>
                  <a:lnTo>
                    <a:pt x="4659" y="289"/>
                  </a:lnTo>
                  <a:lnTo>
                    <a:pt x="4515" y="337"/>
                  </a:lnTo>
                  <a:lnTo>
                    <a:pt x="4419" y="529"/>
                  </a:lnTo>
                  <a:lnTo>
                    <a:pt x="4323" y="721"/>
                  </a:lnTo>
                  <a:lnTo>
                    <a:pt x="4275" y="961"/>
                  </a:lnTo>
                  <a:lnTo>
                    <a:pt x="4227" y="1441"/>
                  </a:lnTo>
                  <a:lnTo>
                    <a:pt x="4275" y="1873"/>
                  </a:lnTo>
                  <a:lnTo>
                    <a:pt x="3794" y="1873"/>
                  </a:lnTo>
                  <a:lnTo>
                    <a:pt x="3314" y="1297"/>
                  </a:lnTo>
                  <a:lnTo>
                    <a:pt x="2738" y="625"/>
                  </a:lnTo>
                  <a:lnTo>
                    <a:pt x="2450" y="289"/>
                  </a:lnTo>
                  <a:lnTo>
                    <a:pt x="2162" y="96"/>
                  </a:lnTo>
                  <a:lnTo>
                    <a:pt x="196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59"/>
            <p:cNvSpPr/>
            <p:nvPr/>
          </p:nvSpPr>
          <p:spPr>
            <a:xfrm>
              <a:off x="307750" y="3044775"/>
              <a:ext cx="140500" cy="148900"/>
            </a:xfrm>
            <a:custGeom>
              <a:avLst/>
              <a:gdLst/>
              <a:ahLst/>
              <a:cxnLst/>
              <a:rect l="l" t="t" r="r" b="b"/>
              <a:pathLst>
                <a:path w="5620" h="5956" fill="none" extrusionOk="0">
                  <a:moveTo>
                    <a:pt x="0" y="3554"/>
                  </a:moveTo>
                  <a:lnTo>
                    <a:pt x="0" y="3554"/>
                  </a:lnTo>
                  <a:lnTo>
                    <a:pt x="0" y="3506"/>
                  </a:lnTo>
                  <a:lnTo>
                    <a:pt x="48" y="3458"/>
                  </a:lnTo>
                  <a:lnTo>
                    <a:pt x="241" y="3410"/>
                  </a:lnTo>
                  <a:lnTo>
                    <a:pt x="481" y="3410"/>
                  </a:lnTo>
                  <a:lnTo>
                    <a:pt x="769" y="3410"/>
                  </a:lnTo>
                  <a:lnTo>
                    <a:pt x="1297" y="3506"/>
                  </a:lnTo>
                  <a:lnTo>
                    <a:pt x="1681" y="3602"/>
                  </a:lnTo>
                  <a:lnTo>
                    <a:pt x="1681" y="3602"/>
                  </a:lnTo>
                  <a:lnTo>
                    <a:pt x="1681" y="3602"/>
                  </a:lnTo>
                  <a:lnTo>
                    <a:pt x="1345" y="3362"/>
                  </a:lnTo>
                  <a:lnTo>
                    <a:pt x="769" y="2978"/>
                  </a:lnTo>
                  <a:lnTo>
                    <a:pt x="481" y="2738"/>
                  </a:lnTo>
                  <a:lnTo>
                    <a:pt x="241" y="2546"/>
                  </a:lnTo>
                  <a:lnTo>
                    <a:pt x="97" y="2354"/>
                  </a:lnTo>
                  <a:lnTo>
                    <a:pt x="48" y="2258"/>
                  </a:lnTo>
                  <a:lnTo>
                    <a:pt x="48" y="2162"/>
                  </a:lnTo>
                  <a:lnTo>
                    <a:pt x="48" y="2162"/>
                  </a:lnTo>
                  <a:lnTo>
                    <a:pt x="97" y="2114"/>
                  </a:lnTo>
                  <a:lnTo>
                    <a:pt x="145" y="2066"/>
                  </a:lnTo>
                  <a:lnTo>
                    <a:pt x="385" y="2114"/>
                  </a:lnTo>
                  <a:lnTo>
                    <a:pt x="721" y="2210"/>
                  </a:lnTo>
                  <a:lnTo>
                    <a:pt x="1105" y="2402"/>
                  </a:lnTo>
                  <a:lnTo>
                    <a:pt x="1777" y="2786"/>
                  </a:lnTo>
                  <a:lnTo>
                    <a:pt x="2066" y="2978"/>
                  </a:lnTo>
                  <a:lnTo>
                    <a:pt x="2066" y="2978"/>
                  </a:lnTo>
                  <a:lnTo>
                    <a:pt x="1825" y="2690"/>
                  </a:lnTo>
                  <a:lnTo>
                    <a:pt x="1297" y="2114"/>
                  </a:lnTo>
                  <a:lnTo>
                    <a:pt x="1009" y="1777"/>
                  </a:lnTo>
                  <a:lnTo>
                    <a:pt x="769" y="1441"/>
                  </a:lnTo>
                  <a:lnTo>
                    <a:pt x="625" y="1105"/>
                  </a:lnTo>
                  <a:lnTo>
                    <a:pt x="625" y="1009"/>
                  </a:lnTo>
                  <a:lnTo>
                    <a:pt x="625" y="865"/>
                  </a:lnTo>
                  <a:lnTo>
                    <a:pt x="625" y="865"/>
                  </a:lnTo>
                  <a:lnTo>
                    <a:pt x="673" y="817"/>
                  </a:lnTo>
                  <a:lnTo>
                    <a:pt x="769" y="769"/>
                  </a:lnTo>
                  <a:lnTo>
                    <a:pt x="1009" y="865"/>
                  </a:lnTo>
                  <a:lnTo>
                    <a:pt x="1345" y="1009"/>
                  </a:lnTo>
                  <a:lnTo>
                    <a:pt x="1729" y="1249"/>
                  </a:lnTo>
                  <a:lnTo>
                    <a:pt x="2450" y="1777"/>
                  </a:lnTo>
                  <a:lnTo>
                    <a:pt x="2930" y="2162"/>
                  </a:lnTo>
                  <a:lnTo>
                    <a:pt x="2930" y="2162"/>
                  </a:lnTo>
                  <a:lnTo>
                    <a:pt x="2930" y="2162"/>
                  </a:lnTo>
                  <a:lnTo>
                    <a:pt x="2690" y="1777"/>
                  </a:lnTo>
                  <a:lnTo>
                    <a:pt x="2306" y="1153"/>
                  </a:lnTo>
                  <a:lnTo>
                    <a:pt x="2114" y="817"/>
                  </a:lnTo>
                  <a:lnTo>
                    <a:pt x="1969" y="529"/>
                  </a:lnTo>
                  <a:lnTo>
                    <a:pt x="1873" y="241"/>
                  </a:lnTo>
                  <a:lnTo>
                    <a:pt x="1873" y="48"/>
                  </a:lnTo>
                  <a:lnTo>
                    <a:pt x="1873" y="48"/>
                  </a:lnTo>
                  <a:lnTo>
                    <a:pt x="1921" y="0"/>
                  </a:lnTo>
                  <a:lnTo>
                    <a:pt x="1969" y="0"/>
                  </a:lnTo>
                  <a:lnTo>
                    <a:pt x="2162" y="96"/>
                  </a:lnTo>
                  <a:lnTo>
                    <a:pt x="2450" y="289"/>
                  </a:lnTo>
                  <a:lnTo>
                    <a:pt x="2738" y="625"/>
                  </a:lnTo>
                  <a:lnTo>
                    <a:pt x="3314" y="1297"/>
                  </a:lnTo>
                  <a:lnTo>
                    <a:pt x="3794" y="1873"/>
                  </a:lnTo>
                  <a:lnTo>
                    <a:pt x="3794" y="1873"/>
                  </a:lnTo>
                  <a:lnTo>
                    <a:pt x="4035" y="1873"/>
                  </a:lnTo>
                  <a:lnTo>
                    <a:pt x="4275" y="1873"/>
                  </a:lnTo>
                  <a:lnTo>
                    <a:pt x="4275" y="1873"/>
                  </a:lnTo>
                  <a:lnTo>
                    <a:pt x="4227" y="1441"/>
                  </a:lnTo>
                  <a:lnTo>
                    <a:pt x="4275" y="961"/>
                  </a:lnTo>
                  <a:lnTo>
                    <a:pt x="4323" y="721"/>
                  </a:lnTo>
                  <a:lnTo>
                    <a:pt x="4419" y="529"/>
                  </a:lnTo>
                  <a:lnTo>
                    <a:pt x="4515" y="337"/>
                  </a:lnTo>
                  <a:lnTo>
                    <a:pt x="4659" y="289"/>
                  </a:lnTo>
                  <a:lnTo>
                    <a:pt x="4659" y="289"/>
                  </a:lnTo>
                  <a:lnTo>
                    <a:pt x="4755" y="241"/>
                  </a:lnTo>
                  <a:lnTo>
                    <a:pt x="4803" y="289"/>
                  </a:lnTo>
                  <a:lnTo>
                    <a:pt x="4947" y="481"/>
                  </a:lnTo>
                  <a:lnTo>
                    <a:pt x="5091" y="817"/>
                  </a:lnTo>
                  <a:lnTo>
                    <a:pt x="5139" y="1201"/>
                  </a:lnTo>
                  <a:lnTo>
                    <a:pt x="5283" y="2017"/>
                  </a:lnTo>
                  <a:lnTo>
                    <a:pt x="5331" y="2642"/>
                  </a:lnTo>
                  <a:lnTo>
                    <a:pt x="5331" y="2642"/>
                  </a:lnTo>
                  <a:lnTo>
                    <a:pt x="5475" y="2882"/>
                  </a:lnTo>
                  <a:lnTo>
                    <a:pt x="5571" y="3170"/>
                  </a:lnTo>
                  <a:lnTo>
                    <a:pt x="5619" y="3458"/>
                  </a:lnTo>
                  <a:lnTo>
                    <a:pt x="5619" y="3746"/>
                  </a:lnTo>
                  <a:lnTo>
                    <a:pt x="5571" y="4035"/>
                  </a:lnTo>
                  <a:lnTo>
                    <a:pt x="5475" y="4323"/>
                  </a:lnTo>
                  <a:lnTo>
                    <a:pt x="5331" y="4611"/>
                  </a:lnTo>
                  <a:lnTo>
                    <a:pt x="5139" y="4851"/>
                  </a:lnTo>
                  <a:lnTo>
                    <a:pt x="4515" y="5427"/>
                  </a:lnTo>
                  <a:lnTo>
                    <a:pt x="4515" y="5427"/>
                  </a:lnTo>
                  <a:lnTo>
                    <a:pt x="4227" y="5667"/>
                  </a:lnTo>
                  <a:lnTo>
                    <a:pt x="3939" y="5811"/>
                  </a:lnTo>
                  <a:lnTo>
                    <a:pt x="3602" y="5908"/>
                  </a:lnTo>
                  <a:lnTo>
                    <a:pt x="3266" y="5956"/>
                  </a:lnTo>
                  <a:lnTo>
                    <a:pt x="2930" y="5908"/>
                  </a:lnTo>
                  <a:lnTo>
                    <a:pt x="2642" y="5811"/>
                  </a:lnTo>
                  <a:lnTo>
                    <a:pt x="2354" y="5619"/>
                  </a:lnTo>
                  <a:lnTo>
                    <a:pt x="2066" y="5427"/>
                  </a:lnTo>
                  <a:lnTo>
                    <a:pt x="2066" y="5427"/>
                  </a:lnTo>
                  <a:lnTo>
                    <a:pt x="1873" y="5187"/>
                  </a:lnTo>
                  <a:lnTo>
                    <a:pt x="1729" y="4995"/>
                  </a:lnTo>
                  <a:lnTo>
                    <a:pt x="1633" y="4755"/>
                  </a:lnTo>
                  <a:lnTo>
                    <a:pt x="1585" y="4515"/>
                  </a:lnTo>
                  <a:lnTo>
                    <a:pt x="1585" y="4515"/>
                  </a:lnTo>
                  <a:lnTo>
                    <a:pt x="1057" y="4275"/>
                  </a:lnTo>
                  <a:lnTo>
                    <a:pt x="529" y="4035"/>
                  </a:lnTo>
                  <a:lnTo>
                    <a:pt x="145" y="3794"/>
                  </a:lnTo>
                  <a:lnTo>
                    <a:pt x="0" y="3698"/>
                  </a:lnTo>
                  <a:lnTo>
                    <a:pt x="0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59"/>
            <p:cNvSpPr/>
            <p:nvPr/>
          </p:nvSpPr>
          <p:spPr>
            <a:xfrm>
              <a:off x="353375" y="3092800"/>
              <a:ext cx="40850" cy="70850"/>
            </a:xfrm>
            <a:custGeom>
              <a:avLst/>
              <a:gdLst/>
              <a:ahLst/>
              <a:cxnLst/>
              <a:rect l="l" t="t" r="r" b="b"/>
              <a:pathLst>
                <a:path w="1634" h="2834" extrusionOk="0">
                  <a:moveTo>
                    <a:pt x="1633" y="0"/>
                  </a:moveTo>
                  <a:lnTo>
                    <a:pt x="1345" y="193"/>
                  </a:lnTo>
                  <a:lnTo>
                    <a:pt x="1009" y="385"/>
                  </a:lnTo>
                  <a:lnTo>
                    <a:pt x="673" y="721"/>
                  </a:lnTo>
                  <a:lnTo>
                    <a:pt x="385" y="1105"/>
                  </a:lnTo>
                  <a:lnTo>
                    <a:pt x="241" y="1345"/>
                  </a:lnTo>
                  <a:lnTo>
                    <a:pt x="144" y="1633"/>
                  </a:lnTo>
                  <a:lnTo>
                    <a:pt x="48" y="1873"/>
                  </a:lnTo>
                  <a:lnTo>
                    <a:pt x="0" y="2210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96" y="2594"/>
                  </a:lnTo>
                  <a:lnTo>
                    <a:pt x="193" y="2306"/>
                  </a:lnTo>
                  <a:lnTo>
                    <a:pt x="337" y="1921"/>
                  </a:lnTo>
                  <a:lnTo>
                    <a:pt x="529" y="1489"/>
                  </a:lnTo>
                  <a:lnTo>
                    <a:pt x="817" y="1009"/>
                  </a:lnTo>
                  <a:lnTo>
                    <a:pt x="1153" y="481"/>
                  </a:lnTo>
                  <a:lnTo>
                    <a:pt x="1633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59"/>
            <p:cNvSpPr/>
            <p:nvPr/>
          </p:nvSpPr>
          <p:spPr>
            <a:xfrm>
              <a:off x="353375" y="3092800"/>
              <a:ext cx="40850" cy="70850"/>
            </a:xfrm>
            <a:custGeom>
              <a:avLst/>
              <a:gdLst/>
              <a:ahLst/>
              <a:cxnLst/>
              <a:rect l="l" t="t" r="r" b="b"/>
              <a:pathLst>
                <a:path w="1634" h="283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345" y="193"/>
                  </a:lnTo>
                  <a:lnTo>
                    <a:pt x="1009" y="385"/>
                  </a:lnTo>
                  <a:lnTo>
                    <a:pt x="673" y="721"/>
                  </a:lnTo>
                  <a:lnTo>
                    <a:pt x="385" y="1105"/>
                  </a:lnTo>
                  <a:lnTo>
                    <a:pt x="241" y="1345"/>
                  </a:lnTo>
                  <a:lnTo>
                    <a:pt x="144" y="1633"/>
                  </a:lnTo>
                  <a:lnTo>
                    <a:pt x="48" y="1873"/>
                  </a:lnTo>
                  <a:lnTo>
                    <a:pt x="0" y="2210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48" y="2834"/>
                  </a:lnTo>
                  <a:lnTo>
                    <a:pt x="96" y="2594"/>
                  </a:lnTo>
                  <a:lnTo>
                    <a:pt x="193" y="2306"/>
                  </a:lnTo>
                  <a:lnTo>
                    <a:pt x="337" y="1921"/>
                  </a:lnTo>
                  <a:lnTo>
                    <a:pt x="529" y="1489"/>
                  </a:lnTo>
                  <a:lnTo>
                    <a:pt x="817" y="1009"/>
                  </a:lnTo>
                  <a:lnTo>
                    <a:pt x="1153" y="481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59"/>
            <p:cNvSpPr/>
            <p:nvPr/>
          </p:nvSpPr>
          <p:spPr>
            <a:xfrm>
              <a:off x="400200" y="3091600"/>
              <a:ext cx="14425" cy="51650"/>
            </a:xfrm>
            <a:custGeom>
              <a:avLst/>
              <a:gdLst/>
              <a:ahLst/>
              <a:cxnLst/>
              <a:rect l="l" t="t" r="r" b="b"/>
              <a:pathLst>
                <a:path w="577" h="2066" extrusionOk="0">
                  <a:moveTo>
                    <a:pt x="577" y="0"/>
                  </a:moveTo>
                  <a:lnTo>
                    <a:pt x="385" y="193"/>
                  </a:lnTo>
                  <a:lnTo>
                    <a:pt x="289" y="433"/>
                  </a:lnTo>
                  <a:lnTo>
                    <a:pt x="144" y="721"/>
                  </a:lnTo>
                  <a:lnTo>
                    <a:pt x="48" y="1057"/>
                  </a:lnTo>
                  <a:lnTo>
                    <a:pt x="0" y="1393"/>
                  </a:lnTo>
                  <a:lnTo>
                    <a:pt x="0" y="1585"/>
                  </a:lnTo>
                  <a:lnTo>
                    <a:pt x="48" y="1729"/>
                  </a:lnTo>
                  <a:lnTo>
                    <a:pt x="144" y="1921"/>
                  </a:lnTo>
                  <a:lnTo>
                    <a:pt x="241" y="2065"/>
                  </a:lnTo>
                  <a:lnTo>
                    <a:pt x="241" y="1873"/>
                  </a:lnTo>
                  <a:lnTo>
                    <a:pt x="241" y="1393"/>
                  </a:lnTo>
                  <a:lnTo>
                    <a:pt x="337" y="721"/>
                  </a:lnTo>
                  <a:lnTo>
                    <a:pt x="433" y="337"/>
                  </a:lnTo>
                  <a:lnTo>
                    <a:pt x="57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59"/>
            <p:cNvSpPr/>
            <p:nvPr/>
          </p:nvSpPr>
          <p:spPr>
            <a:xfrm>
              <a:off x="400200" y="3091600"/>
              <a:ext cx="14425" cy="51650"/>
            </a:xfrm>
            <a:custGeom>
              <a:avLst/>
              <a:gdLst/>
              <a:ahLst/>
              <a:cxnLst/>
              <a:rect l="l" t="t" r="r" b="b"/>
              <a:pathLst>
                <a:path w="577" h="2066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385" y="193"/>
                  </a:lnTo>
                  <a:lnTo>
                    <a:pt x="289" y="433"/>
                  </a:lnTo>
                  <a:lnTo>
                    <a:pt x="144" y="721"/>
                  </a:lnTo>
                  <a:lnTo>
                    <a:pt x="48" y="1057"/>
                  </a:lnTo>
                  <a:lnTo>
                    <a:pt x="0" y="1393"/>
                  </a:lnTo>
                  <a:lnTo>
                    <a:pt x="0" y="1585"/>
                  </a:lnTo>
                  <a:lnTo>
                    <a:pt x="48" y="1729"/>
                  </a:lnTo>
                  <a:lnTo>
                    <a:pt x="144" y="1921"/>
                  </a:lnTo>
                  <a:lnTo>
                    <a:pt x="241" y="2065"/>
                  </a:lnTo>
                  <a:lnTo>
                    <a:pt x="241" y="2065"/>
                  </a:lnTo>
                  <a:lnTo>
                    <a:pt x="241" y="1873"/>
                  </a:lnTo>
                  <a:lnTo>
                    <a:pt x="241" y="1393"/>
                  </a:lnTo>
                  <a:lnTo>
                    <a:pt x="337" y="721"/>
                  </a:lnTo>
                  <a:lnTo>
                    <a:pt x="433" y="337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59"/>
            <p:cNvSpPr/>
            <p:nvPr/>
          </p:nvSpPr>
          <p:spPr>
            <a:xfrm>
              <a:off x="414600" y="3091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59"/>
            <p:cNvSpPr/>
            <p:nvPr/>
          </p:nvSpPr>
          <p:spPr>
            <a:xfrm>
              <a:off x="744775" y="3257275"/>
              <a:ext cx="320600" cy="385425"/>
            </a:xfrm>
            <a:custGeom>
              <a:avLst/>
              <a:gdLst/>
              <a:ahLst/>
              <a:cxnLst/>
              <a:rect l="l" t="t" r="r" b="b"/>
              <a:pathLst>
                <a:path w="12824" h="15417" extrusionOk="0">
                  <a:moveTo>
                    <a:pt x="5235" y="1"/>
                  </a:moveTo>
                  <a:lnTo>
                    <a:pt x="4275" y="145"/>
                  </a:lnTo>
                  <a:lnTo>
                    <a:pt x="3314" y="433"/>
                  </a:lnTo>
                  <a:lnTo>
                    <a:pt x="2402" y="769"/>
                  </a:lnTo>
                  <a:lnTo>
                    <a:pt x="1633" y="1153"/>
                  </a:lnTo>
                  <a:lnTo>
                    <a:pt x="1297" y="1346"/>
                  </a:lnTo>
                  <a:lnTo>
                    <a:pt x="1009" y="1586"/>
                  </a:lnTo>
                  <a:lnTo>
                    <a:pt x="817" y="1778"/>
                  </a:lnTo>
                  <a:lnTo>
                    <a:pt x="673" y="2018"/>
                  </a:lnTo>
                  <a:lnTo>
                    <a:pt x="529" y="2402"/>
                  </a:lnTo>
                  <a:lnTo>
                    <a:pt x="385" y="3026"/>
                  </a:lnTo>
                  <a:lnTo>
                    <a:pt x="241" y="3843"/>
                  </a:lnTo>
                  <a:lnTo>
                    <a:pt x="145" y="4803"/>
                  </a:lnTo>
                  <a:lnTo>
                    <a:pt x="49" y="7013"/>
                  </a:lnTo>
                  <a:lnTo>
                    <a:pt x="1" y="9414"/>
                  </a:lnTo>
                  <a:lnTo>
                    <a:pt x="49" y="10614"/>
                  </a:lnTo>
                  <a:lnTo>
                    <a:pt x="97" y="11767"/>
                  </a:lnTo>
                  <a:lnTo>
                    <a:pt x="145" y="12776"/>
                  </a:lnTo>
                  <a:lnTo>
                    <a:pt x="289" y="13688"/>
                  </a:lnTo>
                  <a:lnTo>
                    <a:pt x="433" y="14456"/>
                  </a:lnTo>
                  <a:lnTo>
                    <a:pt x="625" y="15033"/>
                  </a:lnTo>
                  <a:lnTo>
                    <a:pt x="721" y="15225"/>
                  </a:lnTo>
                  <a:lnTo>
                    <a:pt x="865" y="15369"/>
                  </a:lnTo>
                  <a:lnTo>
                    <a:pt x="1009" y="15417"/>
                  </a:lnTo>
                  <a:lnTo>
                    <a:pt x="1153" y="15417"/>
                  </a:lnTo>
                  <a:lnTo>
                    <a:pt x="12823" y="11239"/>
                  </a:lnTo>
                  <a:lnTo>
                    <a:pt x="12823" y="10855"/>
                  </a:lnTo>
                  <a:lnTo>
                    <a:pt x="12727" y="10278"/>
                  </a:lnTo>
                  <a:lnTo>
                    <a:pt x="12583" y="9606"/>
                  </a:lnTo>
                  <a:lnTo>
                    <a:pt x="12343" y="8886"/>
                  </a:lnTo>
                  <a:lnTo>
                    <a:pt x="12103" y="8021"/>
                  </a:lnTo>
                  <a:lnTo>
                    <a:pt x="11767" y="7157"/>
                  </a:lnTo>
                  <a:lnTo>
                    <a:pt x="11431" y="6244"/>
                  </a:lnTo>
                  <a:lnTo>
                    <a:pt x="10998" y="5332"/>
                  </a:lnTo>
                  <a:lnTo>
                    <a:pt x="10566" y="4419"/>
                  </a:lnTo>
                  <a:lnTo>
                    <a:pt x="10086" y="3507"/>
                  </a:lnTo>
                  <a:lnTo>
                    <a:pt x="9606" y="2690"/>
                  </a:lnTo>
                  <a:lnTo>
                    <a:pt x="9077" y="1970"/>
                  </a:lnTo>
                  <a:lnTo>
                    <a:pt x="8549" y="1298"/>
                  </a:lnTo>
                  <a:lnTo>
                    <a:pt x="8021" y="769"/>
                  </a:lnTo>
                  <a:lnTo>
                    <a:pt x="7781" y="529"/>
                  </a:lnTo>
                  <a:lnTo>
                    <a:pt x="7493" y="337"/>
                  </a:lnTo>
                  <a:lnTo>
                    <a:pt x="7204" y="193"/>
                  </a:lnTo>
                  <a:lnTo>
                    <a:pt x="6964" y="97"/>
                  </a:lnTo>
                  <a:lnTo>
                    <a:pt x="6580" y="49"/>
                  </a:lnTo>
                  <a:lnTo>
                    <a:pt x="6148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59"/>
            <p:cNvSpPr/>
            <p:nvPr/>
          </p:nvSpPr>
          <p:spPr>
            <a:xfrm>
              <a:off x="744775" y="3257275"/>
              <a:ext cx="320600" cy="385425"/>
            </a:xfrm>
            <a:custGeom>
              <a:avLst/>
              <a:gdLst/>
              <a:ahLst/>
              <a:cxnLst/>
              <a:rect l="l" t="t" r="r" b="b"/>
              <a:pathLst>
                <a:path w="12824" h="15417" fill="none" extrusionOk="0">
                  <a:moveTo>
                    <a:pt x="1153" y="15417"/>
                  </a:moveTo>
                  <a:lnTo>
                    <a:pt x="1153" y="15417"/>
                  </a:lnTo>
                  <a:lnTo>
                    <a:pt x="1009" y="15417"/>
                  </a:lnTo>
                  <a:lnTo>
                    <a:pt x="865" y="15369"/>
                  </a:lnTo>
                  <a:lnTo>
                    <a:pt x="721" y="15225"/>
                  </a:lnTo>
                  <a:lnTo>
                    <a:pt x="625" y="15033"/>
                  </a:lnTo>
                  <a:lnTo>
                    <a:pt x="433" y="14456"/>
                  </a:lnTo>
                  <a:lnTo>
                    <a:pt x="289" y="13688"/>
                  </a:lnTo>
                  <a:lnTo>
                    <a:pt x="145" y="12776"/>
                  </a:lnTo>
                  <a:lnTo>
                    <a:pt x="97" y="11767"/>
                  </a:lnTo>
                  <a:lnTo>
                    <a:pt x="49" y="10614"/>
                  </a:lnTo>
                  <a:lnTo>
                    <a:pt x="1" y="9414"/>
                  </a:lnTo>
                  <a:lnTo>
                    <a:pt x="49" y="7013"/>
                  </a:lnTo>
                  <a:lnTo>
                    <a:pt x="145" y="4803"/>
                  </a:lnTo>
                  <a:lnTo>
                    <a:pt x="241" y="3843"/>
                  </a:lnTo>
                  <a:lnTo>
                    <a:pt x="385" y="3026"/>
                  </a:lnTo>
                  <a:lnTo>
                    <a:pt x="529" y="2402"/>
                  </a:lnTo>
                  <a:lnTo>
                    <a:pt x="673" y="2018"/>
                  </a:lnTo>
                  <a:lnTo>
                    <a:pt x="673" y="2018"/>
                  </a:lnTo>
                  <a:lnTo>
                    <a:pt x="817" y="1778"/>
                  </a:lnTo>
                  <a:lnTo>
                    <a:pt x="1009" y="1586"/>
                  </a:lnTo>
                  <a:lnTo>
                    <a:pt x="1297" y="1346"/>
                  </a:lnTo>
                  <a:lnTo>
                    <a:pt x="1633" y="1153"/>
                  </a:lnTo>
                  <a:lnTo>
                    <a:pt x="2402" y="769"/>
                  </a:lnTo>
                  <a:lnTo>
                    <a:pt x="3314" y="433"/>
                  </a:lnTo>
                  <a:lnTo>
                    <a:pt x="4275" y="145"/>
                  </a:lnTo>
                  <a:lnTo>
                    <a:pt x="5235" y="1"/>
                  </a:lnTo>
                  <a:lnTo>
                    <a:pt x="5716" y="1"/>
                  </a:lnTo>
                  <a:lnTo>
                    <a:pt x="6148" y="1"/>
                  </a:lnTo>
                  <a:lnTo>
                    <a:pt x="6580" y="49"/>
                  </a:lnTo>
                  <a:lnTo>
                    <a:pt x="6964" y="97"/>
                  </a:lnTo>
                  <a:lnTo>
                    <a:pt x="6964" y="97"/>
                  </a:lnTo>
                  <a:lnTo>
                    <a:pt x="7204" y="193"/>
                  </a:lnTo>
                  <a:lnTo>
                    <a:pt x="7493" y="337"/>
                  </a:lnTo>
                  <a:lnTo>
                    <a:pt x="7781" y="529"/>
                  </a:lnTo>
                  <a:lnTo>
                    <a:pt x="8021" y="769"/>
                  </a:lnTo>
                  <a:lnTo>
                    <a:pt x="8549" y="1298"/>
                  </a:lnTo>
                  <a:lnTo>
                    <a:pt x="9077" y="1970"/>
                  </a:lnTo>
                  <a:lnTo>
                    <a:pt x="9606" y="2690"/>
                  </a:lnTo>
                  <a:lnTo>
                    <a:pt x="10086" y="3507"/>
                  </a:lnTo>
                  <a:lnTo>
                    <a:pt x="10566" y="4419"/>
                  </a:lnTo>
                  <a:lnTo>
                    <a:pt x="10998" y="5332"/>
                  </a:lnTo>
                  <a:lnTo>
                    <a:pt x="11431" y="6244"/>
                  </a:lnTo>
                  <a:lnTo>
                    <a:pt x="11767" y="7157"/>
                  </a:lnTo>
                  <a:lnTo>
                    <a:pt x="12103" y="8021"/>
                  </a:lnTo>
                  <a:lnTo>
                    <a:pt x="12343" y="8886"/>
                  </a:lnTo>
                  <a:lnTo>
                    <a:pt x="12583" y="9606"/>
                  </a:lnTo>
                  <a:lnTo>
                    <a:pt x="12727" y="10278"/>
                  </a:lnTo>
                  <a:lnTo>
                    <a:pt x="12823" y="10855"/>
                  </a:lnTo>
                  <a:lnTo>
                    <a:pt x="12823" y="11239"/>
                  </a:lnTo>
                  <a:lnTo>
                    <a:pt x="1153" y="154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59"/>
            <p:cNvSpPr/>
            <p:nvPr/>
          </p:nvSpPr>
          <p:spPr>
            <a:xfrm>
              <a:off x="749575" y="3226075"/>
              <a:ext cx="199325" cy="133300"/>
            </a:xfrm>
            <a:custGeom>
              <a:avLst/>
              <a:gdLst/>
              <a:ahLst/>
              <a:cxnLst/>
              <a:rect l="l" t="t" r="r" b="b"/>
              <a:pathLst>
                <a:path w="7973" h="5332" extrusionOk="0">
                  <a:moveTo>
                    <a:pt x="5668" y="0"/>
                  </a:moveTo>
                  <a:lnTo>
                    <a:pt x="913" y="1729"/>
                  </a:lnTo>
                  <a:lnTo>
                    <a:pt x="721" y="2017"/>
                  </a:lnTo>
                  <a:lnTo>
                    <a:pt x="385" y="2738"/>
                  </a:lnTo>
                  <a:lnTo>
                    <a:pt x="193" y="3170"/>
                  </a:lnTo>
                  <a:lnTo>
                    <a:pt x="97" y="3650"/>
                  </a:lnTo>
                  <a:lnTo>
                    <a:pt x="1" y="4130"/>
                  </a:lnTo>
                  <a:lnTo>
                    <a:pt x="49" y="4323"/>
                  </a:lnTo>
                  <a:lnTo>
                    <a:pt x="97" y="4563"/>
                  </a:lnTo>
                  <a:lnTo>
                    <a:pt x="673" y="4707"/>
                  </a:lnTo>
                  <a:lnTo>
                    <a:pt x="1970" y="5043"/>
                  </a:lnTo>
                  <a:lnTo>
                    <a:pt x="2690" y="5235"/>
                  </a:lnTo>
                  <a:lnTo>
                    <a:pt x="3314" y="5331"/>
                  </a:lnTo>
                  <a:lnTo>
                    <a:pt x="3795" y="5331"/>
                  </a:lnTo>
                  <a:lnTo>
                    <a:pt x="3939" y="5283"/>
                  </a:lnTo>
                  <a:lnTo>
                    <a:pt x="3987" y="5235"/>
                  </a:lnTo>
                  <a:lnTo>
                    <a:pt x="4083" y="4947"/>
                  </a:lnTo>
                  <a:lnTo>
                    <a:pt x="4083" y="4563"/>
                  </a:lnTo>
                  <a:lnTo>
                    <a:pt x="4083" y="3650"/>
                  </a:lnTo>
                  <a:lnTo>
                    <a:pt x="3939" y="2498"/>
                  </a:lnTo>
                  <a:lnTo>
                    <a:pt x="4179" y="2834"/>
                  </a:lnTo>
                  <a:lnTo>
                    <a:pt x="4707" y="3554"/>
                  </a:lnTo>
                  <a:lnTo>
                    <a:pt x="4995" y="3938"/>
                  </a:lnTo>
                  <a:lnTo>
                    <a:pt x="5332" y="4226"/>
                  </a:lnTo>
                  <a:lnTo>
                    <a:pt x="5620" y="4419"/>
                  </a:lnTo>
                  <a:lnTo>
                    <a:pt x="5716" y="4467"/>
                  </a:lnTo>
                  <a:lnTo>
                    <a:pt x="5812" y="4467"/>
                  </a:lnTo>
                  <a:lnTo>
                    <a:pt x="6052" y="4323"/>
                  </a:lnTo>
                  <a:lnTo>
                    <a:pt x="6388" y="4082"/>
                  </a:lnTo>
                  <a:lnTo>
                    <a:pt x="6772" y="3794"/>
                  </a:lnTo>
                  <a:lnTo>
                    <a:pt x="7156" y="3458"/>
                  </a:lnTo>
                  <a:lnTo>
                    <a:pt x="7541" y="3074"/>
                  </a:lnTo>
                  <a:lnTo>
                    <a:pt x="7781" y="2690"/>
                  </a:lnTo>
                  <a:lnTo>
                    <a:pt x="7877" y="2546"/>
                  </a:lnTo>
                  <a:lnTo>
                    <a:pt x="7925" y="2401"/>
                  </a:lnTo>
                  <a:lnTo>
                    <a:pt x="7973" y="2257"/>
                  </a:lnTo>
                  <a:lnTo>
                    <a:pt x="7925" y="2113"/>
                  </a:lnTo>
                  <a:lnTo>
                    <a:pt x="7733" y="1873"/>
                  </a:lnTo>
                  <a:lnTo>
                    <a:pt x="7445" y="1537"/>
                  </a:lnTo>
                  <a:lnTo>
                    <a:pt x="6676" y="817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59"/>
            <p:cNvSpPr/>
            <p:nvPr/>
          </p:nvSpPr>
          <p:spPr>
            <a:xfrm>
              <a:off x="749575" y="3226075"/>
              <a:ext cx="199325" cy="133300"/>
            </a:xfrm>
            <a:custGeom>
              <a:avLst/>
              <a:gdLst/>
              <a:ahLst/>
              <a:cxnLst/>
              <a:rect l="l" t="t" r="r" b="b"/>
              <a:pathLst>
                <a:path w="7973" h="5332" fill="none" extrusionOk="0">
                  <a:moveTo>
                    <a:pt x="913" y="1729"/>
                  </a:moveTo>
                  <a:lnTo>
                    <a:pt x="913" y="1729"/>
                  </a:lnTo>
                  <a:lnTo>
                    <a:pt x="721" y="2017"/>
                  </a:lnTo>
                  <a:lnTo>
                    <a:pt x="385" y="2738"/>
                  </a:lnTo>
                  <a:lnTo>
                    <a:pt x="193" y="3170"/>
                  </a:lnTo>
                  <a:lnTo>
                    <a:pt x="97" y="3650"/>
                  </a:lnTo>
                  <a:lnTo>
                    <a:pt x="1" y="4130"/>
                  </a:lnTo>
                  <a:lnTo>
                    <a:pt x="49" y="4323"/>
                  </a:lnTo>
                  <a:lnTo>
                    <a:pt x="97" y="4563"/>
                  </a:lnTo>
                  <a:lnTo>
                    <a:pt x="97" y="4563"/>
                  </a:lnTo>
                  <a:lnTo>
                    <a:pt x="673" y="4707"/>
                  </a:lnTo>
                  <a:lnTo>
                    <a:pt x="1970" y="5043"/>
                  </a:lnTo>
                  <a:lnTo>
                    <a:pt x="2690" y="5235"/>
                  </a:lnTo>
                  <a:lnTo>
                    <a:pt x="3314" y="5331"/>
                  </a:lnTo>
                  <a:lnTo>
                    <a:pt x="3795" y="5331"/>
                  </a:lnTo>
                  <a:lnTo>
                    <a:pt x="3939" y="5283"/>
                  </a:lnTo>
                  <a:lnTo>
                    <a:pt x="3987" y="5235"/>
                  </a:lnTo>
                  <a:lnTo>
                    <a:pt x="3987" y="5235"/>
                  </a:lnTo>
                  <a:lnTo>
                    <a:pt x="4083" y="4947"/>
                  </a:lnTo>
                  <a:lnTo>
                    <a:pt x="4083" y="4563"/>
                  </a:lnTo>
                  <a:lnTo>
                    <a:pt x="4083" y="3650"/>
                  </a:lnTo>
                  <a:lnTo>
                    <a:pt x="3939" y="2498"/>
                  </a:lnTo>
                  <a:lnTo>
                    <a:pt x="3939" y="2498"/>
                  </a:lnTo>
                  <a:lnTo>
                    <a:pt x="4179" y="2834"/>
                  </a:lnTo>
                  <a:lnTo>
                    <a:pt x="4707" y="3554"/>
                  </a:lnTo>
                  <a:lnTo>
                    <a:pt x="4995" y="3938"/>
                  </a:lnTo>
                  <a:lnTo>
                    <a:pt x="5332" y="4226"/>
                  </a:lnTo>
                  <a:lnTo>
                    <a:pt x="5620" y="4419"/>
                  </a:lnTo>
                  <a:lnTo>
                    <a:pt x="5716" y="4467"/>
                  </a:lnTo>
                  <a:lnTo>
                    <a:pt x="5812" y="4467"/>
                  </a:lnTo>
                  <a:lnTo>
                    <a:pt x="5812" y="4467"/>
                  </a:lnTo>
                  <a:lnTo>
                    <a:pt x="6052" y="4323"/>
                  </a:lnTo>
                  <a:lnTo>
                    <a:pt x="6388" y="4082"/>
                  </a:lnTo>
                  <a:lnTo>
                    <a:pt x="6772" y="3794"/>
                  </a:lnTo>
                  <a:lnTo>
                    <a:pt x="7156" y="3458"/>
                  </a:lnTo>
                  <a:lnTo>
                    <a:pt x="7541" y="3074"/>
                  </a:lnTo>
                  <a:lnTo>
                    <a:pt x="7781" y="2690"/>
                  </a:lnTo>
                  <a:lnTo>
                    <a:pt x="7877" y="2546"/>
                  </a:lnTo>
                  <a:lnTo>
                    <a:pt x="7925" y="2401"/>
                  </a:lnTo>
                  <a:lnTo>
                    <a:pt x="7973" y="2257"/>
                  </a:lnTo>
                  <a:lnTo>
                    <a:pt x="7925" y="2113"/>
                  </a:lnTo>
                  <a:lnTo>
                    <a:pt x="7925" y="2113"/>
                  </a:lnTo>
                  <a:lnTo>
                    <a:pt x="7733" y="1873"/>
                  </a:lnTo>
                  <a:lnTo>
                    <a:pt x="7445" y="1537"/>
                  </a:lnTo>
                  <a:lnTo>
                    <a:pt x="6676" y="817"/>
                  </a:lnTo>
                  <a:lnTo>
                    <a:pt x="5668" y="0"/>
                  </a:lnTo>
                  <a:lnTo>
                    <a:pt x="913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59"/>
            <p:cNvSpPr/>
            <p:nvPr/>
          </p:nvSpPr>
          <p:spPr>
            <a:xfrm>
              <a:off x="816825" y="3245275"/>
              <a:ext cx="45650" cy="51650"/>
            </a:xfrm>
            <a:custGeom>
              <a:avLst/>
              <a:gdLst/>
              <a:ahLst/>
              <a:cxnLst/>
              <a:rect l="l" t="t" r="r" b="b"/>
              <a:pathLst>
                <a:path w="1826" h="2066" extrusionOk="0">
                  <a:moveTo>
                    <a:pt x="1393" y="1"/>
                  </a:moveTo>
                  <a:lnTo>
                    <a:pt x="0" y="385"/>
                  </a:lnTo>
                  <a:lnTo>
                    <a:pt x="288" y="2066"/>
                  </a:lnTo>
                  <a:lnTo>
                    <a:pt x="1825" y="1537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59"/>
            <p:cNvSpPr/>
            <p:nvPr/>
          </p:nvSpPr>
          <p:spPr>
            <a:xfrm>
              <a:off x="816825" y="3245275"/>
              <a:ext cx="45650" cy="51650"/>
            </a:xfrm>
            <a:custGeom>
              <a:avLst/>
              <a:gdLst/>
              <a:ahLst/>
              <a:cxnLst/>
              <a:rect l="l" t="t" r="r" b="b"/>
              <a:pathLst>
                <a:path w="1826" h="2066" fill="none" extrusionOk="0">
                  <a:moveTo>
                    <a:pt x="1393" y="1"/>
                  </a:moveTo>
                  <a:lnTo>
                    <a:pt x="1825" y="1537"/>
                  </a:lnTo>
                  <a:lnTo>
                    <a:pt x="288" y="2066"/>
                  </a:lnTo>
                  <a:lnTo>
                    <a:pt x="0" y="385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59"/>
            <p:cNvSpPr/>
            <p:nvPr/>
          </p:nvSpPr>
          <p:spPr>
            <a:xfrm>
              <a:off x="821625" y="3274100"/>
              <a:ext cx="40850" cy="22825"/>
            </a:xfrm>
            <a:custGeom>
              <a:avLst/>
              <a:gdLst/>
              <a:ahLst/>
              <a:cxnLst/>
              <a:rect l="l" t="t" r="r" b="b"/>
              <a:pathLst>
                <a:path w="1634" h="913" extrusionOk="0">
                  <a:moveTo>
                    <a:pt x="1537" y="0"/>
                  </a:moveTo>
                  <a:lnTo>
                    <a:pt x="240" y="192"/>
                  </a:lnTo>
                  <a:lnTo>
                    <a:pt x="0" y="240"/>
                  </a:lnTo>
                  <a:lnTo>
                    <a:pt x="96" y="913"/>
                  </a:lnTo>
                  <a:lnTo>
                    <a:pt x="1633" y="384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59"/>
            <p:cNvSpPr/>
            <p:nvPr/>
          </p:nvSpPr>
          <p:spPr>
            <a:xfrm>
              <a:off x="821625" y="3274100"/>
              <a:ext cx="40850" cy="22825"/>
            </a:xfrm>
            <a:custGeom>
              <a:avLst/>
              <a:gdLst/>
              <a:ahLst/>
              <a:cxnLst/>
              <a:rect l="l" t="t" r="r" b="b"/>
              <a:pathLst>
                <a:path w="1634" h="913" fill="none" extrusionOk="0">
                  <a:moveTo>
                    <a:pt x="1537" y="0"/>
                  </a:moveTo>
                  <a:lnTo>
                    <a:pt x="240" y="192"/>
                  </a:lnTo>
                  <a:lnTo>
                    <a:pt x="240" y="192"/>
                  </a:lnTo>
                  <a:lnTo>
                    <a:pt x="0" y="240"/>
                  </a:lnTo>
                  <a:lnTo>
                    <a:pt x="96" y="913"/>
                  </a:lnTo>
                  <a:lnTo>
                    <a:pt x="1633" y="384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59"/>
            <p:cNvSpPr/>
            <p:nvPr/>
          </p:nvSpPr>
          <p:spPr>
            <a:xfrm>
              <a:off x="995700" y="29619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extrusionOk="0">
                  <a:moveTo>
                    <a:pt x="2306" y="1"/>
                  </a:moveTo>
                  <a:lnTo>
                    <a:pt x="2066" y="97"/>
                  </a:lnTo>
                  <a:lnTo>
                    <a:pt x="1778" y="193"/>
                  </a:lnTo>
                  <a:lnTo>
                    <a:pt x="1490" y="289"/>
                  </a:lnTo>
                  <a:lnTo>
                    <a:pt x="1250" y="433"/>
                  </a:lnTo>
                  <a:lnTo>
                    <a:pt x="1057" y="625"/>
                  </a:lnTo>
                  <a:lnTo>
                    <a:pt x="817" y="817"/>
                  </a:lnTo>
                  <a:lnTo>
                    <a:pt x="481" y="1297"/>
                  </a:lnTo>
                  <a:lnTo>
                    <a:pt x="241" y="1778"/>
                  </a:lnTo>
                  <a:lnTo>
                    <a:pt x="49" y="2354"/>
                  </a:lnTo>
                  <a:lnTo>
                    <a:pt x="1" y="2978"/>
                  </a:lnTo>
                  <a:lnTo>
                    <a:pt x="1" y="3266"/>
                  </a:lnTo>
                  <a:lnTo>
                    <a:pt x="49" y="3603"/>
                  </a:lnTo>
                  <a:lnTo>
                    <a:pt x="97" y="3939"/>
                  </a:lnTo>
                  <a:lnTo>
                    <a:pt x="193" y="4227"/>
                  </a:lnTo>
                  <a:lnTo>
                    <a:pt x="481" y="4755"/>
                  </a:lnTo>
                  <a:lnTo>
                    <a:pt x="817" y="5235"/>
                  </a:lnTo>
                  <a:lnTo>
                    <a:pt x="1250" y="5620"/>
                  </a:lnTo>
                  <a:lnTo>
                    <a:pt x="1730" y="5956"/>
                  </a:lnTo>
                  <a:lnTo>
                    <a:pt x="2018" y="6052"/>
                  </a:lnTo>
                  <a:lnTo>
                    <a:pt x="2258" y="6148"/>
                  </a:lnTo>
                  <a:lnTo>
                    <a:pt x="2546" y="6196"/>
                  </a:lnTo>
                  <a:lnTo>
                    <a:pt x="2834" y="6244"/>
                  </a:lnTo>
                  <a:lnTo>
                    <a:pt x="3123" y="6244"/>
                  </a:lnTo>
                  <a:lnTo>
                    <a:pt x="3411" y="6196"/>
                  </a:lnTo>
                  <a:lnTo>
                    <a:pt x="3699" y="6148"/>
                  </a:lnTo>
                  <a:lnTo>
                    <a:pt x="3987" y="6052"/>
                  </a:lnTo>
                  <a:lnTo>
                    <a:pt x="4227" y="5908"/>
                  </a:lnTo>
                  <a:lnTo>
                    <a:pt x="4467" y="5764"/>
                  </a:lnTo>
                  <a:lnTo>
                    <a:pt x="4707" y="5572"/>
                  </a:lnTo>
                  <a:lnTo>
                    <a:pt x="4899" y="5380"/>
                  </a:lnTo>
                  <a:lnTo>
                    <a:pt x="5284" y="4947"/>
                  </a:lnTo>
                  <a:lnTo>
                    <a:pt x="5524" y="4419"/>
                  </a:lnTo>
                  <a:lnTo>
                    <a:pt x="5716" y="3843"/>
                  </a:lnTo>
                  <a:lnTo>
                    <a:pt x="5764" y="3218"/>
                  </a:lnTo>
                  <a:lnTo>
                    <a:pt x="5764" y="2930"/>
                  </a:lnTo>
                  <a:lnTo>
                    <a:pt x="5716" y="2594"/>
                  </a:lnTo>
                  <a:lnTo>
                    <a:pt x="5620" y="2306"/>
                  </a:lnTo>
                  <a:lnTo>
                    <a:pt x="5524" y="1970"/>
                  </a:lnTo>
                  <a:lnTo>
                    <a:pt x="5284" y="1441"/>
                  </a:lnTo>
                  <a:lnTo>
                    <a:pt x="4899" y="961"/>
                  </a:lnTo>
                  <a:lnTo>
                    <a:pt x="4467" y="577"/>
                  </a:lnTo>
                  <a:lnTo>
                    <a:pt x="3987" y="241"/>
                  </a:lnTo>
                  <a:lnTo>
                    <a:pt x="3747" y="145"/>
                  </a:lnTo>
                  <a:lnTo>
                    <a:pt x="3459" y="49"/>
                  </a:lnTo>
                  <a:lnTo>
                    <a:pt x="321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59"/>
            <p:cNvSpPr/>
            <p:nvPr/>
          </p:nvSpPr>
          <p:spPr>
            <a:xfrm>
              <a:off x="995700" y="29619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fill="none" extrusionOk="0">
                  <a:moveTo>
                    <a:pt x="5716" y="2594"/>
                  </a:moveTo>
                  <a:lnTo>
                    <a:pt x="5716" y="2594"/>
                  </a:lnTo>
                  <a:lnTo>
                    <a:pt x="5764" y="2930"/>
                  </a:lnTo>
                  <a:lnTo>
                    <a:pt x="5764" y="3218"/>
                  </a:lnTo>
                  <a:lnTo>
                    <a:pt x="5716" y="3843"/>
                  </a:lnTo>
                  <a:lnTo>
                    <a:pt x="5524" y="4419"/>
                  </a:lnTo>
                  <a:lnTo>
                    <a:pt x="5284" y="4947"/>
                  </a:lnTo>
                  <a:lnTo>
                    <a:pt x="4899" y="5380"/>
                  </a:lnTo>
                  <a:lnTo>
                    <a:pt x="4707" y="5572"/>
                  </a:lnTo>
                  <a:lnTo>
                    <a:pt x="4467" y="5764"/>
                  </a:lnTo>
                  <a:lnTo>
                    <a:pt x="4227" y="5908"/>
                  </a:lnTo>
                  <a:lnTo>
                    <a:pt x="3987" y="6052"/>
                  </a:lnTo>
                  <a:lnTo>
                    <a:pt x="3699" y="6148"/>
                  </a:lnTo>
                  <a:lnTo>
                    <a:pt x="3411" y="6196"/>
                  </a:lnTo>
                  <a:lnTo>
                    <a:pt x="3411" y="6196"/>
                  </a:lnTo>
                  <a:lnTo>
                    <a:pt x="3123" y="6244"/>
                  </a:lnTo>
                  <a:lnTo>
                    <a:pt x="2834" y="6244"/>
                  </a:lnTo>
                  <a:lnTo>
                    <a:pt x="2546" y="6196"/>
                  </a:lnTo>
                  <a:lnTo>
                    <a:pt x="2258" y="6148"/>
                  </a:lnTo>
                  <a:lnTo>
                    <a:pt x="2018" y="6052"/>
                  </a:lnTo>
                  <a:lnTo>
                    <a:pt x="1730" y="5956"/>
                  </a:lnTo>
                  <a:lnTo>
                    <a:pt x="1250" y="5620"/>
                  </a:lnTo>
                  <a:lnTo>
                    <a:pt x="817" y="5235"/>
                  </a:lnTo>
                  <a:lnTo>
                    <a:pt x="481" y="4755"/>
                  </a:lnTo>
                  <a:lnTo>
                    <a:pt x="193" y="4227"/>
                  </a:lnTo>
                  <a:lnTo>
                    <a:pt x="97" y="3939"/>
                  </a:lnTo>
                  <a:lnTo>
                    <a:pt x="49" y="3603"/>
                  </a:lnTo>
                  <a:lnTo>
                    <a:pt x="49" y="3603"/>
                  </a:lnTo>
                  <a:lnTo>
                    <a:pt x="1" y="3266"/>
                  </a:lnTo>
                  <a:lnTo>
                    <a:pt x="1" y="2978"/>
                  </a:lnTo>
                  <a:lnTo>
                    <a:pt x="49" y="2354"/>
                  </a:lnTo>
                  <a:lnTo>
                    <a:pt x="241" y="1778"/>
                  </a:lnTo>
                  <a:lnTo>
                    <a:pt x="481" y="1297"/>
                  </a:lnTo>
                  <a:lnTo>
                    <a:pt x="817" y="817"/>
                  </a:lnTo>
                  <a:lnTo>
                    <a:pt x="1057" y="625"/>
                  </a:lnTo>
                  <a:lnTo>
                    <a:pt x="1250" y="433"/>
                  </a:lnTo>
                  <a:lnTo>
                    <a:pt x="1490" y="289"/>
                  </a:lnTo>
                  <a:lnTo>
                    <a:pt x="1778" y="193"/>
                  </a:lnTo>
                  <a:lnTo>
                    <a:pt x="2066" y="97"/>
                  </a:lnTo>
                  <a:lnTo>
                    <a:pt x="2306" y="1"/>
                  </a:lnTo>
                  <a:lnTo>
                    <a:pt x="2306" y="1"/>
                  </a:lnTo>
                  <a:lnTo>
                    <a:pt x="2642" y="1"/>
                  </a:lnTo>
                  <a:lnTo>
                    <a:pt x="2930" y="1"/>
                  </a:lnTo>
                  <a:lnTo>
                    <a:pt x="3219" y="1"/>
                  </a:lnTo>
                  <a:lnTo>
                    <a:pt x="3459" y="49"/>
                  </a:lnTo>
                  <a:lnTo>
                    <a:pt x="3747" y="145"/>
                  </a:lnTo>
                  <a:lnTo>
                    <a:pt x="3987" y="241"/>
                  </a:lnTo>
                  <a:lnTo>
                    <a:pt x="4467" y="577"/>
                  </a:lnTo>
                  <a:lnTo>
                    <a:pt x="4899" y="961"/>
                  </a:lnTo>
                  <a:lnTo>
                    <a:pt x="5284" y="1441"/>
                  </a:lnTo>
                  <a:lnTo>
                    <a:pt x="5524" y="1970"/>
                  </a:lnTo>
                  <a:lnTo>
                    <a:pt x="5620" y="2306"/>
                  </a:lnTo>
                  <a:lnTo>
                    <a:pt x="5716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59"/>
            <p:cNvSpPr/>
            <p:nvPr/>
          </p:nvSpPr>
          <p:spPr>
            <a:xfrm>
              <a:off x="1066550" y="2999150"/>
              <a:ext cx="55250" cy="85275"/>
            </a:xfrm>
            <a:custGeom>
              <a:avLst/>
              <a:gdLst/>
              <a:ahLst/>
              <a:cxnLst/>
              <a:rect l="l" t="t" r="r" b="b"/>
              <a:pathLst>
                <a:path w="2210" h="3411" extrusionOk="0">
                  <a:moveTo>
                    <a:pt x="1345" y="0"/>
                  </a:moveTo>
                  <a:lnTo>
                    <a:pt x="1105" y="673"/>
                  </a:lnTo>
                  <a:lnTo>
                    <a:pt x="817" y="1393"/>
                  </a:lnTo>
                  <a:lnTo>
                    <a:pt x="433" y="211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289" y="3362"/>
                  </a:lnTo>
                  <a:lnTo>
                    <a:pt x="529" y="3410"/>
                  </a:lnTo>
                  <a:lnTo>
                    <a:pt x="817" y="3362"/>
                  </a:lnTo>
                  <a:lnTo>
                    <a:pt x="1153" y="3266"/>
                  </a:lnTo>
                  <a:lnTo>
                    <a:pt x="1441" y="3122"/>
                  </a:lnTo>
                  <a:lnTo>
                    <a:pt x="1681" y="2882"/>
                  </a:lnTo>
                  <a:lnTo>
                    <a:pt x="1921" y="2642"/>
                  </a:lnTo>
                  <a:lnTo>
                    <a:pt x="2065" y="2306"/>
                  </a:lnTo>
                  <a:lnTo>
                    <a:pt x="2162" y="1970"/>
                  </a:lnTo>
                  <a:lnTo>
                    <a:pt x="2210" y="1633"/>
                  </a:lnTo>
                  <a:lnTo>
                    <a:pt x="2162" y="1249"/>
                  </a:lnTo>
                  <a:lnTo>
                    <a:pt x="2065" y="865"/>
                  </a:lnTo>
                  <a:lnTo>
                    <a:pt x="1873" y="529"/>
                  </a:lnTo>
                  <a:lnTo>
                    <a:pt x="1633" y="241"/>
                  </a:lnTo>
                  <a:lnTo>
                    <a:pt x="1345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59"/>
            <p:cNvSpPr/>
            <p:nvPr/>
          </p:nvSpPr>
          <p:spPr>
            <a:xfrm>
              <a:off x="1066550" y="2999150"/>
              <a:ext cx="55250" cy="85275"/>
            </a:xfrm>
            <a:custGeom>
              <a:avLst/>
              <a:gdLst/>
              <a:ahLst/>
              <a:cxnLst/>
              <a:rect l="l" t="t" r="r" b="b"/>
              <a:pathLst>
                <a:path w="2210" h="3411" fill="none" extrusionOk="0">
                  <a:moveTo>
                    <a:pt x="1345" y="0"/>
                  </a:moveTo>
                  <a:lnTo>
                    <a:pt x="1345" y="0"/>
                  </a:lnTo>
                  <a:lnTo>
                    <a:pt x="1105" y="673"/>
                  </a:lnTo>
                  <a:lnTo>
                    <a:pt x="817" y="1393"/>
                  </a:lnTo>
                  <a:lnTo>
                    <a:pt x="433" y="2114"/>
                  </a:lnTo>
                  <a:lnTo>
                    <a:pt x="0" y="283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0" y="3314"/>
                  </a:lnTo>
                  <a:lnTo>
                    <a:pt x="289" y="3362"/>
                  </a:lnTo>
                  <a:lnTo>
                    <a:pt x="529" y="3410"/>
                  </a:lnTo>
                  <a:lnTo>
                    <a:pt x="529" y="3410"/>
                  </a:lnTo>
                  <a:lnTo>
                    <a:pt x="817" y="3362"/>
                  </a:lnTo>
                  <a:lnTo>
                    <a:pt x="817" y="3362"/>
                  </a:lnTo>
                  <a:lnTo>
                    <a:pt x="1153" y="3266"/>
                  </a:lnTo>
                  <a:lnTo>
                    <a:pt x="1441" y="3122"/>
                  </a:lnTo>
                  <a:lnTo>
                    <a:pt x="1681" y="2882"/>
                  </a:lnTo>
                  <a:lnTo>
                    <a:pt x="1921" y="2642"/>
                  </a:lnTo>
                  <a:lnTo>
                    <a:pt x="2065" y="2306"/>
                  </a:lnTo>
                  <a:lnTo>
                    <a:pt x="2162" y="1970"/>
                  </a:lnTo>
                  <a:lnTo>
                    <a:pt x="2210" y="1633"/>
                  </a:lnTo>
                  <a:lnTo>
                    <a:pt x="2162" y="1249"/>
                  </a:lnTo>
                  <a:lnTo>
                    <a:pt x="2162" y="1249"/>
                  </a:lnTo>
                  <a:lnTo>
                    <a:pt x="2065" y="865"/>
                  </a:lnTo>
                  <a:lnTo>
                    <a:pt x="1873" y="529"/>
                  </a:lnTo>
                  <a:lnTo>
                    <a:pt x="1633" y="241"/>
                  </a:lnTo>
                  <a:lnTo>
                    <a:pt x="134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59"/>
            <p:cNvSpPr/>
            <p:nvPr/>
          </p:nvSpPr>
          <p:spPr>
            <a:xfrm>
              <a:off x="594700" y="2834675"/>
              <a:ext cx="471875" cy="447850"/>
            </a:xfrm>
            <a:custGeom>
              <a:avLst/>
              <a:gdLst/>
              <a:ahLst/>
              <a:cxnLst/>
              <a:rect l="l" t="t" r="r" b="b"/>
              <a:pathLst>
                <a:path w="18875" h="17914" extrusionOk="0">
                  <a:moveTo>
                    <a:pt x="10374" y="0"/>
                  </a:moveTo>
                  <a:lnTo>
                    <a:pt x="9606" y="96"/>
                  </a:lnTo>
                  <a:lnTo>
                    <a:pt x="5667" y="1057"/>
                  </a:lnTo>
                  <a:lnTo>
                    <a:pt x="4755" y="1201"/>
                  </a:lnTo>
                  <a:lnTo>
                    <a:pt x="3891" y="1393"/>
                  </a:lnTo>
                  <a:lnTo>
                    <a:pt x="3170" y="1681"/>
                  </a:lnTo>
                  <a:lnTo>
                    <a:pt x="2546" y="2065"/>
                  </a:lnTo>
                  <a:lnTo>
                    <a:pt x="1970" y="2545"/>
                  </a:lnTo>
                  <a:lnTo>
                    <a:pt x="1489" y="3074"/>
                  </a:lnTo>
                  <a:lnTo>
                    <a:pt x="1057" y="3650"/>
                  </a:lnTo>
                  <a:lnTo>
                    <a:pt x="721" y="4274"/>
                  </a:lnTo>
                  <a:lnTo>
                    <a:pt x="481" y="4947"/>
                  </a:lnTo>
                  <a:lnTo>
                    <a:pt x="241" y="5667"/>
                  </a:lnTo>
                  <a:lnTo>
                    <a:pt x="97" y="6435"/>
                  </a:lnTo>
                  <a:lnTo>
                    <a:pt x="49" y="7204"/>
                  </a:lnTo>
                  <a:lnTo>
                    <a:pt x="0" y="7972"/>
                  </a:lnTo>
                  <a:lnTo>
                    <a:pt x="49" y="8741"/>
                  </a:lnTo>
                  <a:lnTo>
                    <a:pt x="97" y="9557"/>
                  </a:lnTo>
                  <a:lnTo>
                    <a:pt x="241" y="10325"/>
                  </a:lnTo>
                  <a:lnTo>
                    <a:pt x="433" y="11574"/>
                  </a:lnTo>
                  <a:lnTo>
                    <a:pt x="385" y="12006"/>
                  </a:lnTo>
                  <a:lnTo>
                    <a:pt x="385" y="12391"/>
                  </a:lnTo>
                  <a:lnTo>
                    <a:pt x="433" y="12775"/>
                  </a:lnTo>
                  <a:lnTo>
                    <a:pt x="481" y="13159"/>
                  </a:lnTo>
                  <a:lnTo>
                    <a:pt x="577" y="13543"/>
                  </a:lnTo>
                  <a:lnTo>
                    <a:pt x="673" y="13879"/>
                  </a:lnTo>
                  <a:lnTo>
                    <a:pt x="817" y="14264"/>
                  </a:lnTo>
                  <a:lnTo>
                    <a:pt x="961" y="14552"/>
                  </a:lnTo>
                  <a:lnTo>
                    <a:pt x="1393" y="15176"/>
                  </a:lnTo>
                  <a:lnTo>
                    <a:pt x="1873" y="15752"/>
                  </a:lnTo>
                  <a:lnTo>
                    <a:pt x="2450" y="16233"/>
                  </a:lnTo>
                  <a:lnTo>
                    <a:pt x="3074" y="16665"/>
                  </a:lnTo>
                  <a:lnTo>
                    <a:pt x="3794" y="17049"/>
                  </a:lnTo>
                  <a:lnTo>
                    <a:pt x="4515" y="17337"/>
                  </a:lnTo>
                  <a:lnTo>
                    <a:pt x="5283" y="17577"/>
                  </a:lnTo>
                  <a:lnTo>
                    <a:pt x="6100" y="17769"/>
                  </a:lnTo>
                  <a:lnTo>
                    <a:pt x="6916" y="17865"/>
                  </a:lnTo>
                  <a:lnTo>
                    <a:pt x="7733" y="17913"/>
                  </a:lnTo>
                  <a:lnTo>
                    <a:pt x="8501" y="17865"/>
                  </a:lnTo>
                  <a:lnTo>
                    <a:pt x="9317" y="17769"/>
                  </a:lnTo>
                  <a:lnTo>
                    <a:pt x="12535" y="17193"/>
                  </a:lnTo>
                  <a:lnTo>
                    <a:pt x="13303" y="17049"/>
                  </a:lnTo>
                  <a:lnTo>
                    <a:pt x="14024" y="16809"/>
                  </a:lnTo>
                  <a:lnTo>
                    <a:pt x="14744" y="16473"/>
                  </a:lnTo>
                  <a:lnTo>
                    <a:pt x="15369" y="16088"/>
                  </a:lnTo>
                  <a:lnTo>
                    <a:pt x="15993" y="15656"/>
                  </a:lnTo>
                  <a:lnTo>
                    <a:pt x="16521" y="15176"/>
                  </a:lnTo>
                  <a:lnTo>
                    <a:pt x="17049" y="14648"/>
                  </a:lnTo>
                  <a:lnTo>
                    <a:pt x="17482" y="14071"/>
                  </a:lnTo>
                  <a:lnTo>
                    <a:pt x="17866" y="13447"/>
                  </a:lnTo>
                  <a:lnTo>
                    <a:pt x="18202" y="12775"/>
                  </a:lnTo>
                  <a:lnTo>
                    <a:pt x="18490" y="12102"/>
                  </a:lnTo>
                  <a:lnTo>
                    <a:pt x="18682" y="11382"/>
                  </a:lnTo>
                  <a:lnTo>
                    <a:pt x="18826" y="10662"/>
                  </a:lnTo>
                  <a:lnTo>
                    <a:pt x="18874" y="9893"/>
                  </a:lnTo>
                  <a:lnTo>
                    <a:pt x="18874" y="9125"/>
                  </a:lnTo>
                  <a:lnTo>
                    <a:pt x="18778" y="8356"/>
                  </a:lnTo>
                  <a:lnTo>
                    <a:pt x="18538" y="7108"/>
                  </a:lnTo>
                  <a:lnTo>
                    <a:pt x="18346" y="6339"/>
                  </a:lnTo>
                  <a:lnTo>
                    <a:pt x="18106" y="5571"/>
                  </a:lnTo>
                  <a:lnTo>
                    <a:pt x="17818" y="4851"/>
                  </a:lnTo>
                  <a:lnTo>
                    <a:pt x="17434" y="4130"/>
                  </a:lnTo>
                  <a:lnTo>
                    <a:pt x="17001" y="3458"/>
                  </a:lnTo>
                  <a:lnTo>
                    <a:pt x="16473" y="2834"/>
                  </a:lnTo>
                  <a:lnTo>
                    <a:pt x="15945" y="2257"/>
                  </a:lnTo>
                  <a:lnTo>
                    <a:pt x="15369" y="1777"/>
                  </a:lnTo>
                  <a:lnTo>
                    <a:pt x="14744" y="1297"/>
                  </a:lnTo>
                  <a:lnTo>
                    <a:pt x="14072" y="864"/>
                  </a:lnTo>
                  <a:lnTo>
                    <a:pt x="13351" y="576"/>
                  </a:lnTo>
                  <a:lnTo>
                    <a:pt x="12631" y="288"/>
                  </a:lnTo>
                  <a:lnTo>
                    <a:pt x="11911" y="96"/>
                  </a:lnTo>
                  <a:lnTo>
                    <a:pt x="1114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59"/>
            <p:cNvSpPr/>
            <p:nvPr/>
          </p:nvSpPr>
          <p:spPr>
            <a:xfrm>
              <a:off x="594700" y="2834675"/>
              <a:ext cx="471875" cy="447850"/>
            </a:xfrm>
            <a:custGeom>
              <a:avLst/>
              <a:gdLst/>
              <a:ahLst/>
              <a:cxnLst/>
              <a:rect l="l" t="t" r="r" b="b"/>
              <a:pathLst>
                <a:path w="18875" h="17914" fill="none" extrusionOk="0">
                  <a:moveTo>
                    <a:pt x="9606" y="96"/>
                  </a:moveTo>
                  <a:lnTo>
                    <a:pt x="5667" y="1057"/>
                  </a:lnTo>
                  <a:lnTo>
                    <a:pt x="5667" y="1057"/>
                  </a:lnTo>
                  <a:lnTo>
                    <a:pt x="4755" y="1201"/>
                  </a:lnTo>
                  <a:lnTo>
                    <a:pt x="3891" y="1393"/>
                  </a:lnTo>
                  <a:lnTo>
                    <a:pt x="3170" y="1681"/>
                  </a:lnTo>
                  <a:lnTo>
                    <a:pt x="2546" y="2065"/>
                  </a:lnTo>
                  <a:lnTo>
                    <a:pt x="1970" y="2545"/>
                  </a:lnTo>
                  <a:lnTo>
                    <a:pt x="1489" y="3074"/>
                  </a:lnTo>
                  <a:lnTo>
                    <a:pt x="1057" y="3650"/>
                  </a:lnTo>
                  <a:lnTo>
                    <a:pt x="721" y="4274"/>
                  </a:lnTo>
                  <a:lnTo>
                    <a:pt x="481" y="4947"/>
                  </a:lnTo>
                  <a:lnTo>
                    <a:pt x="241" y="5667"/>
                  </a:lnTo>
                  <a:lnTo>
                    <a:pt x="97" y="6435"/>
                  </a:lnTo>
                  <a:lnTo>
                    <a:pt x="49" y="7204"/>
                  </a:lnTo>
                  <a:lnTo>
                    <a:pt x="0" y="7972"/>
                  </a:lnTo>
                  <a:lnTo>
                    <a:pt x="49" y="8741"/>
                  </a:lnTo>
                  <a:lnTo>
                    <a:pt x="97" y="9557"/>
                  </a:lnTo>
                  <a:lnTo>
                    <a:pt x="241" y="10325"/>
                  </a:lnTo>
                  <a:lnTo>
                    <a:pt x="433" y="11574"/>
                  </a:lnTo>
                  <a:lnTo>
                    <a:pt x="433" y="11574"/>
                  </a:lnTo>
                  <a:lnTo>
                    <a:pt x="385" y="12006"/>
                  </a:lnTo>
                  <a:lnTo>
                    <a:pt x="385" y="12391"/>
                  </a:lnTo>
                  <a:lnTo>
                    <a:pt x="433" y="12775"/>
                  </a:lnTo>
                  <a:lnTo>
                    <a:pt x="481" y="13159"/>
                  </a:lnTo>
                  <a:lnTo>
                    <a:pt x="577" y="13543"/>
                  </a:lnTo>
                  <a:lnTo>
                    <a:pt x="673" y="13879"/>
                  </a:lnTo>
                  <a:lnTo>
                    <a:pt x="817" y="14264"/>
                  </a:lnTo>
                  <a:lnTo>
                    <a:pt x="961" y="14552"/>
                  </a:lnTo>
                  <a:lnTo>
                    <a:pt x="1393" y="15176"/>
                  </a:lnTo>
                  <a:lnTo>
                    <a:pt x="1873" y="15752"/>
                  </a:lnTo>
                  <a:lnTo>
                    <a:pt x="2450" y="16233"/>
                  </a:lnTo>
                  <a:lnTo>
                    <a:pt x="3074" y="16665"/>
                  </a:lnTo>
                  <a:lnTo>
                    <a:pt x="3794" y="17049"/>
                  </a:lnTo>
                  <a:lnTo>
                    <a:pt x="4515" y="17337"/>
                  </a:lnTo>
                  <a:lnTo>
                    <a:pt x="5283" y="17577"/>
                  </a:lnTo>
                  <a:lnTo>
                    <a:pt x="6100" y="17769"/>
                  </a:lnTo>
                  <a:lnTo>
                    <a:pt x="6916" y="17865"/>
                  </a:lnTo>
                  <a:lnTo>
                    <a:pt x="7733" y="17913"/>
                  </a:lnTo>
                  <a:lnTo>
                    <a:pt x="8501" y="17865"/>
                  </a:lnTo>
                  <a:lnTo>
                    <a:pt x="9317" y="17769"/>
                  </a:lnTo>
                  <a:lnTo>
                    <a:pt x="12535" y="17193"/>
                  </a:lnTo>
                  <a:lnTo>
                    <a:pt x="12535" y="17193"/>
                  </a:lnTo>
                  <a:lnTo>
                    <a:pt x="13303" y="17049"/>
                  </a:lnTo>
                  <a:lnTo>
                    <a:pt x="14024" y="16809"/>
                  </a:lnTo>
                  <a:lnTo>
                    <a:pt x="14744" y="16473"/>
                  </a:lnTo>
                  <a:lnTo>
                    <a:pt x="15369" y="16088"/>
                  </a:lnTo>
                  <a:lnTo>
                    <a:pt x="15993" y="15656"/>
                  </a:lnTo>
                  <a:lnTo>
                    <a:pt x="16521" y="15176"/>
                  </a:lnTo>
                  <a:lnTo>
                    <a:pt x="17049" y="14648"/>
                  </a:lnTo>
                  <a:lnTo>
                    <a:pt x="17482" y="14071"/>
                  </a:lnTo>
                  <a:lnTo>
                    <a:pt x="17866" y="13447"/>
                  </a:lnTo>
                  <a:lnTo>
                    <a:pt x="18202" y="12775"/>
                  </a:lnTo>
                  <a:lnTo>
                    <a:pt x="18490" y="12102"/>
                  </a:lnTo>
                  <a:lnTo>
                    <a:pt x="18682" y="11382"/>
                  </a:lnTo>
                  <a:lnTo>
                    <a:pt x="18826" y="10662"/>
                  </a:lnTo>
                  <a:lnTo>
                    <a:pt x="18874" y="9893"/>
                  </a:lnTo>
                  <a:lnTo>
                    <a:pt x="18874" y="9125"/>
                  </a:lnTo>
                  <a:lnTo>
                    <a:pt x="18778" y="8356"/>
                  </a:lnTo>
                  <a:lnTo>
                    <a:pt x="18538" y="7108"/>
                  </a:lnTo>
                  <a:lnTo>
                    <a:pt x="18538" y="7108"/>
                  </a:lnTo>
                  <a:lnTo>
                    <a:pt x="18346" y="6339"/>
                  </a:lnTo>
                  <a:lnTo>
                    <a:pt x="18106" y="5571"/>
                  </a:lnTo>
                  <a:lnTo>
                    <a:pt x="17818" y="4851"/>
                  </a:lnTo>
                  <a:lnTo>
                    <a:pt x="17434" y="4130"/>
                  </a:lnTo>
                  <a:lnTo>
                    <a:pt x="17001" y="3458"/>
                  </a:lnTo>
                  <a:lnTo>
                    <a:pt x="16473" y="2834"/>
                  </a:lnTo>
                  <a:lnTo>
                    <a:pt x="15945" y="2257"/>
                  </a:lnTo>
                  <a:lnTo>
                    <a:pt x="15369" y="1777"/>
                  </a:lnTo>
                  <a:lnTo>
                    <a:pt x="14744" y="1297"/>
                  </a:lnTo>
                  <a:lnTo>
                    <a:pt x="14072" y="864"/>
                  </a:lnTo>
                  <a:lnTo>
                    <a:pt x="13351" y="576"/>
                  </a:lnTo>
                  <a:lnTo>
                    <a:pt x="12631" y="288"/>
                  </a:lnTo>
                  <a:lnTo>
                    <a:pt x="11911" y="96"/>
                  </a:lnTo>
                  <a:lnTo>
                    <a:pt x="11142" y="0"/>
                  </a:lnTo>
                  <a:lnTo>
                    <a:pt x="10374" y="0"/>
                  </a:lnTo>
                  <a:lnTo>
                    <a:pt x="9606" y="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59"/>
            <p:cNvSpPr/>
            <p:nvPr/>
          </p:nvSpPr>
          <p:spPr>
            <a:xfrm>
              <a:off x="754375" y="3097600"/>
              <a:ext cx="165725" cy="103275"/>
            </a:xfrm>
            <a:custGeom>
              <a:avLst/>
              <a:gdLst/>
              <a:ahLst/>
              <a:cxnLst/>
              <a:rect l="l" t="t" r="r" b="b"/>
              <a:pathLst>
                <a:path w="6629" h="4131" extrusionOk="0">
                  <a:moveTo>
                    <a:pt x="4851" y="1"/>
                  </a:moveTo>
                  <a:lnTo>
                    <a:pt x="4371" y="97"/>
                  </a:lnTo>
                  <a:lnTo>
                    <a:pt x="4035" y="241"/>
                  </a:lnTo>
                  <a:lnTo>
                    <a:pt x="3747" y="433"/>
                  </a:lnTo>
                  <a:lnTo>
                    <a:pt x="3315" y="817"/>
                  </a:lnTo>
                  <a:lnTo>
                    <a:pt x="3122" y="913"/>
                  </a:lnTo>
                  <a:lnTo>
                    <a:pt x="2882" y="913"/>
                  </a:lnTo>
                  <a:lnTo>
                    <a:pt x="2642" y="817"/>
                  </a:lnTo>
                  <a:lnTo>
                    <a:pt x="2354" y="673"/>
                  </a:lnTo>
                  <a:lnTo>
                    <a:pt x="1826" y="337"/>
                  </a:lnTo>
                  <a:lnTo>
                    <a:pt x="1490" y="193"/>
                  </a:lnTo>
                  <a:lnTo>
                    <a:pt x="1201" y="145"/>
                  </a:lnTo>
                  <a:lnTo>
                    <a:pt x="1009" y="145"/>
                  </a:lnTo>
                  <a:lnTo>
                    <a:pt x="865" y="193"/>
                  </a:lnTo>
                  <a:lnTo>
                    <a:pt x="673" y="241"/>
                  </a:lnTo>
                  <a:lnTo>
                    <a:pt x="481" y="337"/>
                  </a:lnTo>
                  <a:lnTo>
                    <a:pt x="337" y="529"/>
                  </a:lnTo>
                  <a:lnTo>
                    <a:pt x="193" y="721"/>
                  </a:lnTo>
                  <a:lnTo>
                    <a:pt x="97" y="1009"/>
                  </a:lnTo>
                  <a:lnTo>
                    <a:pt x="1" y="1297"/>
                  </a:lnTo>
                  <a:lnTo>
                    <a:pt x="1" y="1633"/>
                  </a:lnTo>
                  <a:lnTo>
                    <a:pt x="49" y="2018"/>
                  </a:lnTo>
                  <a:lnTo>
                    <a:pt x="145" y="2354"/>
                  </a:lnTo>
                  <a:lnTo>
                    <a:pt x="289" y="2690"/>
                  </a:lnTo>
                  <a:lnTo>
                    <a:pt x="481" y="3026"/>
                  </a:lnTo>
                  <a:lnTo>
                    <a:pt x="769" y="3362"/>
                  </a:lnTo>
                  <a:lnTo>
                    <a:pt x="1153" y="3650"/>
                  </a:lnTo>
                  <a:lnTo>
                    <a:pt x="1586" y="3843"/>
                  </a:lnTo>
                  <a:lnTo>
                    <a:pt x="2066" y="4035"/>
                  </a:lnTo>
                  <a:lnTo>
                    <a:pt x="2690" y="4131"/>
                  </a:lnTo>
                  <a:lnTo>
                    <a:pt x="3363" y="4131"/>
                  </a:lnTo>
                  <a:lnTo>
                    <a:pt x="4179" y="4083"/>
                  </a:lnTo>
                  <a:lnTo>
                    <a:pt x="4707" y="3987"/>
                  </a:lnTo>
                  <a:lnTo>
                    <a:pt x="5188" y="3795"/>
                  </a:lnTo>
                  <a:lnTo>
                    <a:pt x="5572" y="3554"/>
                  </a:lnTo>
                  <a:lnTo>
                    <a:pt x="5908" y="3314"/>
                  </a:lnTo>
                  <a:lnTo>
                    <a:pt x="6196" y="2978"/>
                  </a:lnTo>
                  <a:lnTo>
                    <a:pt x="6388" y="2642"/>
                  </a:lnTo>
                  <a:lnTo>
                    <a:pt x="6532" y="2306"/>
                  </a:lnTo>
                  <a:lnTo>
                    <a:pt x="6580" y="1970"/>
                  </a:lnTo>
                  <a:lnTo>
                    <a:pt x="6628" y="1633"/>
                  </a:lnTo>
                  <a:lnTo>
                    <a:pt x="6580" y="1297"/>
                  </a:lnTo>
                  <a:lnTo>
                    <a:pt x="6484" y="961"/>
                  </a:lnTo>
                  <a:lnTo>
                    <a:pt x="6388" y="673"/>
                  </a:lnTo>
                  <a:lnTo>
                    <a:pt x="6196" y="433"/>
                  </a:lnTo>
                  <a:lnTo>
                    <a:pt x="5956" y="241"/>
                  </a:lnTo>
                  <a:lnTo>
                    <a:pt x="5716" y="97"/>
                  </a:lnTo>
                  <a:lnTo>
                    <a:pt x="5380" y="49"/>
                  </a:lnTo>
                  <a:lnTo>
                    <a:pt x="509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59"/>
            <p:cNvSpPr/>
            <p:nvPr/>
          </p:nvSpPr>
          <p:spPr>
            <a:xfrm>
              <a:off x="754375" y="3133625"/>
              <a:ext cx="128500" cy="67250"/>
            </a:xfrm>
            <a:custGeom>
              <a:avLst/>
              <a:gdLst/>
              <a:ahLst/>
              <a:cxnLst/>
              <a:rect l="l" t="t" r="r" b="b"/>
              <a:pathLst>
                <a:path w="5140" h="2690" extrusionOk="0">
                  <a:moveTo>
                    <a:pt x="1105" y="0"/>
                  </a:moveTo>
                  <a:lnTo>
                    <a:pt x="721" y="48"/>
                  </a:lnTo>
                  <a:lnTo>
                    <a:pt x="1" y="144"/>
                  </a:lnTo>
                  <a:lnTo>
                    <a:pt x="49" y="625"/>
                  </a:lnTo>
                  <a:lnTo>
                    <a:pt x="241" y="1153"/>
                  </a:lnTo>
                  <a:lnTo>
                    <a:pt x="337" y="1393"/>
                  </a:lnTo>
                  <a:lnTo>
                    <a:pt x="481" y="1633"/>
                  </a:lnTo>
                  <a:lnTo>
                    <a:pt x="673" y="1825"/>
                  </a:lnTo>
                  <a:lnTo>
                    <a:pt x="913" y="2017"/>
                  </a:lnTo>
                  <a:lnTo>
                    <a:pt x="1201" y="2209"/>
                  </a:lnTo>
                  <a:lnTo>
                    <a:pt x="1490" y="2402"/>
                  </a:lnTo>
                  <a:lnTo>
                    <a:pt x="1826" y="2498"/>
                  </a:lnTo>
                  <a:lnTo>
                    <a:pt x="2210" y="2594"/>
                  </a:lnTo>
                  <a:lnTo>
                    <a:pt x="2642" y="2690"/>
                  </a:lnTo>
                  <a:lnTo>
                    <a:pt x="3603" y="2690"/>
                  </a:lnTo>
                  <a:lnTo>
                    <a:pt x="4179" y="2642"/>
                  </a:lnTo>
                  <a:lnTo>
                    <a:pt x="4659" y="2546"/>
                  </a:lnTo>
                  <a:lnTo>
                    <a:pt x="5140" y="2402"/>
                  </a:lnTo>
                  <a:lnTo>
                    <a:pt x="4899" y="1921"/>
                  </a:lnTo>
                  <a:lnTo>
                    <a:pt x="4563" y="1489"/>
                  </a:lnTo>
                  <a:lnTo>
                    <a:pt x="4179" y="1105"/>
                  </a:lnTo>
                  <a:lnTo>
                    <a:pt x="3747" y="769"/>
                  </a:lnTo>
                  <a:lnTo>
                    <a:pt x="3267" y="481"/>
                  </a:lnTo>
                  <a:lnTo>
                    <a:pt x="2690" y="288"/>
                  </a:lnTo>
                  <a:lnTo>
                    <a:pt x="2114" y="96"/>
                  </a:lnTo>
                  <a:lnTo>
                    <a:pt x="1490" y="48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59"/>
            <p:cNvSpPr/>
            <p:nvPr/>
          </p:nvSpPr>
          <p:spPr>
            <a:xfrm>
              <a:off x="761575" y="3097600"/>
              <a:ext cx="142900" cy="51650"/>
            </a:xfrm>
            <a:custGeom>
              <a:avLst/>
              <a:gdLst/>
              <a:ahLst/>
              <a:cxnLst/>
              <a:rect l="l" t="t" r="r" b="b"/>
              <a:pathLst>
                <a:path w="5716" h="2066" extrusionOk="0">
                  <a:moveTo>
                    <a:pt x="4563" y="1"/>
                  </a:moveTo>
                  <a:lnTo>
                    <a:pt x="4083" y="97"/>
                  </a:lnTo>
                  <a:lnTo>
                    <a:pt x="3747" y="241"/>
                  </a:lnTo>
                  <a:lnTo>
                    <a:pt x="3459" y="433"/>
                  </a:lnTo>
                  <a:lnTo>
                    <a:pt x="3027" y="817"/>
                  </a:lnTo>
                  <a:lnTo>
                    <a:pt x="2834" y="913"/>
                  </a:lnTo>
                  <a:lnTo>
                    <a:pt x="2594" y="913"/>
                  </a:lnTo>
                  <a:lnTo>
                    <a:pt x="2354" y="817"/>
                  </a:lnTo>
                  <a:lnTo>
                    <a:pt x="2066" y="673"/>
                  </a:lnTo>
                  <a:lnTo>
                    <a:pt x="1538" y="337"/>
                  </a:lnTo>
                  <a:lnTo>
                    <a:pt x="1202" y="193"/>
                  </a:lnTo>
                  <a:lnTo>
                    <a:pt x="913" y="145"/>
                  </a:lnTo>
                  <a:lnTo>
                    <a:pt x="721" y="145"/>
                  </a:lnTo>
                  <a:lnTo>
                    <a:pt x="577" y="193"/>
                  </a:lnTo>
                  <a:lnTo>
                    <a:pt x="385" y="241"/>
                  </a:lnTo>
                  <a:lnTo>
                    <a:pt x="193" y="337"/>
                  </a:lnTo>
                  <a:lnTo>
                    <a:pt x="1" y="529"/>
                  </a:lnTo>
                  <a:lnTo>
                    <a:pt x="193" y="817"/>
                  </a:lnTo>
                  <a:lnTo>
                    <a:pt x="433" y="1105"/>
                  </a:lnTo>
                  <a:lnTo>
                    <a:pt x="721" y="1345"/>
                  </a:lnTo>
                  <a:lnTo>
                    <a:pt x="1058" y="1585"/>
                  </a:lnTo>
                  <a:lnTo>
                    <a:pt x="1394" y="1777"/>
                  </a:lnTo>
                  <a:lnTo>
                    <a:pt x="1778" y="1874"/>
                  </a:lnTo>
                  <a:lnTo>
                    <a:pt x="2162" y="2018"/>
                  </a:lnTo>
                  <a:lnTo>
                    <a:pt x="2594" y="2066"/>
                  </a:lnTo>
                  <a:lnTo>
                    <a:pt x="3123" y="2066"/>
                  </a:lnTo>
                  <a:lnTo>
                    <a:pt x="3651" y="1970"/>
                  </a:lnTo>
                  <a:lnTo>
                    <a:pt x="4083" y="1825"/>
                  </a:lnTo>
                  <a:lnTo>
                    <a:pt x="4563" y="1633"/>
                  </a:lnTo>
                  <a:lnTo>
                    <a:pt x="4948" y="1345"/>
                  </a:lnTo>
                  <a:lnTo>
                    <a:pt x="5236" y="1057"/>
                  </a:lnTo>
                  <a:lnTo>
                    <a:pt x="5524" y="673"/>
                  </a:lnTo>
                  <a:lnTo>
                    <a:pt x="5716" y="289"/>
                  </a:lnTo>
                  <a:lnTo>
                    <a:pt x="5428" y="97"/>
                  </a:lnTo>
                  <a:lnTo>
                    <a:pt x="5092" y="49"/>
                  </a:lnTo>
                  <a:lnTo>
                    <a:pt x="4804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59"/>
            <p:cNvSpPr/>
            <p:nvPr/>
          </p:nvSpPr>
          <p:spPr>
            <a:xfrm>
              <a:off x="523875" y="3025575"/>
              <a:ext cx="144100" cy="157300"/>
            </a:xfrm>
            <a:custGeom>
              <a:avLst/>
              <a:gdLst/>
              <a:ahLst/>
              <a:cxnLst/>
              <a:rect l="l" t="t" r="r" b="b"/>
              <a:pathLst>
                <a:path w="5764" h="6292" extrusionOk="0">
                  <a:moveTo>
                    <a:pt x="2641" y="0"/>
                  </a:moveTo>
                  <a:lnTo>
                    <a:pt x="2353" y="48"/>
                  </a:lnTo>
                  <a:lnTo>
                    <a:pt x="2065" y="144"/>
                  </a:lnTo>
                  <a:lnTo>
                    <a:pt x="1777" y="240"/>
                  </a:lnTo>
                  <a:lnTo>
                    <a:pt x="1489" y="336"/>
                  </a:lnTo>
                  <a:lnTo>
                    <a:pt x="1249" y="480"/>
                  </a:lnTo>
                  <a:lnTo>
                    <a:pt x="1057" y="672"/>
                  </a:lnTo>
                  <a:lnTo>
                    <a:pt x="816" y="864"/>
                  </a:lnTo>
                  <a:lnTo>
                    <a:pt x="480" y="1297"/>
                  </a:lnTo>
                  <a:lnTo>
                    <a:pt x="240" y="1825"/>
                  </a:lnTo>
                  <a:lnTo>
                    <a:pt x="48" y="2401"/>
                  </a:lnTo>
                  <a:lnTo>
                    <a:pt x="0" y="3026"/>
                  </a:lnTo>
                  <a:lnTo>
                    <a:pt x="0" y="3314"/>
                  </a:lnTo>
                  <a:lnTo>
                    <a:pt x="48" y="3650"/>
                  </a:lnTo>
                  <a:lnTo>
                    <a:pt x="96" y="3938"/>
                  </a:lnTo>
                  <a:lnTo>
                    <a:pt x="192" y="4274"/>
                  </a:lnTo>
                  <a:lnTo>
                    <a:pt x="480" y="4803"/>
                  </a:lnTo>
                  <a:lnTo>
                    <a:pt x="816" y="5283"/>
                  </a:lnTo>
                  <a:lnTo>
                    <a:pt x="1249" y="5667"/>
                  </a:lnTo>
                  <a:lnTo>
                    <a:pt x="1729" y="6003"/>
                  </a:lnTo>
                  <a:lnTo>
                    <a:pt x="2017" y="6099"/>
                  </a:lnTo>
                  <a:lnTo>
                    <a:pt x="2257" y="6195"/>
                  </a:lnTo>
                  <a:lnTo>
                    <a:pt x="2545" y="6243"/>
                  </a:lnTo>
                  <a:lnTo>
                    <a:pt x="2833" y="6291"/>
                  </a:lnTo>
                  <a:lnTo>
                    <a:pt x="3122" y="6291"/>
                  </a:lnTo>
                  <a:lnTo>
                    <a:pt x="3410" y="6243"/>
                  </a:lnTo>
                  <a:lnTo>
                    <a:pt x="3698" y="6147"/>
                  </a:lnTo>
                  <a:lnTo>
                    <a:pt x="3986" y="6051"/>
                  </a:lnTo>
                  <a:lnTo>
                    <a:pt x="4226" y="5955"/>
                  </a:lnTo>
                  <a:lnTo>
                    <a:pt x="4466" y="5811"/>
                  </a:lnTo>
                  <a:lnTo>
                    <a:pt x="4706" y="5619"/>
                  </a:lnTo>
                  <a:lnTo>
                    <a:pt x="4899" y="5427"/>
                  </a:lnTo>
                  <a:lnTo>
                    <a:pt x="5283" y="4995"/>
                  </a:lnTo>
                  <a:lnTo>
                    <a:pt x="5523" y="4466"/>
                  </a:lnTo>
                  <a:lnTo>
                    <a:pt x="5715" y="3890"/>
                  </a:lnTo>
                  <a:lnTo>
                    <a:pt x="5763" y="3266"/>
                  </a:lnTo>
                  <a:lnTo>
                    <a:pt x="5763" y="2978"/>
                  </a:lnTo>
                  <a:lnTo>
                    <a:pt x="5715" y="2641"/>
                  </a:lnTo>
                  <a:lnTo>
                    <a:pt x="5619" y="2353"/>
                  </a:lnTo>
                  <a:lnTo>
                    <a:pt x="5523" y="2017"/>
                  </a:lnTo>
                  <a:lnTo>
                    <a:pt x="5283" y="1489"/>
                  </a:lnTo>
                  <a:lnTo>
                    <a:pt x="4899" y="1009"/>
                  </a:lnTo>
                  <a:lnTo>
                    <a:pt x="4514" y="624"/>
                  </a:lnTo>
                  <a:lnTo>
                    <a:pt x="3986" y="288"/>
                  </a:lnTo>
                  <a:lnTo>
                    <a:pt x="3746" y="192"/>
                  </a:lnTo>
                  <a:lnTo>
                    <a:pt x="3458" y="96"/>
                  </a:lnTo>
                  <a:lnTo>
                    <a:pt x="3218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59"/>
            <p:cNvSpPr/>
            <p:nvPr/>
          </p:nvSpPr>
          <p:spPr>
            <a:xfrm>
              <a:off x="523875" y="3025575"/>
              <a:ext cx="144100" cy="157300"/>
            </a:xfrm>
            <a:custGeom>
              <a:avLst/>
              <a:gdLst/>
              <a:ahLst/>
              <a:cxnLst/>
              <a:rect l="l" t="t" r="r" b="b"/>
              <a:pathLst>
                <a:path w="5764" h="6292" fill="none" extrusionOk="0">
                  <a:moveTo>
                    <a:pt x="5715" y="2641"/>
                  </a:moveTo>
                  <a:lnTo>
                    <a:pt x="5715" y="2641"/>
                  </a:lnTo>
                  <a:lnTo>
                    <a:pt x="5763" y="2978"/>
                  </a:lnTo>
                  <a:lnTo>
                    <a:pt x="5763" y="3266"/>
                  </a:lnTo>
                  <a:lnTo>
                    <a:pt x="5715" y="3890"/>
                  </a:lnTo>
                  <a:lnTo>
                    <a:pt x="5523" y="4466"/>
                  </a:lnTo>
                  <a:lnTo>
                    <a:pt x="5283" y="4995"/>
                  </a:lnTo>
                  <a:lnTo>
                    <a:pt x="4899" y="5427"/>
                  </a:lnTo>
                  <a:lnTo>
                    <a:pt x="4706" y="5619"/>
                  </a:lnTo>
                  <a:lnTo>
                    <a:pt x="4466" y="5811"/>
                  </a:lnTo>
                  <a:lnTo>
                    <a:pt x="4226" y="5955"/>
                  </a:lnTo>
                  <a:lnTo>
                    <a:pt x="3986" y="6051"/>
                  </a:lnTo>
                  <a:lnTo>
                    <a:pt x="3698" y="6147"/>
                  </a:lnTo>
                  <a:lnTo>
                    <a:pt x="3410" y="6243"/>
                  </a:lnTo>
                  <a:lnTo>
                    <a:pt x="3410" y="6243"/>
                  </a:lnTo>
                  <a:lnTo>
                    <a:pt x="3122" y="6291"/>
                  </a:lnTo>
                  <a:lnTo>
                    <a:pt x="2833" y="6291"/>
                  </a:lnTo>
                  <a:lnTo>
                    <a:pt x="2545" y="6243"/>
                  </a:lnTo>
                  <a:lnTo>
                    <a:pt x="2257" y="6195"/>
                  </a:lnTo>
                  <a:lnTo>
                    <a:pt x="2017" y="6099"/>
                  </a:lnTo>
                  <a:lnTo>
                    <a:pt x="1729" y="6003"/>
                  </a:lnTo>
                  <a:lnTo>
                    <a:pt x="1249" y="5667"/>
                  </a:lnTo>
                  <a:lnTo>
                    <a:pt x="816" y="5283"/>
                  </a:lnTo>
                  <a:lnTo>
                    <a:pt x="480" y="4803"/>
                  </a:lnTo>
                  <a:lnTo>
                    <a:pt x="192" y="4274"/>
                  </a:lnTo>
                  <a:lnTo>
                    <a:pt x="96" y="3938"/>
                  </a:lnTo>
                  <a:lnTo>
                    <a:pt x="48" y="3650"/>
                  </a:lnTo>
                  <a:lnTo>
                    <a:pt x="48" y="3650"/>
                  </a:lnTo>
                  <a:lnTo>
                    <a:pt x="0" y="3314"/>
                  </a:lnTo>
                  <a:lnTo>
                    <a:pt x="0" y="3026"/>
                  </a:lnTo>
                  <a:lnTo>
                    <a:pt x="48" y="2401"/>
                  </a:lnTo>
                  <a:lnTo>
                    <a:pt x="240" y="1825"/>
                  </a:lnTo>
                  <a:lnTo>
                    <a:pt x="480" y="1297"/>
                  </a:lnTo>
                  <a:lnTo>
                    <a:pt x="816" y="864"/>
                  </a:lnTo>
                  <a:lnTo>
                    <a:pt x="1057" y="672"/>
                  </a:lnTo>
                  <a:lnTo>
                    <a:pt x="1249" y="480"/>
                  </a:lnTo>
                  <a:lnTo>
                    <a:pt x="1489" y="336"/>
                  </a:lnTo>
                  <a:lnTo>
                    <a:pt x="1777" y="240"/>
                  </a:lnTo>
                  <a:lnTo>
                    <a:pt x="2065" y="144"/>
                  </a:lnTo>
                  <a:lnTo>
                    <a:pt x="2353" y="48"/>
                  </a:lnTo>
                  <a:lnTo>
                    <a:pt x="2353" y="48"/>
                  </a:lnTo>
                  <a:lnTo>
                    <a:pt x="2641" y="0"/>
                  </a:lnTo>
                  <a:lnTo>
                    <a:pt x="2930" y="0"/>
                  </a:lnTo>
                  <a:lnTo>
                    <a:pt x="3218" y="48"/>
                  </a:lnTo>
                  <a:lnTo>
                    <a:pt x="3458" y="96"/>
                  </a:lnTo>
                  <a:lnTo>
                    <a:pt x="3746" y="192"/>
                  </a:lnTo>
                  <a:lnTo>
                    <a:pt x="3986" y="288"/>
                  </a:lnTo>
                  <a:lnTo>
                    <a:pt x="4514" y="624"/>
                  </a:lnTo>
                  <a:lnTo>
                    <a:pt x="4899" y="1009"/>
                  </a:lnTo>
                  <a:lnTo>
                    <a:pt x="5283" y="1489"/>
                  </a:lnTo>
                  <a:lnTo>
                    <a:pt x="5523" y="2017"/>
                  </a:lnTo>
                  <a:lnTo>
                    <a:pt x="5619" y="2353"/>
                  </a:lnTo>
                  <a:lnTo>
                    <a:pt x="5715" y="26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59"/>
            <p:cNvSpPr/>
            <p:nvPr/>
          </p:nvSpPr>
          <p:spPr>
            <a:xfrm>
              <a:off x="550275" y="3057975"/>
              <a:ext cx="82875" cy="92475"/>
            </a:xfrm>
            <a:custGeom>
              <a:avLst/>
              <a:gdLst/>
              <a:ahLst/>
              <a:cxnLst/>
              <a:rect l="l" t="t" r="r" b="b"/>
              <a:pathLst>
                <a:path w="3315" h="3699" extrusionOk="0">
                  <a:moveTo>
                    <a:pt x="1633" y="1"/>
                  </a:moveTo>
                  <a:lnTo>
                    <a:pt x="1345" y="49"/>
                  </a:lnTo>
                  <a:lnTo>
                    <a:pt x="1009" y="145"/>
                  </a:lnTo>
                  <a:lnTo>
                    <a:pt x="721" y="289"/>
                  </a:lnTo>
                  <a:lnTo>
                    <a:pt x="481" y="481"/>
                  </a:lnTo>
                  <a:lnTo>
                    <a:pt x="289" y="769"/>
                  </a:lnTo>
                  <a:lnTo>
                    <a:pt x="97" y="1057"/>
                  </a:lnTo>
                  <a:lnTo>
                    <a:pt x="1" y="1393"/>
                  </a:lnTo>
                  <a:lnTo>
                    <a:pt x="1" y="1778"/>
                  </a:lnTo>
                  <a:lnTo>
                    <a:pt x="1" y="2162"/>
                  </a:lnTo>
                  <a:lnTo>
                    <a:pt x="97" y="2450"/>
                  </a:lnTo>
                  <a:lnTo>
                    <a:pt x="241" y="2786"/>
                  </a:lnTo>
                  <a:lnTo>
                    <a:pt x="433" y="3026"/>
                  </a:lnTo>
                  <a:lnTo>
                    <a:pt x="625" y="3266"/>
                  </a:lnTo>
                  <a:lnTo>
                    <a:pt x="865" y="3459"/>
                  </a:lnTo>
                  <a:lnTo>
                    <a:pt x="1153" y="3603"/>
                  </a:lnTo>
                  <a:lnTo>
                    <a:pt x="1441" y="3651"/>
                  </a:lnTo>
                  <a:lnTo>
                    <a:pt x="1729" y="3699"/>
                  </a:lnTo>
                  <a:lnTo>
                    <a:pt x="2018" y="3651"/>
                  </a:lnTo>
                  <a:lnTo>
                    <a:pt x="2258" y="3603"/>
                  </a:lnTo>
                  <a:lnTo>
                    <a:pt x="2450" y="3507"/>
                  </a:lnTo>
                  <a:lnTo>
                    <a:pt x="2642" y="3410"/>
                  </a:lnTo>
                  <a:lnTo>
                    <a:pt x="2834" y="3266"/>
                  </a:lnTo>
                  <a:lnTo>
                    <a:pt x="2978" y="3074"/>
                  </a:lnTo>
                  <a:lnTo>
                    <a:pt x="3122" y="2882"/>
                  </a:lnTo>
                  <a:lnTo>
                    <a:pt x="3218" y="2690"/>
                  </a:lnTo>
                  <a:lnTo>
                    <a:pt x="3314" y="2450"/>
                  </a:lnTo>
                  <a:lnTo>
                    <a:pt x="2114" y="97"/>
                  </a:lnTo>
                  <a:lnTo>
                    <a:pt x="1874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59"/>
            <p:cNvSpPr/>
            <p:nvPr/>
          </p:nvSpPr>
          <p:spPr>
            <a:xfrm>
              <a:off x="550275" y="3057975"/>
              <a:ext cx="82875" cy="92475"/>
            </a:xfrm>
            <a:custGeom>
              <a:avLst/>
              <a:gdLst/>
              <a:ahLst/>
              <a:cxnLst/>
              <a:rect l="l" t="t" r="r" b="b"/>
              <a:pathLst>
                <a:path w="3315" h="3699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009" y="145"/>
                  </a:lnTo>
                  <a:lnTo>
                    <a:pt x="721" y="289"/>
                  </a:lnTo>
                  <a:lnTo>
                    <a:pt x="481" y="481"/>
                  </a:lnTo>
                  <a:lnTo>
                    <a:pt x="289" y="769"/>
                  </a:lnTo>
                  <a:lnTo>
                    <a:pt x="97" y="1057"/>
                  </a:lnTo>
                  <a:lnTo>
                    <a:pt x="1" y="1393"/>
                  </a:lnTo>
                  <a:lnTo>
                    <a:pt x="1" y="1778"/>
                  </a:lnTo>
                  <a:lnTo>
                    <a:pt x="1" y="2162"/>
                  </a:lnTo>
                  <a:lnTo>
                    <a:pt x="1" y="2162"/>
                  </a:lnTo>
                  <a:lnTo>
                    <a:pt x="97" y="2450"/>
                  </a:lnTo>
                  <a:lnTo>
                    <a:pt x="241" y="2786"/>
                  </a:lnTo>
                  <a:lnTo>
                    <a:pt x="433" y="3026"/>
                  </a:lnTo>
                  <a:lnTo>
                    <a:pt x="625" y="3266"/>
                  </a:lnTo>
                  <a:lnTo>
                    <a:pt x="865" y="3459"/>
                  </a:lnTo>
                  <a:lnTo>
                    <a:pt x="1153" y="3603"/>
                  </a:lnTo>
                  <a:lnTo>
                    <a:pt x="1441" y="3651"/>
                  </a:lnTo>
                  <a:lnTo>
                    <a:pt x="1729" y="3699"/>
                  </a:lnTo>
                  <a:lnTo>
                    <a:pt x="1729" y="3699"/>
                  </a:lnTo>
                  <a:lnTo>
                    <a:pt x="2018" y="3651"/>
                  </a:lnTo>
                  <a:lnTo>
                    <a:pt x="2018" y="3651"/>
                  </a:lnTo>
                  <a:lnTo>
                    <a:pt x="2258" y="3603"/>
                  </a:lnTo>
                  <a:lnTo>
                    <a:pt x="2450" y="3507"/>
                  </a:lnTo>
                  <a:lnTo>
                    <a:pt x="2642" y="3410"/>
                  </a:lnTo>
                  <a:lnTo>
                    <a:pt x="2834" y="3266"/>
                  </a:lnTo>
                  <a:lnTo>
                    <a:pt x="2978" y="3074"/>
                  </a:lnTo>
                  <a:lnTo>
                    <a:pt x="3122" y="2882"/>
                  </a:lnTo>
                  <a:lnTo>
                    <a:pt x="3218" y="2690"/>
                  </a:lnTo>
                  <a:lnTo>
                    <a:pt x="3314" y="2450"/>
                  </a:lnTo>
                  <a:lnTo>
                    <a:pt x="2114" y="97"/>
                  </a:lnTo>
                  <a:lnTo>
                    <a:pt x="2114" y="97"/>
                  </a:lnTo>
                  <a:lnTo>
                    <a:pt x="1874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59"/>
            <p:cNvSpPr/>
            <p:nvPr/>
          </p:nvSpPr>
          <p:spPr>
            <a:xfrm>
              <a:off x="537075" y="307360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0"/>
                  </a:move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59"/>
            <p:cNvSpPr/>
            <p:nvPr/>
          </p:nvSpPr>
          <p:spPr>
            <a:xfrm>
              <a:off x="528675" y="306277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0" y="49"/>
                  </a:moveTo>
                  <a:lnTo>
                    <a:pt x="0" y="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59"/>
            <p:cNvSpPr/>
            <p:nvPr/>
          </p:nvSpPr>
          <p:spPr>
            <a:xfrm>
              <a:off x="655925" y="3101200"/>
              <a:ext cx="81675" cy="66050"/>
            </a:xfrm>
            <a:custGeom>
              <a:avLst/>
              <a:gdLst/>
              <a:ahLst/>
              <a:cxnLst/>
              <a:rect l="l" t="t" r="r" b="b"/>
              <a:pathLst>
                <a:path w="3267" h="2642" extrusionOk="0">
                  <a:moveTo>
                    <a:pt x="1490" y="1"/>
                  </a:moveTo>
                  <a:lnTo>
                    <a:pt x="1201" y="49"/>
                  </a:lnTo>
                  <a:lnTo>
                    <a:pt x="961" y="97"/>
                  </a:lnTo>
                  <a:lnTo>
                    <a:pt x="721" y="145"/>
                  </a:lnTo>
                  <a:lnTo>
                    <a:pt x="481" y="241"/>
                  </a:lnTo>
                  <a:lnTo>
                    <a:pt x="433" y="721"/>
                  </a:lnTo>
                  <a:lnTo>
                    <a:pt x="337" y="1153"/>
                  </a:lnTo>
                  <a:lnTo>
                    <a:pt x="193" y="1537"/>
                  </a:lnTo>
                  <a:lnTo>
                    <a:pt x="1" y="1922"/>
                  </a:lnTo>
                  <a:lnTo>
                    <a:pt x="241" y="2210"/>
                  </a:lnTo>
                  <a:lnTo>
                    <a:pt x="577" y="2402"/>
                  </a:lnTo>
                  <a:lnTo>
                    <a:pt x="1009" y="2546"/>
                  </a:lnTo>
                  <a:lnTo>
                    <a:pt x="1442" y="2642"/>
                  </a:lnTo>
                  <a:lnTo>
                    <a:pt x="1922" y="2642"/>
                  </a:lnTo>
                  <a:lnTo>
                    <a:pt x="2210" y="2546"/>
                  </a:lnTo>
                  <a:lnTo>
                    <a:pt x="2498" y="2450"/>
                  </a:lnTo>
                  <a:lnTo>
                    <a:pt x="2738" y="2306"/>
                  </a:lnTo>
                  <a:lnTo>
                    <a:pt x="2930" y="2114"/>
                  </a:lnTo>
                  <a:lnTo>
                    <a:pt x="3074" y="1922"/>
                  </a:lnTo>
                  <a:lnTo>
                    <a:pt x="3218" y="1681"/>
                  </a:lnTo>
                  <a:lnTo>
                    <a:pt x="3266" y="1441"/>
                  </a:lnTo>
                  <a:lnTo>
                    <a:pt x="3218" y="1153"/>
                  </a:lnTo>
                  <a:lnTo>
                    <a:pt x="3122" y="913"/>
                  </a:lnTo>
                  <a:lnTo>
                    <a:pt x="2978" y="673"/>
                  </a:lnTo>
                  <a:lnTo>
                    <a:pt x="2786" y="481"/>
                  </a:lnTo>
                  <a:lnTo>
                    <a:pt x="2546" y="289"/>
                  </a:lnTo>
                  <a:lnTo>
                    <a:pt x="2258" y="145"/>
                  </a:lnTo>
                  <a:lnTo>
                    <a:pt x="1970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59"/>
            <p:cNvSpPr/>
            <p:nvPr/>
          </p:nvSpPr>
          <p:spPr>
            <a:xfrm>
              <a:off x="655925" y="3101200"/>
              <a:ext cx="81675" cy="66050"/>
            </a:xfrm>
            <a:custGeom>
              <a:avLst/>
              <a:gdLst/>
              <a:ahLst/>
              <a:cxnLst/>
              <a:rect l="l" t="t" r="r" b="b"/>
              <a:pathLst>
                <a:path w="3267" h="2642" fill="none" extrusionOk="0">
                  <a:moveTo>
                    <a:pt x="1490" y="1"/>
                  </a:moveTo>
                  <a:lnTo>
                    <a:pt x="1490" y="1"/>
                  </a:lnTo>
                  <a:lnTo>
                    <a:pt x="1201" y="49"/>
                  </a:lnTo>
                  <a:lnTo>
                    <a:pt x="961" y="97"/>
                  </a:lnTo>
                  <a:lnTo>
                    <a:pt x="721" y="145"/>
                  </a:lnTo>
                  <a:lnTo>
                    <a:pt x="481" y="241"/>
                  </a:lnTo>
                  <a:lnTo>
                    <a:pt x="481" y="241"/>
                  </a:lnTo>
                  <a:lnTo>
                    <a:pt x="433" y="721"/>
                  </a:lnTo>
                  <a:lnTo>
                    <a:pt x="337" y="1153"/>
                  </a:lnTo>
                  <a:lnTo>
                    <a:pt x="193" y="1537"/>
                  </a:lnTo>
                  <a:lnTo>
                    <a:pt x="1" y="1922"/>
                  </a:lnTo>
                  <a:lnTo>
                    <a:pt x="1" y="1922"/>
                  </a:lnTo>
                  <a:lnTo>
                    <a:pt x="241" y="2210"/>
                  </a:lnTo>
                  <a:lnTo>
                    <a:pt x="577" y="2402"/>
                  </a:lnTo>
                  <a:lnTo>
                    <a:pt x="1009" y="2546"/>
                  </a:lnTo>
                  <a:lnTo>
                    <a:pt x="1442" y="2642"/>
                  </a:lnTo>
                  <a:lnTo>
                    <a:pt x="1442" y="2642"/>
                  </a:lnTo>
                  <a:lnTo>
                    <a:pt x="1586" y="2642"/>
                  </a:lnTo>
                  <a:lnTo>
                    <a:pt x="1586" y="2642"/>
                  </a:lnTo>
                  <a:lnTo>
                    <a:pt x="1922" y="2642"/>
                  </a:lnTo>
                  <a:lnTo>
                    <a:pt x="2210" y="2546"/>
                  </a:lnTo>
                  <a:lnTo>
                    <a:pt x="2498" y="2450"/>
                  </a:lnTo>
                  <a:lnTo>
                    <a:pt x="2738" y="2306"/>
                  </a:lnTo>
                  <a:lnTo>
                    <a:pt x="2930" y="2114"/>
                  </a:lnTo>
                  <a:lnTo>
                    <a:pt x="3074" y="1922"/>
                  </a:lnTo>
                  <a:lnTo>
                    <a:pt x="3218" y="1681"/>
                  </a:lnTo>
                  <a:lnTo>
                    <a:pt x="3266" y="1441"/>
                  </a:lnTo>
                  <a:lnTo>
                    <a:pt x="3266" y="1441"/>
                  </a:lnTo>
                  <a:lnTo>
                    <a:pt x="3218" y="1153"/>
                  </a:lnTo>
                  <a:lnTo>
                    <a:pt x="3122" y="913"/>
                  </a:lnTo>
                  <a:lnTo>
                    <a:pt x="2978" y="673"/>
                  </a:lnTo>
                  <a:lnTo>
                    <a:pt x="2786" y="481"/>
                  </a:lnTo>
                  <a:lnTo>
                    <a:pt x="2546" y="289"/>
                  </a:lnTo>
                  <a:lnTo>
                    <a:pt x="2258" y="145"/>
                  </a:lnTo>
                  <a:lnTo>
                    <a:pt x="1970" y="49"/>
                  </a:lnTo>
                  <a:lnTo>
                    <a:pt x="1586" y="1"/>
                  </a:lnTo>
                  <a:lnTo>
                    <a:pt x="1586" y="1"/>
                  </a:lnTo>
                  <a:lnTo>
                    <a:pt x="14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59"/>
            <p:cNvSpPr/>
            <p:nvPr/>
          </p:nvSpPr>
          <p:spPr>
            <a:xfrm>
              <a:off x="651125" y="3107200"/>
              <a:ext cx="16850" cy="42050"/>
            </a:xfrm>
            <a:custGeom>
              <a:avLst/>
              <a:gdLst/>
              <a:ahLst/>
              <a:cxnLst/>
              <a:rect l="l" t="t" r="r" b="b"/>
              <a:pathLst>
                <a:path w="674" h="1682" extrusionOk="0">
                  <a:moveTo>
                    <a:pt x="673" y="1"/>
                  </a:moveTo>
                  <a:lnTo>
                    <a:pt x="385" y="193"/>
                  </a:lnTo>
                  <a:lnTo>
                    <a:pt x="193" y="433"/>
                  </a:lnTo>
                  <a:lnTo>
                    <a:pt x="49" y="721"/>
                  </a:lnTo>
                  <a:lnTo>
                    <a:pt x="1" y="1009"/>
                  </a:lnTo>
                  <a:lnTo>
                    <a:pt x="1" y="1153"/>
                  </a:lnTo>
                  <a:lnTo>
                    <a:pt x="49" y="1345"/>
                  </a:lnTo>
                  <a:lnTo>
                    <a:pt x="97" y="1538"/>
                  </a:lnTo>
                  <a:lnTo>
                    <a:pt x="193" y="1682"/>
                  </a:lnTo>
                  <a:lnTo>
                    <a:pt x="385" y="1297"/>
                  </a:lnTo>
                  <a:lnTo>
                    <a:pt x="529" y="913"/>
                  </a:lnTo>
                  <a:lnTo>
                    <a:pt x="625" y="481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59"/>
            <p:cNvSpPr/>
            <p:nvPr/>
          </p:nvSpPr>
          <p:spPr>
            <a:xfrm>
              <a:off x="651125" y="3107200"/>
              <a:ext cx="16850" cy="42050"/>
            </a:xfrm>
            <a:custGeom>
              <a:avLst/>
              <a:gdLst/>
              <a:ahLst/>
              <a:cxnLst/>
              <a:rect l="l" t="t" r="r" b="b"/>
              <a:pathLst>
                <a:path w="674" h="168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385" y="193"/>
                  </a:lnTo>
                  <a:lnTo>
                    <a:pt x="193" y="433"/>
                  </a:lnTo>
                  <a:lnTo>
                    <a:pt x="49" y="721"/>
                  </a:lnTo>
                  <a:lnTo>
                    <a:pt x="1" y="1009"/>
                  </a:lnTo>
                  <a:lnTo>
                    <a:pt x="1" y="1009"/>
                  </a:lnTo>
                  <a:lnTo>
                    <a:pt x="1" y="1153"/>
                  </a:lnTo>
                  <a:lnTo>
                    <a:pt x="49" y="1345"/>
                  </a:lnTo>
                  <a:lnTo>
                    <a:pt x="97" y="1538"/>
                  </a:lnTo>
                  <a:lnTo>
                    <a:pt x="193" y="1682"/>
                  </a:lnTo>
                  <a:lnTo>
                    <a:pt x="193" y="1682"/>
                  </a:lnTo>
                  <a:lnTo>
                    <a:pt x="385" y="1297"/>
                  </a:lnTo>
                  <a:lnTo>
                    <a:pt x="529" y="913"/>
                  </a:lnTo>
                  <a:lnTo>
                    <a:pt x="625" y="481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59"/>
            <p:cNvSpPr/>
            <p:nvPr/>
          </p:nvSpPr>
          <p:spPr>
            <a:xfrm>
              <a:off x="886450" y="2915100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393" y="1"/>
                  </a:moveTo>
                  <a:lnTo>
                    <a:pt x="1153" y="49"/>
                  </a:lnTo>
                  <a:lnTo>
                    <a:pt x="913" y="97"/>
                  </a:lnTo>
                  <a:lnTo>
                    <a:pt x="625" y="241"/>
                  </a:lnTo>
                  <a:lnTo>
                    <a:pt x="385" y="385"/>
                  </a:lnTo>
                  <a:lnTo>
                    <a:pt x="193" y="625"/>
                  </a:lnTo>
                  <a:lnTo>
                    <a:pt x="49" y="865"/>
                  </a:lnTo>
                  <a:lnTo>
                    <a:pt x="1" y="913"/>
                  </a:lnTo>
                  <a:lnTo>
                    <a:pt x="1" y="961"/>
                  </a:lnTo>
                  <a:lnTo>
                    <a:pt x="97" y="1057"/>
                  </a:lnTo>
                  <a:lnTo>
                    <a:pt x="193" y="1105"/>
                  </a:lnTo>
                  <a:lnTo>
                    <a:pt x="289" y="1057"/>
                  </a:lnTo>
                  <a:lnTo>
                    <a:pt x="337" y="1009"/>
                  </a:lnTo>
                  <a:lnTo>
                    <a:pt x="433" y="817"/>
                  </a:lnTo>
                  <a:lnTo>
                    <a:pt x="625" y="625"/>
                  </a:lnTo>
                  <a:lnTo>
                    <a:pt x="817" y="529"/>
                  </a:lnTo>
                  <a:lnTo>
                    <a:pt x="1009" y="385"/>
                  </a:lnTo>
                  <a:lnTo>
                    <a:pt x="1201" y="337"/>
                  </a:lnTo>
                  <a:lnTo>
                    <a:pt x="1441" y="337"/>
                  </a:lnTo>
                  <a:lnTo>
                    <a:pt x="1826" y="433"/>
                  </a:lnTo>
                  <a:lnTo>
                    <a:pt x="2210" y="577"/>
                  </a:lnTo>
                  <a:lnTo>
                    <a:pt x="2594" y="817"/>
                  </a:lnTo>
                  <a:lnTo>
                    <a:pt x="2882" y="1153"/>
                  </a:lnTo>
                  <a:lnTo>
                    <a:pt x="2978" y="1345"/>
                  </a:lnTo>
                  <a:lnTo>
                    <a:pt x="3026" y="1538"/>
                  </a:lnTo>
                  <a:lnTo>
                    <a:pt x="3122" y="1634"/>
                  </a:lnTo>
                  <a:lnTo>
                    <a:pt x="3218" y="1634"/>
                  </a:lnTo>
                  <a:lnTo>
                    <a:pt x="3314" y="1538"/>
                  </a:lnTo>
                  <a:lnTo>
                    <a:pt x="3314" y="1441"/>
                  </a:lnTo>
                  <a:lnTo>
                    <a:pt x="3218" y="1201"/>
                  </a:lnTo>
                  <a:lnTo>
                    <a:pt x="3122" y="961"/>
                  </a:lnTo>
                  <a:lnTo>
                    <a:pt x="2978" y="721"/>
                  </a:lnTo>
                  <a:lnTo>
                    <a:pt x="2834" y="529"/>
                  </a:lnTo>
                  <a:lnTo>
                    <a:pt x="2594" y="385"/>
                  </a:lnTo>
                  <a:lnTo>
                    <a:pt x="2402" y="193"/>
                  </a:lnTo>
                  <a:lnTo>
                    <a:pt x="2162" y="97"/>
                  </a:lnTo>
                  <a:lnTo>
                    <a:pt x="192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59"/>
            <p:cNvSpPr/>
            <p:nvPr/>
          </p:nvSpPr>
          <p:spPr>
            <a:xfrm>
              <a:off x="683550" y="2918700"/>
              <a:ext cx="81675" cy="39650"/>
            </a:xfrm>
            <a:custGeom>
              <a:avLst/>
              <a:gdLst/>
              <a:ahLst/>
              <a:cxnLst/>
              <a:rect l="l" t="t" r="r" b="b"/>
              <a:pathLst>
                <a:path w="3267" h="1586" extrusionOk="0">
                  <a:moveTo>
                    <a:pt x="1585" y="1"/>
                  </a:moveTo>
                  <a:lnTo>
                    <a:pt x="1345" y="97"/>
                  </a:lnTo>
                  <a:lnTo>
                    <a:pt x="913" y="289"/>
                  </a:lnTo>
                  <a:lnTo>
                    <a:pt x="673" y="433"/>
                  </a:lnTo>
                  <a:lnTo>
                    <a:pt x="529" y="577"/>
                  </a:lnTo>
                  <a:lnTo>
                    <a:pt x="337" y="769"/>
                  </a:lnTo>
                  <a:lnTo>
                    <a:pt x="192" y="961"/>
                  </a:lnTo>
                  <a:lnTo>
                    <a:pt x="96" y="1201"/>
                  </a:lnTo>
                  <a:lnTo>
                    <a:pt x="0" y="1442"/>
                  </a:lnTo>
                  <a:lnTo>
                    <a:pt x="0" y="1538"/>
                  </a:lnTo>
                  <a:lnTo>
                    <a:pt x="96" y="1586"/>
                  </a:lnTo>
                  <a:lnTo>
                    <a:pt x="192" y="1586"/>
                  </a:lnTo>
                  <a:lnTo>
                    <a:pt x="289" y="1490"/>
                  </a:lnTo>
                  <a:lnTo>
                    <a:pt x="337" y="1297"/>
                  </a:lnTo>
                  <a:lnTo>
                    <a:pt x="481" y="1153"/>
                  </a:lnTo>
                  <a:lnTo>
                    <a:pt x="769" y="865"/>
                  </a:lnTo>
                  <a:lnTo>
                    <a:pt x="1105" y="625"/>
                  </a:lnTo>
                  <a:lnTo>
                    <a:pt x="1441" y="481"/>
                  </a:lnTo>
                  <a:lnTo>
                    <a:pt x="1873" y="337"/>
                  </a:lnTo>
                  <a:lnTo>
                    <a:pt x="2065" y="337"/>
                  </a:lnTo>
                  <a:lnTo>
                    <a:pt x="2258" y="385"/>
                  </a:lnTo>
                  <a:lnTo>
                    <a:pt x="2450" y="433"/>
                  </a:lnTo>
                  <a:lnTo>
                    <a:pt x="2690" y="529"/>
                  </a:lnTo>
                  <a:lnTo>
                    <a:pt x="2834" y="673"/>
                  </a:lnTo>
                  <a:lnTo>
                    <a:pt x="2978" y="817"/>
                  </a:lnTo>
                  <a:lnTo>
                    <a:pt x="3074" y="865"/>
                  </a:lnTo>
                  <a:lnTo>
                    <a:pt x="3122" y="865"/>
                  </a:lnTo>
                  <a:lnTo>
                    <a:pt x="3218" y="817"/>
                  </a:lnTo>
                  <a:lnTo>
                    <a:pt x="3266" y="721"/>
                  </a:lnTo>
                  <a:lnTo>
                    <a:pt x="3266" y="673"/>
                  </a:lnTo>
                  <a:lnTo>
                    <a:pt x="3218" y="577"/>
                  </a:lnTo>
                  <a:lnTo>
                    <a:pt x="3026" y="385"/>
                  </a:lnTo>
                  <a:lnTo>
                    <a:pt x="2834" y="241"/>
                  </a:lnTo>
                  <a:lnTo>
                    <a:pt x="2594" y="145"/>
                  </a:lnTo>
                  <a:lnTo>
                    <a:pt x="2354" y="49"/>
                  </a:lnTo>
                  <a:lnTo>
                    <a:pt x="1825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59"/>
            <p:cNvSpPr/>
            <p:nvPr/>
          </p:nvSpPr>
          <p:spPr>
            <a:xfrm>
              <a:off x="934475" y="3065175"/>
              <a:ext cx="85275" cy="67275"/>
            </a:xfrm>
            <a:custGeom>
              <a:avLst/>
              <a:gdLst/>
              <a:ahLst/>
              <a:cxnLst/>
              <a:rect l="l" t="t" r="r" b="b"/>
              <a:pathLst>
                <a:path w="3411" h="2691" extrusionOk="0">
                  <a:moveTo>
                    <a:pt x="1682" y="1"/>
                  </a:moveTo>
                  <a:lnTo>
                    <a:pt x="1393" y="49"/>
                  </a:lnTo>
                  <a:lnTo>
                    <a:pt x="1057" y="145"/>
                  </a:lnTo>
                  <a:lnTo>
                    <a:pt x="769" y="337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961"/>
                  </a:lnTo>
                  <a:lnTo>
                    <a:pt x="49" y="1201"/>
                  </a:lnTo>
                  <a:lnTo>
                    <a:pt x="1" y="1490"/>
                  </a:lnTo>
                  <a:lnTo>
                    <a:pt x="49" y="1730"/>
                  </a:lnTo>
                  <a:lnTo>
                    <a:pt x="97" y="1922"/>
                  </a:lnTo>
                  <a:lnTo>
                    <a:pt x="241" y="2114"/>
                  </a:lnTo>
                  <a:lnTo>
                    <a:pt x="385" y="2306"/>
                  </a:lnTo>
                  <a:lnTo>
                    <a:pt x="577" y="2402"/>
                  </a:lnTo>
                  <a:lnTo>
                    <a:pt x="769" y="2546"/>
                  </a:lnTo>
                  <a:lnTo>
                    <a:pt x="1009" y="2594"/>
                  </a:lnTo>
                  <a:lnTo>
                    <a:pt x="1249" y="2642"/>
                  </a:lnTo>
                  <a:lnTo>
                    <a:pt x="1489" y="2690"/>
                  </a:lnTo>
                  <a:lnTo>
                    <a:pt x="1778" y="2642"/>
                  </a:lnTo>
                  <a:lnTo>
                    <a:pt x="2018" y="2594"/>
                  </a:lnTo>
                  <a:lnTo>
                    <a:pt x="2354" y="2498"/>
                  </a:lnTo>
                  <a:lnTo>
                    <a:pt x="2642" y="2354"/>
                  </a:lnTo>
                  <a:lnTo>
                    <a:pt x="2930" y="2162"/>
                  </a:lnTo>
                  <a:lnTo>
                    <a:pt x="3122" y="1970"/>
                  </a:lnTo>
                  <a:lnTo>
                    <a:pt x="3266" y="1730"/>
                  </a:lnTo>
                  <a:lnTo>
                    <a:pt x="3362" y="1442"/>
                  </a:lnTo>
                  <a:lnTo>
                    <a:pt x="3410" y="1201"/>
                  </a:lnTo>
                  <a:lnTo>
                    <a:pt x="3410" y="913"/>
                  </a:lnTo>
                  <a:lnTo>
                    <a:pt x="3314" y="721"/>
                  </a:lnTo>
                  <a:lnTo>
                    <a:pt x="3218" y="529"/>
                  </a:lnTo>
                  <a:lnTo>
                    <a:pt x="3074" y="385"/>
                  </a:lnTo>
                  <a:lnTo>
                    <a:pt x="2882" y="241"/>
                  </a:lnTo>
                  <a:lnTo>
                    <a:pt x="2690" y="145"/>
                  </a:lnTo>
                  <a:lnTo>
                    <a:pt x="2450" y="49"/>
                  </a:lnTo>
                  <a:lnTo>
                    <a:pt x="2210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59"/>
            <p:cNvSpPr/>
            <p:nvPr/>
          </p:nvSpPr>
          <p:spPr>
            <a:xfrm>
              <a:off x="934475" y="3065175"/>
              <a:ext cx="85275" cy="67275"/>
            </a:xfrm>
            <a:custGeom>
              <a:avLst/>
              <a:gdLst/>
              <a:ahLst/>
              <a:cxnLst/>
              <a:rect l="l" t="t" r="r" b="b"/>
              <a:pathLst>
                <a:path w="3411" h="2691" fill="none" extrusionOk="0">
                  <a:moveTo>
                    <a:pt x="1922" y="1"/>
                  </a:moveTo>
                  <a:lnTo>
                    <a:pt x="1922" y="1"/>
                  </a:lnTo>
                  <a:lnTo>
                    <a:pt x="1682" y="1"/>
                  </a:lnTo>
                  <a:lnTo>
                    <a:pt x="1393" y="49"/>
                  </a:lnTo>
                  <a:lnTo>
                    <a:pt x="1393" y="49"/>
                  </a:lnTo>
                  <a:lnTo>
                    <a:pt x="1057" y="145"/>
                  </a:lnTo>
                  <a:lnTo>
                    <a:pt x="769" y="337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961"/>
                  </a:lnTo>
                  <a:lnTo>
                    <a:pt x="49" y="1201"/>
                  </a:lnTo>
                  <a:lnTo>
                    <a:pt x="1" y="1490"/>
                  </a:lnTo>
                  <a:lnTo>
                    <a:pt x="49" y="1730"/>
                  </a:lnTo>
                  <a:lnTo>
                    <a:pt x="49" y="1730"/>
                  </a:lnTo>
                  <a:lnTo>
                    <a:pt x="97" y="1922"/>
                  </a:lnTo>
                  <a:lnTo>
                    <a:pt x="241" y="2114"/>
                  </a:lnTo>
                  <a:lnTo>
                    <a:pt x="385" y="2306"/>
                  </a:lnTo>
                  <a:lnTo>
                    <a:pt x="577" y="2402"/>
                  </a:lnTo>
                  <a:lnTo>
                    <a:pt x="769" y="2546"/>
                  </a:lnTo>
                  <a:lnTo>
                    <a:pt x="1009" y="2594"/>
                  </a:lnTo>
                  <a:lnTo>
                    <a:pt x="1249" y="2642"/>
                  </a:lnTo>
                  <a:lnTo>
                    <a:pt x="1489" y="2690"/>
                  </a:lnTo>
                  <a:lnTo>
                    <a:pt x="1489" y="2690"/>
                  </a:lnTo>
                  <a:lnTo>
                    <a:pt x="1778" y="2642"/>
                  </a:lnTo>
                  <a:lnTo>
                    <a:pt x="2018" y="2594"/>
                  </a:lnTo>
                  <a:lnTo>
                    <a:pt x="2018" y="2594"/>
                  </a:lnTo>
                  <a:lnTo>
                    <a:pt x="2354" y="2498"/>
                  </a:lnTo>
                  <a:lnTo>
                    <a:pt x="2642" y="2354"/>
                  </a:lnTo>
                  <a:lnTo>
                    <a:pt x="2930" y="2162"/>
                  </a:lnTo>
                  <a:lnTo>
                    <a:pt x="3122" y="1970"/>
                  </a:lnTo>
                  <a:lnTo>
                    <a:pt x="3266" y="1730"/>
                  </a:lnTo>
                  <a:lnTo>
                    <a:pt x="3362" y="1442"/>
                  </a:lnTo>
                  <a:lnTo>
                    <a:pt x="3410" y="1201"/>
                  </a:lnTo>
                  <a:lnTo>
                    <a:pt x="3410" y="913"/>
                  </a:lnTo>
                  <a:lnTo>
                    <a:pt x="3410" y="913"/>
                  </a:lnTo>
                  <a:lnTo>
                    <a:pt x="3314" y="721"/>
                  </a:lnTo>
                  <a:lnTo>
                    <a:pt x="3218" y="529"/>
                  </a:lnTo>
                  <a:lnTo>
                    <a:pt x="3074" y="385"/>
                  </a:lnTo>
                  <a:lnTo>
                    <a:pt x="2882" y="241"/>
                  </a:lnTo>
                  <a:lnTo>
                    <a:pt x="2690" y="145"/>
                  </a:lnTo>
                  <a:lnTo>
                    <a:pt x="2450" y="49"/>
                  </a:lnTo>
                  <a:lnTo>
                    <a:pt x="2210" y="1"/>
                  </a:lnTo>
                  <a:lnTo>
                    <a:pt x="19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59"/>
            <p:cNvSpPr/>
            <p:nvPr/>
          </p:nvSpPr>
          <p:spPr>
            <a:xfrm>
              <a:off x="682350" y="2973925"/>
              <a:ext cx="97275" cy="121300"/>
            </a:xfrm>
            <a:custGeom>
              <a:avLst/>
              <a:gdLst/>
              <a:ahLst/>
              <a:cxnLst/>
              <a:rect l="l" t="t" r="r" b="b"/>
              <a:pathLst>
                <a:path w="3891" h="4852" extrusionOk="0">
                  <a:moveTo>
                    <a:pt x="1873" y="1"/>
                  </a:moveTo>
                  <a:lnTo>
                    <a:pt x="1489" y="49"/>
                  </a:lnTo>
                  <a:lnTo>
                    <a:pt x="1105" y="193"/>
                  </a:lnTo>
                  <a:lnTo>
                    <a:pt x="817" y="385"/>
                  </a:lnTo>
                  <a:lnTo>
                    <a:pt x="529" y="625"/>
                  </a:lnTo>
                  <a:lnTo>
                    <a:pt x="288" y="913"/>
                  </a:lnTo>
                  <a:lnTo>
                    <a:pt x="144" y="1250"/>
                  </a:lnTo>
                  <a:lnTo>
                    <a:pt x="48" y="1586"/>
                  </a:lnTo>
                  <a:lnTo>
                    <a:pt x="0" y="2018"/>
                  </a:lnTo>
                  <a:lnTo>
                    <a:pt x="48" y="3027"/>
                  </a:lnTo>
                  <a:lnTo>
                    <a:pt x="96" y="3411"/>
                  </a:lnTo>
                  <a:lnTo>
                    <a:pt x="240" y="3747"/>
                  </a:lnTo>
                  <a:lnTo>
                    <a:pt x="433" y="4083"/>
                  </a:lnTo>
                  <a:lnTo>
                    <a:pt x="673" y="4371"/>
                  </a:lnTo>
                  <a:lnTo>
                    <a:pt x="961" y="4563"/>
                  </a:lnTo>
                  <a:lnTo>
                    <a:pt x="1297" y="4755"/>
                  </a:lnTo>
                  <a:lnTo>
                    <a:pt x="1681" y="4851"/>
                  </a:lnTo>
                  <a:lnTo>
                    <a:pt x="2065" y="4851"/>
                  </a:lnTo>
                  <a:lnTo>
                    <a:pt x="2450" y="4803"/>
                  </a:lnTo>
                  <a:lnTo>
                    <a:pt x="2786" y="4659"/>
                  </a:lnTo>
                  <a:lnTo>
                    <a:pt x="3122" y="4467"/>
                  </a:lnTo>
                  <a:lnTo>
                    <a:pt x="3410" y="4227"/>
                  </a:lnTo>
                  <a:lnTo>
                    <a:pt x="3650" y="3939"/>
                  </a:lnTo>
                  <a:lnTo>
                    <a:pt x="3794" y="3603"/>
                  </a:lnTo>
                  <a:lnTo>
                    <a:pt x="3890" y="3267"/>
                  </a:lnTo>
                  <a:lnTo>
                    <a:pt x="3890" y="2834"/>
                  </a:lnTo>
                  <a:lnTo>
                    <a:pt x="3842" y="1826"/>
                  </a:lnTo>
                  <a:lnTo>
                    <a:pt x="3794" y="1442"/>
                  </a:lnTo>
                  <a:lnTo>
                    <a:pt x="3698" y="1106"/>
                  </a:lnTo>
                  <a:lnTo>
                    <a:pt x="3506" y="769"/>
                  </a:lnTo>
                  <a:lnTo>
                    <a:pt x="3266" y="481"/>
                  </a:lnTo>
                  <a:lnTo>
                    <a:pt x="2930" y="289"/>
                  </a:lnTo>
                  <a:lnTo>
                    <a:pt x="2594" y="97"/>
                  </a:lnTo>
                  <a:lnTo>
                    <a:pt x="2258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59"/>
            <p:cNvSpPr/>
            <p:nvPr/>
          </p:nvSpPr>
          <p:spPr>
            <a:xfrm>
              <a:off x="708750" y="2982350"/>
              <a:ext cx="70875" cy="105675"/>
            </a:xfrm>
            <a:custGeom>
              <a:avLst/>
              <a:gdLst/>
              <a:ahLst/>
              <a:cxnLst/>
              <a:rect l="l" t="t" r="r" b="b"/>
              <a:pathLst>
                <a:path w="2835" h="4227" extrusionOk="0">
                  <a:moveTo>
                    <a:pt x="1634" y="0"/>
                  </a:moveTo>
                  <a:lnTo>
                    <a:pt x="1250" y="96"/>
                  </a:lnTo>
                  <a:lnTo>
                    <a:pt x="961" y="192"/>
                  </a:lnTo>
                  <a:lnTo>
                    <a:pt x="673" y="432"/>
                  </a:lnTo>
                  <a:lnTo>
                    <a:pt x="433" y="672"/>
                  </a:lnTo>
                  <a:lnTo>
                    <a:pt x="241" y="1009"/>
                  </a:lnTo>
                  <a:lnTo>
                    <a:pt x="97" y="1345"/>
                  </a:lnTo>
                  <a:lnTo>
                    <a:pt x="1" y="1777"/>
                  </a:lnTo>
                  <a:lnTo>
                    <a:pt x="1" y="2161"/>
                  </a:lnTo>
                  <a:lnTo>
                    <a:pt x="49" y="2593"/>
                  </a:lnTo>
                  <a:lnTo>
                    <a:pt x="193" y="2978"/>
                  </a:lnTo>
                  <a:lnTo>
                    <a:pt x="337" y="3362"/>
                  </a:lnTo>
                  <a:lnTo>
                    <a:pt x="577" y="3650"/>
                  </a:lnTo>
                  <a:lnTo>
                    <a:pt x="817" y="3890"/>
                  </a:lnTo>
                  <a:lnTo>
                    <a:pt x="1105" y="4082"/>
                  </a:lnTo>
                  <a:lnTo>
                    <a:pt x="1442" y="4178"/>
                  </a:lnTo>
                  <a:lnTo>
                    <a:pt x="1778" y="4226"/>
                  </a:lnTo>
                  <a:lnTo>
                    <a:pt x="2018" y="4178"/>
                  </a:lnTo>
                  <a:lnTo>
                    <a:pt x="2402" y="3842"/>
                  </a:lnTo>
                  <a:lnTo>
                    <a:pt x="2546" y="3650"/>
                  </a:lnTo>
                  <a:lnTo>
                    <a:pt x="2642" y="3458"/>
                  </a:lnTo>
                  <a:lnTo>
                    <a:pt x="2738" y="3266"/>
                  </a:lnTo>
                  <a:lnTo>
                    <a:pt x="2834" y="3026"/>
                  </a:lnTo>
                  <a:lnTo>
                    <a:pt x="2834" y="2786"/>
                  </a:lnTo>
                  <a:lnTo>
                    <a:pt x="2834" y="2497"/>
                  </a:lnTo>
                  <a:lnTo>
                    <a:pt x="2786" y="1489"/>
                  </a:lnTo>
                  <a:lnTo>
                    <a:pt x="2738" y="1105"/>
                  </a:lnTo>
                  <a:lnTo>
                    <a:pt x="2594" y="721"/>
                  </a:lnTo>
                  <a:lnTo>
                    <a:pt x="2402" y="384"/>
                  </a:lnTo>
                  <a:lnTo>
                    <a:pt x="2114" y="96"/>
                  </a:lnTo>
                  <a:lnTo>
                    <a:pt x="1874" y="48"/>
                  </a:lnTo>
                  <a:lnTo>
                    <a:pt x="1634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59"/>
            <p:cNvSpPr/>
            <p:nvPr/>
          </p:nvSpPr>
          <p:spPr>
            <a:xfrm>
              <a:off x="828825" y="3030375"/>
              <a:ext cx="21625" cy="22825"/>
            </a:xfrm>
            <a:custGeom>
              <a:avLst/>
              <a:gdLst/>
              <a:ahLst/>
              <a:cxnLst/>
              <a:rect l="l" t="t" r="r" b="b"/>
              <a:pathLst>
                <a:path w="865" h="913" extrusionOk="0">
                  <a:moveTo>
                    <a:pt x="721" y="0"/>
                  </a:moveTo>
                  <a:lnTo>
                    <a:pt x="673" y="48"/>
                  </a:lnTo>
                  <a:lnTo>
                    <a:pt x="577" y="192"/>
                  </a:lnTo>
                  <a:lnTo>
                    <a:pt x="481" y="288"/>
                  </a:lnTo>
                  <a:lnTo>
                    <a:pt x="333" y="436"/>
                  </a:lnTo>
                  <a:lnTo>
                    <a:pt x="333" y="436"/>
                  </a:lnTo>
                  <a:lnTo>
                    <a:pt x="144" y="96"/>
                  </a:lnTo>
                  <a:lnTo>
                    <a:pt x="96" y="48"/>
                  </a:lnTo>
                  <a:lnTo>
                    <a:pt x="48" y="48"/>
                  </a:lnTo>
                  <a:lnTo>
                    <a:pt x="0" y="96"/>
                  </a:lnTo>
                  <a:lnTo>
                    <a:pt x="0" y="192"/>
                  </a:lnTo>
                  <a:lnTo>
                    <a:pt x="241" y="624"/>
                  </a:lnTo>
                  <a:lnTo>
                    <a:pt x="241" y="672"/>
                  </a:lnTo>
                  <a:lnTo>
                    <a:pt x="289" y="672"/>
                  </a:lnTo>
                  <a:lnTo>
                    <a:pt x="385" y="624"/>
                  </a:lnTo>
                  <a:lnTo>
                    <a:pt x="577" y="384"/>
                  </a:lnTo>
                  <a:lnTo>
                    <a:pt x="673" y="240"/>
                  </a:lnTo>
                  <a:lnTo>
                    <a:pt x="673" y="288"/>
                  </a:lnTo>
                  <a:lnTo>
                    <a:pt x="673" y="480"/>
                  </a:lnTo>
                  <a:lnTo>
                    <a:pt x="673" y="672"/>
                  </a:lnTo>
                  <a:lnTo>
                    <a:pt x="673" y="769"/>
                  </a:lnTo>
                  <a:lnTo>
                    <a:pt x="673" y="865"/>
                  </a:lnTo>
                  <a:lnTo>
                    <a:pt x="721" y="913"/>
                  </a:lnTo>
                  <a:lnTo>
                    <a:pt x="769" y="913"/>
                  </a:lnTo>
                  <a:lnTo>
                    <a:pt x="817" y="865"/>
                  </a:lnTo>
                  <a:lnTo>
                    <a:pt x="865" y="769"/>
                  </a:lnTo>
                  <a:lnTo>
                    <a:pt x="865" y="672"/>
                  </a:lnTo>
                  <a:lnTo>
                    <a:pt x="865" y="480"/>
                  </a:lnTo>
                  <a:lnTo>
                    <a:pt x="817" y="96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59"/>
            <p:cNvSpPr/>
            <p:nvPr/>
          </p:nvSpPr>
          <p:spPr>
            <a:xfrm>
              <a:off x="239325" y="2558525"/>
              <a:ext cx="283350" cy="421450"/>
            </a:xfrm>
            <a:custGeom>
              <a:avLst/>
              <a:gdLst/>
              <a:ahLst/>
              <a:cxnLst/>
              <a:rect l="l" t="t" r="r" b="b"/>
              <a:pathLst>
                <a:path w="11334" h="16858" extrusionOk="0">
                  <a:moveTo>
                    <a:pt x="4995" y="0"/>
                  </a:moveTo>
                  <a:lnTo>
                    <a:pt x="4322" y="48"/>
                  </a:lnTo>
                  <a:lnTo>
                    <a:pt x="3698" y="144"/>
                  </a:lnTo>
                  <a:lnTo>
                    <a:pt x="4226" y="336"/>
                  </a:lnTo>
                  <a:lnTo>
                    <a:pt x="4755" y="625"/>
                  </a:lnTo>
                  <a:lnTo>
                    <a:pt x="5331" y="961"/>
                  </a:lnTo>
                  <a:lnTo>
                    <a:pt x="5571" y="1153"/>
                  </a:lnTo>
                  <a:lnTo>
                    <a:pt x="5811" y="1393"/>
                  </a:lnTo>
                  <a:lnTo>
                    <a:pt x="6051" y="1633"/>
                  </a:lnTo>
                  <a:lnTo>
                    <a:pt x="6195" y="1921"/>
                  </a:lnTo>
                  <a:lnTo>
                    <a:pt x="6291" y="2209"/>
                  </a:lnTo>
                  <a:lnTo>
                    <a:pt x="6291" y="2498"/>
                  </a:lnTo>
                  <a:lnTo>
                    <a:pt x="6243" y="2834"/>
                  </a:lnTo>
                  <a:lnTo>
                    <a:pt x="6051" y="3170"/>
                  </a:lnTo>
                  <a:lnTo>
                    <a:pt x="5715" y="3602"/>
                  </a:lnTo>
                  <a:lnTo>
                    <a:pt x="5379" y="4082"/>
                  </a:lnTo>
                  <a:lnTo>
                    <a:pt x="5379" y="4082"/>
                  </a:lnTo>
                  <a:lnTo>
                    <a:pt x="5427" y="3746"/>
                  </a:lnTo>
                  <a:lnTo>
                    <a:pt x="5475" y="3410"/>
                  </a:lnTo>
                  <a:lnTo>
                    <a:pt x="5475" y="3122"/>
                  </a:lnTo>
                  <a:lnTo>
                    <a:pt x="5427" y="2930"/>
                  </a:lnTo>
                  <a:lnTo>
                    <a:pt x="5283" y="2594"/>
                  </a:lnTo>
                  <a:lnTo>
                    <a:pt x="5139" y="2305"/>
                  </a:lnTo>
                  <a:lnTo>
                    <a:pt x="4947" y="2017"/>
                  </a:lnTo>
                  <a:lnTo>
                    <a:pt x="4706" y="1825"/>
                  </a:lnTo>
                  <a:lnTo>
                    <a:pt x="4514" y="1681"/>
                  </a:lnTo>
                  <a:lnTo>
                    <a:pt x="4274" y="1537"/>
                  </a:lnTo>
                  <a:lnTo>
                    <a:pt x="3842" y="1345"/>
                  </a:lnTo>
                  <a:lnTo>
                    <a:pt x="3410" y="1249"/>
                  </a:lnTo>
                  <a:lnTo>
                    <a:pt x="3026" y="1201"/>
                  </a:lnTo>
                  <a:lnTo>
                    <a:pt x="2689" y="1249"/>
                  </a:lnTo>
                  <a:lnTo>
                    <a:pt x="3218" y="1249"/>
                  </a:lnTo>
                  <a:lnTo>
                    <a:pt x="3458" y="1345"/>
                  </a:lnTo>
                  <a:lnTo>
                    <a:pt x="3650" y="1441"/>
                  </a:lnTo>
                  <a:lnTo>
                    <a:pt x="4034" y="1729"/>
                  </a:lnTo>
                  <a:lnTo>
                    <a:pt x="4370" y="2017"/>
                  </a:lnTo>
                  <a:lnTo>
                    <a:pt x="4562" y="2353"/>
                  </a:lnTo>
                  <a:lnTo>
                    <a:pt x="4755" y="2642"/>
                  </a:lnTo>
                  <a:lnTo>
                    <a:pt x="4899" y="2930"/>
                  </a:lnTo>
                  <a:lnTo>
                    <a:pt x="4466" y="3170"/>
                  </a:lnTo>
                  <a:lnTo>
                    <a:pt x="4034" y="3458"/>
                  </a:lnTo>
                  <a:lnTo>
                    <a:pt x="3458" y="3890"/>
                  </a:lnTo>
                  <a:lnTo>
                    <a:pt x="2785" y="4419"/>
                  </a:lnTo>
                  <a:lnTo>
                    <a:pt x="2113" y="5091"/>
                  </a:lnTo>
                  <a:lnTo>
                    <a:pt x="1393" y="5907"/>
                  </a:lnTo>
                  <a:lnTo>
                    <a:pt x="1057" y="6340"/>
                  </a:lnTo>
                  <a:lnTo>
                    <a:pt x="768" y="6820"/>
                  </a:lnTo>
                  <a:lnTo>
                    <a:pt x="432" y="7396"/>
                  </a:lnTo>
                  <a:lnTo>
                    <a:pt x="240" y="7972"/>
                  </a:lnTo>
                  <a:lnTo>
                    <a:pt x="48" y="8549"/>
                  </a:lnTo>
                  <a:lnTo>
                    <a:pt x="0" y="9173"/>
                  </a:lnTo>
                  <a:lnTo>
                    <a:pt x="0" y="9797"/>
                  </a:lnTo>
                  <a:lnTo>
                    <a:pt x="48" y="10374"/>
                  </a:lnTo>
                  <a:lnTo>
                    <a:pt x="144" y="10998"/>
                  </a:lnTo>
                  <a:lnTo>
                    <a:pt x="288" y="11622"/>
                  </a:lnTo>
                  <a:lnTo>
                    <a:pt x="528" y="12247"/>
                  </a:lnTo>
                  <a:lnTo>
                    <a:pt x="816" y="12823"/>
                  </a:lnTo>
                  <a:lnTo>
                    <a:pt x="1105" y="13399"/>
                  </a:lnTo>
                  <a:lnTo>
                    <a:pt x="1489" y="13928"/>
                  </a:lnTo>
                  <a:lnTo>
                    <a:pt x="1873" y="14408"/>
                  </a:lnTo>
                  <a:lnTo>
                    <a:pt x="2305" y="14888"/>
                  </a:lnTo>
                  <a:lnTo>
                    <a:pt x="2737" y="15320"/>
                  </a:lnTo>
                  <a:lnTo>
                    <a:pt x="3218" y="15752"/>
                  </a:lnTo>
                  <a:lnTo>
                    <a:pt x="3746" y="16089"/>
                  </a:lnTo>
                  <a:lnTo>
                    <a:pt x="4274" y="16377"/>
                  </a:lnTo>
                  <a:lnTo>
                    <a:pt x="4803" y="16569"/>
                  </a:lnTo>
                  <a:lnTo>
                    <a:pt x="5331" y="16761"/>
                  </a:lnTo>
                  <a:lnTo>
                    <a:pt x="5859" y="16857"/>
                  </a:lnTo>
                  <a:lnTo>
                    <a:pt x="6435" y="16857"/>
                  </a:lnTo>
                  <a:lnTo>
                    <a:pt x="7012" y="16809"/>
                  </a:lnTo>
                  <a:lnTo>
                    <a:pt x="7540" y="16713"/>
                  </a:lnTo>
                  <a:lnTo>
                    <a:pt x="8068" y="16473"/>
                  </a:lnTo>
                  <a:lnTo>
                    <a:pt x="8597" y="16137"/>
                  </a:lnTo>
                  <a:lnTo>
                    <a:pt x="9125" y="15752"/>
                  </a:lnTo>
                  <a:lnTo>
                    <a:pt x="9605" y="15224"/>
                  </a:lnTo>
                  <a:lnTo>
                    <a:pt x="10037" y="14600"/>
                  </a:lnTo>
                  <a:lnTo>
                    <a:pt x="10470" y="13880"/>
                  </a:lnTo>
                  <a:lnTo>
                    <a:pt x="10902" y="13015"/>
                  </a:lnTo>
                  <a:lnTo>
                    <a:pt x="11238" y="12055"/>
                  </a:lnTo>
                  <a:lnTo>
                    <a:pt x="11334" y="11766"/>
                  </a:lnTo>
                  <a:lnTo>
                    <a:pt x="11334" y="11478"/>
                  </a:lnTo>
                  <a:lnTo>
                    <a:pt x="11286" y="11238"/>
                  </a:lnTo>
                  <a:lnTo>
                    <a:pt x="11142" y="10998"/>
                  </a:lnTo>
                  <a:lnTo>
                    <a:pt x="10998" y="10854"/>
                  </a:lnTo>
                  <a:lnTo>
                    <a:pt x="10806" y="10662"/>
                  </a:lnTo>
                  <a:lnTo>
                    <a:pt x="10566" y="10566"/>
                  </a:lnTo>
                  <a:lnTo>
                    <a:pt x="10325" y="10470"/>
                  </a:lnTo>
                  <a:lnTo>
                    <a:pt x="9845" y="10326"/>
                  </a:lnTo>
                  <a:lnTo>
                    <a:pt x="9413" y="10230"/>
                  </a:lnTo>
                  <a:lnTo>
                    <a:pt x="8933" y="10182"/>
                  </a:lnTo>
                  <a:lnTo>
                    <a:pt x="9077" y="10037"/>
                  </a:lnTo>
                  <a:lnTo>
                    <a:pt x="9413" y="9557"/>
                  </a:lnTo>
                  <a:lnTo>
                    <a:pt x="9845" y="8789"/>
                  </a:lnTo>
                  <a:lnTo>
                    <a:pt x="10037" y="8309"/>
                  </a:lnTo>
                  <a:lnTo>
                    <a:pt x="10229" y="7780"/>
                  </a:lnTo>
                  <a:lnTo>
                    <a:pt x="10373" y="7204"/>
                  </a:lnTo>
                  <a:lnTo>
                    <a:pt x="10470" y="6580"/>
                  </a:lnTo>
                  <a:lnTo>
                    <a:pt x="10518" y="5859"/>
                  </a:lnTo>
                  <a:lnTo>
                    <a:pt x="10470" y="5139"/>
                  </a:lnTo>
                  <a:lnTo>
                    <a:pt x="10325" y="4419"/>
                  </a:lnTo>
                  <a:lnTo>
                    <a:pt x="10085" y="3602"/>
                  </a:lnTo>
                  <a:lnTo>
                    <a:pt x="9749" y="2786"/>
                  </a:lnTo>
                  <a:lnTo>
                    <a:pt x="9269" y="1969"/>
                  </a:lnTo>
                  <a:lnTo>
                    <a:pt x="8933" y="1489"/>
                  </a:lnTo>
                  <a:lnTo>
                    <a:pt x="8500" y="1105"/>
                  </a:lnTo>
                  <a:lnTo>
                    <a:pt x="8116" y="769"/>
                  </a:lnTo>
                  <a:lnTo>
                    <a:pt x="7636" y="529"/>
                  </a:lnTo>
                  <a:lnTo>
                    <a:pt x="7204" y="336"/>
                  </a:lnTo>
                  <a:lnTo>
                    <a:pt x="6724" y="192"/>
                  </a:lnTo>
                  <a:lnTo>
                    <a:pt x="6243" y="96"/>
                  </a:lnTo>
                  <a:lnTo>
                    <a:pt x="5811" y="48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59"/>
            <p:cNvSpPr/>
            <p:nvPr/>
          </p:nvSpPr>
          <p:spPr>
            <a:xfrm>
              <a:off x="442225" y="2804650"/>
              <a:ext cx="97275" cy="169300"/>
            </a:xfrm>
            <a:custGeom>
              <a:avLst/>
              <a:gdLst/>
              <a:ahLst/>
              <a:cxnLst/>
              <a:rect l="l" t="t" r="r" b="b"/>
              <a:pathLst>
                <a:path w="3891" h="6772" extrusionOk="0">
                  <a:moveTo>
                    <a:pt x="2450" y="0"/>
                  </a:moveTo>
                  <a:lnTo>
                    <a:pt x="2161" y="48"/>
                  </a:lnTo>
                  <a:lnTo>
                    <a:pt x="2017" y="144"/>
                  </a:lnTo>
                  <a:lnTo>
                    <a:pt x="1825" y="337"/>
                  </a:lnTo>
                  <a:lnTo>
                    <a:pt x="1633" y="625"/>
                  </a:lnTo>
                  <a:lnTo>
                    <a:pt x="1441" y="961"/>
                  </a:lnTo>
                  <a:lnTo>
                    <a:pt x="1057" y="1825"/>
                  </a:lnTo>
                  <a:lnTo>
                    <a:pt x="673" y="2834"/>
                  </a:lnTo>
                  <a:lnTo>
                    <a:pt x="384" y="3842"/>
                  </a:lnTo>
                  <a:lnTo>
                    <a:pt x="144" y="4851"/>
                  </a:lnTo>
                  <a:lnTo>
                    <a:pt x="0" y="5619"/>
                  </a:lnTo>
                  <a:lnTo>
                    <a:pt x="0" y="5956"/>
                  </a:lnTo>
                  <a:lnTo>
                    <a:pt x="48" y="6196"/>
                  </a:lnTo>
                  <a:lnTo>
                    <a:pt x="192" y="6484"/>
                  </a:lnTo>
                  <a:lnTo>
                    <a:pt x="336" y="6676"/>
                  </a:lnTo>
                  <a:lnTo>
                    <a:pt x="481" y="6772"/>
                  </a:lnTo>
                  <a:lnTo>
                    <a:pt x="625" y="6772"/>
                  </a:lnTo>
                  <a:lnTo>
                    <a:pt x="769" y="6724"/>
                  </a:lnTo>
                  <a:lnTo>
                    <a:pt x="913" y="6676"/>
                  </a:lnTo>
                  <a:lnTo>
                    <a:pt x="1009" y="6628"/>
                  </a:lnTo>
                  <a:lnTo>
                    <a:pt x="3890" y="721"/>
                  </a:lnTo>
                  <a:lnTo>
                    <a:pt x="3746" y="577"/>
                  </a:lnTo>
                  <a:lnTo>
                    <a:pt x="3314" y="289"/>
                  </a:lnTo>
                  <a:lnTo>
                    <a:pt x="3074" y="144"/>
                  </a:lnTo>
                  <a:lnTo>
                    <a:pt x="2786" y="48"/>
                  </a:lnTo>
                  <a:lnTo>
                    <a:pt x="2450" y="0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59"/>
            <p:cNvSpPr/>
            <p:nvPr/>
          </p:nvSpPr>
          <p:spPr>
            <a:xfrm>
              <a:off x="868450" y="2958325"/>
              <a:ext cx="98475" cy="121300"/>
            </a:xfrm>
            <a:custGeom>
              <a:avLst/>
              <a:gdLst/>
              <a:ahLst/>
              <a:cxnLst/>
              <a:rect l="l" t="t" r="r" b="b"/>
              <a:pathLst>
                <a:path w="3939" h="4852" extrusionOk="0">
                  <a:moveTo>
                    <a:pt x="1729" y="1"/>
                  </a:moveTo>
                  <a:lnTo>
                    <a:pt x="1345" y="49"/>
                  </a:lnTo>
                  <a:lnTo>
                    <a:pt x="1009" y="193"/>
                  </a:lnTo>
                  <a:lnTo>
                    <a:pt x="673" y="433"/>
                  </a:lnTo>
                  <a:lnTo>
                    <a:pt x="432" y="673"/>
                  </a:lnTo>
                  <a:lnTo>
                    <a:pt x="240" y="961"/>
                  </a:lnTo>
                  <a:lnTo>
                    <a:pt x="96" y="1345"/>
                  </a:lnTo>
                  <a:lnTo>
                    <a:pt x="0" y="1682"/>
                  </a:lnTo>
                  <a:lnTo>
                    <a:pt x="0" y="2066"/>
                  </a:lnTo>
                  <a:lnTo>
                    <a:pt x="96" y="3122"/>
                  </a:lnTo>
                  <a:lnTo>
                    <a:pt x="192" y="3458"/>
                  </a:lnTo>
                  <a:lnTo>
                    <a:pt x="336" y="3843"/>
                  </a:lnTo>
                  <a:lnTo>
                    <a:pt x="529" y="4131"/>
                  </a:lnTo>
                  <a:lnTo>
                    <a:pt x="769" y="4419"/>
                  </a:lnTo>
                  <a:lnTo>
                    <a:pt x="1105" y="4611"/>
                  </a:lnTo>
                  <a:lnTo>
                    <a:pt x="1441" y="4755"/>
                  </a:lnTo>
                  <a:lnTo>
                    <a:pt x="1825" y="4851"/>
                  </a:lnTo>
                  <a:lnTo>
                    <a:pt x="2209" y="4851"/>
                  </a:lnTo>
                  <a:lnTo>
                    <a:pt x="2594" y="4755"/>
                  </a:lnTo>
                  <a:lnTo>
                    <a:pt x="2930" y="4611"/>
                  </a:lnTo>
                  <a:lnTo>
                    <a:pt x="3218" y="4419"/>
                  </a:lnTo>
                  <a:lnTo>
                    <a:pt x="3506" y="4131"/>
                  </a:lnTo>
                  <a:lnTo>
                    <a:pt x="3698" y="3843"/>
                  </a:lnTo>
                  <a:lnTo>
                    <a:pt x="3842" y="3506"/>
                  </a:lnTo>
                  <a:lnTo>
                    <a:pt x="3938" y="3122"/>
                  </a:lnTo>
                  <a:lnTo>
                    <a:pt x="3938" y="2738"/>
                  </a:lnTo>
                  <a:lnTo>
                    <a:pt x="3842" y="1730"/>
                  </a:lnTo>
                  <a:lnTo>
                    <a:pt x="3746" y="1345"/>
                  </a:lnTo>
                  <a:lnTo>
                    <a:pt x="3602" y="1009"/>
                  </a:lnTo>
                  <a:lnTo>
                    <a:pt x="3410" y="673"/>
                  </a:lnTo>
                  <a:lnTo>
                    <a:pt x="3122" y="433"/>
                  </a:lnTo>
                  <a:lnTo>
                    <a:pt x="2834" y="193"/>
                  </a:lnTo>
                  <a:lnTo>
                    <a:pt x="2498" y="49"/>
                  </a:lnTo>
                  <a:lnTo>
                    <a:pt x="2113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59"/>
            <p:cNvSpPr/>
            <p:nvPr/>
          </p:nvSpPr>
          <p:spPr>
            <a:xfrm>
              <a:off x="868450" y="2958325"/>
              <a:ext cx="98475" cy="121300"/>
            </a:xfrm>
            <a:custGeom>
              <a:avLst/>
              <a:gdLst/>
              <a:ahLst/>
              <a:cxnLst/>
              <a:rect l="l" t="t" r="r" b="b"/>
              <a:pathLst>
                <a:path w="3939" h="4852" fill="none" extrusionOk="0">
                  <a:moveTo>
                    <a:pt x="2209" y="4851"/>
                  </a:moveTo>
                  <a:lnTo>
                    <a:pt x="2209" y="4851"/>
                  </a:lnTo>
                  <a:lnTo>
                    <a:pt x="2209" y="4851"/>
                  </a:lnTo>
                  <a:lnTo>
                    <a:pt x="2594" y="4755"/>
                  </a:lnTo>
                  <a:lnTo>
                    <a:pt x="2930" y="4611"/>
                  </a:lnTo>
                  <a:lnTo>
                    <a:pt x="3218" y="4419"/>
                  </a:lnTo>
                  <a:lnTo>
                    <a:pt x="3506" y="4131"/>
                  </a:lnTo>
                  <a:lnTo>
                    <a:pt x="3698" y="3843"/>
                  </a:lnTo>
                  <a:lnTo>
                    <a:pt x="3842" y="3506"/>
                  </a:lnTo>
                  <a:lnTo>
                    <a:pt x="3938" y="3122"/>
                  </a:lnTo>
                  <a:lnTo>
                    <a:pt x="3938" y="2738"/>
                  </a:lnTo>
                  <a:lnTo>
                    <a:pt x="3842" y="1730"/>
                  </a:lnTo>
                  <a:lnTo>
                    <a:pt x="3842" y="1730"/>
                  </a:lnTo>
                  <a:lnTo>
                    <a:pt x="3746" y="1345"/>
                  </a:lnTo>
                  <a:lnTo>
                    <a:pt x="3602" y="1009"/>
                  </a:lnTo>
                  <a:lnTo>
                    <a:pt x="3410" y="673"/>
                  </a:lnTo>
                  <a:lnTo>
                    <a:pt x="3122" y="433"/>
                  </a:lnTo>
                  <a:lnTo>
                    <a:pt x="2834" y="193"/>
                  </a:lnTo>
                  <a:lnTo>
                    <a:pt x="2498" y="49"/>
                  </a:lnTo>
                  <a:lnTo>
                    <a:pt x="2113" y="1"/>
                  </a:lnTo>
                  <a:lnTo>
                    <a:pt x="1729" y="1"/>
                  </a:lnTo>
                  <a:lnTo>
                    <a:pt x="1729" y="1"/>
                  </a:lnTo>
                  <a:lnTo>
                    <a:pt x="1345" y="49"/>
                  </a:lnTo>
                  <a:lnTo>
                    <a:pt x="1009" y="193"/>
                  </a:lnTo>
                  <a:lnTo>
                    <a:pt x="673" y="433"/>
                  </a:lnTo>
                  <a:lnTo>
                    <a:pt x="432" y="673"/>
                  </a:lnTo>
                  <a:lnTo>
                    <a:pt x="240" y="961"/>
                  </a:lnTo>
                  <a:lnTo>
                    <a:pt x="96" y="1345"/>
                  </a:lnTo>
                  <a:lnTo>
                    <a:pt x="0" y="1682"/>
                  </a:lnTo>
                  <a:lnTo>
                    <a:pt x="0" y="2066"/>
                  </a:lnTo>
                  <a:lnTo>
                    <a:pt x="96" y="3122"/>
                  </a:lnTo>
                  <a:lnTo>
                    <a:pt x="96" y="3122"/>
                  </a:lnTo>
                  <a:lnTo>
                    <a:pt x="192" y="3458"/>
                  </a:lnTo>
                  <a:lnTo>
                    <a:pt x="336" y="3843"/>
                  </a:lnTo>
                  <a:lnTo>
                    <a:pt x="529" y="4131"/>
                  </a:lnTo>
                  <a:lnTo>
                    <a:pt x="769" y="4419"/>
                  </a:lnTo>
                  <a:lnTo>
                    <a:pt x="1105" y="4611"/>
                  </a:lnTo>
                  <a:lnTo>
                    <a:pt x="1441" y="4755"/>
                  </a:lnTo>
                  <a:lnTo>
                    <a:pt x="1825" y="4851"/>
                  </a:lnTo>
                  <a:lnTo>
                    <a:pt x="2209" y="4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59"/>
            <p:cNvSpPr/>
            <p:nvPr/>
          </p:nvSpPr>
          <p:spPr>
            <a:xfrm>
              <a:off x="868450" y="2969125"/>
              <a:ext cx="72050" cy="104500"/>
            </a:xfrm>
            <a:custGeom>
              <a:avLst/>
              <a:gdLst/>
              <a:ahLst/>
              <a:cxnLst/>
              <a:rect l="l" t="t" r="r" b="b"/>
              <a:pathLst>
                <a:path w="2882" h="4180" extrusionOk="0">
                  <a:moveTo>
                    <a:pt x="961" y="1"/>
                  </a:moveTo>
                  <a:lnTo>
                    <a:pt x="721" y="49"/>
                  </a:lnTo>
                  <a:lnTo>
                    <a:pt x="529" y="145"/>
                  </a:lnTo>
                  <a:lnTo>
                    <a:pt x="288" y="481"/>
                  </a:lnTo>
                  <a:lnTo>
                    <a:pt x="96" y="817"/>
                  </a:lnTo>
                  <a:lnTo>
                    <a:pt x="0" y="1250"/>
                  </a:lnTo>
                  <a:lnTo>
                    <a:pt x="0" y="1634"/>
                  </a:lnTo>
                  <a:lnTo>
                    <a:pt x="96" y="2690"/>
                  </a:lnTo>
                  <a:lnTo>
                    <a:pt x="144" y="2930"/>
                  </a:lnTo>
                  <a:lnTo>
                    <a:pt x="192" y="3171"/>
                  </a:lnTo>
                  <a:lnTo>
                    <a:pt x="288" y="3363"/>
                  </a:lnTo>
                  <a:lnTo>
                    <a:pt x="432" y="3555"/>
                  </a:lnTo>
                  <a:lnTo>
                    <a:pt x="577" y="3747"/>
                  </a:lnTo>
                  <a:lnTo>
                    <a:pt x="721" y="3939"/>
                  </a:lnTo>
                  <a:lnTo>
                    <a:pt x="1105" y="4179"/>
                  </a:lnTo>
                  <a:lnTo>
                    <a:pt x="1393" y="4179"/>
                  </a:lnTo>
                  <a:lnTo>
                    <a:pt x="1729" y="4131"/>
                  </a:lnTo>
                  <a:lnTo>
                    <a:pt x="2017" y="3987"/>
                  </a:lnTo>
                  <a:lnTo>
                    <a:pt x="2305" y="3747"/>
                  </a:lnTo>
                  <a:lnTo>
                    <a:pt x="2498" y="3459"/>
                  </a:lnTo>
                  <a:lnTo>
                    <a:pt x="2690" y="3122"/>
                  </a:lnTo>
                  <a:lnTo>
                    <a:pt x="2834" y="2786"/>
                  </a:lnTo>
                  <a:lnTo>
                    <a:pt x="2882" y="2354"/>
                  </a:lnTo>
                  <a:lnTo>
                    <a:pt x="2882" y="1970"/>
                  </a:lnTo>
                  <a:lnTo>
                    <a:pt x="2786" y="1538"/>
                  </a:lnTo>
                  <a:lnTo>
                    <a:pt x="2642" y="1153"/>
                  </a:lnTo>
                  <a:lnTo>
                    <a:pt x="2498" y="817"/>
                  </a:lnTo>
                  <a:lnTo>
                    <a:pt x="2257" y="529"/>
                  </a:lnTo>
                  <a:lnTo>
                    <a:pt x="1969" y="289"/>
                  </a:lnTo>
                  <a:lnTo>
                    <a:pt x="1681" y="145"/>
                  </a:lnTo>
                  <a:lnTo>
                    <a:pt x="1345" y="49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59"/>
            <p:cNvSpPr/>
            <p:nvPr/>
          </p:nvSpPr>
          <p:spPr>
            <a:xfrm>
              <a:off x="457825" y="2674975"/>
              <a:ext cx="710800" cy="584725"/>
            </a:xfrm>
            <a:custGeom>
              <a:avLst/>
              <a:gdLst/>
              <a:ahLst/>
              <a:cxnLst/>
              <a:rect l="l" t="t" r="r" b="b"/>
              <a:pathLst>
                <a:path w="28432" h="23389" extrusionOk="0">
                  <a:moveTo>
                    <a:pt x="13832" y="1"/>
                  </a:moveTo>
                  <a:lnTo>
                    <a:pt x="12631" y="49"/>
                  </a:lnTo>
                  <a:lnTo>
                    <a:pt x="11383" y="193"/>
                  </a:lnTo>
                  <a:lnTo>
                    <a:pt x="10182" y="385"/>
                  </a:lnTo>
                  <a:lnTo>
                    <a:pt x="8981" y="721"/>
                  </a:lnTo>
                  <a:lnTo>
                    <a:pt x="7829" y="1153"/>
                  </a:lnTo>
                  <a:lnTo>
                    <a:pt x="6676" y="1682"/>
                  </a:lnTo>
                  <a:lnTo>
                    <a:pt x="6148" y="2018"/>
                  </a:lnTo>
                  <a:lnTo>
                    <a:pt x="5620" y="2306"/>
                  </a:lnTo>
                  <a:lnTo>
                    <a:pt x="5139" y="2690"/>
                  </a:lnTo>
                  <a:lnTo>
                    <a:pt x="4611" y="3074"/>
                  </a:lnTo>
                  <a:lnTo>
                    <a:pt x="4179" y="3458"/>
                  </a:lnTo>
                  <a:lnTo>
                    <a:pt x="3699" y="3891"/>
                  </a:lnTo>
                  <a:lnTo>
                    <a:pt x="3266" y="4371"/>
                  </a:lnTo>
                  <a:lnTo>
                    <a:pt x="2882" y="4851"/>
                  </a:lnTo>
                  <a:lnTo>
                    <a:pt x="2498" y="5379"/>
                  </a:lnTo>
                  <a:lnTo>
                    <a:pt x="2162" y="5908"/>
                  </a:lnTo>
                  <a:lnTo>
                    <a:pt x="1826" y="6484"/>
                  </a:lnTo>
                  <a:lnTo>
                    <a:pt x="1537" y="7060"/>
                  </a:lnTo>
                  <a:lnTo>
                    <a:pt x="1009" y="8309"/>
                  </a:lnTo>
                  <a:lnTo>
                    <a:pt x="625" y="9510"/>
                  </a:lnTo>
                  <a:lnTo>
                    <a:pt x="337" y="10614"/>
                  </a:lnTo>
                  <a:lnTo>
                    <a:pt x="145" y="11671"/>
                  </a:lnTo>
                  <a:lnTo>
                    <a:pt x="49" y="12679"/>
                  </a:lnTo>
                  <a:lnTo>
                    <a:pt x="1" y="13592"/>
                  </a:lnTo>
                  <a:lnTo>
                    <a:pt x="49" y="14504"/>
                  </a:lnTo>
                  <a:lnTo>
                    <a:pt x="193" y="15321"/>
                  </a:lnTo>
                  <a:lnTo>
                    <a:pt x="385" y="16137"/>
                  </a:lnTo>
                  <a:lnTo>
                    <a:pt x="673" y="16858"/>
                  </a:lnTo>
                  <a:lnTo>
                    <a:pt x="961" y="17530"/>
                  </a:lnTo>
                  <a:lnTo>
                    <a:pt x="1345" y="18202"/>
                  </a:lnTo>
                  <a:lnTo>
                    <a:pt x="1730" y="18779"/>
                  </a:lnTo>
                  <a:lnTo>
                    <a:pt x="2210" y="19355"/>
                  </a:lnTo>
                  <a:lnTo>
                    <a:pt x="2642" y="19835"/>
                  </a:lnTo>
                  <a:lnTo>
                    <a:pt x="3170" y="20315"/>
                  </a:lnTo>
                  <a:lnTo>
                    <a:pt x="3651" y="20748"/>
                  </a:lnTo>
                  <a:lnTo>
                    <a:pt x="4179" y="21132"/>
                  </a:lnTo>
                  <a:lnTo>
                    <a:pt x="4707" y="21516"/>
                  </a:lnTo>
                  <a:lnTo>
                    <a:pt x="5283" y="21804"/>
                  </a:lnTo>
                  <a:lnTo>
                    <a:pt x="6292" y="22332"/>
                  </a:lnTo>
                  <a:lnTo>
                    <a:pt x="7252" y="22765"/>
                  </a:lnTo>
                  <a:lnTo>
                    <a:pt x="8069" y="23053"/>
                  </a:lnTo>
                  <a:lnTo>
                    <a:pt x="8741" y="23245"/>
                  </a:lnTo>
                  <a:lnTo>
                    <a:pt x="9318" y="23389"/>
                  </a:lnTo>
                  <a:lnTo>
                    <a:pt x="9029" y="23245"/>
                  </a:lnTo>
                  <a:lnTo>
                    <a:pt x="8693" y="23101"/>
                  </a:lnTo>
                  <a:lnTo>
                    <a:pt x="8117" y="22621"/>
                  </a:lnTo>
                  <a:lnTo>
                    <a:pt x="7589" y="22140"/>
                  </a:lnTo>
                  <a:lnTo>
                    <a:pt x="7108" y="21564"/>
                  </a:lnTo>
                  <a:lnTo>
                    <a:pt x="6724" y="21084"/>
                  </a:lnTo>
                  <a:lnTo>
                    <a:pt x="6388" y="20652"/>
                  </a:lnTo>
                  <a:lnTo>
                    <a:pt x="6148" y="20267"/>
                  </a:lnTo>
                  <a:lnTo>
                    <a:pt x="5331" y="20267"/>
                  </a:lnTo>
                  <a:lnTo>
                    <a:pt x="4851" y="20123"/>
                  </a:lnTo>
                  <a:lnTo>
                    <a:pt x="4611" y="20075"/>
                  </a:lnTo>
                  <a:lnTo>
                    <a:pt x="4323" y="19931"/>
                  </a:lnTo>
                  <a:lnTo>
                    <a:pt x="4083" y="19787"/>
                  </a:lnTo>
                  <a:lnTo>
                    <a:pt x="3795" y="19595"/>
                  </a:lnTo>
                  <a:lnTo>
                    <a:pt x="3554" y="19355"/>
                  </a:lnTo>
                  <a:lnTo>
                    <a:pt x="3314" y="19067"/>
                  </a:lnTo>
                  <a:lnTo>
                    <a:pt x="3122" y="18730"/>
                  </a:lnTo>
                  <a:lnTo>
                    <a:pt x="2978" y="18346"/>
                  </a:lnTo>
                  <a:lnTo>
                    <a:pt x="2786" y="17818"/>
                  </a:lnTo>
                  <a:lnTo>
                    <a:pt x="2738" y="17338"/>
                  </a:lnTo>
                  <a:lnTo>
                    <a:pt x="2690" y="16906"/>
                  </a:lnTo>
                  <a:lnTo>
                    <a:pt x="2738" y="16473"/>
                  </a:lnTo>
                  <a:lnTo>
                    <a:pt x="2834" y="16137"/>
                  </a:lnTo>
                  <a:lnTo>
                    <a:pt x="2930" y="15801"/>
                  </a:lnTo>
                  <a:lnTo>
                    <a:pt x="3122" y="15513"/>
                  </a:lnTo>
                  <a:lnTo>
                    <a:pt x="3314" y="15225"/>
                  </a:lnTo>
                  <a:lnTo>
                    <a:pt x="3506" y="15033"/>
                  </a:lnTo>
                  <a:lnTo>
                    <a:pt x="3747" y="14840"/>
                  </a:lnTo>
                  <a:lnTo>
                    <a:pt x="4275" y="14504"/>
                  </a:lnTo>
                  <a:lnTo>
                    <a:pt x="4755" y="14312"/>
                  </a:lnTo>
                  <a:lnTo>
                    <a:pt x="5187" y="14168"/>
                  </a:lnTo>
                  <a:lnTo>
                    <a:pt x="7012" y="17770"/>
                  </a:lnTo>
                  <a:lnTo>
                    <a:pt x="7204" y="17290"/>
                  </a:lnTo>
                  <a:lnTo>
                    <a:pt x="7396" y="16713"/>
                  </a:lnTo>
                  <a:lnTo>
                    <a:pt x="7541" y="16041"/>
                  </a:lnTo>
                  <a:lnTo>
                    <a:pt x="7637" y="15369"/>
                  </a:lnTo>
                  <a:lnTo>
                    <a:pt x="7733" y="14648"/>
                  </a:lnTo>
                  <a:lnTo>
                    <a:pt x="7733" y="13976"/>
                  </a:lnTo>
                  <a:lnTo>
                    <a:pt x="7685" y="13400"/>
                  </a:lnTo>
                  <a:lnTo>
                    <a:pt x="7589" y="12871"/>
                  </a:lnTo>
                  <a:lnTo>
                    <a:pt x="8309" y="12679"/>
                  </a:lnTo>
                  <a:lnTo>
                    <a:pt x="8981" y="12439"/>
                  </a:lnTo>
                  <a:lnTo>
                    <a:pt x="9558" y="12151"/>
                  </a:lnTo>
                  <a:lnTo>
                    <a:pt x="10038" y="11815"/>
                  </a:lnTo>
                  <a:lnTo>
                    <a:pt x="10518" y="11431"/>
                  </a:lnTo>
                  <a:lnTo>
                    <a:pt x="10902" y="11046"/>
                  </a:lnTo>
                  <a:lnTo>
                    <a:pt x="11239" y="10662"/>
                  </a:lnTo>
                  <a:lnTo>
                    <a:pt x="11527" y="10230"/>
                  </a:lnTo>
                  <a:lnTo>
                    <a:pt x="12103" y="9366"/>
                  </a:lnTo>
                  <a:lnTo>
                    <a:pt x="12583" y="8597"/>
                  </a:lnTo>
                  <a:lnTo>
                    <a:pt x="12871" y="8213"/>
                  </a:lnTo>
                  <a:lnTo>
                    <a:pt x="13160" y="7877"/>
                  </a:lnTo>
                  <a:lnTo>
                    <a:pt x="13448" y="7589"/>
                  </a:lnTo>
                  <a:lnTo>
                    <a:pt x="13784" y="7301"/>
                  </a:lnTo>
                  <a:lnTo>
                    <a:pt x="12871" y="8597"/>
                  </a:lnTo>
                  <a:lnTo>
                    <a:pt x="12439" y="9222"/>
                  </a:lnTo>
                  <a:lnTo>
                    <a:pt x="12103" y="9846"/>
                  </a:lnTo>
                  <a:lnTo>
                    <a:pt x="11863" y="10422"/>
                  </a:lnTo>
                  <a:lnTo>
                    <a:pt x="11815" y="10662"/>
                  </a:lnTo>
                  <a:lnTo>
                    <a:pt x="11767" y="10854"/>
                  </a:lnTo>
                  <a:lnTo>
                    <a:pt x="11815" y="11046"/>
                  </a:lnTo>
                  <a:lnTo>
                    <a:pt x="11911" y="11143"/>
                  </a:lnTo>
                  <a:lnTo>
                    <a:pt x="12055" y="11239"/>
                  </a:lnTo>
                  <a:lnTo>
                    <a:pt x="12247" y="11287"/>
                  </a:lnTo>
                  <a:lnTo>
                    <a:pt x="12535" y="11287"/>
                  </a:lnTo>
                  <a:lnTo>
                    <a:pt x="12871" y="11191"/>
                  </a:lnTo>
                  <a:lnTo>
                    <a:pt x="13160" y="11094"/>
                  </a:lnTo>
                  <a:lnTo>
                    <a:pt x="13496" y="10950"/>
                  </a:lnTo>
                  <a:lnTo>
                    <a:pt x="14120" y="10566"/>
                  </a:lnTo>
                  <a:lnTo>
                    <a:pt x="14696" y="10086"/>
                  </a:lnTo>
                  <a:lnTo>
                    <a:pt x="15273" y="9558"/>
                  </a:lnTo>
                  <a:lnTo>
                    <a:pt x="15753" y="8981"/>
                  </a:lnTo>
                  <a:lnTo>
                    <a:pt x="16185" y="8453"/>
                  </a:lnTo>
                  <a:lnTo>
                    <a:pt x="16521" y="7973"/>
                  </a:lnTo>
                  <a:lnTo>
                    <a:pt x="16185" y="8693"/>
                  </a:lnTo>
                  <a:lnTo>
                    <a:pt x="16041" y="9125"/>
                  </a:lnTo>
                  <a:lnTo>
                    <a:pt x="15945" y="9510"/>
                  </a:lnTo>
                  <a:lnTo>
                    <a:pt x="15849" y="9894"/>
                  </a:lnTo>
                  <a:lnTo>
                    <a:pt x="15849" y="10230"/>
                  </a:lnTo>
                  <a:lnTo>
                    <a:pt x="15849" y="10374"/>
                  </a:lnTo>
                  <a:lnTo>
                    <a:pt x="15897" y="10470"/>
                  </a:lnTo>
                  <a:lnTo>
                    <a:pt x="15993" y="10566"/>
                  </a:lnTo>
                  <a:lnTo>
                    <a:pt x="16089" y="10614"/>
                  </a:lnTo>
                  <a:lnTo>
                    <a:pt x="16281" y="10662"/>
                  </a:lnTo>
                  <a:lnTo>
                    <a:pt x="16665" y="10662"/>
                  </a:lnTo>
                  <a:lnTo>
                    <a:pt x="16857" y="10566"/>
                  </a:lnTo>
                  <a:lnTo>
                    <a:pt x="17338" y="10326"/>
                  </a:lnTo>
                  <a:lnTo>
                    <a:pt x="17770" y="9990"/>
                  </a:lnTo>
                  <a:lnTo>
                    <a:pt x="18202" y="9606"/>
                  </a:lnTo>
                  <a:lnTo>
                    <a:pt x="18586" y="9173"/>
                  </a:lnTo>
                  <a:lnTo>
                    <a:pt x="18875" y="8741"/>
                  </a:lnTo>
                  <a:lnTo>
                    <a:pt x="19067" y="8309"/>
                  </a:lnTo>
                  <a:lnTo>
                    <a:pt x="19451" y="8741"/>
                  </a:lnTo>
                  <a:lnTo>
                    <a:pt x="19835" y="9222"/>
                  </a:lnTo>
                  <a:lnTo>
                    <a:pt x="20267" y="9750"/>
                  </a:lnTo>
                  <a:lnTo>
                    <a:pt x="20796" y="10230"/>
                  </a:lnTo>
                  <a:lnTo>
                    <a:pt x="21276" y="10614"/>
                  </a:lnTo>
                  <a:lnTo>
                    <a:pt x="21516" y="10710"/>
                  </a:lnTo>
                  <a:lnTo>
                    <a:pt x="21708" y="10806"/>
                  </a:lnTo>
                  <a:lnTo>
                    <a:pt x="21900" y="10758"/>
                  </a:lnTo>
                  <a:lnTo>
                    <a:pt x="22092" y="10662"/>
                  </a:lnTo>
                  <a:lnTo>
                    <a:pt x="22188" y="10566"/>
                  </a:lnTo>
                  <a:lnTo>
                    <a:pt x="22236" y="10374"/>
                  </a:lnTo>
                  <a:lnTo>
                    <a:pt x="22284" y="10134"/>
                  </a:lnTo>
                  <a:lnTo>
                    <a:pt x="22284" y="9846"/>
                  </a:lnTo>
                  <a:lnTo>
                    <a:pt x="22620" y="10374"/>
                  </a:lnTo>
                  <a:lnTo>
                    <a:pt x="22957" y="10854"/>
                  </a:lnTo>
                  <a:lnTo>
                    <a:pt x="23197" y="11383"/>
                  </a:lnTo>
                  <a:lnTo>
                    <a:pt x="23437" y="11911"/>
                  </a:lnTo>
                  <a:lnTo>
                    <a:pt x="23773" y="12919"/>
                  </a:lnTo>
                  <a:lnTo>
                    <a:pt x="24013" y="13832"/>
                  </a:lnTo>
                  <a:lnTo>
                    <a:pt x="24205" y="14600"/>
                  </a:lnTo>
                  <a:lnTo>
                    <a:pt x="24301" y="15225"/>
                  </a:lnTo>
                  <a:lnTo>
                    <a:pt x="24349" y="15801"/>
                  </a:lnTo>
                  <a:lnTo>
                    <a:pt x="24830" y="15033"/>
                  </a:lnTo>
                  <a:lnTo>
                    <a:pt x="25214" y="14264"/>
                  </a:lnTo>
                  <a:lnTo>
                    <a:pt x="25550" y="13448"/>
                  </a:lnTo>
                  <a:lnTo>
                    <a:pt x="25790" y="12679"/>
                  </a:lnTo>
                  <a:lnTo>
                    <a:pt x="25982" y="11911"/>
                  </a:lnTo>
                  <a:lnTo>
                    <a:pt x="26078" y="11143"/>
                  </a:lnTo>
                  <a:lnTo>
                    <a:pt x="26078" y="10374"/>
                  </a:lnTo>
                  <a:lnTo>
                    <a:pt x="26030" y="9606"/>
                  </a:lnTo>
                  <a:lnTo>
                    <a:pt x="26703" y="9894"/>
                  </a:lnTo>
                  <a:lnTo>
                    <a:pt x="26991" y="9990"/>
                  </a:lnTo>
                  <a:lnTo>
                    <a:pt x="27279" y="10086"/>
                  </a:lnTo>
                  <a:lnTo>
                    <a:pt x="27855" y="10086"/>
                  </a:lnTo>
                  <a:lnTo>
                    <a:pt x="28047" y="9990"/>
                  </a:lnTo>
                  <a:lnTo>
                    <a:pt x="28239" y="9846"/>
                  </a:lnTo>
                  <a:lnTo>
                    <a:pt x="28335" y="9750"/>
                  </a:lnTo>
                  <a:lnTo>
                    <a:pt x="28384" y="9606"/>
                  </a:lnTo>
                  <a:lnTo>
                    <a:pt x="28432" y="9318"/>
                  </a:lnTo>
                  <a:lnTo>
                    <a:pt x="28335" y="9029"/>
                  </a:lnTo>
                  <a:lnTo>
                    <a:pt x="28191" y="8693"/>
                  </a:lnTo>
                  <a:lnTo>
                    <a:pt x="27951" y="8309"/>
                  </a:lnTo>
                  <a:lnTo>
                    <a:pt x="27711" y="7925"/>
                  </a:lnTo>
                  <a:lnTo>
                    <a:pt x="27039" y="7156"/>
                  </a:lnTo>
                  <a:lnTo>
                    <a:pt x="26318" y="6436"/>
                  </a:lnTo>
                  <a:lnTo>
                    <a:pt x="25694" y="5812"/>
                  </a:lnTo>
                  <a:lnTo>
                    <a:pt x="25070" y="5235"/>
                  </a:lnTo>
                  <a:lnTo>
                    <a:pt x="26078" y="5235"/>
                  </a:lnTo>
                  <a:lnTo>
                    <a:pt x="26655" y="5139"/>
                  </a:lnTo>
                  <a:lnTo>
                    <a:pt x="27231" y="5043"/>
                  </a:lnTo>
                  <a:lnTo>
                    <a:pt x="27471" y="4947"/>
                  </a:lnTo>
                  <a:lnTo>
                    <a:pt x="27711" y="4851"/>
                  </a:lnTo>
                  <a:lnTo>
                    <a:pt x="27903" y="4707"/>
                  </a:lnTo>
                  <a:lnTo>
                    <a:pt x="28047" y="4515"/>
                  </a:lnTo>
                  <a:lnTo>
                    <a:pt x="28095" y="4323"/>
                  </a:lnTo>
                  <a:lnTo>
                    <a:pt x="28095" y="4083"/>
                  </a:lnTo>
                  <a:lnTo>
                    <a:pt x="28095" y="3987"/>
                  </a:lnTo>
                  <a:lnTo>
                    <a:pt x="27999" y="3891"/>
                  </a:lnTo>
                  <a:lnTo>
                    <a:pt x="27759" y="3651"/>
                  </a:lnTo>
                  <a:lnTo>
                    <a:pt x="27423" y="3458"/>
                  </a:lnTo>
                  <a:lnTo>
                    <a:pt x="27039" y="3266"/>
                  </a:lnTo>
                  <a:lnTo>
                    <a:pt x="26559" y="3122"/>
                  </a:lnTo>
                  <a:lnTo>
                    <a:pt x="25982" y="2930"/>
                  </a:lnTo>
                  <a:lnTo>
                    <a:pt x="24830" y="2690"/>
                  </a:lnTo>
                  <a:lnTo>
                    <a:pt x="23677" y="2498"/>
                  </a:lnTo>
                  <a:lnTo>
                    <a:pt x="22717" y="2354"/>
                  </a:lnTo>
                  <a:lnTo>
                    <a:pt x="21708" y="2258"/>
                  </a:lnTo>
                  <a:lnTo>
                    <a:pt x="20507" y="1634"/>
                  </a:lnTo>
                  <a:lnTo>
                    <a:pt x="19403" y="1105"/>
                  </a:lnTo>
                  <a:lnTo>
                    <a:pt x="18875" y="865"/>
                  </a:lnTo>
                  <a:lnTo>
                    <a:pt x="18394" y="673"/>
                  </a:lnTo>
                  <a:lnTo>
                    <a:pt x="17290" y="385"/>
                  </a:lnTo>
                  <a:lnTo>
                    <a:pt x="16185" y="145"/>
                  </a:lnTo>
                  <a:lnTo>
                    <a:pt x="15033" y="49"/>
                  </a:lnTo>
                  <a:lnTo>
                    <a:pt x="1383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59"/>
            <p:cNvSpPr/>
            <p:nvPr/>
          </p:nvSpPr>
          <p:spPr>
            <a:xfrm>
              <a:off x="457825" y="2674975"/>
              <a:ext cx="710800" cy="584725"/>
            </a:xfrm>
            <a:custGeom>
              <a:avLst/>
              <a:gdLst/>
              <a:ahLst/>
              <a:cxnLst/>
              <a:rect l="l" t="t" r="r" b="b"/>
              <a:pathLst>
                <a:path w="28432" h="23389" fill="none" extrusionOk="0">
                  <a:moveTo>
                    <a:pt x="25070" y="5235"/>
                  </a:moveTo>
                  <a:lnTo>
                    <a:pt x="25070" y="5235"/>
                  </a:lnTo>
                  <a:lnTo>
                    <a:pt x="25550" y="5235"/>
                  </a:lnTo>
                  <a:lnTo>
                    <a:pt x="26078" y="5235"/>
                  </a:lnTo>
                  <a:lnTo>
                    <a:pt x="26655" y="5139"/>
                  </a:lnTo>
                  <a:lnTo>
                    <a:pt x="27231" y="5043"/>
                  </a:lnTo>
                  <a:lnTo>
                    <a:pt x="27471" y="4947"/>
                  </a:lnTo>
                  <a:lnTo>
                    <a:pt x="27711" y="4851"/>
                  </a:lnTo>
                  <a:lnTo>
                    <a:pt x="27903" y="4707"/>
                  </a:lnTo>
                  <a:lnTo>
                    <a:pt x="28047" y="4515"/>
                  </a:lnTo>
                  <a:lnTo>
                    <a:pt x="28095" y="4323"/>
                  </a:lnTo>
                  <a:lnTo>
                    <a:pt x="28095" y="4083"/>
                  </a:lnTo>
                  <a:lnTo>
                    <a:pt x="28095" y="4083"/>
                  </a:lnTo>
                  <a:lnTo>
                    <a:pt x="28095" y="3987"/>
                  </a:lnTo>
                  <a:lnTo>
                    <a:pt x="27999" y="3891"/>
                  </a:lnTo>
                  <a:lnTo>
                    <a:pt x="27759" y="3651"/>
                  </a:lnTo>
                  <a:lnTo>
                    <a:pt x="27423" y="3458"/>
                  </a:lnTo>
                  <a:lnTo>
                    <a:pt x="27039" y="3266"/>
                  </a:lnTo>
                  <a:lnTo>
                    <a:pt x="26559" y="3122"/>
                  </a:lnTo>
                  <a:lnTo>
                    <a:pt x="25982" y="2930"/>
                  </a:lnTo>
                  <a:lnTo>
                    <a:pt x="24830" y="2690"/>
                  </a:lnTo>
                  <a:lnTo>
                    <a:pt x="23677" y="2498"/>
                  </a:lnTo>
                  <a:lnTo>
                    <a:pt x="22717" y="2354"/>
                  </a:lnTo>
                  <a:lnTo>
                    <a:pt x="21708" y="2258"/>
                  </a:lnTo>
                  <a:lnTo>
                    <a:pt x="21708" y="2258"/>
                  </a:lnTo>
                  <a:lnTo>
                    <a:pt x="20507" y="1634"/>
                  </a:lnTo>
                  <a:lnTo>
                    <a:pt x="19403" y="1105"/>
                  </a:lnTo>
                  <a:lnTo>
                    <a:pt x="18875" y="865"/>
                  </a:lnTo>
                  <a:lnTo>
                    <a:pt x="18394" y="673"/>
                  </a:lnTo>
                  <a:lnTo>
                    <a:pt x="18394" y="673"/>
                  </a:lnTo>
                  <a:lnTo>
                    <a:pt x="17290" y="385"/>
                  </a:lnTo>
                  <a:lnTo>
                    <a:pt x="16185" y="145"/>
                  </a:lnTo>
                  <a:lnTo>
                    <a:pt x="15033" y="49"/>
                  </a:lnTo>
                  <a:lnTo>
                    <a:pt x="13832" y="1"/>
                  </a:lnTo>
                  <a:lnTo>
                    <a:pt x="12631" y="49"/>
                  </a:lnTo>
                  <a:lnTo>
                    <a:pt x="11383" y="193"/>
                  </a:lnTo>
                  <a:lnTo>
                    <a:pt x="10182" y="385"/>
                  </a:lnTo>
                  <a:lnTo>
                    <a:pt x="8981" y="721"/>
                  </a:lnTo>
                  <a:lnTo>
                    <a:pt x="7829" y="1153"/>
                  </a:lnTo>
                  <a:lnTo>
                    <a:pt x="6676" y="1682"/>
                  </a:lnTo>
                  <a:lnTo>
                    <a:pt x="6148" y="2018"/>
                  </a:lnTo>
                  <a:lnTo>
                    <a:pt x="5620" y="2306"/>
                  </a:lnTo>
                  <a:lnTo>
                    <a:pt x="5139" y="2690"/>
                  </a:lnTo>
                  <a:lnTo>
                    <a:pt x="4611" y="3074"/>
                  </a:lnTo>
                  <a:lnTo>
                    <a:pt x="4179" y="3458"/>
                  </a:lnTo>
                  <a:lnTo>
                    <a:pt x="3699" y="3891"/>
                  </a:lnTo>
                  <a:lnTo>
                    <a:pt x="3266" y="4371"/>
                  </a:lnTo>
                  <a:lnTo>
                    <a:pt x="2882" y="4851"/>
                  </a:lnTo>
                  <a:lnTo>
                    <a:pt x="2498" y="5379"/>
                  </a:lnTo>
                  <a:lnTo>
                    <a:pt x="2162" y="5908"/>
                  </a:lnTo>
                  <a:lnTo>
                    <a:pt x="1826" y="6484"/>
                  </a:lnTo>
                  <a:lnTo>
                    <a:pt x="1537" y="7060"/>
                  </a:lnTo>
                  <a:lnTo>
                    <a:pt x="1537" y="7060"/>
                  </a:lnTo>
                  <a:lnTo>
                    <a:pt x="1009" y="8309"/>
                  </a:lnTo>
                  <a:lnTo>
                    <a:pt x="625" y="9510"/>
                  </a:lnTo>
                  <a:lnTo>
                    <a:pt x="337" y="10614"/>
                  </a:lnTo>
                  <a:lnTo>
                    <a:pt x="145" y="11671"/>
                  </a:lnTo>
                  <a:lnTo>
                    <a:pt x="49" y="12679"/>
                  </a:lnTo>
                  <a:lnTo>
                    <a:pt x="1" y="13592"/>
                  </a:lnTo>
                  <a:lnTo>
                    <a:pt x="49" y="14504"/>
                  </a:lnTo>
                  <a:lnTo>
                    <a:pt x="193" y="15321"/>
                  </a:lnTo>
                  <a:lnTo>
                    <a:pt x="385" y="16137"/>
                  </a:lnTo>
                  <a:lnTo>
                    <a:pt x="673" y="16858"/>
                  </a:lnTo>
                  <a:lnTo>
                    <a:pt x="961" y="17530"/>
                  </a:lnTo>
                  <a:lnTo>
                    <a:pt x="1345" y="18202"/>
                  </a:lnTo>
                  <a:lnTo>
                    <a:pt x="1730" y="18779"/>
                  </a:lnTo>
                  <a:lnTo>
                    <a:pt x="2210" y="19355"/>
                  </a:lnTo>
                  <a:lnTo>
                    <a:pt x="2642" y="19835"/>
                  </a:lnTo>
                  <a:lnTo>
                    <a:pt x="3170" y="20315"/>
                  </a:lnTo>
                  <a:lnTo>
                    <a:pt x="3651" y="20748"/>
                  </a:lnTo>
                  <a:lnTo>
                    <a:pt x="4179" y="21132"/>
                  </a:lnTo>
                  <a:lnTo>
                    <a:pt x="4707" y="21516"/>
                  </a:lnTo>
                  <a:lnTo>
                    <a:pt x="5283" y="21804"/>
                  </a:lnTo>
                  <a:lnTo>
                    <a:pt x="6292" y="22332"/>
                  </a:lnTo>
                  <a:lnTo>
                    <a:pt x="7252" y="22765"/>
                  </a:lnTo>
                  <a:lnTo>
                    <a:pt x="8069" y="23053"/>
                  </a:lnTo>
                  <a:lnTo>
                    <a:pt x="8741" y="23245"/>
                  </a:lnTo>
                  <a:lnTo>
                    <a:pt x="9318" y="23389"/>
                  </a:lnTo>
                  <a:lnTo>
                    <a:pt x="9318" y="23389"/>
                  </a:lnTo>
                  <a:lnTo>
                    <a:pt x="9029" y="23245"/>
                  </a:lnTo>
                  <a:lnTo>
                    <a:pt x="8693" y="23101"/>
                  </a:lnTo>
                  <a:lnTo>
                    <a:pt x="8117" y="22621"/>
                  </a:lnTo>
                  <a:lnTo>
                    <a:pt x="7589" y="22140"/>
                  </a:lnTo>
                  <a:lnTo>
                    <a:pt x="7108" y="21564"/>
                  </a:lnTo>
                  <a:lnTo>
                    <a:pt x="6724" y="21084"/>
                  </a:lnTo>
                  <a:lnTo>
                    <a:pt x="6388" y="20652"/>
                  </a:lnTo>
                  <a:lnTo>
                    <a:pt x="6148" y="20267"/>
                  </a:lnTo>
                  <a:lnTo>
                    <a:pt x="6148" y="20267"/>
                  </a:lnTo>
                  <a:lnTo>
                    <a:pt x="5764" y="20267"/>
                  </a:lnTo>
                  <a:lnTo>
                    <a:pt x="5331" y="20267"/>
                  </a:lnTo>
                  <a:lnTo>
                    <a:pt x="4851" y="20123"/>
                  </a:lnTo>
                  <a:lnTo>
                    <a:pt x="4611" y="20075"/>
                  </a:lnTo>
                  <a:lnTo>
                    <a:pt x="4323" y="19931"/>
                  </a:lnTo>
                  <a:lnTo>
                    <a:pt x="4083" y="19787"/>
                  </a:lnTo>
                  <a:lnTo>
                    <a:pt x="3795" y="19595"/>
                  </a:lnTo>
                  <a:lnTo>
                    <a:pt x="3554" y="19355"/>
                  </a:lnTo>
                  <a:lnTo>
                    <a:pt x="3314" y="19067"/>
                  </a:lnTo>
                  <a:lnTo>
                    <a:pt x="3122" y="18730"/>
                  </a:lnTo>
                  <a:lnTo>
                    <a:pt x="2978" y="18346"/>
                  </a:lnTo>
                  <a:lnTo>
                    <a:pt x="2978" y="18346"/>
                  </a:lnTo>
                  <a:lnTo>
                    <a:pt x="2786" y="17818"/>
                  </a:lnTo>
                  <a:lnTo>
                    <a:pt x="2738" y="17338"/>
                  </a:lnTo>
                  <a:lnTo>
                    <a:pt x="2690" y="16906"/>
                  </a:lnTo>
                  <a:lnTo>
                    <a:pt x="2738" y="16473"/>
                  </a:lnTo>
                  <a:lnTo>
                    <a:pt x="2834" y="16137"/>
                  </a:lnTo>
                  <a:lnTo>
                    <a:pt x="2930" y="15801"/>
                  </a:lnTo>
                  <a:lnTo>
                    <a:pt x="3122" y="15513"/>
                  </a:lnTo>
                  <a:lnTo>
                    <a:pt x="3314" y="15225"/>
                  </a:lnTo>
                  <a:lnTo>
                    <a:pt x="3506" y="15033"/>
                  </a:lnTo>
                  <a:lnTo>
                    <a:pt x="3747" y="14840"/>
                  </a:lnTo>
                  <a:lnTo>
                    <a:pt x="4275" y="14504"/>
                  </a:lnTo>
                  <a:lnTo>
                    <a:pt x="4755" y="14312"/>
                  </a:lnTo>
                  <a:lnTo>
                    <a:pt x="5187" y="14168"/>
                  </a:lnTo>
                  <a:lnTo>
                    <a:pt x="7012" y="17770"/>
                  </a:lnTo>
                  <a:lnTo>
                    <a:pt x="7012" y="17770"/>
                  </a:lnTo>
                  <a:lnTo>
                    <a:pt x="7204" y="17290"/>
                  </a:lnTo>
                  <a:lnTo>
                    <a:pt x="7396" y="16713"/>
                  </a:lnTo>
                  <a:lnTo>
                    <a:pt x="7541" y="16041"/>
                  </a:lnTo>
                  <a:lnTo>
                    <a:pt x="7637" y="15369"/>
                  </a:lnTo>
                  <a:lnTo>
                    <a:pt x="7733" y="14648"/>
                  </a:lnTo>
                  <a:lnTo>
                    <a:pt x="7733" y="13976"/>
                  </a:lnTo>
                  <a:lnTo>
                    <a:pt x="7685" y="13400"/>
                  </a:lnTo>
                  <a:lnTo>
                    <a:pt x="7589" y="12871"/>
                  </a:lnTo>
                  <a:lnTo>
                    <a:pt x="7589" y="12871"/>
                  </a:lnTo>
                  <a:lnTo>
                    <a:pt x="8309" y="12679"/>
                  </a:lnTo>
                  <a:lnTo>
                    <a:pt x="8981" y="12439"/>
                  </a:lnTo>
                  <a:lnTo>
                    <a:pt x="9558" y="12151"/>
                  </a:lnTo>
                  <a:lnTo>
                    <a:pt x="10038" y="11815"/>
                  </a:lnTo>
                  <a:lnTo>
                    <a:pt x="10518" y="11431"/>
                  </a:lnTo>
                  <a:lnTo>
                    <a:pt x="10902" y="11046"/>
                  </a:lnTo>
                  <a:lnTo>
                    <a:pt x="11239" y="10662"/>
                  </a:lnTo>
                  <a:lnTo>
                    <a:pt x="11527" y="10230"/>
                  </a:lnTo>
                  <a:lnTo>
                    <a:pt x="12103" y="9366"/>
                  </a:lnTo>
                  <a:lnTo>
                    <a:pt x="12583" y="8597"/>
                  </a:lnTo>
                  <a:lnTo>
                    <a:pt x="12871" y="8213"/>
                  </a:lnTo>
                  <a:lnTo>
                    <a:pt x="13160" y="7877"/>
                  </a:lnTo>
                  <a:lnTo>
                    <a:pt x="13448" y="7589"/>
                  </a:lnTo>
                  <a:lnTo>
                    <a:pt x="13784" y="7301"/>
                  </a:lnTo>
                  <a:lnTo>
                    <a:pt x="13784" y="7301"/>
                  </a:lnTo>
                  <a:lnTo>
                    <a:pt x="12871" y="8597"/>
                  </a:lnTo>
                  <a:lnTo>
                    <a:pt x="12439" y="9222"/>
                  </a:lnTo>
                  <a:lnTo>
                    <a:pt x="12103" y="9846"/>
                  </a:lnTo>
                  <a:lnTo>
                    <a:pt x="11863" y="10422"/>
                  </a:lnTo>
                  <a:lnTo>
                    <a:pt x="11815" y="10662"/>
                  </a:lnTo>
                  <a:lnTo>
                    <a:pt x="11767" y="10854"/>
                  </a:lnTo>
                  <a:lnTo>
                    <a:pt x="11815" y="11046"/>
                  </a:lnTo>
                  <a:lnTo>
                    <a:pt x="11911" y="11143"/>
                  </a:lnTo>
                  <a:lnTo>
                    <a:pt x="12055" y="11239"/>
                  </a:lnTo>
                  <a:lnTo>
                    <a:pt x="12247" y="11287"/>
                  </a:lnTo>
                  <a:lnTo>
                    <a:pt x="12247" y="11287"/>
                  </a:lnTo>
                  <a:lnTo>
                    <a:pt x="12535" y="11287"/>
                  </a:lnTo>
                  <a:lnTo>
                    <a:pt x="12871" y="11191"/>
                  </a:lnTo>
                  <a:lnTo>
                    <a:pt x="13160" y="11094"/>
                  </a:lnTo>
                  <a:lnTo>
                    <a:pt x="13496" y="10950"/>
                  </a:lnTo>
                  <a:lnTo>
                    <a:pt x="14120" y="10566"/>
                  </a:lnTo>
                  <a:lnTo>
                    <a:pt x="14696" y="10086"/>
                  </a:lnTo>
                  <a:lnTo>
                    <a:pt x="15273" y="9558"/>
                  </a:lnTo>
                  <a:lnTo>
                    <a:pt x="15753" y="8981"/>
                  </a:lnTo>
                  <a:lnTo>
                    <a:pt x="16185" y="8453"/>
                  </a:lnTo>
                  <a:lnTo>
                    <a:pt x="16521" y="7973"/>
                  </a:lnTo>
                  <a:lnTo>
                    <a:pt x="16521" y="7973"/>
                  </a:lnTo>
                  <a:lnTo>
                    <a:pt x="16185" y="8693"/>
                  </a:lnTo>
                  <a:lnTo>
                    <a:pt x="16041" y="9125"/>
                  </a:lnTo>
                  <a:lnTo>
                    <a:pt x="15945" y="9510"/>
                  </a:lnTo>
                  <a:lnTo>
                    <a:pt x="15849" y="9894"/>
                  </a:lnTo>
                  <a:lnTo>
                    <a:pt x="15849" y="10230"/>
                  </a:lnTo>
                  <a:lnTo>
                    <a:pt x="15849" y="10374"/>
                  </a:lnTo>
                  <a:lnTo>
                    <a:pt x="15897" y="10470"/>
                  </a:lnTo>
                  <a:lnTo>
                    <a:pt x="15993" y="10566"/>
                  </a:lnTo>
                  <a:lnTo>
                    <a:pt x="16089" y="10614"/>
                  </a:lnTo>
                  <a:lnTo>
                    <a:pt x="16089" y="10614"/>
                  </a:lnTo>
                  <a:lnTo>
                    <a:pt x="16281" y="10662"/>
                  </a:lnTo>
                  <a:lnTo>
                    <a:pt x="16425" y="10662"/>
                  </a:lnTo>
                  <a:lnTo>
                    <a:pt x="16665" y="10662"/>
                  </a:lnTo>
                  <a:lnTo>
                    <a:pt x="16857" y="10566"/>
                  </a:lnTo>
                  <a:lnTo>
                    <a:pt x="17338" y="10326"/>
                  </a:lnTo>
                  <a:lnTo>
                    <a:pt x="17770" y="9990"/>
                  </a:lnTo>
                  <a:lnTo>
                    <a:pt x="18202" y="9606"/>
                  </a:lnTo>
                  <a:lnTo>
                    <a:pt x="18586" y="9173"/>
                  </a:lnTo>
                  <a:lnTo>
                    <a:pt x="18875" y="8741"/>
                  </a:lnTo>
                  <a:lnTo>
                    <a:pt x="19067" y="8309"/>
                  </a:lnTo>
                  <a:lnTo>
                    <a:pt x="19067" y="8309"/>
                  </a:lnTo>
                  <a:lnTo>
                    <a:pt x="19451" y="8741"/>
                  </a:lnTo>
                  <a:lnTo>
                    <a:pt x="19835" y="9222"/>
                  </a:lnTo>
                  <a:lnTo>
                    <a:pt x="20267" y="9750"/>
                  </a:lnTo>
                  <a:lnTo>
                    <a:pt x="20796" y="10230"/>
                  </a:lnTo>
                  <a:lnTo>
                    <a:pt x="21276" y="10614"/>
                  </a:lnTo>
                  <a:lnTo>
                    <a:pt x="21516" y="10710"/>
                  </a:lnTo>
                  <a:lnTo>
                    <a:pt x="21708" y="10806"/>
                  </a:lnTo>
                  <a:lnTo>
                    <a:pt x="21900" y="10758"/>
                  </a:lnTo>
                  <a:lnTo>
                    <a:pt x="22092" y="10662"/>
                  </a:lnTo>
                  <a:lnTo>
                    <a:pt x="22092" y="10662"/>
                  </a:lnTo>
                  <a:lnTo>
                    <a:pt x="22188" y="10566"/>
                  </a:lnTo>
                  <a:lnTo>
                    <a:pt x="22236" y="10374"/>
                  </a:lnTo>
                  <a:lnTo>
                    <a:pt x="22284" y="10134"/>
                  </a:lnTo>
                  <a:lnTo>
                    <a:pt x="22284" y="9846"/>
                  </a:lnTo>
                  <a:lnTo>
                    <a:pt x="22284" y="9846"/>
                  </a:lnTo>
                  <a:lnTo>
                    <a:pt x="22620" y="10374"/>
                  </a:lnTo>
                  <a:lnTo>
                    <a:pt x="22957" y="10854"/>
                  </a:lnTo>
                  <a:lnTo>
                    <a:pt x="23197" y="11383"/>
                  </a:lnTo>
                  <a:lnTo>
                    <a:pt x="23437" y="11911"/>
                  </a:lnTo>
                  <a:lnTo>
                    <a:pt x="23773" y="12919"/>
                  </a:lnTo>
                  <a:lnTo>
                    <a:pt x="24013" y="13832"/>
                  </a:lnTo>
                  <a:lnTo>
                    <a:pt x="24205" y="14600"/>
                  </a:lnTo>
                  <a:lnTo>
                    <a:pt x="24301" y="15225"/>
                  </a:lnTo>
                  <a:lnTo>
                    <a:pt x="24349" y="15801"/>
                  </a:lnTo>
                  <a:lnTo>
                    <a:pt x="24349" y="15801"/>
                  </a:lnTo>
                  <a:lnTo>
                    <a:pt x="24830" y="15033"/>
                  </a:lnTo>
                  <a:lnTo>
                    <a:pt x="25214" y="14264"/>
                  </a:lnTo>
                  <a:lnTo>
                    <a:pt x="25550" y="13448"/>
                  </a:lnTo>
                  <a:lnTo>
                    <a:pt x="25790" y="12679"/>
                  </a:lnTo>
                  <a:lnTo>
                    <a:pt x="25982" y="11911"/>
                  </a:lnTo>
                  <a:lnTo>
                    <a:pt x="26078" y="11143"/>
                  </a:lnTo>
                  <a:lnTo>
                    <a:pt x="26078" y="10374"/>
                  </a:lnTo>
                  <a:lnTo>
                    <a:pt x="26030" y="9606"/>
                  </a:lnTo>
                  <a:lnTo>
                    <a:pt x="26030" y="9606"/>
                  </a:lnTo>
                  <a:lnTo>
                    <a:pt x="26703" y="9894"/>
                  </a:lnTo>
                  <a:lnTo>
                    <a:pt x="26991" y="9990"/>
                  </a:lnTo>
                  <a:lnTo>
                    <a:pt x="27279" y="10086"/>
                  </a:lnTo>
                  <a:lnTo>
                    <a:pt x="27567" y="10086"/>
                  </a:lnTo>
                  <a:lnTo>
                    <a:pt x="27855" y="10086"/>
                  </a:lnTo>
                  <a:lnTo>
                    <a:pt x="28047" y="9990"/>
                  </a:lnTo>
                  <a:lnTo>
                    <a:pt x="28239" y="9846"/>
                  </a:lnTo>
                  <a:lnTo>
                    <a:pt x="28239" y="9846"/>
                  </a:lnTo>
                  <a:lnTo>
                    <a:pt x="28335" y="9750"/>
                  </a:lnTo>
                  <a:lnTo>
                    <a:pt x="28384" y="9606"/>
                  </a:lnTo>
                  <a:lnTo>
                    <a:pt x="28432" y="9318"/>
                  </a:lnTo>
                  <a:lnTo>
                    <a:pt x="28335" y="9029"/>
                  </a:lnTo>
                  <a:lnTo>
                    <a:pt x="28191" y="8693"/>
                  </a:lnTo>
                  <a:lnTo>
                    <a:pt x="27951" y="8309"/>
                  </a:lnTo>
                  <a:lnTo>
                    <a:pt x="27711" y="7925"/>
                  </a:lnTo>
                  <a:lnTo>
                    <a:pt x="27039" y="7156"/>
                  </a:lnTo>
                  <a:lnTo>
                    <a:pt x="26318" y="6436"/>
                  </a:lnTo>
                  <a:lnTo>
                    <a:pt x="25694" y="5812"/>
                  </a:lnTo>
                  <a:lnTo>
                    <a:pt x="25070" y="52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59"/>
            <p:cNvSpPr/>
            <p:nvPr/>
          </p:nvSpPr>
          <p:spPr>
            <a:xfrm>
              <a:off x="908075" y="2721800"/>
              <a:ext cx="91250" cy="42050"/>
            </a:xfrm>
            <a:custGeom>
              <a:avLst/>
              <a:gdLst/>
              <a:ahLst/>
              <a:cxnLst/>
              <a:rect l="l" t="t" r="r" b="b"/>
              <a:pathLst>
                <a:path w="3650" h="1682" extrusionOk="0">
                  <a:moveTo>
                    <a:pt x="816" y="1"/>
                  </a:moveTo>
                  <a:lnTo>
                    <a:pt x="576" y="49"/>
                  </a:lnTo>
                  <a:lnTo>
                    <a:pt x="336" y="97"/>
                  </a:lnTo>
                  <a:lnTo>
                    <a:pt x="144" y="145"/>
                  </a:lnTo>
                  <a:lnTo>
                    <a:pt x="48" y="241"/>
                  </a:lnTo>
                  <a:lnTo>
                    <a:pt x="0" y="385"/>
                  </a:lnTo>
                  <a:lnTo>
                    <a:pt x="0" y="481"/>
                  </a:lnTo>
                  <a:lnTo>
                    <a:pt x="96" y="577"/>
                  </a:lnTo>
                  <a:lnTo>
                    <a:pt x="144" y="721"/>
                  </a:lnTo>
                  <a:lnTo>
                    <a:pt x="432" y="961"/>
                  </a:lnTo>
                  <a:lnTo>
                    <a:pt x="768" y="1201"/>
                  </a:lnTo>
                  <a:lnTo>
                    <a:pt x="1201" y="1393"/>
                  </a:lnTo>
                  <a:lnTo>
                    <a:pt x="1681" y="1537"/>
                  </a:lnTo>
                  <a:lnTo>
                    <a:pt x="2161" y="1682"/>
                  </a:lnTo>
                  <a:lnTo>
                    <a:pt x="2930" y="1682"/>
                  </a:lnTo>
                  <a:lnTo>
                    <a:pt x="3170" y="1634"/>
                  </a:lnTo>
                  <a:lnTo>
                    <a:pt x="3362" y="1537"/>
                  </a:lnTo>
                  <a:lnTo>
                    <a:pt x="3554" y="1393"/>
                  </a:lnTo>
                  <a:lnTo>
                    <a:pt x="3602" y="1297"/>
                  </a:lnTo>
                  <a:lnTo>
                    <a:pt x="3650" y="1153"/>
                  </a:lnTo>
                  <a:lnTo>
                    <a:pt x="3602" y="1057"/>
                  </a:lnTo>
                  <a:lnTo>
                    <a:pt x="3554" y="913"/>
                  </a:lnTo>
                  <a:lnTo>
                    <a:pt x="3458" y="769"/>
                  </a:lnTo>
                  <a:lnTo>
                    <a:pt x="3266" y="673"/>
                  </a:lnTo>
                  <a:lnTo>
                    <a:pt x="2882" y="481"/>
                  </a:lnTo>
                  <a:lnTo>
                    <a:pt x="2401" y="289"/>
                  </a:lnTo>
                  <a:lnTo>
                    <a:pt x="1873" y="145"/>
                  </a:lnTo>
                  <a:lnTo>
                    <a:pt x="1297" y="49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59"/>
            <p:cNvSpPr/>
            <p:nvPr/>
          </p:nvSpPr>
          <p:spPr>
            <a:xfrm>
              <a:off x="908075" y="2721800"/>
              <a:ext cx="91250" cy="42050"/>
            </a:xfrm>
            <a:custGeom>
              <a:avLst/>
              <a:gdLst/>
              <a:ahLst/>
              <a:cxnLst/>
              <a:rect l="l" t="t" r="r" b="b"/>
              <a:pathLst>
                <a:path w="3650" h="1682" fill="none" extrusionOk="0">
                  <a:moveTo>
                    <a:pt x="816" y="1"/>
                  </a:moveTo>
                  <a:lnTo>
                    <a:pt x="816" y="1"/>
                  </a:lnTo>
                  <a:lnTo>
                    <a:pt x="576" y="49"/>
                  </a:lnTo>
                  <a:lnTo>
                    <a:pt x="336" y="97"/>
                  </a:lnTo>
                  <a:lnTo>
                    <a:pt x="144" y="145"/>
                  </a:lnTo>
                  <a:lnTo>
                    <a:pt x="48" y="241"/>
                  </a:lnTo>
                  <a:lnTo>
                    <a:pt x="48" y="241"/>
                  </a:lnTo>
                  <a:lnTo>
                    <a:pt x="0" y="385"/>
                  </a:lnTo>
                  <a:lnTo>
                    <a:pt x="0" y="481"/>
                  </a:lnTo>
                  <a:lnTo>
                    <a:pt x="96" y="577"/>
                  </a:lnTo>
                  <a:lnTo>
                    <a:pt x="144" y="721"/>
                  </a:lnTo>
                  <a:lnTo>
                    <a:pt x="432" y="961"/>
                  </a:lnTo>
                  <a:lnTo>
                    <a:pt x="768" y="1201"/>
                  </a:lnTo>
                  <a:lnTo>
                    <a:pt x="1201" y="1393"/>
                  </a:lnTo>
                  <a:lnTo>
                    <a:pt x="1681" y="1537"/>
                  </a:lnTo>
                  <a:lnTo>
                    <a:pt x="2161" y="1682"/>
                  </a:lnTo>
                  <a:lnTo>
                    <a:pt x="2641" y="1682"/>
                  </a:lnTo>
                  <a:lnTo>
                    <a:pt x="2641" y="1682"/>
                  </a:lnTo>
                  <a:lnTo>
                    <a:pt x="2930" y="1682"/>
                  </a:lnTo>
                  <a:lnTo>
                    <a:pt x="3170" y="1634"/>
                  </a:lnTo>
                  <a:lnTo>
                    <a:pt x="3362" y="1537"/>
                  </a:lnTo>
                  <a:lnTo>
                    <a:pt x="3554" y="1393"/>
                  </a:lnTo>
                  <a:lnTo>
                    <a:pt x="3554" y="1393"/>
                  </a:lnTo>
                  <a:lnTo>
                    <a:pt x="3602" y="1297"/>
                  </a:lnTo>
                  <a:lnTo>
                    <a:pt x="3650" y="1153"/>
                  </a:lnTo>
                  <a:lnTo>
                    <a:pt x="3602" y="1057"/>
                  </a:lnTo>
                  <a:lnTo>
                    <a:pt x="3554" y="913"/>
                  </a:lnTo>
                  <a:lnTo>
                    <a:pt x="3458" y="769"/>
                  </a:lnTo>
                  <a:lnTo>
                    <a:pt x="3266" y="673"/>
                  </a:lnTo>
                  <a:lnTo>
                    <a:pt x="2882" y="481"/>
                  </a:lnTo>
                  <a:lnTo>
                    <a:pt x="2401" y="289"/>
                  </a:lnTo>
                  <a:lnTo>
                    <a:pt x="1873" y="145"/>
                  </a:lnTo>
                  <a:lnTo>
                    <a:pt x="1297" y="49"/>
                  </a:lnTo>
                  <a:lnTo>
                    <a:pt x="81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59"/>
            <p:cNvSpPr/>
            <p:nvPr/>
          </p:nvSpPr>
          <p:spPr>
            <a:xfrm>
              <a:off x="894850" y="2755425"/>
              <a:ext cx="49250" cy="37250"/>
            </a:xfrm>
            <a:custGeom>
              <a:avLst/>
              <a:gdLst/>
              <a:ahLst/>
              <a:cxnLst/>
              <a:rect l="l" t="t" r="r" b="b"/>
              <a:pathLst>
                <a:path w="1970" h="1490" extrusionOk="0">
                  <a:moveTo>
                    <a:pt x="433" y="0"/>
                  </a:moveTo>
                  <a:lnTo>
                    <a:pt x="241" y="48"/>
                  </a:lnTo>
                  <a:lnTo>
                    <a:pt x="145" y="96"/>
                  </a:lnTo>
                  <a:lnTo>
                    <a:pt x="49" y="192"/>
                  </a:lnTo>
                  <a:lnTo>
                    <a:pt x="1" y="289"/>
                  </a:lnTo>
                  <a:lnTo>
                    <a:pt x="1" y="529"/>
                  </a:lnTo>
                  <a:lnTo>
                    <a:pt x="97" y="721"/>
                  </a:lnTo>
                  <a:lnTo>
                    <a:pt x="289" y="961"/>
                  </a:lnTo>
                  <a:lnTo>
                    <a:pt x="529" y="1153"/>
                  </a:lnTo>
                  <a:lnTo>
                    <a:pt x="817" y="1297"/>
                  </a:lnTo>
                  <a:lnTo>
                    <a:pt x="1105" y="1441"/>
                  </a:lnTo>
                  <a:lnTo>
                    <a:pt x="1442" y="1489"/>
                  </a:lnTo>
                  <a:lnTo>
                    <a:pt x="1730" y="1393"/>
                  </a:lnTo>
                  <a:lnTo>
                    <a:pt x="1874" y="1345"/>
                  </a:lnTo>
                  <a:lnTo>
                    <a:pt x="1922" y="1297"/>
                  </a:lnTo>
                  <a:lnTo>
                    <a:pt x="1970" y="1201"/>
                  </a:lnTo>
                  <a:lnTo>
                    <a:pt x="1970" y="1105"/>
                  </a:lnTo>
                  <a:lnTo>
                    <a:pt x="1874" y="865"/>
                  </a:lnTo>
                  <a:lnTo>
                    <a:pt x="1634" y="625"/>
                  </a:lnTo>
                  <a:lnTo>
                    <a:pt x="1345" y="385"/>
                  </a:lnTo>
                  <a:lnTo>
                    <a:pt x="1057" y="192"/>
                  </a:lnTo>
                  <a:lnTo>
                    <a:pt x="721" y="4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59"/>
            <p:cNvSpPr/>
            <p:nvPr/>
          </p:nvSpPr>
          <p:spPr>
            <a:xfrm>
              <a:off x="894850" y="2755425"/>
              <a:ext cx="49250" cy="37250"/>
            </a:xfrm>
            <a:custGeom>
              <a:avLst/>
              <a:gdLst/>
              <a:ahLst/>
              <a:cxnLst/>
              <a:rect l="l" t="t" r="r" b="b"/>
              <a:pathLst>
                <a:path w="1970" h="1490" fill="none" extrusionOk="0">
                  <a:moveTo>
                    <a:pt x="433" y="0"/>
                  </a:moveTo>
                  <a:lnTo>
                    <a:pt x="433" y="0"/>
                  </a:lnTo>
                  <a:lnTo>
                    <a:pt x="241" y="4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49" y="192"/>
                  </a:lnTo>
                  <a:lnTo>
                    <a:pt x="1" y="289"/>
                  </a:lnTo>
                  <a:lnTo>
                    <a:pt x="1" y="529"/>
                  </a:lnTo>
                  <a:lnTo>
                    <a:pt x="97" y="721"/>
                  </a:lnTo>
                  <a:lnTo>
                    <a:pt x="289" y="961"/>
                  </a:lnTo>
                  <a:lnTo>
                    <a:pt x="529" y="1153"/>
                  </a:lnTo>
                  <a:lnTo>
                    <a:pt x="817" y="1297"/>
                  </a:lnTo>
                  <a:lnTo>
                    <a:pt x="1105" y="1441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730" y="1393"/>
                  </a:lnTo>
                  <a:lnTo>
                    <a:pt x="1730" y="1393"/>
                  </a:lnTo>
                  <a:lnTo>
                    <a:pt x="1874" y="1345"/>
                  </a:lnTo>
                  <a:lnTo>
                    <a:pt x="1922" y="1297"/>
                  </a:lnTo>
                  <a:lnTo>
                    <a:pt x="1970" y="1201"/>
                  </a:lnTo>
                  <a:lnTo>
                    <a:pt x="1970" y="1105"/>
                  </a:lnTo>
                  <a:lnTo>
                    <a:pt x="1874" y="865"/>
                  </a:lnTo>
                  <a:lnTo>
                    <a:pt x="1634" y="625"/>
                  </a:lnTo>
                  <a:lnTo>
                    <a:pt x="1345" y="385"/>
                  </a:lnTo>
                  <a:lnTo>
                    <a:pt x="1057" y="192"/>
                  </a:lnTo>
                  <a:lnTo>
                    <a:pt x="721" y="48"/>
                  </a:lnTo>
                  <a:lnTo>
                    <a:pt x="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59"/>
            <p:cNvSpPr/>
            <p:nvPr/>
          </p:nvSpPr>
          <p:spPr>
            <a:xfrm>
              <a:off x="539475" y="2853875"/>
              <a:ext cx="40850" cy="58850"/>
            </a:xfrm>
            <a:custGeom>
              <a:avLst/>
              <a:gdLst/>
              <a:ahLst/>
              <a:cxnLst/>
              <a:rect l="l" t="t" r="r" b="b"/>
              <a:pathLst>
                <a:path w="1634" h="2354" extrusionOk="0">
                  <a:moveTo>
                    <a:pt x="1201" y="0"/>
                  </a:moveTo>
                  <a:lnTo>
                    <a:pt x="1009" y="48"/>
                  </a:lnTo>
                  <a:lnTo>
                    <a:pt x="865" y="145"/>
                  </a:lnTo>
                  <a:lnTo>
                    <a:pt x="529" y="433"/>
                  </a:lnTo>
                  <a:lnTo>
                    <a:pt x="288" y="769"/>
                  </a:lnTo>
                  <a:lnTo>
                    <a:pt x="96" y="1153"/>
                  </a:lnTo>
                  <a:lnTo>
                    <a:pt x="0" y="1537"/>
                  </a:lnTo>
                  <a:lnTo>
                    <a:pt x="0" y="1729"/>
                  </a:lnTo>
                  <a:lnTo>
                    <a:pt x="48" y="1921"/>
                  </a:lnTo>
                  <a:lnTo>
                    <a:pt x="96" y="2066"/>
                  </a:lnTo>
                  <a:lnTo>
                    <a:pt x="192" y="2162"/>
                  </a:lnTo>
                  <a:lnTo>
                    <a:pt x="337" y="2258"/>
                  </a:lnTo>
                  <a:lnTo>
                    <a:pt x="481" y="2354"/>
                  </a:lnTo>
                  <a:lnTo>
                    <a:pt x="577" y="2354"/>
                  </a:lnTo>
                  <a:lnTo>
                    <a:pt x="769" y="2306"/>
                  </a:lnTo>
                  <a:lnTo>
                    <a:pt x="913" y="2258"/>
                  </a:lnTo>
                  <a:lnTo>
                    <a:pt x="1057" y="2114"/>
                  </a:lnTo>
                  <a:lnTo>
                    <a:pt x="1201" y="1969"/>
                  </a:lnTo>
                  <a:lnTo>
                    <a:pt x="1441" y="1585"/>
                  </a:lnTo>
                  <a:lnTo>
                    <a:pt x="1585" y="1153"/>
                  </a:lnTo>
                  <a:lnTo>
                    <a:pt x="1633" y="721"/>
                  </a:lnTo>
                  <a:lnTo>
                    <a:pt x="1633" y="337"/>
                  </a:lnTo>
                  <a:lnTo>
                    <a:pt x="1585" y="193"/>
                  </a:lnTo>
                  <a:lnTo>
                    <a:pt x="1537" y="96"/>
                  </a:lnTo>
                  <a:lnTo>
                    <a:pt x="144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59"/>
            <p:cNvSpPr/>
            <p:nvPr/>
          </p:nvSpPr>
          <p:spPr>
            <a:xfrm>
              <a:off x="539475" y="2853875"/>
              <a:ext cx="40850" cy="58850"/>
            </a:xfrm>
            <a:custGeom>
              <a:avLst/>
              <a:gdLst/>
              <a:ahLst/>
              <a:cxnLst/>
              <a:rect l="l" t="t" r="r" b="b"/>
              <a:pathLst>
                <a:path w="1634" h="2354" fill="none" extrusionOk="0">
                  <a:moveTo>
                    <a:pt x="1297" y="0"/>
                  </a:moveTo>
                  <a:lnTo>
                    <a:pt x="1297" y="0"/>
                  </a:lnTo>
                  <a:lnTo>
                    <a:pt x="1201" y="0"/>
                  </a:lnTo>
                  <a:lnTo>
                    <a:pt x="1201" y="0"/>
                  </a:lnTo>
                  <a:lnTo>
                    <a:pt x="1009" y="48"/>
                  </a:lnTo>
                  <a:lnTo>
                    <a:pt x="865" y="145"/>
                  </a:lnTo>
                  <a:lnTo>
                    <a:pt x="529" y="433"/>
                  </a:lnTo>
                  <a:lnTo>
                    <a:pt x="288" y="769"/>
                  </a:lnTo>
                  <a:lnTo>
                    <a:pt x="96" y="1153"/>
                  </a:lnTo>
                  <a:lnTo>
                    <a:pt x="0" y="1537"/>
                  </a:lnTo>
                  <a:lnTo>
                    <a:pt x="0" y="1729"/>
                  </a:lnTo>
                  <a:lnTo>
                    <a:pt x="48" y="1921"/>
                  </a:lnTo>
                  <a:lnTo>
                    <a:pt x="96" y="2066"/>
                  </a:lnTo>
                  <a:lnTo>
                    <a:pt x="192" y="2162"/>
                  </a:lnTo>
                  <a:lnTo>
                    <a:pt x="337" y="2258"/>
                  </a:lnTo>
                  <a:lnTo>
                    <a:pt x="481" y="2354"/>
                  </a:lnTo>
                  <a:lnTo>
                    <a:pt x="481" y="2354"/>
                  </a:lnTo>
                  <a:lnTo>
                    <a:pt x="577" y="2354"/>
                  </a:lnTo>
                  <a:lnTo>
                    <a:pt x="577" y="2354"/>
                  </a:lnTo>
                  <a:lnTo>
                    <a:pt x="769" y="2306"/>
                  </a:lnTo>
                  <a:lnTo>
                    <a:pt x="913" y="2258"/>
                  </a:lnTo>
                  <a:lnTo>
                    <a:pt x="1057" y="2114"/>
                  </a:lnTo>
                  <a:lnTo>
                    <a:pt x="1201" y="1969"/>
                  </a:lnTo>
                  <a:lnTo>
                    <a:pt x="1441" y="1585"/>
                  </a:lnTo>
                  <a:lnTo>
                    <a:pt x="1585" y="1153"/>
                  </a:lnTo>
                  <a:lnTo>
                    <a:pt x="1585" y="1153"/>
                  </a:lnTo>
                  <a:lnTo>
                    <a:pt x="1633" y="721"/>
                  </a:lnTo>
                  <a:lnTo>
                    <a:pt x="1633" y="337"/>
                  </a:lnTo>
                  <a:lnTo>
                    <a:pt x="1585" y="193"/>
                  </a:lnTo>
                  <a:lnTo>
                    <a:pt x="1537" y="96"/>
                  </a:lnTo>
                  <a:lnTo>
                    <a:pt x="1441" y="0"/>
                  </a:lnTo>
                  <a:lnTo>
                    <a:pt x="12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59"/>
            <p:cNvSpPr/>
            <p:nvPr/>
          </p:nvSpPr>
          <p:spPr>
            <a:xfrm>
              <a:off x="587500" y="2875475"/>
              <a:ext cx="28825" cy="40850"/>
            </a:xfrm>
            <a:custGeom>
              <a:avLst/>
              <a:gdLst/>
              <a:ahLst/>
              <a:cxnLst/>
              <a:rect l="l" t="t" r="r" b="b"/>
              <a:pathLst>
                <a:path w="1153" h="1634" extrusionOk="0">
                  <a:moveTo>
                    <a:pt x="817" y="1"/>
                  </a:moveTo>
                  <a:lnTo>
                    <a:pt x="577" y="97"/>
                  </a:lnTo>
                  <a:lnTo>
                    <a:pt x="385" y="289"/>
                  </a:lnTo>
                  <a:lnTo>
                    <a:pt x="192" y="529"/>
                  </a:lnTo>
                  <a:lnTo>
                    <a:pt x="48" y="817"/>
                  </a:lnTo>
                  <a:lnTo>
                    <a:pt x="0" y="1105"/>
                  </a:lnTo>
                  <a:lnTo>
                    <a:pt x="0" y="1346"/>
                  </a:lnTo>
                  <a:lnTo>
                    <a:pt x="48" y="1442"/>
                  </a:lnTo>
                  <a:lnTo>
                    <a:pt x="96" y="1538"/>
                  </a:lnTo>
                  <a:lnTo>
                    <a:pt x="192" y="1586"/>
                  </a:lnTo>
                  <a:lnTo>
                    <a:pt x="337" y="1634"/>
                  </a:lnTo>
                  <a:lnTo>
                    <a:pt x="529" y="1634"/>
                  </a:lnTo>
                  <a:lnTo>
                    <a:pt x="625" y="1586"/>
                  </a:lnTo>
                  <a:lnTo>
                    <a:pt x="817" y="1394"/>
                  </a:lnTo>
                  <a:lnTo>
                    <a:pt x="1009" y="1105"/>
                  </a:lnTo>
                  <a:lnTo>
                    <a:pt x="1105" y="817"/>
                  </a:lnTo>
                  <a:lnTo>
                    <a:pt x="1153" y="529"/>
                  </a:lnTo>
                  <a:lnTo>
                    <a:pt x="1153" y="241"/>
                  </a:lnTo>
                  <a:lnTo>
                    <a:pt x="1057" y="49"/>
                  </a:lnTo>
                  <a:lnTo>
                    <a:pt x="1009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59"/>
            <p:cNvSpPr/>
            <p:nvPr/>
          </p:nvSpPr>
          <p:spPr>
            <a:xfrm>
              <a:off x="587500" y="2875475"/>
              <a:ext cx="28825" cy="40850"/>
            </a:xfrm>
            <a:custGeom>
              <a:avLst/>
              <a:gdLst/>
              <a:ahLst/>
              <a:cxnLst/>
              <a:rect l="l" t="t" r="r" b="b"/>
              <a:pathLst>
                <a:path w="1153" h="1634" fill="none" extrusionOk="0">
                  <a:moveTo>
                    <a:pt x="913" y="1"/>
                  </a:moveTo>
                  <a:lnTo>
                    <a:pt x="913" y="1"/>
                  </a:lnTo>
                  <a:lnTo>
                    <a:pt x="817" y="1"/>
                  </a:lnTo>
                  <a:lnTo>
                    <a:pt x="817" y="1"/>
                  </a:lnTo>
                  <a:lnTo>
                    <a:pt x="577" y="97"/>
                  </a:lnTo>
                  <a:lnTo>
                    <a:pt x="385" y="289"/>
                  </a:lnTo>
                  <a:lnTo>
                    <a:pt x="192" y="529"/>
                  </a:lnTo>
                  <a:lnTo>
                    <a:pt x="48" y="817"/>
                  </a:lnTo>
                  <a:lnTo>
                    <a:pt x="0" y="1105"/>
                  </a:lnTo>
                  <a:lnTo>
                    <a:pt x="0" y="1346"/>
                  </a:lnTo>
                  <a:lnTo>
                    <a:pt x="48" y="1442"/>
                  </a:lnTo>
                  <a:lnTo>
                    <a:pt x="96" y="1538"/>
                  </a:lnTo>
                  <a:lnTo>
                    <a:pt x="192" y="1586"/>
                  </a:lnTo>
                  <a:lnTo>
                    <a:pt x="337" y="1634"/>
                  </a:lnTo>
                  <a:lnTo>
                    <a:pt x="337" y="1634"/>
                  </a:lnTo>
                  <a:lnTo>
                    <a:pt x="385" y="1634"/>
                  </a:lnTo>
                  <a:lnTo>
                    <a:pt x="385" y="1634"/>
                  </a:lnTo>
                  <a:lnTo>
                    <a:pt x="529" y="1634"/>
                  </a:lnTo>
                  <a:lnTo>
                    <a:pt x="625" y="1586"/>
                  </a:lnTo>
                  <a:lnTo>
                    <a:pt x="817" y="1394"/>
                  </a:lnTo>
                  <a:lnTo>
                    <a:pt x="1009" y="1105"/>
                  </a:lnTo>
                  <a:lnTo>
                    <a:pt x="1105" y="817"/>
                  </a:lnTo>
                  <a:lnTo>
                    <a:pt x="1105" y="817"/>
                  </a:lnTo>
                  <a:lnTo>
                    <a:pt x="1153" y="529"/>
                  </a:lnTo>
                  <a:lnTo>
                    <a:pt x="1153" y="241"/>
                  </a:lnTo>
                  <a:lnTo>
                    <a:pt x="1057" y="49"/>
                  </a:lnTo>
                  <a:lnTo>
                    <a:pt x="1009" y="1"/>
                  </a:lnTo>
                  <a:lnTo>
                    <a:pt x="9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09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6" name="Google Shape;3066;p35"/>
          <p:cNvSpPr/>
          <p:nvPr/>
        </p:nvSpPr>
        <p:spPr>
          <a:xfrm>
            <a:off x="1036950" y="1222795"/>
            <a:ext cx="7070100" cy="24798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552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8" name="Google Shape;3068;p35"/>
          <p:cNvSpPr txBox="1">
            <a:spLocks noGrp="1"/>
          </p:cNvSpPr>
          <p:nvPr>
            <p:ph type="ctrTitle"/>
          </p:nvPr>
        </p:nvSpPr>
        <p:spPr>
          <a:xfrm>
            <a:off x="1092026" y="1299588"/>
            <a:ext cx="7674520" cy="17490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6000" b="1" dirty="0"/>
              <a:t/>
            </a:r>
            <a:br>
              <a:rPr lang="en-US" sz="6000" b="1" dirty="0"/>
            </a:br>
            <a:r>
              <a:rPr lang="en-US" sz="6000" b="1" dirty="0">
                <a:solidFill>
                  <a:srgbClr val="7030A0"/>
                </a:solidFill>
              </a:rPr>
              <a:t>Our school facilities</a:t>
            </a:r>
            <a:r>
              <a:rPr lang="en-US" sz="6000" b="1" dirty="0">
                <a:solidFill>
                  <a:srgbClr val="FF0000"/>
                </a:solidFill>
              </a:rPr>
              <a:t/>
            </a:r>
            <a:br>
              <a:rPr lang="en-US" sz="6000" b="1" dirty="0">
                <a:solidFill>
                  <a:srgbClr val="FF0000"/>
                </a:solidFill>
              </a:rPr>
            </a:br>
            <a:endParaRPr dirty="0">
              <a:solidFill>
                <a:schemeClr val="accent4"/>
              </a:solidFill>
            </a:endParaRPr>
          </a:p>
        </p:txBody>
      </p:sp>
      <p:sp>
        <p:nvSpPr>
          <p:cNvPr id="3070" name="Google Shape;3070;p35"/>
          <p:cNvSpPr/>
          <p:nvPr/>
        </p:nvSpPr>
        <p:spPr>
          <a:xfrm rot="294481">
            <a:off x="1926027" y="2495492"/>
            <a:ext cx="261852" cy="260529"/>
          </a:xfrm>
          <a:custGeom>
            <a:avLst/>
            <a:gdLst/>
            <a:ahLst/>
            <a:cxnLst/>
            <a:rect l="l" t="t" r="r" b="b"/>
            <a:pathLst>
              <a:path w="6293" h="6274" extrusionOk="0">
                <a:moveTo>
                  <a:pt x="1854" y="1"/>
                </a:moveTo>
                <a:lnTo>
                  <a:pt x="1950" y="1931"/>
                </a:lnTo>
                <a:lnTo>
                  <a:pt x="1" y="1834"/>
                </a:lnTo>
                <a:lnTo>
                  <a:pt x="1" y="1834"/>
                </a:lnTo>
                <a:lnTo>
                  <a:pt x="1448" y="3127"/>
                </a:lnTo>
                <a:lnTo>
                  <a:pt x="1" y="4440"/>
                </a:lnTo>
                <a:lnTo>
                  <a:pt x="1950" y="4343"/>
                </a:lnTo>
                <a:lnTo>
                  <a:pt x="1854" y="6273"/>
                </a:lnTo>
                <a:lnTo>
                  <a:pt x="3147" y="4826"/>
                </a:lnTo>
                <a:lnTo>
                  <a:pt x="4440" y="6273"/>
                </a:lnTo>
                <a:lnTo>
                  <a:pt x="4343" y="4343"/>
                </a:lnTo>
                <a:lnTo>
                  <a:pt x="6293" y="4440"/>
                </a:lnTo>
                <a:lnTo>
                  <a:pt x="4845" y="3127"/>
                </a:lnTo>
                <a:lnTo>
                  <a:pt x="6293" y="1834"/>
                </a:lnTo>
                <a:lnTo>
                  <a:pt x="4343" y="1931"/>
                </a:lnTo>
                <a:lnTo>
                  <a:pt x="4440" y="1"/>
                </a:lnTo>
                <a:lnTo>
                  <a:pt x="3147" y="1429"/>
                </a:lnTo>
                <a:lnTo>
                  <a:pt x="1854" y="1"/>
                </a:lnTo>
                <a:close/>
                <a:moveTo>
                  <a:pt x="1854" y="6273"/>
                </a:moveTo>
                <a:lnTo>
                  <a:pt x="1854" y="6273"/>
                </a:lnTo>
                <a:lnTo>
                  <a:pt x="1854" y="6273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1" name="Google Shape;3071;p35"/>
          <p:cNvSpPr/>
          <p:nvPr/>
        </p:nvSpPr>
        <p:spPr>
          <a:xfrm rot="294481">
            <a:off x="7002352" y="2532067"/>
            <a:ext cx="261852" cy="260529"/>
          </a:xfrm>
          <a:custGeom>
            <a:avLst/>
            <a:gdLst/>
            <a:ahLst/>
            <a:cxnLst/>
            <a:rect l="l" t="t" r="r" b="b"/>
            <a:pathLst>
              <a:path w="6293" h="6274" extrusionOk="0">
                <a:moveTo>
                  <a:pt x="1854" y="1"/>
                </a:moveTo>
                <a:lnTo>
                  <a:pt x="1950" y="1931"/>
                </a:lnTo>
                <a:lnTo>
                  <a:pt x="1" y="1834"/>
                </a:lnTo>
                <a:lnTo>
                  <a:pt x="1" y="1834"/>
                </a:lnTo>
                <a:lnTo>
                  <a:pt x="1448" y="3127"/>
                </a:lnTo>
                <a:lnTo>
                  <a:pt x="1" y="4440"/>
                </a:lnTo>
                <a:lnTo>
                  <a:pt x="1950" y="4343"/>
                </a:lnTo>
                <a:lnTo>
                  <a:pt x="1854" y="6273"/>
                </a:lnTo>
                <a:lnTo>
                  <a:pt x="3147" y="4826"/>
                </a:lnTo>
                <a:lnTo>
                  <a:pt x="4440" y="6273"/>
                </a:lnTo>
                <a:lnTo>
                  <a:pt x="4343" y="4343"/>
                </a:lnTo>
                <a:lnTo>
                  <a:pt x="6293" y="4440"/>
                </a:lnTo>
                <a:lnTo>
                  <a:pt x="4845" y="3127"/>
                </a:lnTo>
                <a:lnTo>
                  <a:pt x="6293" y="1834"/>
                </a:lnTo>
                <a:lnTo>
                  <a:pt x="4343" y="1931"/>
                </a:lnTo>
                <a:lnTo>
                  <a:pt x="4440" y="1"/>
                </a:lnTo>
                <a:lnTo>
                  <a:pt x="3147" y="1429"/>
                </a:lnTo>
                <a:lnTo>
                  <a:pt x="1854" y="1"/>
                </a:lnTo>
                <a:close/>
                <a:moveTo>
                  <a:pt x="1854" y="6273"/>
                </a:moveTo>
                <a:lnTo>
                  <a:pt x="1854" y="6273"/>
                </a:lnTo>
                <a:lnTo>
                  <a:pt x="1854" y="6273"/>
                </a:lnTo>
                <a:close/>
              </a:path>
            </a:pathLst>
          </a:cu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72" name="Google Shape;3072;p35"/>
          <p:cNvGrpSpPr/>
          <p:nvPr/>
        </p:nvGrpSpPr>
        <p:grpSpPr>
          <a:xfrm>
            <a:off x="4102846" y="1079700"/>
            <a:ext cx="1083859" cy="386437"/>
            <a:chOff x="4030071" y="192575"/>
            <a:chExt cx="1083859" cy="386437"/>
          </a:xfrm>
        </p:grpSpPr>
        <p:sp>
          <p:nvSpPr>
            <p:cNvPr id="3073" name="Google Shape;3073;p35"/>
            <p:cNvSpPr/>
            <p:nvPr/>
          </p:nvSpPr>
          <p:spPr>
            <a:xfrm>
              <a:off x="4030071" y="241924"/>
              <a:ext cx="478753" cy="337088"/>
            </a:xfrm>
            <a:custGeom>
              <a:avLst/>
              <a:gdLst/>
              <a:ahLst/>
              <a:cxnLst/>
              <a:rect l="l" t="t" r="r" b="b"/>
              <a:pathLst>
                <a:path w="35035" h="24668" extrusionOk="0">
                  <a:moveTo>
                    <a:pt x="23392" y="1"/>
                  </a:moveTo>
                  <a:lnTo>
                    <a:pt x="22818" y="22"/>
                  </a:lnTo>
                  <a:lnTo>
                    <a:pt x="22266" y="65"/>
                  </a:lnTo>
                  <a:lnTo>
                    <a:pt x="21713" y="128"/>
                  </a:lnTo>
                  <a:lnTo>
                    <a:pt x="21182" y="235"/>
                  </a:lnTo>
                  <a:lnTo>
                    <a:pt x="20672" y="383"/>
                  </a:lnTo>
                  <a:lnTo>
                    <a:pt x="20439" y="489"/>
                  </a:lnTo>
                  <a:lnTo>
                    <a:pt x="20205" y="574"/>
                  </a:lnTo>
                  <a:lnTo>
                    <a:pt x="19992" y="702"/>
                  </a:lnTo>
                  <a:lnTo>
                    <a:pt x="19759" y="808"/>
                  </a:lnTo>
                  <a:lnTo>
                    <a:pt x="19568" y="957"/>
                  </a:lnTo>
                  <a:lnTo>
                    <a:pt x="19376" y="1106"/>
                  </a:lnTo>
                  <a:lnTo>
                    <a:pt x="19185" y="1276"/>
                  </a:lnTo>
                  <a:lnTo>
                    <a:pt x="19015" y="1446"/>
                  </a:lnTo>
                  <a:lnTo>
                    <a:pt x="19334" y="1658"/>
                  </a:lnTo>
                  <a:lnTo>
                    <a:pt x="19759" y="1955"/>
                  </a:lnTo>
                  <a:lnTo>
                    <a:pt x="20184" y="2253"/>
                  </a:lnTo>
                  <a:lnTo>
                    <a:pt x="20524" y="2444"/>
                  </a:lnTo>
                  <a:lnTo>
                    <a:pt x="19206" y="2890"/>
                  </a:lnTo>
                  <a:lnTo>
                    <a:pt x="17910" y="3358"/>
                  </a:lnTo>
                  <a:lnTo>
                    <a:pt x="17252" y="3613"/>
                  </a:lnTo>
                  <a:lnTo>
                    <a:pt x="16614" y="3889"/>
                  </a:lnTo>
                  <a:lnTo>
                    <a:pt x="15998" y="4186"/>
                  </a:lnTo>
                  <a:lnTo>
                    <a:pt x="15361" y="4484"/>
                  </a:lnTo>
                  <a:lnTo>
                    <a:pt x="14745" y="4781"/>
                  </a:lnTo>
                  <a:lnTo>
                    <a:pt x="14150" y="5121"/>
                  </a:lnTo>
                  <a:lnTo>
                    <a:pt x="13555" y="5461"/>
                  </a:lnTo>
                  <a:lnTo>
                    <a:pt x="12960" y="5822"/>
                  </a:lnTo>
                  <a:lnTo>
                    <a:pt x="12386" y="6205"/>
                  </a:lnTo>
                  <a:lnTo>
                    <a:pt x="11834" y="6608"/>
                  </a:lnTo>
                  <a:lnTo>
                    <a:pt x="11282" y="7033"/>
                  </a:lnTo>
                  <a:lnTo>
                    <a:pt x="10750" y="7458"/>
                  </a:lnTo>
                  <a:lnTo>
                    <a:pt x="11197" y="7586"/>
                  </a:lnTo>
                  <a:lnTo>
                    <a:pt x="11600" y="7713"/>
                  </a:lnTo>
                  <a:lnTo>
                    <a:pt x="11961" y="7883"/>
                  </a:lnTo>
                  <a:lnTo>
                    <a:pt x="12365" y="8117"/>
                  </a:lnTo>
                  <a:lnTo>
                    <a:pt x="11707" y="8414"/>
                  </a:lnTo>
                  <a:lnTo>
                    <a:pt x="11090" y="8712"/>
                  </a:lnTo>
                  <a:lnTo>
                    <a:pt x="10496" y="9052"/>
                  </a:lnTo>
                  <a:lnTo>
                    <a:pt x="9964" y="9392"/>
                  </a:lnTo>
                  <a:lnTo>
                    <a:pt x="9433" y="9753"/>
                  </a:lnTo>
                  <a:lnTo>
                    <a:pt x="8945" y="10135"/>
                  </a:lnTo>
                  <a:lnTo>
                    <a:pt x="8477" y="10518"/>
                  </a:lnTo>
                  <a:lnTo>
                    <a:pt x="8010" y="10921"/>
                  </a:lnTo>
                  <a:lnTo>
                    <a:pt x="7117" y="11771"/>
                  </a:lnTo>
                  <a:lnTo>
                    <a:pt x="6183" y="12642"/>
                  </a:lnTo>
                  <a:lnTo>
                    <a:pt x="5694" y="13088"/>
                  </a:lnTo>
                  <a:lnTo>
                    <a:pt x="5184" y="13535"/>
                  </a:lnTo>
                  <a:lnTo>
                    <a:pt x="4632" y="13981"/>
                  </a:lnTo>
                  <a:lnTo>
                    <a:pt x="4058" y="14448"/>
                  </a:lnTo>
                  <a:lnTo>
                    <a:pt x="4653" y="14724"/>
                  </a:lnTo>
                  <a:lnTo>
                    <a:pt x="4972" y="14873"/>
                  </a:lnTo>
                  <a:lnTo>
                    <a:pt x="5227" y="14979"/>
                  </a:lnTo>
                  <a:lnTo>
                    <a:pt x="5609" y="15149"/>
                  </a:lnTo>
                  <a:lnTo>
                    <a:pt x="5142" y="15574"/>
                  </a:lnTo>
                  <a:lnTo>
                    <a:pt x="4717" y="16020"/>
                  </a:lnTo>
                  <a:lnTo>
                    <a:pt x="4292" y="16488"/>
                  </a:lnTo>
                  <a:lnTo>
                    <a:pt x="3909" y="16955"/>
                  </a:lnTo>
                  <a:lnTo>
                    <a:pt x="3527" y="17444"/>
                  </a:lnTo>
                  <a:lnTo>
                    <a:pt x="3144" y="17954"/>
                  </a:lnTo>
                  <a:lnTo>
                    <a:pt x="2804" y="18464"/>
                  </a:lnTo>
                  <a:lnTo>
                    <a:pt x="2465" y="18974"/>
                  </a:lnTo>
                  <a:lnTo>
                    <a:pt x="1806" y="20036"/>
                  </a:lnTo>
                  <a:lnTo>
                    <a:pt x="1190" y="21141"/>
                  </a:lnTo>
                  <a:lnTo>
                    <a:pt x="595" y="22245"/>
                  </a:lnTo>
                  <a:lnTo>
                    <a:pt x="0" y="23350"/>
                  </a:lnTo>
                  <a:lnTo>
                    <a:pt x="701" y="23541"/>
                  </a:lnTo>
                  <a:lnTo>
                    <a:pt x="1381" y="23711"/>
                  </a:lnTo>
                  <a:lnTo>
                    <a:pt x="2082" y="23860"/>
                  </a:lnTo>
                  <a:lnTo>
                    <a:pt x="2804" y="23988"/>
                  </a:lnTo>
                  <a:lnTo>
                    <a:pt x="3506" y="24073"/>
                  </a:lnTo>
                  <a:lnTo>
                    <a:pt x="4207" y="24136"/>
                  </a:lnTo>
                  <a:lnTo>
                    <a:pt x="4929" y="24179"/>
                  </a:lnTo>
                  <a:lnTo>
                    <a:pt x="5651" y="24200"/>
                  </a:lnTo>
                  <a:lnTo>
                    <a:pt x="6353" y="24179"/>
                  </a:lnTo>
                  <a:lnTo>
                    <a:pt x="7075" y="24136"/>
                  </a:lnTo>
                  <a:lnTo>
                    <a:pt x="7776" y="24073"/>
                  </a:lnTo>
                  <a:lnTo>
                    <a:pt x="8498" y="23966"/>
                  </a:lnTo>
                  <a:lnTo>
                    <a:pt x="9200" y="23860"/>
                  </a:lnTo>
                  <a:lnTo>
                    <a:pt x="9901" y="23711"/>
                  </a:lnTo>
                  <a:lnTo>
                    <a:pt x="10602" y="23541"/>
                  </a:lnTo>
                  <a:lnTo>
                    <a:pt x="11282" y="23329"/>
                  </a:lnTo>
                  <a:lnTo>
                    <a:pt x="10517" y="24668"/>
                  </a:lnTo>
                  <a:lnTo>
                    <a:pt x="11175" y="24583"/>
                  </a:lnTo>
                  <a:lnTo>
                    <a:pt x="11855" y="24498"/>
                  </a:lnTo>
                  <a:lnTo>
                    <a:pt x="12514" y="24391"/>
                  </a:lnTo>
                  <a:lnTo>
                    <a:pt x="13173" y="24264"/>
                  </a:lnTo>
                  <a:lnTo>
                    <a:pt x="13831" y="24115"/>
                  </a:lnTo>
                  <a:lnTo>
                    <a:pt x="14490" y="23966"/>
                  </a:lnTo>
                  <a:lnTo>
                    <a:pt x="15127" y="23796"/>
                  </a:lnTo>
                  <a:lnTo>
                    <a:pt x="15786" y="23605"/>
                  </a:lnTo>
                  <a:lnTo>
                    <a:pt x="16423" y="23393"/>
                  </a:lnTo>
                  <a:lnTo>
                    <a:pt x="17061" y="23180"/>
                  </a:lnTo>
                  <a:lnTo>
                    <a:pt x="17698" y="22925"/>
                  </a:lnTo>
                  <a:lnTo>
                    <a:pt x="18314" y="22670"/>
                  </a:lnTo>
                  <a:lnTo>
                    <a:pt x="18930" y="22415"/>
                  </a:lnTo>
                  <a:lnTo>
                    <a:pt x="19546" y="22118"/>
                  </a:lnTo>
                  <a:lnTo>
                    <a:pt x="20141" y="21821"/>
                  </a:lnTo>
                  <a:lnTo>
                    <a:pt x="20736" y="21502"/>
                  </a:lnTo>
                  <a:lnTo>
                    <a:pt x="20736" y="21502"/>
                  </a:lnTo>
                  <a:lnTo>
                    <a:pt x="20566" y="21884"/>
                  </a:lnTo>
                  <a:lnTo>
                    <a:pt x="20439" y="22309"/>
                  </a:lnTo>
                  <a:lnTo>
                    <a:pt x="20354" y="22713"/>
                  </a:lnTo>
                  <a:lnTo>
                    <a:pt x="20311" y="23138"/>
                  </a:lnTo>
                  <a:lnTo>
                    <a:pt x="21012" y="22734"/>
                  </a:lnTo>
                  <a:lnTo>
                    <a:pt x="21692" y="22309"/>
                  </a:lnTo>
                  <a:lnTo>
                    <a:pt x="22351" y="21863"/>
                  </a:lnTo>
                  <a:lnTo>
                    <a:pt x="23009" y="21417"/>
                  </a:lnTo>
                  <a:lnTo>
                    <a:pt x="23668" y="20928"/>
                  </a:lnTo>
                  <a:lnTo>
                    <a:pt x="24305" y="20440"/>
                  </a:lnTo>
                  <a:lnTo>
                    <a:pt x="24922" y="19951"/>
                  </a:lnTo>
                  <a:lnTo>
                    <a:pt x="25538" y="19420"/>
                  </a:lnTo>
                  <a:lnTo>
                    <a:pt x="26133" y="18889"/>
                  </a:lnTo>
                  <a:lnTo>
                    <a:pt x="26727" y="18357"/>
                  </a:lnTo>
                  <a:lnTo>
                    <a:pt x="27301" y="17784"/>
                  </a:lnTo>
                  <a:lnTo>
                    <a:pt x="27854" y="17210"/>
                  </a:lnTo>
                  <a:lnTo>
                    <a:pt x="28406" y="16637"/>
                  </a:lnTo>
                  <a:lnTo>
                    <a:pt x="28937" y="16042"/>
                  </a:lnTo>
                  <a:lnTo>
                    <a:pt x="29447" y="15425"/>
                  </a:lnTo>
                  <a:lnTo>
                    <a:pt x="29957" y="14809"/>
                  </a:lnTo>
                  <a:lnTo>
                    <a:pt x="29893" y="15064"/>
                  </a:lnTo>
                  <a:lnTo>
                    <a:pt x="29851" y="15362"/>
                  </a:lnTo>
                  <a:lnTo>
                    <a:pt x="29829" y="15638"/>
                  </a:lnTo>
                  <a:lnTo>
                    <a:pt x="29829" y="15914"/>
                  </a:lnTo>
                  <a:lnTo>
                    <a:pt x="29872" y="16190"/>
                  </a:lnTo>
                  <a:lnTo>
                    <a:pt x="29914" y="16467"/>
                  </a:lnTo>
                  <a:lnTo>
                    <a:pt x="29999" y="16743"/>
                  </a:lnTo>
                  <a:lnTo>
                    <a:pt x="30106" y="16998"/>
                  </a:lnTo>
                  <a:lnTo>
                    <a:pt x="30531" y="16403"/>
                  </a:lnTo>
                  <a:lnTo>
                    <a:pt x="30955" y="15787"/>
                  </a:lnTo>
                  <a:lnTo>
                    <a:pt x="31338" y="15171"/>
                  </a:lnTo>
                  <a:lnTo>
                    <a:pt x="31720" y="14533"/>
                  </a:lnTo>
                  <a:lnTo>
                    <a:pt x="32060" y="13875"/>
                  </a:lnTo>
                  <a:lnTo>
                    <a:pt x="32400" y="13216"/>
                  </a:lnTo>
                  <a:lnTo>
                    <a:pt x="32698" y="12536"/>
                  </a:lnTo>
                  <a:lnTo>
                    <a:pt x="32974" y="11856"/>
                  </a:lnTo>
                  <a:lnTo>
                    <a:pt x="33229" y="11155"/>
                  </a:lnTo>
                  <a:lnTo>
                    <a:pt x="33462" y="10454"/>
                  </a:lnTo>
                  <a:lnTo>
                    <a:pt x="33654" y="9732"/>
                  </a:lnTo>
                  <a:lnTo>
                    <a:pt x="33845" y="9030"/>
                  </a:lnTo>
                  <a:lnTo>
                    <a:pt x="33994" y="8287"/>
                  </a:lnTo>
                  <a:lnTo>
                    <a:pt x="34121" y="7564"/>
                  </a:lnTo>
                  <a:lnTo>
                    <a:pt x="34227" y="6842"/>
                  </a:lnTo>
                  <a:lnTo>
                    <a:pt x="34291" y="6098"/>
                  </a:lnTo>
                  <a:lnTo>
                    <a:pt x="34334" y="5695"/>
                  </a:lnTo>
                  <a:lnTo>
                    <a:pt x="34440" y="5057"/>
                  </a:lnTo>
                  <a:lnTo>
                    <a:pt x="34695" y="3464"/>
                  </a:lnTo>
                  <a:lnTo>
                    <a:pt x="35035" y="1361"/>
                  </a:lnTo>
                  <a:lnTo>
                    <a:pt x="34546" y="1403"/>
                  </a:lnTo>
                  <a:lnTo>
                    <a:pt x="34057" y="1424"/>
                  </a:lnTo>
                  <a:lnTo>
                    <a:pt x="33569" y="1403"/>
                  </a:lnTo>
                  <a:lnTo>
                    <a:pt x="33080" y="1382"/>
                  </a:lnTo>
                  <a:lnTo>
                    <a:pt x="32591" y="1339"/>
                  </a:lnTo>
                  <a:lnTo>
                    <a:pt x="32103" y="1276"/>
                  </a:lnTo>
                  <a:lnTo>
                    <a:pt x="31147" y="1106"/>
                  </a:lnTo>
                  <a:lnTo>
                    <a:pt x="30169" y="914"/>
                  </a:lnTo>
                  <a:lnTo>
                    <a:pt x="29192" y="723"/>
                  </a:lnTo>
                  <a:lnTo>
                    <a:pt x="28236" y="532"/>
                  </a:lnTo>
                  <a:lnTo>
                    <a:pt x="27259" y="362"/>
                  </a:lnTo>
                  <a:lnTo>
                    <a:pt x="26218" y="192"/>
                  </a:lnTo>
                  <a:lnTo>
                    <a:pt x="25113" y="86"/>
                  </a:lnTo>
                  <a:lnTo>
                    <a:pt x="24539" y="22"/>
                  </a:lnTo>
                  <a:lnTo>
                    <a:pt x="23965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546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5"/>
            <p:cNvSpPr/>
            <p:nvPr/>
          </p:nvSpPr>
          <p:spPr>
            <a:xfrm>
              <a:off x="4104976" y="279970"/>
              <a:ext cx="384109" cy="230529"/>
            </a:xfrm>
            <a:custGeom>
              <a:avLst/>
              <a:gdLst/>
              <a:ahLst/>
              <a:cxnLst/>
              <a:rect l="l" t="t" r="r" b="b"/>
              <a:pathLst>
                <a:path w="28109" h="16870" extrusionOk="0">
                  <a:moveTo>
                    <a:pt x="28109" y="0"/>
                  </a:moveTo>
                  <a:lnTo>
                    <a:pt x="28003" y="43"/>
                  </a:lnTo>
                  <a:lnTo>
                    <a:pt x="27684" y="149"/>
                  </a:lnTo>
                  <a:lnTo>
                    <a:pt x="27472" y="255"/>
                  </a:lnTo>
                  <a:lnTo>
                    <a:pt x="27217" y="382"/>
                  </a:lnTo>
                  <a:lnTo>
                    <a:pt x="26919" y="552"/>
                  </a:lnTo>
                  <a:lnTo>
                    <a:pt x="26600" y="744"/>
                  </a:lnTo>
                  <a:lnTo>
                    <a:pt x="26239" y="999"/>
                  </a:lnTo>
                  <a:lnTo>
                    <a:pt x="25878" y="1317"/>
                  </a:lnTo>
                  <a:lnTo>
                    <a:pt x="25496" y="1657"/>
                  </a:lnTo>
                  <a:lnTo>
                    <a:pt x="25071" y="2082"/>
                  </a:lnTo>
                  <a:lnTo>
                    <a:pt x="24667" y="2571"/>
                  </a:lnTo>
                  <a:lnTo>
                    <a:pt x="24242" y="3102"/>
                  </a:lnTo>
                  <a:lnTo>
                    <a:pt x="23817" y="3718"/>
                  </a:lnTo>
                  <a:lnTo>
                    <a:pt x="23392" y="4419"/>
                  </a:lnTo>
                  <a:lnTo>
                    <a:pt x="23116" y="4865"/>
                  </a:lnTo>
                  <a:lnTo>
                    <a:pt x="22819" y="5290"/>
                  </a:lnTo>
                  <a:lnTo>
                    <a:pt x="22521" y="5715"/>
                  </a:lnTo>
                  <a:lnTo>
                    <a:pt x="22203" y="6140"/>
                  </a:lnTo>
                  <a:lnTo>
                    <a:pt x="21863" y="6544"/>
                  </a:lnTo>
                  <a:lnTo>
                    <a:pt x="21501" y="6948"/>
                  </a:lnTo>
                  <a:lnTo>
                    <a:pt x="21140" y="7330"/>
                  </a:lnTo>
                  <a:lnTo>
                    <a:pt x="20779" y="7712"/>
                  </a:lnTo>
                  <a:lnTo>
                    <a:pt x="20375" y="8074"/>
                  </a:lnTo>
                  <a:lnTo>
                    <a:pt x="19972" y="8435"/>
                  </a:lnTo>
                  <a:lnTo>
                    <a:pt x="19568" y="8796"/>
                  </a:lnTo>
                  <a:lnTo>
                    <a:pt x="19143" y="9136"/>
                  </a:lnTo>
                  <a:lnTo>
                    <a:pt x="18272" y="9795"/>
                  </a:lnTo>
                  <a:lnTo>
                    <a:pt x="17358" y="10411"/>
                  </a:lnTo>
                  <a:lnTo>
                    <a:pt x="16445" y="11006"/>
                  </a:lnTo>
                  <a:lnTo>
                    <a:pt x="15489" y="11558"/>
                  </a:lnTo>
                  <a:lnTo>
                    <a:pt x="14511" y="12089"/>
                  </a:lnTo>
                  <a:lnTo>
                    <a:pt x="13534" y="12578"/>
                  </a:lnTo>
                  <a:lnTo>
                    <a:pt x="12536" y="13024"/>
                  </a:lnTo>
                  <a:lnTo>
                    <a:pt x="11558" y="13470"/>
                  </a:lnTo>
                  <a:lnTo>
                    <a:pt x="10560" y="13874"/>
                  </a:lnTo>
                  <a:lnTo>
                    <a:pt x="9604" y="14235"/>
                  </a:lnTo>
                  <a:lnTo>
                    <a:pt x="8648" y="14575"/>
                  </a:lnTo>
                  <a:lnTo>
                    <a:pt x="7713" y="14894"/>
                  </a:lnTo>
                  <a:lnTo>
                    <a:pt x="6799" y="15191"/>
                  </a:lnTo>
                  <a:lnTo>
                    <a:pt x="5928" y="15446"/>
                  </a:lnTo>
                  <a:lnTo>
                    <a:pt x="4313" y="15913"/>
                  </a:lnTo>
                  <a:lnTo>
                    <a:pt x="2869" y="16275"/>
                  </a:lnTo>
                  <a:lnTo>
                    <a:pt x="1679" y="16530"/>
                  </a:lnTo>
                  <a:lnTo>
                    <a:pt x="787" y="16721"/>
                  </a:lnTo>
                  <a:lnTo>
                    <a:pt x="0" y="16869"/>
                  </a:lnTo>
                  <a:lnTo>
                    <a:pt x="0" y="16869"/>
                  </a:lnTo>
                  <a:lnTo>
                    <a:pt x="1169" y="16827"/>
                  </a:lnTo>
                  <a:lnTo>
                    <a:pt x="2316" y="16763"/>
                  </a:lnTo>
                  <a:lnTo>
                    <a:pt x="3442" y="16636"/>
                  </a:lnTo>
                  <a:lnTo>
                    <a:pt x="4568" y="16466"/>
                  </a:lnTo>
                  <a:lnTo>
                    <a:pt x="5673" y="16275"/>
                  </a:lnTo>
                  <a:lnTo>
                    <a:pt x="6757" y="16041"/>
                  </a:lnTo>
                  <a:lnTo>
                    <a:pt x="7819" y="15765"/>
                  </a:lnTo>
                  <a:lnTo>
                    <a:pt x="8860" y="15467"/>
                  </a:lnTo>
                  <a:lnTo>
                    <a:pt x="9880" y="15149"/>
                  </a:lnTo>
                  <a:lnTo>
                    <a:pt x="10878" y="14787"/>
                  </a:lnTo>
                  <a:lnTo>
                    <a:pt x="11856" y="14405"/>
                  </a:lnTo>
                  <a:lnTo>
                    <a:pt x="12812" y="14001"/>
                  </a:lnTo>
                  <a:lnTo>
                    <a:pt x="13725" y="13576"/>
                  </a:lnTo>
                  <a:lnTo>
                    <a:pt x="14618" y="13130"/>
                  </a:lnTo>
                  <a:lnTo>
                    <a:pt x="15489" y="12663"/>
                  </a:lnTo>
                  <a:lnTo>
                    <a:pt x="16317" y="12195"/>
                  </a:lnTo>
                  <a:lnTo>
                    <a:pt x="17125" y="11707"/>
                  </a:lnTo>
                  <a:lnTo>
                    <a:pt x="17890" y="11218"/>
                  </a:lnTo>
                  <a:lnTo>
                    <a:pt x="18633" y="10708"/>
                  </a:lnTo>
                  <a:lnTo>
                    <a:pt x="19334" y="10198"/>
                  </a:lnTo>
                  <a:lnTo>
                    <a:pt x="19993" y="9710"/>
                  </a:lnTo>
                  <a:lnTo>
                    <a:pt x="20609" y="9200"/>
                  </a:lnTo>
                  <a:lnTo>
                    <a:pt x="21204" y="8690"/>
                  </a:lnTo>
                  <a:lnTo>
                    <a:pt x="21735" y="8201"/>
                  </a:lnTo>
                  <a:lnTo>
                    <a:pt x="22245" y="7712"/>
                  </a:lnTo>
                  <a:lnTo>
                    <a:pt x="22691" y="7224"/>
                  </a:lnTo>
                  <a:lnTo>
                    <a:pt x="23116" y="6756"/>
                  </a:lnTo>
                  <a:lnTo>
                    <a:pt x="23477" y="6289"/>
                  </a:lnTo>
                  <a:lnTo>
                    <a:pt x="23796" y="5843"/>
                  </a:lnTo>
                  <a:lnTo>
                    <a:pt x="24072" y="5439"/>
                  </a:lnTo>
                  <a:lnTo>
                    <a:pt x="24285" y="5035"/>
                  </a:lnTo>
                  <a:lnTo>
                    <a:pt x="24455" y="4653"/>
                  </a:lnTo>
                  <a:lnTo>
                    <a:pt x="24752" y="3952"/>
                  </a:lnTo>
                  <a:lnTo>
                    <a:pt x="25050" y="3336"/>
                  </a:lnTo>
                  <a:lnTo>
                    <a:pt x="25347" y="2783"/>
                  </a:lnTo>
                  <a:lnTo>
                    <a:pt x="25666" y="2273"/>
                  </a:lnTo>
                  <a:lnTo>
                    <a:pt x="25963" y="1848"/>
                  </a:lnTo>
                  <a:lnTo>
                    <a:pt x="26282" y="1466"/>
                  </a:lnTo>
                  <a:lnTo>
                    <a:pt x="26558" y="1147"/>
                  </a:lnTo>
                  <a:lnTo>
                    <a:pt x="26855" y="871"/>
                  </a:lnTo>
                  <a:lnTo>
                    <a:pt x="27110" y="637"/>
                  </a:lnTo>
                  <a:lnTo>
                    <a:pt x="27344" y="446"/>
                  </a:lnTo>
                  <a:lnTo>
                    <a:pt x="27557" y="298"/>
                  </a:lnTo>
                  <a:lnTo>
                    <a:pt x="27748" y="191"/>
                  </a:lnTo>
                  <a:lnTo>
                    <a:pt x="28024" y="43"/>
                  </a:lnTo>
                  <a:lnTo>
                    <a:pt x="2810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5"/>
            <p:cNvSpPr/>
            <p:nvPr/>
          </p:nvSpPr>
          <p:spPr>
            <a:xfrm>
              <a:off x="4303576" y="342684"/>
              <a:ext cx="112668" cy="25267"/>
            </a:xfrm>
            <a:custGeom>
              <a:avLst/>
              <a:gdLst/>
              <a:ahLst/>
              <a:cxnLst/>
              <a:rect l="l" t="t" r="r" b="b"/>
              <a:pathLst>
                <a:path w="8245" h="1849" extrusionOk="0">
                  <a:moveTo>
                    <a:pt x="2911" y="0"/>
                  </a:moveTo>
                  <a:lnTo>
                    <a:pt x="2317" y="43"/>
                  </a:lnTo>
                  <a:lnTo>
                    <a:pt x="1807" y="85"/>
                  </a:lnTo>
                  <a:lnTo>
                    <a:pt x="1360" y="149"/>
                  </a:lnTo>
                  <a:lnTo>
                    <a:pt x="978" y="234"/>
                  </a:lnTo>
                  <a:lnTo>
                    <a:pt x="681" y="319"/>
                  </a:lnTo>
                  <a:lnTo>
                    <a:pt x="426" y="404"/>
                  </a:lnTo>
                  <a:lnTo>
                    <a:pt x="234" y="489"/>
                  </a:lnTo>
                  <a:lnTo>
                    <a:pt x="107" y="553"/>
                  </a:lnTo>
                  <a:lnTo>
                    <a:pt x="1" y="616"/>
                  </a:lnTo>
                  <a:lnTo>
                    <a:pt x="298" y="553"/>
                  </a:lnTo>
                  <a:lnTo>
                    <a:pt x="617" y="510"/>
                  </a:lnTo>
                  <a:lnTo>
                    <a:pt x="936" y="489"/>
                  </a:lnTo>
                  <a:lnTo>
                    <a:pt x="1254" y="468"/>
                  </a:lnTo>
                  <a:lnTo>
                    <a:pt x="1913" y="468"/>
                  </a:lnTo>
                  <a:lnTo>
                    <a:pt x="2571" y="510"/>
                  </a:lnTo>
                  <a:lnTo>
                    <a:pt x="3230" y="595"/>
                  </a:lnTo>
                  <a:lnTo>
                    <a:pt x="3910" y="701"/>
                  </a:lnTo>
                  <a:lnTo>
                    <a:pt x="4547" y="829"/>
                  </a:lnTo>
                  <a:lnTo>
                    <a:pt x="5164" y="978"/>
                  </a:lnTo>
                  <a:lnTo>
                    <a:pt x="5737" y="1126"/>
                  </a:lnTo>
                  <a:lnTo>
                    <a:pt x="6268" y="1275"/>
                  </a:lnTo>
                  <a:lnTo>
                    <a:pt x="7161" y="1572"/>
                  </a:lnTo>
                  <a:lnTo>
                    <a:pt x="7756" y="1764"/>
                  </a:lnTo>
                  <a:lnTo>
                    <a:pt x="7968" y="1849"/>
                  </a:lnTo>
                  <a:lnTo>
                    <a:pt x="8244" y="765"/>
                  </a:lnTo>
                  <a:lnTo>
                    <a:pt x="7139" y="489"/>
                  </a:lnTo>
                  <a:lnTo>
                    <a:pt x="6120" y="298"/>
                  </a:lnTo>
                  <a:lnTo>
                    <a:pt x="5185" y="149"/>
                  </a:lnTo>
                  <a:lnTo>
                    <a:pt x="4356" y="64"/>
                  </a:lnTo>
                  <a:lnTo>
                    <a:pt x="3591" y="21"/>
                  </a:lnTo>
                  <a:lnTo>
                    <a:pt x="2911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5"/>
            <p:cNvSpPr/>
            <p:nvPr/>
          </p:nvSpPr>
          <p:spPr>
            <a:xfrm>
              <a:off x="4358159" y="380717"/>
              <a:ext cx="49959" cy="104537"/>
            </a:xfrm>
            <a:custGeom>
              <a:avLst/>
              <a:gdLst/>
              <a:ahLst/>
              <a:cxnLst/>
              <a:rect l="l" t="t" r="r" b="b"/>
              <a:pathLst>
                <a:path w="3656" h="7650" extrusionOk="0">
                  <a:moveTo>
                    <a:pt x="2550" y="0"/>
                  </a:moveTo>
                  <a:lnTo>
                    <a:pt x="2529" y="234"/>
                  </a:lnTo>
                  <a:lnTo>
                    <a:pt x="2444" y="850"/>
                  </a:lnTo>
                  <a:lnTo>
                    <a:pt x="2296" y="1764"/>
                  </a:lnTo>
                  <a:lnTo>
                    <a:pt x="2168" y="2316"/>
                  </a:lnTo>
                  <a:lnTo>
                    <a:pt x="2041" y="2890"/>
                  </a:lnTo>
                  <a:lnTo>
                    <a:pt x="1892" y="3506"/>
                  </a:lnTo>
                  <a:lnTo>
                    <a:pt x="1701" y="4143"/>
                  </a:lnTo>
                  <a:lnTo>
                    <a:pt x="1509" y="4781"/>
                  </a:lnTo>
                  <a:lnTo>
                    <a:pt x="1254" y="5418"/>
                  </a:lnTo>
                  <a:lnTo>
                    <a:pt x="1000" y="6013"/>
                  </a:lnTo>
                  <a:lnTo>
                    <a:pt x="702" y="6608"/>
                  </a:lnTo>
                  <a:lnTo>
                    <a:pt x="532" y="6884"/>
                  </a:lnTo>
                  <a:lnTo>
                    <a:pt x="362" y="7139"/>
                  </a:lnTo>
                  <a:lnTo>
                    <a:pt x="192" y="7394"/>
                  </a:lnTo>
                  <a:lnTo>
                    <a:pt x="1" y="7649"/>
                  </a:lnTo>
                  <a:lnTo>
                    <a:pt x="86" y="7585"/>
                  </a:lnTo>
                  <a:lnTo>
                    <a:pt x="213" y="7500"/>
                  </a:lnTo>
                  <a:lnTo>
                    <a:pt x="362" y="7373"/>
                  </a:lnTo>
                  <a:lnTo>
                    <a:pt x="553" y="7182"/>
                  </a:lnTo>
                  <a:lnTo>
                    <a:pt x="787" y="6948"/>
                  </a:lnTo>
                  <a:lnTo>
                    <a:pt x="1021" y="6650"/>
                  </a:lnTo>
                  <a:lnTo>
                    <a:pt x="1297" y="6289"/>
                  </a:lnTo>
                  <a:lnTo>
                    <a:pt x="1573" y="5843"/>
                  </a:lnTo>
                  <a:lnTo>
                    <a:pt x="1871" y="5333"/>
                  </a:lnTo>
                  <a:lnTo>
                    <a:pt x="2168" y="4738"/>
                  </a:lnTo>
                  <a:lnTo>
                    <a:pt x="2487" y="4037"/>
                  </a:lnTo>
                  <a:lnTo>
                    <a:pt x="2784" y="3251"/>
                  </a:lnTo>
                  <a:lnTo>
                    <a:pt x="3082" y="2359"/>
                  </a:lnTo>
                  <a:lnTo>
                    <a:pt x="3379" y="1360"/>
                  </a:lnTo>
                  <a:lnTo>
                    <a:pt x="3655" y="255"/>
                  </a:lnTo>
                  <a:lnTo>
                    <a:pt x="2550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5"/>
            <p:cNvSpPr/>
            <p:nvPr/>
          </p:nvSpPr>
          <p:spPr>
            <a:xfrm>
              <a:off x="4255675" y="436175"/>
              <a:ext cx="76073" cy="90599"/>
            </a:xfrm>
            <a:custGeom>
              <a:avLst/>
              <a:gdLst/>
              <a:ahLst/>
              <a:cxnLst/>
              <a:rect l="l" t="t" r="r" b="b"/>
              <a:pathLst>
                <a:path w="5567" h="6630" extrusionOk="0">
                  <a:moveTo>
                    <a:pt x="4589" y="0"/>
                  </a:moveTo>
                  <a:lnTo>
                    <a:pt x="4504" y="213"/>
                  </a:lnTo>
                  <a:lnTo>
                    <a:pt x="4249" y="787"/>
                  </a:lnTo>
                  <a:lnTo>
                    <a:pt x="3846" y="1615"/>
                  </a:lnTo>
                  <a:lnTo>
                    <a:pt x="3569" y="2104"/>
                  </a:lnTo>
                  <a:lnTo>
                    <a:pt x="3293" y="2635"/>
                  </a:lnTo>
                  <a:lnTo>
                    <a:pt x="2975" y="3187"/>
                  </a:lnTo>
                  <a:lnTo>
                    <a:pt x="2613" y="3740"/>
                  </a:lnTo>
                  <a:lnTo>
                    <a:pt x="2252" y="4292"/>
                  </a:lnTo>
                  <a:lnTo>
                    <a:pt x="1849" y="4823"/>
                  </a:lnTo>
                  <a:lnTo>
                    <a:pt x="1424" y="5354"/>
                  </a:lnTo>
                  <a:lnTo>
                    <a:pt x="977" y="5822"/>
                  </a:lnTo>
                  <a:lnTo>
                    <a:pt x="744" y="6056"/>
                  </a:lnTo>
                  <a:lnTo>
                    <a:pt x="489" y="6247"/>
                  </a:lnTo>
                  <a:lnTo>
                    <a:pt x="255" y="6459"/>
                  </a:lnTo>
                  <a:lnTo>
                    <a:pt x="0" y="6629"/>
                  </a:lnTo>
                  <a:lnTo>
                    <a:pt x="0" y="6629"/>
                  </a:lnTo>
                  <a:lnTo>
                    <a:pt x="128" y="6587"/>
                  </a:lnTo>
                  <a:lnTo>
                    <a:pt x="255" y="6544"/>
                  </a:lnTo>
                  <a:lnTo>
                    <a:pt x="446" y="6459"/>
                  </a:lnTo>
                  <a:lnTo>
                    <a:pt x="680" y="6353"/>
                  </a:lnTo>
                  <a:lnTo>
                    <a:pt x="956" y="6183"/>
                  </a:lnTo>
                  <a:lnTo>
                    <a:pt x="1275" y="5971"/>
                  </a:lnTo>
                  <a:lnTo>
                    <a:pt x="1636" y="5694"/>
                  </a:lnTo>
                  <a:lnTo>
                    <a:pt x="2019" y="5333"/>
                  </a:lnTo>
                  <a:lnTo>
                    <a:pt x="2443" y="4930"/>
                  </a:lnTo>
                  <a:lnTo>
                    <a:pt x="2911" y="4441"/>
                  </a:lnTo>
                  <a:lnTo>
                    <a:pt x="3399" y="3846"/>
                  </a:lnTo>
                  <a:lnTo>
                    <a:pt x="3909" y="3187"/>
                  </a:lnTo>
                  <a:lnTo>
                    <a:pt x="4441" y="2401"/>
                  </a:lnTo>
                  <a:lnTo>
                    <a:pt x="4993" y="1530"/>
                  </a:lnTo>
                  <a:lnTo>
                    <a:pt x="5567" y="532"/>
                  </a:lnTo>
                  <a:lnTo>
                    <a:pt x="458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5"/>
            <p:cNvSpPr/>
            <p:nvPr/>
          </p:nvSpPr>
          <p:spPr>
            <a:xfrm>
              <a:off x="4243184" y="403649"/>
              <a:ext cx="112654" cy="24993"/>
            </a:xfrm>
            <a:custGeom>
              <a:avLst/>
              <a:gdLst/>
              <a:ahLst/>
              <a:cxnLst/>
              <a:rect l="l" t="t" r="r" b="b"/>
              <a:pathLst>
                <a:path w="8244" h="1829" extrusionOk="0">
                  <a:moveTo>
                    <a:pt x="2911" y="1"/>
                  </a:moveTo>
                  <a:lnTo>
                    <a:pt x="2316" y="22"/>
                  </a:lnTo>
                  <a:lnTo>
                    <a:pt x="1785" y="65"/>
                  </a:lnTo>
                  <a:lnTo>
                    <a:pt x="1339" y="128"/>
                  </a:lnTo>
                  <a:lnTo>
                    <a:pt x="957" y="213"/>
                  </a:lnTo>
                  <a:lnTo>
                    <a:pt x="659" y="298"/>
                  </a:lnTo>
                  <a:lnTo>
                    <a:pt x="404" y="383"/>
                  </a:lnTo>
                  <a:lnTo>
                    <a:pt x="213" y="468"/>
                  </a:lnTo>
                  <a:lnTo>
                    <a:pt x="86" y="532"/>
                  </a:lnTo>
                  <a:lnTo>
                    <a:pt x="1" y="596"/>
                  </a:lnTo>
                  <a:lnTo>
                    <a:pt x="1" y="596"/>
                  </a:lnTo>
                  <a:lnTo>
                    <a:pt x="298" y="532"/>
                  </a:lnTo>
                  <a:lnTo>
                    <a:pt x="595" y="490"/>
                  </a:lnTo>
                  <a:lnTo>
                    <a:pt x="914" y="468"/>
                  </a:lnTo>
                  <a:lnTo>
                    <a:pt x="1233" y="447"/>
                  </a:lnTo>
                  <a:lnTo>
                    <a:pt x="1891" y="447"/>
                  </a:lnTo>
                  <a:lnTo>
                    <a:pt x="2550" y="490"/>
                  </a:lnTo>
                  <a:lnTo>
                    <a:pt x="3230" y="575"/>
                  </a:lnTo>
                  <a:lnTo>
                    <a:pt x="3889" y="681"/>
                  </a:lnTo>
                  <a:lnTo>
                    <a:pt x="4526" y="808"/>
                  </a:lnTo>
                  <a:lnTo>
                    <a:pt x="5142" y="957"/>
                  </a:lnTo>
                  <a:lnTo>
                    <a:pt x="5716" y="1106"/>
                  </a:lnTo>
                  <a:lnTo>
                    <a:pt x="6247" y="1254"/>
                  </a:lnTo>
                  <a:lnTo>
                    <a:pt x="7139" y="1552"/>
                  </a:lnTo>
                  <a:lnTo>
                    <a:pt x="7734" y="1743"/>
                  </a:lnTo>
                  <a:lnTo>
                    <a:pt x="7947" y="1828"/>
                  </a:lnTo>
                  <a:lnTo>
                    <a:pt x="8244" y="745"/>
                  </a:lnTo>
                  <a:lnTo>
                    <a:pt x="7118" y="468"/>
                  </a:lnTo>
                  <a:lnTo>
                    <a:pt x="6098" y="277"/>
                  </a:lnTo>
                  <a:lnTo>
                    <a:pt x="5163" y="128"/>
                  </a:lnTo>
                  <a:lnTo>
                    <a:pt x="4335" y="43"/>
                  </a:lnTo>
                  <a:lnTo>
                    <a:pt x="3570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5"/>
            <p:cNvSpPr/>
            <p:nvPr/>
          </p:nvSpPr>
          <p:spPr>
            <a:xfrm>
              <a:off x="4152016" y="453599"/>
              <a:ext cx="112654" cy="25267"/>
            </a:xfrm>
            <a:custGeom>
              <a:avLst/>
              <a:gdLst/>
              <a:ahLst/>
              <a:cxnLst/>
              <a:rect l="l" t="t" r="r" b="b"/>
              <a:pathLst>
                <a:path w="8244" h="1849" extrusionOk="0">
                  <a:moveTo>
                    <a:pt x="2911" y="0"/>
                  </a:moveTo>
                  <a:lnTo>
                    <a:pt x="2316" y="21"/>
                  </a:lnTo>
                  <a:lnTo>
                    <a:pt x="1785" y="64"/>
                  </a:lnTo>
                  <a:lnTo>
                    <a:pt x="1339" y="149"/>
                  </a:lnTo>
                  <a:lnTo>
                    <a:pt x="956" y="234"/>
                  </a:lnTo>
                  <a:lnTo>
                    <a:pt x="659" y="319"/>
                  </a:lnTo>
                  <a:lnTo>
                    <a:pt x="404" y="404"/>
                  </a:lnTo>
                  <a:lnTo>
                    <a:pt x="213" y="468"/>
                  </a:lnTo>
                  <a:lnTo>
                    <a:pt x="85" y="531"/>
                  </a:lnTo>
                  <a:lnTo>
                    <a:pt x="0" y="595"/>
                  </a:lnTo>
                  <a:lnTo>
                    <a:pt x="298" y="553"/>
                  </a:lnTo>
                  <a:lnTo>
                    <a:pt x="595" y="510"/>
                  </a:lnTo>
                  <a:lnTo>
                    <a:pt x="914" y="468"/>
                  </a:lnTo>
                  <a:lnTo>
                    <a:pt x="1233" y="446"/>
                  </a:lnTo>
                  <a:lnTo>
                    <a:pt x="1891" y="468"/>
                  </a:lnTo>
                  <a:lnTo>
                    <a:pt x="2550" y="510"/>
                  </a:lnTo>
                  <a:lnTo>
                    <a:pt x="3230" y="574"/>
                  </a:lnTo>
                  <a:lnTo>
                    <a:pt x="3888" y="680"/>
                  </a:lnTo>
                  <a:lnTo>
                    <a:pt x="4526" y="808"/>
                  </a:lnTo>
                  <a:lnTo>
                    <a:pt x="5142" y="956"/>
                  </a:lnTo>
                  <a:lnTo>
                    <a:pt x="5715" y="1105"/>
                  </a:lnTo>
                  <a:lnTo>
                    <a:pt x="6247" y="1254"/>
                  </a:lnTo>
                  <a:lnTo>
                    <a:pt x="7139" y="1551"/>
                  </a:lnTo>
                  <a:lnTo>
                    <a:pt x="7734" y="1764"/>
                  </a:lnTo>
                  <a:lnTo>
                    <a:pt x="7946" y="1849"/>
                  </a:lnTo>
                  <a:lnTo>
                    <a:pt x="8244" y="744"/>
                  </a:lnTo>
                  <a:lnTo>
                    <a:pt x="7118" y="489"/>
                  </a:lnTo>
                  <a:lnTo>
                    <a:pt x="6098" y="276"/>
                  </a:lnTo>
                  <a:lnTo>
                    <a:pt x="5163" y="128"/>
                  </a:lnTo>
                  <a:lnTo>
                    <a:pt x="4335" y="43"/>
                  </a:lnTo>
                  <a:lnTo>
                    <a:pt x="3570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5"/>
            <p:cNvSpPr/>
            <p:nvPr/>
          </p:nvSpPr>
          <p:spPr>
            <a:xfrm>
              <a:off x="4635162" y="241924"/>
              <a:ext cx="478767" cy="337088"/>
            </a:xfrm>
            <a:custGeom>
              <a:avLst/>
              <a:gdLst/>
              <a:ahLst/>
              <a:cxnLst/>
              <a:rect l="l" t="t" r="r" b="b"/>
              <a:pathLst>
                <a:path w="35036" h="24668" extrusionOk="0">
                  <a:moveTo>
                    <a:pt x="11070" y="1"/>
                  </a:moveTo>
                  <a:lnTo>
                    <a:pt x="10496" y="22"/>
                  </a:lnTo>
                  <a:lnTo>
                    <a:pt x="9923" y="86"/>
                  </a:lnTo>
                  <a:lnTo>
                    <a:pt x="8818" y="192"/>
                  </a:lnTo>
                  <a:lnTo>
                    <a:pt x="7798" y="362"/>
                  </a:lnTo>
                  <a:lnTo>
                    <a:pt x="6821" y="532"/>
                  </a:lnTo>
                  <a:lnTo>
                    <a:pt x="5843" y="723"/>
                  </a:lnTo>
                  <a:lnTo>
                    <a:pt x="4887" y="914"/>
                  </a:lnTo>
                  <a:lnTo>
                    <a:pt x="3910" y="1106"/>
                  </a:lnTo>
                  <a:lnTo>
                    <a:pt x="2933" y="1276"/>
                  </a:lnTo>
                  <a:lnTo>
                    <a:pt x="2444" y="1339"/>
                  </a:lnTo>
                  <a:lnTo>
                    <a:pt x="1955" y="1382"/>
                  </a:lnTo>
                  <a:lnTo>
                    <a:pt x="1467" y="1403"/>
                  </a:lnTo>
                  <a:lnTo>
                    <a:pt x="999" y="1424"/>
                  </a:lnTo>
                  <a:lnTo>
                    <a:pt x="511" y="1403"/>
                  </a:lnTo>
                  <a:lnTo>
                    <a:pt x="1" y="1361"/>
                  </a:lnTo>
                  <a:lnTo>
                    <a:pt x="362" y="3464"/>
                  </a:lnTo>
                  <a:lnTo>
                    <a:pt x="617" y="5057"/>
                  </a:lnTo>
                  <a:lnTo>
                    <a:pt x="702" y="5695"/>
                  </a:lnTo>
                  <a:lnTo>
                    <a:pt x="744" y="6098"/>
                  </a:lnTo>
                  <a:lnTo>
                    <a:pt x="829" y="6842"/>
                  </a:lnTo>
                  <a:lnTo>
                    <a:pt x="935" y="7564"/>
                  </a:lnTo>
                  <a:lnTo>
                    <a:pt x="1063" y="8287"/>
                  </a:lnTo>
                  <a:lnTo>
                    <a:pt x="1212" y="9030"/>
                  </a:lnTo>
                  <a:lnTo>
                    <a:pt x="1382" y="9732"/>
                  </a:lnTo>
                  <a:lnTo>
                    <a:pt x="1594" y="10454"/>
                  </a:lnTo>
                  <a:lnTo>
                    <a:pt x="1828" y="11155"/>
                  </a:lnTo>
                  <a:lnTo>
                    <a:pt x="2083" y="11856"/>
                  </a:lnTo>
                  <a:lnTo>
                    <a:pt x="2359" y="12536"/>
                  </a:lnTo>
                  <a:lnTo>
                    <a:pt x="2656" y="13216"/>
                  </a:lnTo>
                  <a:lnTo>
                    <a:pt x="2975" y="13875"/>
                  </a:lnTo>
                  <a:lnTo>
                    <a:pt x="3336" y="14533"/>
                  </a:lnTo>
                  <a:lnTo>
                    <a:pt x="3697" y="15171"/>
                  </a:lnTo>
                  <a:lnTo>
                    <a:pt x="4101" y="15787"/>
                  </a:lnTo>
                  <a:lnTo>
                    <a:pt x="4505" y="16403"/>
                  </a:lnTo>
                  <a:lnTo>
                    <a:pt x="4951" y="16998"/>
                  </a:lnTo>
                  <a:lnTo>
                    <a:pt x="5057" y="16743"/>
                  </a:lnTo>
                  <a:lnTo>
                    <a:pt x="5121" y="16467"/>
                  </a:lnTo>
                  <a:lnTo>
                    <a:pt x="5185" y="16190"/>
                  </a:lnTo>
                  <a:lnTo>
                    <a:pt x="5206" y="15914"/>
                  </a:lnTo>
                  <a:lnTo>
                    <a:pt x="5206" y="15638"/>
                  </a:lnTo>
                  <a:lnTo>
                    <a:pt x="5206" y="15362"/>
                  </a:lnTo>
                  <a:lnTo>
                    <a:pt x="5163" y="15064"/>
                  </a:lnTo>
                  <a:lnTo>
                    <a:pt x="5078" y="14809"/>
                  </a:lnTo>
                  <a:lnTo>
                    <a:pt x="5588" y="15425"/>
                  </a:lnTo>
                  <a:lnTo>
                    <a:pt x="6098" y="16042"/>
                  </a:lnTo>
                  <a:lnTo>
                    <a:pt x="6651" y="16637"/>
                  </a:lnTo>
                  <a:lnTo>
                    <a:pt x="7182" y="17210"/>
                  </a:lnTo>
                  <a:lnTo>
                    <a:pt x="7755" y="17784"/>
                  </a:lnTo>
                  <a:lnTo>
                    <a:pt x="8329" y="18357"/>
                  </a:lnTo>
                  <a:lnTo>
                    <a:pt x="8903" y="18889"/>
                  </a:lnTo>
                  <a:lnTo>
                    <a:pt x="9519" y="19420"/>
                  </a:lnTo>
                  <a:lnTo>
                    <a:pt x="10114" y="19951"/>
                  </a:lnTo>
                  <a:lnTo>
                    <a:pt x="10751" y="20440"/>
                  </a:lnTo>
                  <a:lnTo>
                    <a:pt x="11389" y="20928"/>
                  </a:lnTo>
                  <a:lnTo>
                    <a:pt x="12026" y="21417"/>
                  </a:lnTo>
                  <a:lnTo>
                    <a:pt x="12685" y="21863"/>
                  </a:lnTo>
                  <a:lnTo>
                    <a:pt x="13364" y="22309"/>
                  </a:lnTo>
                  <a:lnTo>
                    <a:pt x="14044" y="22734"/>
                  </a:lnTo>
                  <a:lnTo>
                    <a:pt x="14724" y="23138"/>
                  </a:lnTo>
                  <a:lnTo>
                    <a:pt x="14682" y="22713"/>
                  </a:lnTo>
                  <a:lnTo>
                    <a:pt x="14618" y="22309"/>
                  </a:lnTo>
                  <a:lnTo>
                    <a:pt x="14490" y="21884"/>
                  </a:lnTo>
                  <a:lnTo>
                    <a:pt x="14320" y="21502"/>
                  </a:lnTo>
                  <a:lnTo>
                    <a:pt x="14894" y="21821"/>
                  </a:lnTo>
                  <a:lnTo>
                    <a:pt x="15510" y="22118"/>
                  </a:lnTo>
                  <a:lnTo>
                    <a:pt x="16126" y="22415"/>
                  </a:lnTo>
                  <a:lnTo>
                    <a:pt x="16743" y="22670"/>
                  </a:lnTo>
                  <a:lnTo>
                    <a:pt x="17359" y="22925"/>
                  </a:lnTo>
                  <a:lnTo>
                    <a:pt x="17996" y="23180"/>
                  </a:lnTo>
                  <a:lnTo>
                    <a:pt x="18612" y="23393"/>
                  </a:lnTo>
                  <a:lnTo>
                    <a:pt x="19271" y="23605"/>
                  </a:lnTo>
                  <a:lnTo>
                    <a:pt x="19908" y="23796"/>
                  </a:lnTo>
                  <a:lnTo>
                    <a:pt x="20567" y="23966"/>
                  </a:lnTo>
                  <a:lnTo>
                    <a:pt x="21204" y="24115"/>
                  </a:lnTo>
                  <a:lnTo>
                    <a:pt x="21863" y="24264"/>
                  </a:lnTo>
                  <a:lnTo>
                    <a:pt x="22543" y="24391"/>
                  </a:lnTo>
                  <a:lnTo>
                    <a:pt x="23201" y="24498"/>
                  </a:lnTo>
                  <a:lnTo>
                    <a:pt x="23860" y="24583"/>
                  </a:lnTo>
                  <a:lnTo>
                    <a:pt x="24540" y="24668"/>
                  </a:lnTo>
                  <a:lnTo>
                    <a:pt x="23775" y="23329"/>
                  </a:lnTo>
                  <a:lnTo>
                    <a:pt x="24455" y="23541"/>
                  </a:lnTo>
                  <a:lnTo>
                    <a:pt x="25156" y="23711"/>
                  </a:lnTo>
                  <a:lnTo>
                    <a:pt x="25836" y="23860"/>
                  </a:lnTo>
                  <a:lnTo>
                    <a:pt x="26558" y="23966"/>
                  </a:lnTo>
                  <a:lnTo>
                    <a:pt x="27259" y="24073"/>
                  </a:lnTo>
                  <a:lnTo>
                    <a:pt x="27982" y="24136"/>
                  </a:lnTo>
                  <a:lnTo>
                    <a:pt x="28683" y="24179"/>
                  </a:lnTo>
                  <a:lnTo>
                    <a:pt x="29405" y="24200"/>
                  </a:lnTo>
                  <a:lnTo>
                    <a:pt x="30106" y="24179"/>
                  </a:lnTo>
                  <a:lnTo>
                    <a:pt x="30829" y="24136"/>
                  </a:lnTo>
                  <a:lnTo>
                    <a:pt x="31551" y="24073"/>
                  </a:lnTo>
                  <a:lnTo>
                    <a:pt x="32252" y="23988"/>
                  </a:lnTo>
                  <a:lnTo>
                    <a:pt x="32953" y="23860"/>
                  </a:lnTo>
                  <a:lnTo>
                    <a:pt x="33654" y="23711"/>
                  </a:lnTo>
                  <a:lnTo>
                    <a:pt x="34355" y="23541"/>
                  </a:lnTo>
                  <a:lnTo>
                    <a:pt x="35035" y="23350"/>
                  </a:lnTo>
                  <a:lnTo>
                    <a:pt x="34440" y="22245"/>
                  </a:lnTo>
                  <a:lnTo>
                    <a:pt x="33846" y="21141"/>
                  </a:lnTo>
                  <a:lnTo>
                    <a:pt x="33229" y="20036"/>
                  </a:lnTo>
                  <a:lnTo>
                    <a:pt x="32592" y="18974"/>
                  </a:lnTo>
                  <a:lnTo>
                    <a:pt x="32252" y="18464"/>
                  </a:lnTo>
                  <a:lnTo>
                    <a:pt x="31891" y="17954"/>
                  </a:lnTo>
                  <a:lnTo>
                    <a:pt x="31530" y="17444"/>
                  </a:lnTo>
                  <a:lnTo>
                    <a:pt x="31147" y="16955"/>
                  </a:lnTo>
                  <a:lnTo>
                    <a:pt x="30744" y="16488"/>
                  </a:lnTo>
                  <a:lnTo>
                    <a:pt x="30340" y="16020"/>
                  </a:lnTo>
                  <a:lnTo>
                    <a:pt x="29894" y="15574"/>
                  </a:lnTo>
                  <a:lnTo>
                    <a:pt x="29448" y="15149"/>
                  </a:lnTo>
                  <a:lnTo>
                    <a:pt x="29809" y="14979"/>
                  </a:lnTo>
                  <a:lnTo>
                    <a:pt x="30064" y="14873"/>
                  </a:lnTo>
                  <a:lnTo>
                    <a:pt x="30404" y="14724"/>
                  </a:lnTo>
                  <a:lnTo>
                    <a:pt x="30977" y="14448"/>
                  </a:lnTo>
                  <a:lnTo>
                    <a:pt x="30404" y="13981"/>
                  </a:lnTo>
                  <a:lnTo>
                    <a:pt x="29873" y="13535"/>
                  </a:lnTo>
                  <a:lnTo>
                    <a:pt x="29363" y="13088"/>
                  </a:lnTo>
                  <a:lnTo>
                    <a:pt x="28874" y="12642"/>
                  </a:lnTo>
                  <a:lnTo>
                    <a:pt x="27939" y="11771"/>
                  </a:lnTo>
                  <a:lnTo>
                    <a:pt x="27026" y="10921"/>
                  </a:lnTo>
                  <a:lnTo>
                    <a:pt x="26558" y="10518"/>
                  </a:lnTo>
                  <a:lnTo>
                    <a:pt x="26091" y="10135"/>
                  </a:lnTo>
                  <a:lnTo>
                    <a:pt x="25602" y="9753"/>
                  </a:lnTo>
                  <a:lnTo>
                    <a:pt x="25092" y="9392"/>
                  </a:lnTo>
                  <a:lnTo>
                    <a:pt x="24540" y="9052"/>
                  </a:lnTo>
                  <a:lnTo>
                    <a:pt x="23966" y="8712"/>
                  </a:lnTo>
                  <a:lnTo>
                    <a:pt x="23350" y="8414"/>
                  </a:lnTo>
                  <a:lnTo>
                    <a:pt x="22670" y="8117"/>
                  </a:lnTo>
                  <a:lnTo>
                    <a:pt x="23074" y="7883"/>
                  </a:lnTo>
                  <a:lnTo>
                    <a:pt x="23456" y="7713"/>
                  </a:lnTo>
                  <a:lnTo>
                    <a:pt x="23860" y="7586"/>
                  </a:lnTo>
                  <a:lnTo>
                    <a:pt x="24306" y="7458"/>
                  </a:lnTo>
                  <a:lnTo>
                    <a:pt x="23775" y="7033"/>
                  </a:lnTo>
                  <a:lnTo>
                    <a:pt x="23223" y="6608"/>
                  </a:lnTo>
                  <a:lnTo>
                    <a:pt x="22649" y="6205"/>
                  </a:lnTo>
                  <a:lnTo>
                    <a:pt x="22075" y="5822"/>
                  </a:lnTo>
                  <a:lnTo>
                    <a:pt x="21502" y="5461"/>
                  </a:lnTo>
                  <a:lnTo>
                    <a:pt x="20907" y="5121"/>
                  </a:lnTo>
                  <a:lnTo>
                    <a:pt x="20291" y="4781"/>
                  </a:lnTo>
                  <a:lnTo>
                    <a:pt x="19674" y="4484"/>
                  </a:lnTo>
                  <a:lnTo>
                    <a:pt x="19058" y="4186"/>
                  </a:lnTo>
                  <a:lnTo>
                    <a:pt x="18421" y="3889"/>
                  </a:lnTo>
                  <a:lnTo>
                    <a:pt x="17784" y="3613"/>
                  </a:lnTo>
                  <a:lnTo>
                    <a:pt x="17146" y="3358"/>
                  </a:lnTo>
                  <a:lnTo>
                    <a:pt x="15850" y="2890"/>
                  </a:lnTo>
                  <a:lnTo>
                    <a:pt x="14533" y="2444"/>
                  </a:lnTo>
                  <a:lnTo>
                    <a:pt x="14852" y="2253"/>
                  </a:lnTo>
                  <a:lnTo>
                    <a:pt x="15277" y="1955"/>
                  </a:lnTo>
                  <a:lnTo>
                    <a:pt x="15701" y="1658"/>
                  </a:lnTo>
                  <a:lnTo>
                    <a:pt x="16020" y="1446"/>
                  </a:lnTo>
                  <a:lnTo>
                    <a:pt x="15850" y="1276"/>
                  </a:lnTo>
                  <a:lnTo>
                    <a:pt x="15680" y="1106"/>
                  </a:lnTo>
                  <a:lnTo>
                    <a:pt x="15489" y="957"/>
                  </a:lnTo>
                  <a:lnTo>
                    <a:pt x="15277" y="808"/>
                  </a:lnTo>
                  <a:lnTo>
                    <a:pt x="15064" y="702"/>
                  </a:lnTo>
                  <a:lnTo>
                    <a:pt x="14830" y="574"/>
                  </a:lnTo>
                  <a:lnTo>
                    <a:pt x="14597" y="489"/>
                  </a:lnTo>
                  <a:lnTo>
                    <a:pt x="14363" y="383"/>
                  </a:lnTo>
                  <a:lnTo>
                    <a:pt x="13853" y="235"/>
                  </a:lnTo>
                  <a:lnTo>
                    <a:pt x="13343" y="128"/>
                  </a:lnTo>
                  <a:lnTo>
                    <a:pt x="12791" y="65"/>
                  </a:lnTo>
                  <a:lnTo>
                    <a:pt x="12217" y="22"/>
                  </a:lnTo>
                  <a:lnTo>
                    <a:pt x="11643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340000" algn="bl" rotWithShape="0">
                <a:srgbClr val="000000">
                  <a:alpha val="19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5"/>
            <p:cNvSpPr/>
            <p:nvPr/>
          </p:nvSpPr>
          <p:spPr>
            <a:xfrm>
              <a:off x="4654910" y="279970"/>
              <a:ext cx="384109" cy="230529"/>
            </a:xfrm>
            <a:custGeom>
              <a:avLst/>
              <a:gdLst/>
              <a:ahLst/>
              <a:cxnLst/>
              <a:rect l="l" t="t" r="r" b="b"/>
              <a:pathLst>
                <a:path w="28109" h="16870" extrusionOk="0">
                  <a:moveTo>
                    <a:pt x="0" y="0"/>
                  </a:moveTo>
                  <a:lnTo>
                    <a:pt x="107" y="43"/>
                  </a:lnTo>
                  <a:lnTo>
                    <a:pt x="362" y="191"/>
                  </a:lnTo>
                  <a:lnTo>
                    <a:pt x="553" y="298"/>
                  </a:lnTo>
                  <a:lnTo>
                    <a:pt x="765" y="446"/>
                  </a:lnTo>
                  <a:lnTo>
                    <a:pt x="999" y="637"/>
                  </a:lnTo>
                  <a:lnTo>
                    <a:pt x="1275" y="871"/>
                  </a:lnTo>
                  <a:lnTo>
                    <a:pt x="1551" y="1147"/>
                  </a:lnTo>
                  <a:lnTo>
                    <a:pt x="1849" y="1466"/>
                  </a:lnTo>
                  <a:lnTo>
                    <a:pt x="2146" y="1848"/>
                  </a:lnTo>
                  <a:lnTo>
                    <a:pt x="2465" y="2273"/>
                  </a:lnTo>
                  <a:lnTo>
                    <a:pt x="2762" y="2783"/>
                  </a:lnTo>
                  <a:lnTo>
                    <a:pt x="3081" y="3336"/>
                  </a:lnTo>
                  <a:lnTo>
                    <a:pt x="3378" y="3952"/>
                  </a:lnTo>
                  <a:lnTo>
                    <a:pt x="3676" y="4653"/>
                  </a:lnTo>
                  <a:lnTo>
                    <a:pt x="3825" y="5035"/>
                  </a:lnTo>
                  <a:lnTo>
                    <a:pt x="4058" y="5439"/>
                  </a:lnTo>
                  <a:lnTo>
                    <a:pt x="4335" y="5843"/>
                  </a:lnTo>
                  <a:lnTo>
                    <a:pt x="4632" y="6289"/>
                  </a:lnTo>
                  <a:lnTo>
                    <a:pt x="5014" y="6756"/>
                  </a:lnTo>
                  <a:lnTo>
                    <a:pt x="5418" y="7224"/>
                  </a:lnTo>
                  <a:lnTo>
                    <a:pt x="5886" y="7712"/>
                  </a:lnTo>
                  <a:lnTo>
                    <a:pt x="6374" y="8201"/>
                  </a:lnTo>
                  <a:lnTo>
                    <a:pt x="6927" y="8690"/>
                  </a:lnTo>
                  <a:lnTo>
                    <a:pt x="7500" y="9200"/>
                  </a:lnTo>
                  <a:lnTo>
                    <a:pt x="8138" y="9710"/>
                  </a:lnTo>
                  <a:lnTo>
                    <a:pt x="8796" y="10198"/>
                  </a:lnTo>
                  <a:lnTo>
                    <a:pt x="9497" y="10708"/>
                  </a:lnTo>
                  <a:lnTo>
                    <a:pt x="10220" y="11218"/>
                  </a:lnTo>
                  <a:lnTo>
                    <a:pt x="10985" y="11707"/>
                  </a:lnTo>
                  <a:lnTo>
                    <a:pt x="11792" y="12195"/>
                  </a:lnTo>
                  <a:lnTo>
                    <a:pt x="12642" y="12663"/>
                  </a:lnTo>
                  <a:lnTo>
                    <a:pt x="13492" y="13130"/>
                  </a:lnTo>
                  <a:lnTo>
                    <a:pt x="14384" y="13576"/>
                  </a:lnTo>
                  <a:lnTo>
                    <a:pt x="15319" y="14001"/>
                  </a:lnTo>
                  <a:lnTo>
                    <a:pt x="16275" y="14405"/>
                  </a:lnTo>
                  <a:lnTo>
                    <a:pt x="17231" y="14787"/>
                  </a:lnTo>
                  <a:lnTo>
                    <a:pt x="18251" y="15149"/>
                  </a:lnTo>
                  <a:lnTo>
                    <a:pt x="19271" y="15467"/>
                  </a:lnTo>
                  <a:lnTo>
                    <a:pt x="20312" y="15765"/>
                  </a:lnTo>
                  <a:lnTo>
                    <a:pt x="21374" y="16041"/>
                  </a:lnTo>
                  <a:lnTo>
                    <a:pt x="22457" y="16275"/>
                  </a:lnTo>
                  <a:lnTo>
                    <a:pt x="23562" y="16466"/>
                  </a:lnTo>
                  <a:lnTo>
                    <a:pt x="24667" y="16636"/>
                  </a:lnTo>
                  <a:lnTo>
                    <a:pt x="25814" y="16763"/>
                  </a:lnTo>
                  <a:lnTo>
                    <a:pt x="26940" y="16827"/>
                  </a:lnTo>
                  <a:lnTo>
                    <a:pt x="28109" y="16869"/>
                  </a:lnTo>
                  <a:lnTo>
                    <a:pt x="27344" y="16721"/>
                  </a:lnTo>
                  <a:lnTo>
                    <a:pt x="26430" y="16530"/>
                  </a:lnTo>
                  <a:lnTo>
                    <a:pt x="25241" y="16275"/>
                  </a:lnTo>
                  <a:lnTo>
                    <a:pt x="23817" y="15913"/>
                  </a:lnTo>
                  <a:lnTo>
                    <a:pt x="22181" y="15446"/>
                  </a:lnTo>
                  <a:lnTo>
                    <a:pt x="21310" y="15191"/>
                  </a:lnTo>
                  <a:lnTo>
                    <a:pt x="20418" y="14894"/>
                  </a:lnTo>
                  <a:lnTo>
                    <a:pt x="19483" y="14575"/>
                  </a:lnTo>
                  <a:lnTo>
                    <a:pt x="18527" y="14235"/>
                  </a:lnTo>
                  <a:lnTo>
                    <a:pt x="17550" y="13874"/>
                  </a:lnTo>
                  <a:lnTo>
                    <a:pt x="16572" y="13470"/>
                  </a:lnTo>
                  <a:lnTo>
                    <a:pt x="15574" y="13024"/>
                  </a:lnTo>
                  <a:lnTo>
                    <a:pt x="14596" y="12578"/>
                  </a:lnTo>
                  <a:lnTo>
                    <a:pt x="13619" y="12089"/>
                  </a:lnTo>
                  <a:lnTo>
                    <a:pt x="12642" y="11558"/>
                  </a:lnTo>
                  <a:lnTo>
                    <a:pt x="11686" y="11006"/>
                  </a:lnTo>
                  <a:lnTo>
                    <a:pt x="10751" y="10411"/>
                  </a:lnTo>
                  <a:lnTo>
                    <a:pt x="9837" y="9795"/>
                  </a:lnTo>
                  <a:lnTo>
                    <a:pt x="8966" y="9136"/>
                  </a:lnTo>
                  <a:lnTo>
                    <a:pt x="8541" y="8796"/>
                  </a:lnTo>
                  <a:lnTo>
                    <a:pt x="8138" y="8435"/>
                  </a:lnTo>
                  <a:lnTo>
                    <a:pt x="7734" y="8074"/>
                  </a:lnTo>
                  <a:lnTo>
                    <a:pt x="7351" y="7712"/>
                  </a:lnTo>
                  <a:lnTo>
                    <a:pt x="6969" y="7330"/>
                  </a:lnTo>
                  <a:lnTo>
                    <a:pt x="6608" y="6948"/>
                  </a:lnTo>
                  <a:lnTo>
                    <a:pt x="6268" y="6544"/>
                  </a:lnTo>
                  <a:lnTo>
                    <a:pt x="5928" y="6140"/>
                  </a:lnTo>
                  <a:lnTo>
                    <a:pt x="5609" y="5715"/>
                  </a:lnTo>
                  <a:lnTo>
                    <a:pt x="5291" y="5290"/>
                  </a:lnTo>
                  <a:lnTo>
                    <a:pt x="5014" y="4865"/>
                  </a:lnTo>
                  <a:lnTo>
                    <a:pt x="4738" y="4419"/>
                  </a:lnTo>
                  <a:lnTo>
                    <a:pt x="4313" y="3718"/>
                  </a:lnTo>
                  <a:lnTo>
                    <a:pt x="3888" y="3102"/>
                  </a:lnTo>
                  <a:lnTo>
                    <a:pt x="3463" y="2571"/>
                  </a:lnTo>
                  <a:lnTo>
                    <a:pt x="3039" y="2082"/>
                  </a:lnTo>
                  <a:lnTo>
                    <a:pt x="2635" y="1657"/>
                  </a:lnTo>
                  <a:lnTo>
                    <a:pt x="2231" y="1317"/>
                  </a:lnTo>
                  <a:lnTo>
                    <a:pt x="1870" y="999"/>
                  </a:lnTo>
                  <a:lnTo>
                    <a:pt x="1530" y="744"/>
                  </a:lnTo>
                  <a:lnTo>
                    <a:pt x="1190" y="552"/>
                  </a:lnTo>
                  <a:lnTo>
                    <a:pt x="914" y="382"/>
                  </a:lnTo>
                  <a:lnTo>
                    <a:pt x="638" y="255"/>
                  </a:lnTo>
                  <a:lnTo>
                    <a:pt x="425" y="149"/>
                  </a:lnTo>
                  <a:lnTo>
                    <a:pt x="128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5"/>
            <p:cNvSpPr/>
            <p:nvPr/>
          </p:nvSpPr>
          <p:spPr>
            <a:xfrm>
              <a:off x="4727793" y="342684"/>
              <a:ext cx="112654" cy="25267"/>
            </a:xfrm>
            <a:custGeom>
              <a:avLst/>
              <a:gdLst/>
              <a:ahLst/>
              <a:cxnLst/>
              <a:rect l="l" t="t" r="r" b="b"/>
              <a:pathLst>
                <a:path w="8244" h="1849" extrusionOk="0">
                  <a:moveTo>
                    <a:pt x="5333" y="0"/>
                  </a:moveTo>
                  <a:lnTo>
                    <a:pt x="4653" y="21"/>
                  </a:lnTo>
                  <a:lnTo>
                    <a:pt x="3909" y="64"/>
                  </a:lnTo>
                  <a:lnTo>
                    <a:pt x="3060" y="149"/>
                  </a:lnTo>
                  <a:lnTo>
                    <a:pt x="2146" y="298"/>
                  </a:lnTo>
                  <a:lnTo>
                    <a:pt x="1126" y="489"/>
                  </a:lnTo>
                  <a:lnTo>
                    <a:pt x="0" y="765"/>
                  </a:lnTo>
                  <a:lnTo>
                    <a:pt x="298" y="1849"/>
                  </a:lnTo>
                  <a:lnTo>
                    <a:pt x="510" y="1764"/>
                  </a:lnTo>
                  <a:lnTo>
                    <a:pt x="1084" y="1572"/>
                  </a:lnTo>
                  <a:lnTo>
                    <a:pt x="1976" y="1275"/>
                  </a:lnTo>
                  <a:lnTo>
                    <a:pt x="2507" y="1126"/>
                  </a:lnTo>
                  <a:lnTo>
                    <a:pt x="3102" y="978"/>
                  </a:lnTo>
                  <a:lnTo>
                    <a:pt x="3718" y="829"/>
                  </a:lnTo>
                  <a:lnTo>
                    <a:pt x="4356" y="701"/>
                  </a:lnTo>
                  <a:lnTo>
                    <a:pt x="5014" y="595"/>
                  </a:lnTo>
                  <a:lnTo>
                    <a:pt x="5694" y="510"/>
                  </a:lnTo>
                  <a:lnTo>
                    <a:pt x="6353" y="468"/>
                  </a:lnTo>
                  <a:lnTo>
                    <a:pt x="7011" y="468"/>
                  </a:lnTo>
                  <a:lnTo>
                    <a:pt x="7330" y="489"/>
                  </a:lnTo>
                  <a:lnTo>
                    <a:pt x="7649" y="510"/>
                  </a:lnTo>
                  <a:lnTo>
                    <a:pt x="7946" y="553"/>
                  </a:lnTo>
                  <a:lnTo>
                    <a:pt x="8244" y="616"/>
                  </a:lnTo>
                  <a:lnTo>
                    <a:pt x="8137" y="553"/>
                  </a:lnTo>
                  <a:lnTo>
                    <a:pt x="8010" y="489"/>
                  </a:lnTo>
                  <a:lnTo>
                    <a:pt x="7840" y="404"/>
                  </a:lnTo>
                  <a:lnTo>
                    <a:pt x="7585" y="319"/>
                  </a:lnTo>
                  <a:lnTo>
                    <a:pt x="7266" y="234"/>
                  </a:lnTo>
                  <a:lnTo>
                    <a:pt x="6905" y="149"/>
                  </a:lnTo>
                  <a:lnTo>
                    <a:pt x="6459" y="85"/>
                  </a:lnTo>
                  <a:lnTo>
                    <a:pt x="5928" y="43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5"/>
            <p:cNvSpPr/>
            <p:nvPr/>
          </p:nvSpPr>
          <p:spPr>
            <a:xfrm>
              <a:off x="4736211" y="380717"/>
              <a:ext cx="49946" cy="104537"/>
            </a:xfrm>
            <a:custGeom>
              <a:avLst/>
              <a:gdLst/>
              <a:ahLst/>
              <a:cxnLst/>
              <a:rect l="l" t="t" r="r" b="b"/>
              <a:pathLst>
                <a:path w="3655" h="7650" extrusionOk="0">
                  <a:moveTo>
                    <a:pt x="1084" y="0"/>
                  </a:moveTo>
                  <a:lnTo>
                    <a:pt x="0" y="255"/>
                  </a:lnTo>
                  <a:lnTo>
                    <a:pt x="276" y="1360"/>
                  </a:lnTo>
                  <a:lnTo>
                    <a:pt x="553" y="2359"/>
                  </a:lnTo>
                  <a:lnTo>
                    <a:pt x="850" y="3251"/>
                  </a:lnTo>
                  <a:lnTo>
                    <a:pt x="1169" y="4037"/>
                  </a:lnTo>
                  <a:lnTo>
                    <a:pt x="1466" y="4738"/>
                  </a:lnTo>
                  <a:lnTo>
                    <a:pt x="1764" y="5333"/>
                  </a:lnTo>
                  <a:lnTo>
                    <a:pt x="2061" y="5843"/>
                  </a:lnTo>
                  <a:lnTo>
                    <a:pt x="2359" y="6289"/>
                  </a:lnTo>
                  <a:lnTo>
                    <a:pt x="2614" y="6650"/>
                  </a:lnTo>
                  <a:lnTo>
                    <a:pt x="2868" y="6948"/>
                  </a:lnTo>
                  <a:lnTo>
                    <a:pt x="3081" y="7182"/>
                  </a:lnTo>
                  <a:lnTo>
                    <a:pt x="3272" y="7373"/>
                  </a:lnTo>
                  <a:lnTo>
                    <a:pt x="3421" y="7500"/>
                  </a:lnTo>
                  <a:lnTo>
                    <a:pt x="3548" y="7585"/>
                  </a:lnTo>
                  <a:lnTo>
                    <a:pt x="3655" y="7649"/>
                  </a:lnTo>
                  <a:lnTo>
                    <a:pt x="3463" y="7394"/>
                  </a:lnTo>
                  <a:lnTo>
                    <a:pt x="3272" y="7139"/>
                  </a:lnTo>
                  <a:lnTo>
                    <a:pt x="3102" y="6884"/>
                  </a:lnTo>
                  <a:lnTo>
                    <a:pt x="2953" y="6608"/>
                  </a:lnTo>
                  <a:lnTo>
                    <a:pt x="2656" y="6013"/>
                  </a:lnTo>
                  <a:lnTo>
                    <a:pt x="2380" y="5418"/>
                  </a:lnTo>
                  <a:lnTo>
                    <a:pt x="2146" y="4781"/>
                  </a:lnTo>
                  <a:lnTo>
                    <a:pt x="1934" y="4143"/>
                  </a:lnTo>
                  <a:lnTo>
                    <a:pt x="1764" y="3506"/>
                  </a:lnTo>
                  <a:lnTo>
                    <a:pt x="1594" y="2890"/>
                  </a:lnTo>
                  <a:lnTo>
                    <a:pt x="1466" y="2316"/>
                  </a:lnTo>
                  <a:lnTo>
                    <a:pt x="1360" y="1764"/>
                  </a:lnTo>
                  <a:lnTo>
                    <a:pt x="1211" y="850"/>
                  </a:lnTo>
                  <a:lnTo>
                    <a:pt x="1126" y="234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5"/>
            <p:cNvSpPr/>
            <p:nvPr/>
          </p:nvSpPr>
          <p:spPr>
            <a:xfrm>
              <a:off x="4812278" y="436175"/>
              <a:ext cx="76087" cy="90599"/>
            </a:xfrm>
            <a:custGeom>
              <a:avLst/>
              <a:gdLst/>
              <a:ahLst/>
              <a:cxnLst/>
              <a:rect l="l" t="t" r="r" b="b"/>
              <a:pathLst>
                <a:path w="5568" h="6630" extrusionOk="0">
                  <a:moveTo>
                    <a:pt x="999" y="0"/>
                  </a:moveTo>
                  <a:lnTo>
                    <a:pt x="1" y="532"/>
                  </a:lnTo>
                  <a:lnTo>
                    <a:pt x="574" y="1530"/>
                  </a:lnTo>
                  <a:lnTo>
                    <a:pt x="1127" y="2401"/>
                  </a:lnTo>
                  <a:lnTo>
                    <a:pt x="1679" y="3187"/>
                  </a:lnTo>
                  <a:lnTo>
                    <a:pt x="2189" y="3846"/>
                  </a:lnTo>
                  <a:lnTo>
                    <a:pt x="2678" y="4441"/>
                  </a:lnTo>
                  <a:lnTo>
                    <a:pt x="3124" y="4930"/>
                  </a:lnTo>
                  <a:lnTo>
                    <a:pt x="3549" y="5333"/>
                  </a:lnTo>
                  <a:lnTo>
                    <a:pt x="3952" y="5694"/>
                  </a:lnTo>
                  <a:lnTo>
                    <a:pt x="4314" y="5971"/>
                  </a:lnTo>
                  <a:lnTo>
                    <a:pt x="4632" y="6183"/>
                  </a:lnTo>
                  <a:lnTo>
                    <a:pt x="4909" y="6353"/>
                  </a:lnTo>
                  <a:lnTo>
                    <a:pt x="5142" y="6459"/>
                  </a:lnTo>
                  <a:lnTo>
                    <a:pt x="5312" y="6544"/>
                  </a:lnTo>
                  <a:lnTo>
                    <a:pt x="5461" y="6587"/>
                  </a:lnTo>
                  <a:lnTo>
                    <a:pt x="5567" y="6629"/>
                  </a:lnTo>
                  <a:lnTo>
                    <a:pt x="5312" y="6459"/>
                  </a:lnTo>
                  <a:lnTo>
                    <a:pt x="5079" y="6247"/>
                  </a:lnTo>
                  <a:lnTo>
                    <a:pt x="4845" y="6056"/>
                  </a:lnTo>
                  <a:lnTo>
                    <a:pt x="4611" y="5822"/>
                  </a:lnTo>
                  <a:lnTo>
                    <a:pt x="4165" y="5354"/>
                  </a:lnTo>
                  <a:lnTo>
                    <a:pt x="3740" y="4823"/>
                  </a:lnTo>
                  <a:lnTo>
                    <a:pt x="3336" y="4292"/>
                  </a:lnTo>
                  <a:lnTo>
                    <a:pt x="2954" y="3740"/>
                  </a:lnTo>
                  <a:lnTo>
                    <a:pt x="2614" y="3187"/>
                  </a:lnTo>
                  <a:lnTo>
                    <a:pt x="2295" y="2635"/>
                  </a:lnTo>
                  <a:lnTo>
                    <a:pt x="1998" y="2104"/>
                  </a:lnTo>
                  <a:lnTo>
                    <a:pt x="1743" y="1615"/>
                  </a:lnTo>
                  <a:lnTo>
                    <a:pt x="1339" y="787"/>
                  </a:lnTo>
                  <a:lnTo>
                    <a:pt x="1084" y="213"/>
                  </a:lnTo>
                  <a:lnTo>
                    <a:pt x="99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5"/>
            <p:cNvSpPr/>
            <p:nvPr/>
          </p:nvSpPr>
          <p:spPr>
            <a:xfrm>
              <a:off x="4788472" y="403649"/>
              <a:ext cx="112654" cy="24993"/>
            </a:xfrm>
            <a:custGeom>
              <a:avLst/>
              <a:gdLst/>
              <a:ahLst/>
              <a:cxnLst/>
              <a:rect l="l" t="t" r="r" b="b"/>
              <a:pathLst>
                <a:path w="8244" h="1829" extrusionOk="0">
                  <a:moveTo>
                    <a:pt x="4653" y="1"/>
                  </a:moveTo>
                  <a:lnTo>
                    <a:pt x="3910" y="43"/>
                  </a:lnTo>
                  <a:lnTo>
                    <a:pt x="3060" y="128"/>
                  </a:lnTo>
                  <a:lnTo>
                    <a:pt x="2125" y="277"/>
                  </a:lnTo>
                  <a:lnTo>
                    <a:pt x="1105" y="468"/>
                  </a:lnTo>
                  <a:lnTo>
                    <a:pt x="1" y="745"/>
                  </a:lnTo>
                  <a:lnTo>
                    <a:pt x="277" y="1828"/>
                  </a:lnTo>
                  <a:lnTo>
                    <a:pt x="489" y="1743"/>
                  </a:lnTo>
                  <a:lnTo>
                    <a:pt x="1084" y="1552"/>
                  </a:lnTo>
                  <a:lnTo>
                    <a:pt x="1976" y="1254"/>
                  </a:lnTo>
                  <a:lnTo>
                    <a:pt x="2508" y="1106"/>
                  </a:lnTo>
                  <a:lnTo>
                    <a:pt x="3081" y="957"/>
                  </a:lnTo>
                  <a:lnTo>
                    <a:pt x="3697" y="808"/>
                  </a:lnTo>
                  <a:lnTo>
                    <a:pt x="4356" y="681"/>
                  </a:lnTo>
                  <a:lnTo>
                    <a:pt x="5015" y="575"/>
                  </a:lnTo>
                  <a:lnTo>
                    <a:pt x="5673" y="490"/>
                  </a:lnTo>
                  <a:lnTo>
                    <a:pt x="6353" y="447"/>
                  </a:lnTo>
                  <a:lnTo>
                    <a:pt x="7012" y="447"/>
                  </a:lnTo>
                  <a:lnTo>
                    <a:pt x="7330" y="468"/>
                  </a:lnTo>
                  <a:lnTo>
                    <a:pt x="7628" y="490"/>
                  </a:lnTo>
                  <a:lnTo>
                    <a:pt x="7947" y="532"/>
                  </a:lnTo>
                  <a:lnTo>
                    <a:pt x="8244" y="596"/>
                  </a:lnTo>
                  <a:lnTo>
                    <a:pt x="8138" y="532"/>
                  </a:lnTo>
                  <a:lnTo>
                    <a:pt x="8010" y="468"/>
                  </a:lnTo>
                  <a:lnTo>
                    <a:pt x="7819" y="383"/>
                  </a:lnTo>
                  <a:lnTo>
                    <a:pt x="7585" y="298"/>
                  </a:lnTo>
                  <a:lnTo>
                    <a:pt x="7267" y="213"/>
                  </a:lnTo>
                  <a:lnTo>
                    <a:pt x="6884" y="128"/>
                  </a:lnTo>
                  <a:lnTo>
                    <a:pt x="6438" y="65"/>
                  </a:lnTo>
                  <a:lnTo>
                    <a:pt x="5928" y="22"/>
                  </a:lnTo>
                  <a:lnTo>
                    <a:pt x="5333" y="1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5"/>
            <p:cNvSpPr/>
            <p:nvPr/>
          </p:nvSpPr>
          <p:spPr>
            <a:xfrm>
              <a:off x="4879640" y="453599"/>
              <a:ext cx="112668" cy="25267"/>
            </a:xfrm>
            <a:custGeom>
              <a:avLst/>
              <a:gdLst/>
              <a:ahLst/>
              <a:cxnLst/>
              <a:rect l="l" t="t" r="r" b="b"/>
              <a:pathLst>
                <a:path w="8245" h="1849" extrusionOk="0">
                  <a:moveTo>
                    <a:pt x="4654" y="0"/>
                  </a:moveTo>
                  <a:lnTo>
                    <a:pt x="3910" y="43"/>
                  </a:lnTo>
                  <a:lnTo>
                    <a:pt x="3060" y="128"/>
                  </a:lnTo>
                  <a:lnTo>
                    <a:pt x="2125" y="276"/>
                  </a:lnTo>
                  <a:lnTo>
                    <a:pt x="1106" y="489"/>
                  </a:lnTo>
                  <a:lnTo>
                    <a:pt x="1" y="744"/>
                  </a:lnTo>
                  <a:lnTo>
                    <a:pt x="277" y="1849"/>
                  </a:lnTo>
                  <a:lnTo>
                    <a:pt x="489" y="1764"/>
                  </a:lnTo>
                  <a:lnTo>
                    <a:pt x="1084" y="1551"/>
                  </a:lnTo>
                  <a:lnTo>
                    <a:pt x="1977" y="1254"/>
                  </a:lnTo>
                  <a:lnTo>
                    <a:pt x="2508" y="1105"/>
                  </a:lnTo>
                  <a:lnTo>
                    <a:pt x="3081" y="956"/>
                  </a:lnTo>
                  <a:lnTo>
                    <a:pt x="3698" y="808"/>
                  </a:lnTo>
                  <a:lnTo>
                    <a:pt x="4356" y="680"/>
                  </a:lnTo>
                  <a:lnTo>
                    <a:pt x="5015" y="574"/>
                  </a:lnTo>
                  <a:lnTo>
                    <a:pt x="5673" y="510"/>
                  </a:lnTo>
                  <a:lnTo>
                    <a:pt x="6353" y="468"/>
                  </a:lnTo>
                  <a:lnTo>
                    <a:pt x="7012" y="446"/>
                  </a:lnTo>
                  <a:lnTo>
                    <a:pt x="7331" y="468"/>
                  </a:lnTo>
                  <a:lnTo>
                    <a:pt x="7628" y="510"/>
                  </a:lnTo>
                  <a:lnTo>
                    <a:pt x="7947" y="553"/>
                  </a:lnTo>
                  <a:lnTo>
                    <a:pt x="8244" y="595"/>
                  </a:lnTo>
                  <a:lnTo>
                    <a:pt x="8138" y="531"/>
                  </a:lnTo>
                  <a:lnTo>
                    <a:pt x="8011" y="468"/>
                  </a:lnTo>
                  <a:lnTo>
                    <a:pt x="7819" y="404"/>
                  </a:lnTo>
                  <a:lnTo>
                    <a:pt x="7586" y="319"/>
                  </a:lnTo>
                  <a:lnTo>
                    <a:pt x="7267" y="234"/>
                  </a:lnTo>
                  <a:lnTo>
                    <a:pt x="6884" y="149"/>
                  </a:lnTo>
                  <a:lnTo>
                    <a:pt x="6438" y="64"/>
                  </a:lnTo>
                  <a:lnTo>
                    <a:pt x="5928" y="21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5"/>
            <p:cNvSpPr/>
            <p:nvPr/>
          </p:nvSpPr>
          <p:spPr>
            <a:xfrm>
              <a:off x="4502763" y="192575"/>
              <a:ext cx="138208" cy="210209"/>
            </a:xfrm>
            <a:custGeom>
              <a:avLst/>
              <a:gdLst/>
              <a:ahLst/>
              <a:cxnLst/>
              <a:rect l="l" t="t" r="r" b="b"/>
              <a:pathLst>
                <a:path w="10114" h="15383" extrusionOk="0">
                  <a:moveTo>
                    <a:pt x="4802" y="0"/>
                  </a:moveTo>
                  <a:lnTo>
                    <a:pt x="4547" y="21"/>
                  </a:lnTo>
                  <a:lnTo>
                    <a:pt x="4292" y="85"/>
                  </a:lnTo>
                  <a:lnTo>
                    <a:pt x="4037" y="149"/>
                  </a:lnTo>
                  <a:lnTo>
                    <a:pt x="3804" y="234"/>
                  </a:lnTo>
                  <a:lnTo>
                    <a:pt x="3549" y="340"/>
                  </a:lnTo>
                  <a:lnTo>
                    <a:pt x="3315" y="467"/>
                  </a:lnTo>
                  <a:lnTo>
                    <a:pt x="3081" y="595"/>
                  </a:lnTo>
                  <a:lnTo>
                    <a:pt x="2869" y="744"/>
                  </a:lnTo>
                  <a:lnTo>
                    <a:pt x="2656" y="914"/>
                  </a:lnTo>
                  <a:lnTo>
                    <a:pt x="2444" y="1105"/>
                  </a:lnTo>
                  <a:lnTo>
                    <a:pt x="2231" y="1296"/>
                  </a:lnTo>
                  <a:lnTo>
                    <a:pt x="2040" y="1530"/>
                  </a:lnTo>
                  <a:lnTo>
                    <a:pt x="1849" y="1742"/>
                  </a:lnTo>
                  <a:lnTo>
                    <a:pt x="1658" y="1997"/>
                  </a:lnTo>
                  <a:lnTo>
                    <a:pt x="1488" y="2252"/>
                  </a:lnTo>
                  <a:lnTo>
                    <a:pt x="1318" y="2507"/>
                  </a:lnTo>
                  <a:lnTo>
                    <a:pt x="1169" y="2783"/>
                  </a:lnTo>
                  <a:lnTo>
                    <a:pt x="999" y="3081"/>
                  </a:lnTo>
                  <a:lnTo>
                    <a:pt x="872" y="3378"/>
                  </a:lnTo>
                  <a:lnTo>
                    <a:pt x="744" y="3697"/>
                  </a:lnTo>
                  <a:lnTo>
                    <a:pt x="617" y="4016"/>
                  </a:lnTo>
                  <a:lnTo>
                    <a:pt x="404" y="4695"/>
                  </a:lnTo>
                  <a:lnTo>
                    <a:pt x="234" y="5397"/>
                  </a:lnTo>
                  <a:lnTo>
                    <a:pt x="170" y="5758"/>
                  </a:lnTo>
                  <a:lnTo>
                    <a:pt x="107" y="6140"/>
                  </a:lnTo>
                  <a:lnTo>
                    <a:pt x="64" y="6523"/>
                  </a:lnTo>
                  <a:lnTo>
                    <a:pt x="22" y="6905"/>
                  </a:lnTo>
                  <a:lnTo>
                    <a:pt x="22" y="7287"/>
                  </a:lnTo>
                  <a:lnTo>
                    <a:pt x="0" y="7691"/>
                  </a:lnTo>
                  <a:lnTo>
                    <a:pt x="22" y="8095"/>
                  </a:lnTo>
                  <a:lnTo>
                    <a:pt x="22" y="8477"/>
                  </a:lnTo>
                  <a:lnTo>
                    <a:pt x="64" y="8860"/>
                  </a:lnTo>
                  <a:lnTo>
                    <a:pt x="107" y="9242"/>
                  </a:lnTo>
                  <a:lnTo>
                    <a:pt x="170" y="9624"/>
                  </a:lnTo>
                  <a:lnTo>
                    <a:pt x="234" y="9986"/>
                  </a:lnTo>
                  <a:lnTo>
                    <a:pt x="404" y="10687"/>
                  </a:lnTo>
                  <a:lnTo>
                    <a:pt x="617" y="11367"/>
                  </a:lnTo>
                  <a:lnTo>
                    <a:pt x="744" y="11685"/>
                  </a:lnTo>
                  <a:lnTo>
                    <a:pt x="872" y="12004"/>
                  </a:lnTo>
                  <a:lnTo>
                    <a:pt x="999" y="12301"/>
                  </a:lnTo>
                  <a:lnTo>
                    <a:pt x="1169" y="12578"/>
                  </a:lnTo>
                  <a:lnTo>
                    <a:pt x="1318" y="12875"/>
                  </a:lnTo>
                  <a:lnTo>
                    <a:pt x="1488" y="13130"/>
                  </a:lnTo>
                  <a:lnTo>
                    <a:pt x="1658" y="13385"/>
                  </a:lnTo>
                  <a:lnTo>
                    <a:pt x="1849" y="13640"/>
                  </a:lnTo>
                  <a:lnTo>
                    <a:pt x="2040" y="13852"/>
                  </a:lnTo>
                  <a:lnTo>
                    <a:pt x="2231" y="14065"/>
                  </a:lnTo>
                  <a:lnTo>
                    <a:pt x="2444" y="14277"/>
                  </a:lnTo>
                  <a:lnTo>
                    <a:pt x="2656" y="14469"/>
                  </a:lnTo>
                  <a:lnTo>
                    <a:pt x="2869" y="14639"/>
                  </a:lnTo>
                  <a:lnTo>
                    <a:pt x="3081" y="14787"/>
                  </a:lnTo>
                  <a:lnTo>
                    <a:pt x="3315" y="14915"/>
                  </a:lnTo>
                  <a:lnTo>
                    <a:pt x="3549" y="15042"/>
                  </a:lnTo>
                  <a:lnTo>
                    <a:pt x="3804" y="15148"/>
                  </a:lnTo>
                  <a:lnTo>
                    <a:pt x="4037" y="15233"/>
                  </a:lnTo>
                  <a:lnTo>
                    <a:pt x="4292" y="15297"/>
                  </a:lnTo>
                  <a:lnTo>
                    <a:pt x="4547" y="15340"/>
                  </a:lnTo>
                  <a:lnTo>
                    <a:pt x="4802" y="15382"/>
                  </a:lnTo>
                  <a:lnTo>
                    <a:pt x="5312" y="15382"/>
                  </a:lnTo>
                  <a:lnTo>
                    <a:pt x="5567" y="15340"/>
                  </a:lnTo>
                  <a:lnTo>
                    <a:pt x="5822" y="15297"/>
                  </a:lnTo>
                  <a:lnTo>
                    <a:pt x="6077" y="15233"/>
                  </a:lnTo>
                  <a:lnTo>
                    <a:pt x="6311" y="15148"/>
                  </a:lnTo>
                  <a:lnTo>
                    <a:pt x="6565" y="15042"/>
                  </a:lnTo>
                  <a:lnTo>
                    <a:pt x="6799" y="14915"/>
                  </a:lnTo>
                  <a:lnTo>
                    <a:pt x="7033" y="14787"/>
                  </a:lnTo>
                  <a:lnTo>
                    <a:pt x="7245" y="14639"/>
                  </a:lnTo>
                  <a:lnTo>
                    <a:pt x="7458" y="14469"/>
                  </a:lnTo>
                  <a:lnTo>
                    <a:pt x="7670" y="14277"/>
                  </a:lnTo>
                  <a:lnTo>
                    <a:pt x="7883" y="14065"/>
                  </a:lnTo>
                  <a:lnTo>
                    <a:pt x="8074" y="13852"/>
                  </a:lnTo>
                  <a:lnTo>
                    <a:pt x="8265" y="13640"/>
                  </a:lnTo>
                  <a:lnTo>
                    <a:pt x="8456" y="13385"/>
                  </a:lnTo>
                  <a:lnTo>
                    <a:pt x="8626" y="13130"/>
                  </a:lnTo>
                  <a:lnTo>
                    <a:pt x="8796" y="12875"/>
                  </a:lnTo>
                  <a:lnTo>
                    <a:pt x="8966" y="12578"/>
                  </a:lnTo>
                  <a:lnTo>
                    <a:pt x="9115" y="12301"/>
                  </a:lnTo>
                  <a:lnTo>
                    <a:pt x="9242" y="12004"/>
                  </a:lnTo>
                  <a:lnTo>
                    <a:pt x="9370" y="11685"/>
                  </a:lnTo>
                  <a:lnTo>
                    <a:pt x="9497" y="11367"/>
                  </a:lnTo>
                  <a:lnTo>
                    <a:pt x="9710" y="10687"/>
                  </a:lnTo>
                  <a:lnTo>
                    <a:pt x="9880" y="9986"/>
                  </a:lnTo>
                  <a:lnTo>
                    <a:pt x="9944" y="9624"/>
                  </a:lnTo>
                  <a:lnTo>
                    <a:pt x="10007" y="9242"/>
                  </a:lnTo>
                  <a:lnTo>
                    <a:pt x="10050" y="8860"/>
                  </a:lnTo>
                  <a:lnTo>
                    <a:pt x="10092" y="8477"/>
                  </a:lnTo>
                  <a:lnTo>
                    <a:pt x="10114" y="8095"/>
                  </a:lnTo>
                  <a:lnTo>
                    <a:pt x="10114" y="7691"/>
                  </a:lnTo>
                  <a:lnTo>
                    <a:pt x="10114" y="7287"/>
                  </a:lnTo>
                  <a:lnTo>
                    <a:pt x="10092" y="6905"/>
                  </a:lnTo>
                  <a:lnTo>
                    <a:pt x="10050" y="6523"/>
                  </a:lnTo>
                  <a:lnTo>
                    <a:pt x="10007" y="6140"/>
                  </a:lnTo>
                  <a:lnTo>
                    <a:pt x="9944" y="5758"/>
                  </a:lnTo>
                  <a:lnTo>
                    <a:pt x="9880" y="5397"/>
                  </a:lnTo>
                  <a:lnTo>
                    <a:pt x="9710" y="4695"/>
                  </a:lnTo>
                  <a:lnTo>
                    <a:pt x="9497" y="4016"/>
                  </a:lnTo>
                  <a:lnTo>
                    <a:pt x="9370" y="3697"/>
                  </a:lnTo>
                  <a:lnTo>
                    <a:pt x="9242" y="3378"/>
                  </a:lnTo>
                  <a:lnTo>
                    <a:pt x="9115" y="3081"/>
                  </a:lnTo>
                  <a:lnTo>
                    <a:pt x="8966" y="2783"/>
                  </a:lnTo>
                  <a:lnTo>
                    <a:pt x="8796" y="2507"/>
                  </a:lnTo>
                  <a:lnTo>
                    <a:pt x="8626" y="2252"/>
                  </a:lnTo>
                  <a:lnTo>
                    <a:pt x="8456" y="1997"/>
                  </a:lnTo>
                  <a:lnTo>
                    <a:pt x="8265" y="1742"/>
                  </a:lnTo>
                  <a:lnTo>
                    <a:pt x="8074" y="1530"/>
                  </a:lnTo>
                  <a:lnTo>
                    <a:pt x="7883" y="1296"/>
                  </a:lnTo>
                  <a:lnTo>
                    <a:pt x="7670" y="1105"/>
                  </a:lnTo>
                  <a:lnTo>
                    <a:pt x="7458" y="914"/>
                  </a:lnTo>
                  <a:lnTo>
                    <a:pt x="7245" y="744"/>
                  </a:lnTo>
                  <a:lnTo>
                    <a:pt x="7033" y="595"/>
                  </a:lnTo>
                  <a:lnTo>
                    <a:pt x="6799" y="467"/>
                  </a:lnTo>
                  <a:lnTo>
                    <a:pt x="6565" y="340"/>
                  </a:lnTo>
                  <a:lnTo>
                    <a:pt x="6311" y="234"/>
                  </a:lnTo>
                  <a:lnTo>
                    <a:pt x="6077" y="149"/>
                  </a:lnTo>
                  <a:lnTo>
                    <a:pt x="5822" y="85"/>
                  </a:lnTo>
                  <a:lnTo>
                    <a:pt x="5567" y="21"/>
                  </a:lnTo>
                  <a:lnTo>
                    <a:pt x="5312" y="0"/>
                  </a:lnTo>
                  <a:close/>
                </a:path>
              </a:pathLst>
            </a:custGeom>
            <a:solidFill>
              <a:srgbClr val="BE9586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54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5"/>
            <p:cNvSpPr/>
            <p:nvPr/>
          </p:nvSpPr>
          <p:spPr>
            <a:xfrm>
              <a:off x="4545156" y="192575"/>
              <a:ext cx="56341" cy="209908"/>
            </a:xfrm>
            <a:custGeom>
              <a:avLst/>
              <a:gdLst/>
              <a:ahLst/>
              <a:cxnLst/>
              <a:rect l="l" t="t" r="r" b="b"/>
              <a:pathLst>
                <a:path w="4123" h="15361" extrusionOk="0">
                  <a:moveTo>
                    <a:pt x="2571" y="0"/>
                  </a:moveTo>
                  <a:lnTo>
                    <a:pt x="2401" y="170"/>
                  </a:lnTo>
                  <a:lnTo>
                    <a:pt x="2167" y="404"/>
                  </a:lnTo>
                  <a:lnTo>
                    <a:pt x="1891" y="701"/>
                  </a:lnTo>
                  <a:lnTo>
                    <a:pt x="1594" y="1062"/>
                  </a:lnTo>
                  <a:lnTo>
                    <a:pt x="1275" y="1466"/>
                  </a:lnTo>
                  <a:lnTo>
                    <a:pt x="978" y="1933"/>
                  </a:lnTo>
                  <a:lnTo>
                    <a:pt x="680" y="2465"/>
                  </a:lnTo>
                  <a:lnTo>
                    <a:pt x="553" y="2741"/>
                  </a:lnTo>
                  <a:lnTo>
                    <a:pt x="425" y="3038"/>
                  </a:lnTo>
                  <a:lnTo>
                    <a:pt x="319" y="3336"/>
                  </a:lnTo>
                  <a:lnTo>
                    <a:pt x="213" y="3654"/>
                  </a:lnTo>
                  <a:lnTo>
                    <a:pt x="149" y="3973"/>
                  </a:lnTo>
                  <a:lnTo>
                    <a:pt x="85" y="4292"/>
                  </a:lnTo>
                  <a:lnTo>
                    <a:pt x="43" y="4632"/>
                  </a:lnTo>
                  <a:lnTo>
                    <a:pt x="0" y="4993"/>
                  </a:lnTo>
                  <a:lnTo>
                    <a:pt x="22" y="5354"/>
                  </a:lnTo>
                  <a:lnTo>
                    <a:pt x="43" y="5715"/>
                  </a:lnTo>
                  <a:lnTo>
                    <a:pt x="85" y="6098"/>
                  </a:lnTo>
                  <a:lnTo>
                    <a:pt x="170" y="6480"/>
                  </a:lnTo>
                  <a:lnTo>
                    <a:pt x="277" y="6862"/>
                  </a:lnTo>
                  <a:lnTo>
                    <a:pt x="425" y="7266"/>
                  </a:lnTo>
                  <a:lnTo>
                    <a:pt x="595" y="7670"/>
                  </a:lnTo>
                  <a:lnTo>
                    <a:pt x="808" y="8074"/>
                  </a:lnTo>
                  <a:lnTo>
                    <a:pt x="1063" y="8477"/>
                  </a:lnTo>
                  <a:lnTo>
                    <a:pt x="1339" y="8902"/>
                  </a:lnTo>
                  <a:lnTo>
                    <a:pt x="1849" y="9624"/>
                  </a:lnTo>
                  <a:lnTo>
                    <a:pt x="2274" y="10304"/>
                  </a:lnTo>
                  <a:lnTo>
                    <a:pt x="2614" y="10920"/>
                  </a:lnTo>
                  <a:lnTo>
                    <a:pt x="2890" y="11515"/>
                  </a:lnTo>
                  <a:lnTo>
                    <a:pt x="3081" y="12047"/>
                  </a:lnTo>
                  <a:lnTo>
                    <a:pt x="3230" y="12535"/>
                  </a:lnTo>
                  <a:lnTo>
                    <a:pt x="3294" y="12981"/>
                  </a:lnTo>
                  <a:lnTo>
                    <a:pt x="3336" y="13385"/>
                  </a:lnTo>
                  <a:lnTo>
                    <a:pt x="3336" y="13746"/>
                  </a:lnTo>
                  <a:lnTo>
                    <a:pt x="3272" y="14086"/>
                  </a:lnTo>
                  <a:lnTo>
                    <a:pt x="3209" y="14362"/>
                  </a:lnTo>
                  <a:lnTo>
                    <a:pt x="3102" y="14639"/>
                  </a:lnTo>
                  <a:lnTo>
                    <a:pt x="2975" y="14851"/>
                  </a:lnTo>
                  <a:lnTo>
                    <a:pt x="2847" y="15042"/>
                  </a:lnTo>
                  <a:lnTo>
                    <a:pt x="2699" y="15212"/>
                  </a:lnTo>
                  <a:lnTo>
                    <a:pt x="2571" y="15361"/>
                  </a:lnTo>
                  <a:lnTo>
                    <a:pt x="2592" y="15361"/>
                  </a:lnTo>
                  <a:lnTo>
                    <a:pt x="2784" y="15191"/>
                  </a:lnTo>
                  <a:lnTo>
                    <a:pt x="2996" y="14978"/>
                  </a:lnTo>
                  <a:lnTo>
                    <a:pt x="3230" y="14745"/>
                  </a:lnTo>
                  <a:lnTo>
                    <a:pt x="3442" y="14490"/>
                  </a:lnTo>
                  <a:lnTo>
                    <a:pt x="3633" y="14171"/>
                  </a:lnTo>
                  <a:lnTo>
                    <a:pt x="3803" y="13831"/>
                  </a:lnTo>
                  <a:lnTo>
                    <a:pt x="3952" y="13449"/>
                  </a:lnTo>
                  <a:lnTo>
                    <a:pt x="4016" y="13236"/>
                  </a:lnTo>
                  <a:lnTo>
                    <a:pt x="4058" y="13024"/>
                  </a:lnTo>
                  <a:lnTo>
                    <a:pt x="4101" y="12790"/>
                  </a:lnTo>
                  <a:lnTo>
                    <a:pt x="4122" y="12556"/>
                  </a:lnTo>
                  <a:lnTo>
                    <a:pt x="4122" y="12323"/>
                  </a:lnTo>
                  <a:lnTo>
                    <a:pt x="4101" y="12068"/>
                  </a:lnTo>
                  <a:lnTo>
                    <a:pt x="4080" y="11792"/>
                  </a:lnTo>
                  <a:lnTo>
                    <a:pt x="4037" y="11515"/>
                  </a:lnTo>
                  <a:lnTo>
                    <a:pt x="3973" y="11239"/>
                  </a:lnTo>
                  <a:lnTo>
                    <a:pt x="3888" y="10942"/>
                  </a:lnTo>
                  <a:lnTo>
                    <a:pt x="3782" y="10623"/>
                  </a:lnTo>
                  <a:lnTo>
                    <a:pt x="3655" y="10304"/>
                  </a:lnTo>
                  <a:lnTo>
                    <a:pt x="3485" y="9986"/>
                  </a:lnTo>
                  <a:lnTo>
                    <a:pt x="3315" y="9646"/>
                  </a:lnTo>
                  <a:lnTo>
                    <a:pt x="3102" y="9285"/>
                  </a:lnTo>
                  <a:lnTo>
                    <a:pt x="2869" y="8923"/>
                  </a:lnTo>
                  <a:lnTo>
                    <a:pt x="2614" y="8562"/>
                  </a:lnTo>
                  <a:lnTo>
                    <a:pt x="2316" y="8180"/>
                  </a:lnTo>
                  <a:lnTo>
                    <a:pt x="2104" y="7861"/>
                  </a:lnTo>
                  <a:lnTo>
                    <a:pt x="1891" y="7564"/>
                  </a:lnTo>
                  <a:lnTo>
                    <a:pt x="1721" y="7245"/>
                  </a:lnTo>
                  <a:lnTo>
                    <a:pt x="1594" y="6926"/>
                  </a:lnTo>
                  <a:lnTo>
                    <a:pt x="1466" y="6608"/>
                  </a:lnTo>
                  <a:lnTo>
                    <a:pt x="1360" y="6289"/>
                  </a:lnTo>
                  <a:lnTo>
                    <a:pt x="1296" y="5970"/>
                  </a:lnTo>
                  <a:lnTo>
                    <a:pt x="1233" y="5651"/>
                  </a:lnTo>
                  <a:lnTo>
                    <a:pt x="1190" y="5333"/>
                  </a:lnTo>
                  <a:lnTo>
                    <a:pt x="1169" y="5014"/>
                  </a:lnTo>
                  <a:lnTo>
                    <a:pt x="1169" y="4695"/>
                  </a:lnTo>
                  <a:lnTo>
                    <a:pt x="1169" y="4377"/>
                  </a:lnTo>
                  <a:lnTo>
                    <a:pt x="1190" y="4079"/>
                  </a:lnTo>
                  <a:lnTo>
                    <a:pt x="1233" y="3761"/>
                  </a:lnTo>
                  <a:lnTo>
                    <a:pt x="1339" y="3187"/>
                  </a:lnTo>
                  <a:lnTo>
                    <a:pt x="1488" y="2613"/>
                  </a:lnTo>
                  <a:lnTo>
                    <a:pt x="1658" y="2082"/>
                  </a:lnTo>
                  <a:lnTo>
                    <a:pt x="1828" y="1615"/>
                  </a:lnTo>
                  <a:lnTo>
                    <a:pt x="2019" y="1169"/>
                  </a:lnTo>
                  <a:lnTo>
                    <a:pt x="2210" y="786"/>
                  </a:lnTo>
                  <a:lnTo>
                    <a:pt x="2380" y="446"/>
                  </a:lnTo>
                  <a:lnTo>
                    <a:pt x="2635" y="0"/>
                  </a:lnTo>
                  <a:close/>
                </a:path>
              </a:pathLst>
            </a:custGeom>
            <a:solidFill>
              <a:srgbClr val="F8E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9" name="Google Shape;3089;p35"/>
          <p:cNvGrpSpPr/>
          <p:nvPr/>
        </p:nvGrpSpPr>
        <p:grpSpPr>
          <a:xfrm rot="-591988">
            <a:off x="186045" y="98969"/>
            <a:ext cx="1242260" cy="1345219"/>
            <a:chOff x="1797375" y="1567950"/>
            <a:chExt cx="1112725" cy="1203425"/>
          </a:xfrm>
        </p:grpSpPr>
        <p:sp>
          <p:nvSpPr>
            <p:cNvPr id="3090" name="Google Shape;3090;p35"/>
            <p:cNvSpPr/>
            <p:nvPr/>
          </p:nvSpPr>
          <p:spPr>
            <a:xfrm>
              <a:off x="1797375" y="1567950"/>
              <a:ext cx="1112725" cy="1203425"/>
            </a:xfrm>
            <a:custGeom>
              <a:avLst/>
              <a:gdLst/>
              <a:ahLst/>
              <a:cxnLst/>
              <a:rect l="l" t="t" r="r" b="b"/>
              <a:pathLst>
                <a:path w="44509" h="48137" extrusionOk="0">
                  <a:moveTo>
                    <a:pt x="20479" y="0"/>
                  </a:moveTo>
                  <a:lnTo>
                    <a:pt x="19939" y="20"/>
                  </a:lnTo>
                  <a:lnTo>
                    <a:pt x="19418" y="58"/>
                  </a:lnTo>
                  <a:lnTo>
                    <a:pt x="18877" y="97"/>
                  </a:lnTo>
                  <a:lnTo>
                    <a:pt x="18356" y="155"/>
                  </a:lnTo>
                  <a:lnTo>
                    <a:pt x="17835" y="232"/>
                  </a:lnTo>
                  <a:lnTo>
                    <a:pt x="17314" y="309"/>
                  </a:lnTo>
                  <a:lnTo>
                    <a:pt x="16793" y="406"/>
                  </a:lnTo>
                  <a:lnTo>
                    <a:pt x="16272" y="502"/>
                  </a:lnTo>
                  <a:lnTo>
                    <a:pt x="15770" y="618"/>
                  </a:lnTo>
                  <a:lnTo>
                    <a:pt x="15268" y="753"/>
                  </a:lnTo>
                  <a:lnTo>
                    <a:pt x="14785" y="888"/>
                  </a:lnTo>
                  <a:lnTo>
                    <a:pt x="14284" y="1043"/>
                  </a:lnTo>
                  <a:lnTo>
                    <a:pt x="13801" y="1216"/>
                  </a:lnTo>
                  <a:lnTo>
                    <a:pt x="13319" y="1390"/>
                  </a:lnTo>
                  <a:lnTo>
                    <a:pt x="12855" y="1564"/>
                  </a:lnTo>
                  <a:lnTo>
                    <a:pt x="12373" y="1757"/>
                  </a:lnTo>
                  <a:lnTo>
                    <a:pt x="11910" y="1969"/>
                  </a:lnTo>
                  <a:lnTo>
                    <a:pt x="11466" y="2181"/>
                  </a:lnTo>
                  <a:lnTo>
                    <a:pt x="11002" y="2394"/>
                  </a:lnTo>
                  <a:lnTo>
                    <a:pt x="10559" y="2645"/>
                  </a:lnTo>
                  <a:lnTo>
                    <a:pt x="10134" y="2876"/>
                  </a:lnTo>
                  <a:lnTo>
                    <a:pt x="9709" y="3127"/>
                  </a:lnTo>
                  <a:lnTo>
                    <a:pt x="9285" y="3397"/>
                  </a:lnTo>
                  <a:lnTo>
                    <a:pt x="8860" y="3667"/>
                  </a:lnTo>
                  <a:lnTo>
                    <a:pt x="8455" y="3957"/>
                  </a:lnTo>
                  <a:lnTo>
                    <a:pt x="8049" y="4247"/>
                  </a:lnTo>
                  <a:lnTo>
                    <a:pt x="7663" y="4536"/>
                  </a:lnTo>
                  <a:lnTo>
                    <a:pt x="7277" y="4845"/>
                  </a:lnTo>
                  <a:lnTo>
                    <a:pt x="6891" y="5173"/>
                  </a:lnTo>
                  <a:lnTo>
                    <a:pt x="6525" y="5501"/>
                  </a:lnTo>
                  <a:lnTo>
                    <a:pt x="6158" y="5829"/>
                  </a:lnTo>
                  <a:lnTo>
                    <a:pt x="5810" y="6177"/>
                  </a:lnTo>
                  <a:lnTo>
                    <a:pt x="5463" y="6524"/>
                  </a:lnTo>
                  <a:lnTo>
                    <a:pt x="5135" y="6871"/>
                  </a:lnTo>
                  <a:lnTo>
                    <a:pt x="4807" y="7238"/>
                  </a:lnTo>
                  <a:lnTo>
                    <a:pt x="4498" y="7605"/>
                  </a:lnTo>
                  <a:lnTo>
                    <a:pt x="4189" y="7991"/>
                  </a:lnTo>
                  <a:lnTo>
                    <a:pt x="3880" y="8377"/>
                  </a:lnTo>
                  <a:lnTo>
                    <a:pt x="3591" y="8763"/>
                  </a:lnTo>
                  <a:lnTo>
                    <a:pt x="3321" y="9168"/>
                  </a:lnTo>
                  <a:lnTo>
                    <a:pt x="3050" y="9574"/>
                  </a:lnTo>
                  <a:lnTo>
                    <a:pt x="2780" y="9979"/>
                  </a:lnTo>
                  <a:lnTo>
                    <a:pt x="2549" y="10404"/>
                  </a:lnTo>
                  <a:lnTo>
                    <a:pt x="2298" y="10828"/>
                  </a:lnTo>
                  <a:lnTo>
                    <a:pt x="2085" y="11272"/>
                  </a:lnTo>
                  <a:lnTo>
                    <a:pt x="1854" y="11697"/>
                  </a:lnTo>
                  <a:lnTo>
                    <a:pt x="1661" y="12141"/>
                  </a:lnTo>
                  <a:lnTo>
                    <a:pt x="1468" y="12585"/>
                  </a:lnTo>
                  <a:lnTo>
                    <a:pt x="1275" y="13048"/>
                  </a:lnTo>
                  <a:lnTo>
                    <a:pt x="1101" y="13511"/>
                  </a:lnTo>
                  <a:lnTo>
                    <a:pt x="947" y="13974"/>
                  </a:lnTo>
                  <a:lnTo>
                    <a:pt x="792" y="14437"/>
                  </a:lnTo>
                  <a:lnTo>
                    <a:pt x="657" y="14920"/>
                  </a:lnTo>
                  <a:lnTo>
                    <a:pt x="541" y="15383"/>
                  </a:lnTo>
                  <a:lnTo>
                    <a:pt x="426" y="15866"/>
                  </a:lnTo>
                  <a:lnTo>
                    <a:pt x="329" y="16367"/>
                  </a:lnTo>
                  <a:lnTo>
                    <a:pt x="252" y="16850"/>
                  </a:lnTo>
                  <a:lnTo>
                    <a:pt x="175" y="17352"/>
                  </a:lnTo>
                  <a:lnTo>
                    <a:pt x="117" y="17834"/>
                  </a:lnTo>
                  <a:lnTo>
                    <a:pt x="59" y="18336"/>
                  </a:lnTo>
                  <a:lnTo>
                    <a:pt x="20" y="18857"/>
                  </a:lnTo>
                  <a:lnTo>
                    <a:pt x="1" y="19359"/>
                  </a:lnTo>
                  <a:lnTo>
                    <a:pt x="1" y="19880"/>
                  </a:lnTo>
                  <a:lnTo>
                    <a:pt x="1" y="46709"/>
                  </a:lnTo>
                  <a:lnTo>
                    <a:pt x="1" y="46844"/>
                  </a:lnTo>
                  <a:lnTo>
                    <a:pt x="40" y="46998"/>
                  </a:lnTo>
                  <a:lnTo>
                    <a:pt x="59" y="47133"/>
                  </a:lnTo>
                  <a:lnTo>
                    <a:pt x="117" y="47268"/>
                  </a:lnTo>
                  <a:lnTo>
                    <a:pt x="175" y="47384"/>
                  </a:lnTo>
                  <a:lnTo>
                    <a:pt x="252" y="47500"/>
                  </a:lnTo>
                  <a:lnTo>
                    <a:pt x="329" y="47616"/>
                  </a:lnTo>
                  <a:lnTo>
                    <a:pt x="426" y="47712"/>
                  </a:lnTo>
                  <a:lnTo>
                    <a:pt x="522" y="47809"/>
                  </a:lnTo>
                  <a:lnTo>
                    <a:pt x="638" y="47886"/>
                  </a:lnTo>
                  <a:lnTo>
                    <a:pt x="754" y="47963"/>
                  </a:lnTo>
                  <a:lnTo>
                    <a:pt x="889" y="48021"/>
                  </a:lnTo>
                  <a:lnTo>
                    <a:pt x="1005" y="48079"/>
                  </a:lnTo>
                  <a:lnTo>
                    <a:pt x="1159" y="48117"/>
                  </a:lnTo>
                  <a:lnTo>
                    <a:pt x="1294" y="48137"/>
                  </a:lnTo>
                  <a:lnTo>
                    <a:pt x="40745" y="48137"/>
                  </a:lnTo>
                  <a:lnTo>
                    <a:pt x="40900" y="48117"/>
                  </a:lnTo>
                  <a:lnTo>
                    <a:pt x="41035" y="48079"/>
                  </a:lnTo>
                  <a:lnTo>
                    <a:pt x="41170" y="48021"/>
                  </a:lnTo>
                  <a:lnTo>
                    <a:pt x="41286" y="47963"/>
                  </a:lnTo>
                  <a:lnTo>
                    <a:pt x="41401" y="47886"/>
                  </a:lnTo>
                  <a:lnTo>
                    <a:pt x="41517" y="47809"/>
                  </a:lnTo>
                  <a:lnTo>
                    <a:pt x="41614" y="47712"/>
                  </a:lnTo>
                  <a:lnTo>
                    <a:pt x="41710" y="47616"/>
                  </a:lnTo>
                  <a:lnTo>
                    <a:pt x="41807" y="47500"/>
                  </a:lnTo>
                  <a:lnTo>
                    <a:pt x="41865" y="47384"/>
                  </a:lnTo>
                  <a:lnTo>
                    <a:pt x="41922" y="47268"/>
                  </a:lnTo>
                  <a:lnTo>
                    <a:pt x="41980" y="47133"/>
                  </a:lnTo>
                  <a:lnTo>
                    <a:pt x="42019" y="46998"/>
                  </a:lnTo>
                  <a:lnTo>
                    <a:pt x="42038" y="46844"/>
                  </a:lnTo>
                  <a:lnTo>
                    <a:pt x="42038" y="46709"/>
                  </a:lnTo>
                  <a:lnTo>
                    <a:pt x="42038" y="22216"/>
                  </a:lnTo>
                  <a:lnTo>
                    <a:pt x="42405" y="21231"/>
                  </a:lnTo>
                  <a:lnTo>
                    <a:pt x="42772" y="20170"/>
                  </a:lnTo>
                  <a:lnTo>
                    <a:pt x="43138" y="19031"/>
                  </a:lnTo>
                  <a:lnTo>
                    <a:pt x="43505" y="17815"/>
                  </a:lnTo>
                  <a:lnTo>
                    <a:pt x="43563" y="17564"/>
                  </a:lnTo>
                  <a:lnTo>
                    <a:pt x="43602" y="17448"/>
                  </a:lnTo>
                  <a:lnTo>
                    <a:pt x="43640" y="17294"/>
                  </a:lnTo>
                  <a:lnTo>
                    <a:pt x="43737" y="16947"/>
                  </a:lnTo>
                  <a:lnTo>
                    <a:pt x="44046" y="15750"/>
                  </a:lnTo>
                  <a:lnTo>
                    <a:pt x="44277" y="14804"/>
                  </a:lnTo>
                  <a:lnTo>
                    <a:pt x="44490" y="13916"/>
                  </a:lnTo>
                  <a:lnTo>
                    <a:pt x="44509" y="13685"/>
                  </a:lnTo>
                  <a:lnTo>
                    <a:pt x="44509" y="13434"/>
                  </a:lnTo>
                  <a:lnTo>
                    <a:pt x="44509" y="13337"/>
                  </a:lnTo>
                  <a:lnTo>
                    <a:pt x="44490" y="13164"/>
                  </a:lnTo>
                  <a:lnTo>
                    <a:pt x="44490" y="12990"/>
                  </a:lnTo>
                  <a:lnTo>
                    <a:pt x="44451" y="12835"/>
                  </a:lnTo>
                  <a:lnTo>
                    <a:pt x="44412" y="12662"/>
                  </a:lnTo>
                  <a:lnTo>
                    <a:pt x="44354" y="12488"/>
                  </a:lnTo>
                  <a:lnTo>
                    <a:pt x="44296" y="12334"/>
                  </a:lnTo>
                  <a:lnTo>
                    <a:pt x="44142" y="12025"/>
                  </a:lnTo>
                  <a:lnTo>
                    <a:pt x="43930" y="11716"/>
                  </a:lnTo>
                  <a:lnTo>
                    <a:pt x="43679" y="11426"/>
                  </a:lnTo>
                  <a:lnTo>
                    <a:pt x="43389" y="11137"/>
                  </a:lnTo>
                  <a:lnTo>
                    <a:pt x="43042" y="10867"/>
                  </a:lnTo>
                  <a:lnTo>
                    <a:pt x="42656" y="10616"/>
                  </a:lnTo>
                  <a:lnTo>
                    <a:pt x="42231" y="10365"/>
                  </a:lnTo>
                  <a:lnTo>
                    <a:pt x="41749" y="10133"/>
                  </a:lnTo>
                  <a:lnTo>
                    <a:pt x="41228" y="9902"/>
                  </a:lnTo>
                  <a:lnTo>
                    <a:pt x="40668" y="9689"/>
                  </a:lnTo>
                  <a:lnTo>
                    <a:pt x="40050" y="9477"/>
                  </a:lnTo>
                  <a:lnTo>
                    <a:pt x="39394" y="9284"/>
                  </a:lnTo>
                  <a:lnTo>
                    <a:pt x="38699" y="9110"/>
                  </a:lnTo>
                  <a:lnTo>
                    <a:pt x="38371" y="8647"/>
                  </a:lnTo>
                  <a:lnTo>
                    <a:pt x="37792" y="7894"/>
                  </a:lnTo>
                  <a:lnTo>
                    <a:pt x="37174" y="7161"/>
                  </a:lnTo>
                  <a:lnTo>
                    <a:pt x="36538" y="6466"/>
                  </a:lnTo>
                  <a:lnTo>
                    <a:pt x="35862" y="5791"/>
                  </a:lnTo>
                  <a:lnTo>
                    <a:pt x="35302" y="5269"/>
                  </a:lnTo>
                  <a:lnTo>
                    <a:pt x="34550" y="4652"/>
                  </a:lnTo>
                  <a:lnTo>
                    <a:pt x="33777" y="4073"/>
                  </a:lnTo>
                  <a:lnTo>
                    <a:pt x="32986" y="3532"/>
                  </a:lnTo>
                  <a:lnTo>
                    <a:pt x="32176" y="3011"/>
                  </a:lnTo>
                  <a:lnTo>
                    <a:pt x="31326" y="2548"/>
                  </a:lnTo>
                  <a:lnTo>
                    <a:pt x="30477" y="2104"/>
                  </a:lnTo>
                  <a:lnTo>
                    <a:pt x="29589" y="1718"/>
                  </a:lnTo>
                  <a:lnTo>
                    <a:pt x="28682" y="1371"/>
                  </a:lnTo>
                  <a:lnTo>
                    <a:pt x="27775" y="1043"/>
                  </a:lnTo>
                  <a:lnTo>
                    <a:pt x="26848" y="772"/>
                  </a:lnTo>
                  <a:lnTo>
                    <a:pt x="25903" y="541"/>
                  </a:lnTo>
                  <a:lnTo>
                    <a:pt x="24938" y="348"/>
                  </a:lnTo>
                  <a:lnTo>
                    <a:pt x="23973" y="193"/>
                  </a:lnTo>
                  <a:lnTo>
                    <a:pt x="23008" y="97"/>
                  </a:lnTo>
                  <a:lnTo>
                    <a:pt x="22023" y="20"/>
                  </a:lnTo>
                  <a:lnTo>
                    <a:pt x="210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5"/>
            <p:cNvSpPr/>
            <p:nvPr/>
          </p:nvSpPr>
          <p:spPr>
            <a:xfrm>
              <a:off x="1833575" y="1604125"/>
              <a:ext cx="979075" cy="1131550"/>
            </a:xfrm>
            <a:custGeom>
              <a:avLst/>
              <a:gdLst/>
              <a:ahLst/>
              <a:cxnLst/>
              <a:rect l="l" t="t" r="r" b="b"/>
              <a:pathLst>
                <a:path w="39163" h="45262" extrusionOk="0">
                  <a:moveTo>
                    <a:pt x="19070" y="1"/>
                  </a:moveTo>
                  <a:lnTo>
                    <a:pt x="18568" y="20"/>
                  </a:lnTo>
                  <a:lnTo>
                    <a:pt x="18066" y="59"/>
                  </a:lnTo>
                  <a:lnTo>
                    <a:pt x="17564" y="97"/>
                  </a:lnTo>
                  <a:lnTo>
                    <a:pt x="17082" y="136"/>
                  </a:lnTo>
                  <a:lnTo>
                    <a:pt x="16599" y="213"/>
                  </a:lnTo>
                  <a:lnTo>
                    <a:pt x="16117" y="290"/>
                  </a:lnTo>
                  <a:lnTo>
                    <a:pt x="15634" y="368"/>
                  </a:lnTo>
                  <a:lnTo>
                    <a:pt x="14688" y="580"/>
                  </a:lnTo>
                  <a:lnTo>
                    <a:pt x="13762" y="831"/>
                  </a:lnTo>
                  <a:lnTo>
                    <a:pt x="12836" y="1120"/>
                  </a:lnTo>
                  <a:lnTo>
                    <a:pt x="11948" y="1448"/>
                  </a:lnTo>
                  <a:lnTo>
                    <a:pt x="11079" y="1815"/>
                  </a:lnTo>
                  <a:lnTo>
                    <a:pt x="10249" y="2220"/>
                  </a:lnTo>
                  <a:lnTo>
                    <a:pt x="9419" y="2664"/>
                  </a:lnTo>
                  <a:lnTo>
                    <a:pt x="8628" y="3147"/>
                  </a:lnTo>
                  <a:lnTo>
                    <a:pt x="7856" y="3649"/>
                  </a:lnTo>
                  <a:lnTo>
                    <a:pt x="7123" y="4208"/>
                  </a:lnTo>
                  <a:lnTo>
                    <a:pt x="6408" y="4788"/>
                  </a:lnTo>
                  <a:lnTo>
                    <a:pt x="5733" y="5386"/>
                  </a:lnTo>
                  <a:lnTo>
                    <a:pt x="5077" y="6042"/>
                  </a:lnTo>
                  <a:lnTo>
                    <a:pt x="4459" y="6698"/>
                  </a:lnTo>
                  <a:lnTo>
                    <a:pt x="3880" y="7393"/>
                  </a:lnTo>
                  <a:lnTo>
                    <a:pt x="3340" y="8127"/>
                  </a:lnTo>
                  <a:lnTo>
                    <a:pt x="2838" y="8860"/>
                  </a:lnTo>
                  <a:lnTo>
                    <a:pt x="2355" y="9632"/>
                  </a:lnTo>
                  <a:lnTo>
                    <a:pt x="1931" y="10443"/>
                  </a:lnTo>
                  <a:lnTo>
                    <a:pt x="1525" y="11253"/>
                  </a:lnTo>
                  <a:lnTo>
                    <a:pt x="1352" y="11659"/>
                  </a:lnTo>
                  <a:lnTo>
                    <a:pt x="1178" y="12083"/>
                  </a:lnTo>
                  <a:lnTo>
                    <a:pt x="1023" y="12508"/>
                  </a:lnTo>
                  <a:lnTo>
                    <a:pt x="869" y="12952"/>
                  </a:lnTo>
                  <a:lnTo>
                    <a:pt x="734" y="13376"/>
                  </a:lnTo>
                  <a:lnTo>
                    <a:pt x="618" y="13820"/>
                  </a:lnTo>
                  <a:lnTo>
                    <a:pt x="502" y="14264"/>
                  </a:lnTo>
                  <a:lnTo>
                    <a:pt x="386" y="14708"/>
                  </a:lnTo>
                  <a:lnTo>
                    <a:pt x="309" y="15171"/>
                  </a:lnTo>
                  <a:lnTo>
                    <a:pt x="213" y="15615"/>
                  </a:lnTo>
                  <a:lnTo>
                    <a:pt x="155" y="16079"/>
                  </a:lnTo>
                  <a:lnTo>
                    <a:pt x="97" y="16542"/>
                  </a:lnTo>
                  <a:lnTo>
                    <a:pt x="58" y="17005"/>
                  </a:lnTo>
                  <a:lnTo>
                    <a:pt x="20" y="17468"/>
                  </a:lnTo>
                  <a:lnTo>
                    <a:pt x="0" y="17951"/>
                  </a:lnTo>
                  <a:lnTo>
                    <a:pt x="0" y="18433"/>
                  </a:lnTo>
                  <a:lnTo>
                    <a:pt x="0" y="45262"/>
                  </a:lnTo>
                  <a:lnTo>
                    <a:pt x="39162" y="45262"/>
                  </a:lnTo>
                  <a:lnTo>
                    <a:pt x="39162" y="18433"/>
                  </a:lnTo>
                  <a:lnTo>
                    <a:pt x="39143" y="17912"/>
                  </a:lnTo>
                  <a:lnTo>
                    <a:pt x="39123" y="17410"/>
                  </a:lnTo>
                  <a:lnTo>
                    <a:pt x="39085" y="16908"/>
                  </a:lnTo>
                  <a:lnTo>
                    <a:pt x="39027" y="16407"/>
                  </a:lnTo>
                  <a:lnTo>
                    <a:pt x="38930" y="15654"/>
                  </a:lnTo>
                  <a:lnTo>
                    <a:pt x="38795" y="14920"/>
                  </a:lnTo>
                  <a:lnTo>
                    <a:pt x="38679" y="14341"/>
                  </a:lnTo>
                  <a:lnTo>
                    <a:pt x="38525" y="13801"/>
                  </a:lnTo>
                  <a:lnTo>
                    <a:pt x="38293" y="13029"/>
                  </a:lnTo>
                  <a:lnTo>
                    <a:pt x="38043" y="12257"/>
                  </a:lnTo>
                  <a:lnTo>
                    <a:pt x="37734" y="11524"/>
                  </a:lnTo>
                  <a:lnTo>
                    <a:pt x="37406" y="10790"/>
                  </a:lnTo>
                  <a:lnTo>
                    <a:pt x="37039" y="10076"/>
                  </a:lnTo>
                  <a:lnTo>
                    <a:pt x="36634" y="9381"/>
                  </a:lnTo>
                  <a:lnTo>
                    <a:pt x="36209" y="8706"/>
                  </a:lnTo>
                  <a:lnTo>
                    <a:pt x="35765" y="8049"/>
                  </a:lnTo>
                  <a:lnTo>
                    <a:pt x="35225" y="7355"/>
                  </a:lnTo>
                  <a:lnTo>
                    <a:pt x="34646" y="6660"/>
                  </a:lnTo>
                  <a:lnTo>
                    <a:pt x="34047" y="6023"/>
                  </a:lnTo>
                  <a:lnTo>
                    <a:pt x="33430" y="5386"/>
                  </a:lnTo>
                  <a:lnTo>
                    <a:pt x="32889" y="4923"/>
                  </a:lnTo>
                  <a:lnTo>
                    <a:pt x="32233" y="4363"/>
                  </a:lnTo>
                  <a:lnTo>
                    <a:pt x="31538" y="3822"/>
                  </a:lnTo>
                  <a:lnTo>
                    <a:pt x="30805" y="3321"/>
                  </a:lnTo>
                  <a:lnTo>
                    <a:pt x="30071" y="2857"/>
                  </a:lnTo>
                  <a:lnTo>
                    <a:pt x="29299" y="2413"/>
                  </a:lnTo>
                  <a:lnTo>
                    <a:pt x="28508" y="2027"/>
                  </a:lnTo>
                  <a:lnTo>
                    <a:pt x="27697" y="1641"/>
                  </a:lnTo>
                  <a:lnTo>
                    <a:pt x="26848" y="1313"/>
                  </a:lnTo>
                  <a:lnTo>
                    <a:pt x="25999" y="1005"/>
                  </a:lnTo>
                  <a:lnTo>
                    <a:pt x="25130" y="754"/>
                  </a:lnTo>
                  <a:lnTo>
                    <a:pt x="24242" y="522"/>
                  </a:lnTo>
                  <a:lnTo>
                    <a:pt x="23335" y="329"/>
                  </a:lnTo>
                  <a:lnTo>
                    <a:pt x="22409" y="194"/>
                  </a:lnTo>
                  <a:lnTo>
                    <a:pt x="21482" y="78"/>
                  </a:lnTo>
                  <a:lnTo>
                    <a:pt x="20537" y="20"/>
                  </a:lnTo>
                  <a:lnTo>
                    <a:pt x="195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5"/>
            <p:cNvSpPr/>
            <p:nvPr/>
          </p:nvSpPr>
          <p:spPr>
            <a:xfrm>
              <a:off x="1833575" y="1604125"/>
              <a:ext cx="979075" cy="1131550"/>
            </a:xfrm>
            <a:custGeom>
              <a:avLst/>
              <a:gdLst/>
              <a:ahLst/>
              <a:cxnLst/>
              <a:rect l="l" t="t" r="r" b="b"/>
              <a:pathLst>
                <a:path w="39163" h="45262" fill="none" extrusionOk="0">
                  <a:moveTo>
                    <a:pt x="39162" y="18433"/>
                  </a:moveTo>
                  <a:lnTo>
                    <a:pt x="39162" y="45262"/>
                  </a:lnTo>
                  <a:lnTo>
                    <a:pt x="0" y="45262"/>
                  </a:lnTo>
                  <a:lnTo>
                    <a:pt x="0" y="18433"/>
                  </a:lnTo>
                  <a:lnTo>
                    <a:pt x="0" y="18433"/>
                  </a:lnTo>
                  <a:lnTo>
                    <a:pt x="0" y="17951"/>
                  </a:lnTo>
                  <a:lnTo>
                    <a:pt x="20" y="17468"/>
                  </a:lnTo>
                  <a:lnTo>
                    <a:pt x="58" y="17005"/>
                  </a:lnTo>
                  <a:lnTo>
                    <a:pt x="97" y="16542"/>
                  </a:lnTo>
                  <a:lnTo>
                    <a:pt x="155" y="16079"/>
                  </a:lnTo>
                  <a:lnTo>
                    <a:pt x="213" y="15615"/>
                  </a:lnTo>
                  <a:lnTo>
                    <a:pt x="309" y="15171"/>
                  </a:lnTo>
                  <a:lnTo>
                    <a:pt x="386" y="14708"/>
                  </a:lnTo>
                  <a:lnTo>
                    <a:pt x="502" y="14264"/>
                  </a:lnTo>
                  <a:lnTo>
                    <a:pt x="618" y="13820"/>
                  </a:lnTo>
                  <a:lnTo>
                    <a:pt x="734" y="13376"/>
                  </a:lnTo>
                  <a:lnTo>
                    <a:pt x="869" y="12952"/>
                  </a:lnTo>
                  <a:lnTo>
                    <a:pt x="1023" y="12508"/>
                  </a:lnTo>
                  <a:lnTo>
                    <a:pt x="1178" y="12083"/>
                  </a:lnTo>
                  <a:lnTo>
                    <a:pt x="1352" y="11659"/>
                  </a:lnTo>
                  <a:lnTo>
                    <a:pt x="1525" y="11253"/>
                  </a:lnTo>
                  <a:lnTo>
                    <a:pt x="1931" y="10443"/>
                  </a:lnTo>
                  <a:lnTo>
                    <a:pt x="2355" y="9632"/>
                  </a:lnTo>
                  <a:lnTo>
                    <a:pt x="2838" y="8860"/>
                  </a:lnTo>
                  <a:lnTo>
                    <a:pt x="3340" y="8127"/>
                  </a:lnTo>
                  <a:lnTo>
                    <a:pt x="3880" y="7393"/>
                  </a:lnTo>
                  <a:lnTo>
                    <a:pt x="4459" y="6698"/>
                  </a:lnTo>
                  <a:lnTo>
                    <a:pt x="5077" y="6042"/>
                  </a:lnTo>
                  <a:lnTo>
                    <a:pt x="5733" y="5386"/>
                  </a:lnTo>
                  <a:lnTo>
                    <a:pt x="6408" y="4788"/>
                  </a:lnTo>
                  <a:lnTo>
                    <a:pt x="7123" y="4208"/>
                  </a:lnTo>
                  <a:lnTo>
                    <a:pt x="7856" y="3649"/>
                  </a:lnTo>
                  <a:lnTo>
                    <a:pt x="8628" y="3147"/>
                  </a:lnTo>
                  <a:lnTo>
                    <a:pt x="9419" y="2664"/>
                  </a:lnTo>
                  <a:lnTo>
                    <a:pt x="10249" y="2220"/>
                  </a:lnTo>
                  <a:lnTo>
                    <a:pt x="11079" y="1815"/>
                  </a:lnTo>
                  <a:lnTo>
                    <a:pt x="11948" y="1448"/>
                  </a:lnTo>
                  <a:lnTo>
                    <a:pt x="12836" y="1120"/>
                  </a:lnTo>
                  <a:lnTo>
                    <a:pt x="13762" y="831"/>
                  </a:lnTo>
                  <a:lnTo>
                    <a:pt x="14688" y="580"/>
                  </a:lnTo>
                  <a:lnTo>
                    <a:pt x="15634" y="368"/>
                  </a:lnTo>
                  <a:lnTo>
                    <a:pt x="16117" y="290"/>
                  </a:lnTo>
                  <a:lnTo>
                    <a:pt x="16599" y="213"/>
                  </a:lnTo>
                  <a:lnTo>
                    <a:pt x="17082" y="136"/>
                  </a:lnTo>
                  <a:lnTo>
                    <a:pt x="17564" y="97"/>
                  </a:lnTo>
                  <a:lnTo>
                    <a:pt x="18066" y="59"/>
                  </a:lnTo>
                  <a:lnTo>
                    <a:pt x="18568" y="20"/>
                  </a:lnTo>
                  <a:lnTo>
                    <a:pt x="19070" y="1"/>
                  </a:lnTo>
                  <a:lnTo>
                    <a:pt x="19572" y="1"/>
                  </a:lnTo>
                  <a:lnTo>
                    <a:pt x="19572" y="1"/>
                  </a:lnTo>
                  <a:lnTo>
                    <a:pt x="20537" y="20"/>
                  </a:lnTo>
                  <a:lnTo>
                    <a:pt x="21482" y="78"/>
                  </a:lnTo>
                  <a:lnTo>
                    <a:pt x="22409" y="194"/>
                  </a:lnTo>
                  <a:lnTo>
                    <a:pt x="23335" y="329"/>
                  </a:lnTo>
                  <a:lnTo>
                    <a:pt x="24242" y="522"/>
                  </a:lnTo>
                  <a:lnTo>
                    <a:pt x="25130" y="754"/>
                  </a:lnTo>
                  <a:lnTo>
                    <a:pt x="25999" y="1005"/>
                  </a:lnTo>
                  <a:lnTo>
                    <a:pt x="26848" y="1313"/>
                  </a:lnTo>
                  <a:lnTo>
                    <a:pt x="27697" y="1641"/>
                  </a:lnTo>
                  <a:lnTo>
                    <a:pt x="28508" y="2027"/>
                  </a:lnTo>
                  <a:lnTo>
                    <a:pt x="29299" y="2413"/>
                  </a:lnTo>
                  <a:lnTo>
                    <a:pt x="30071" y="2857"/>
                  </a:lnTo>
                  <a:lnTo>
                    <a:pt x="30805" y="3321"/>
                  </a:lnTo>
                  <a:lnTo>
                    <a:pt x="31538" y="3822"/>
                  </a:lnTo>
                  <a:lnTo>
                    <a:pt x="32233" y="4363"/>
                  </a:lnTo>
                  <a:lnTo>
                    <a:pt x="32889" y="4923"/>
                  </a:lnTo>
                  <a:lnTo>
                    <a:pt x="32889" y="4923"/>
                  </a:lnTo>
                  <a:lnTo>
                    <a:pt x="33430" y="5386"/>
                  </a:lnTo>
                  <a:lnTo>
                    <a:pt x="33430" y="5386"/>
                  </a:lnTo>
                  <a:lnTo>
                    <a:pt x="34047" y="6023"/>
                  </a:lnTo>
                  <a:lnTo>
                    <a:pt x="34646" y="6660"/>
                  </a:lnTo>
                  <a:lnTo>
                    <a:pt x="35225" y="7355"/>
                  </a:lnTo>
                  <a:lnTo>
                    <a:pt x="35765" y="8049"/>
                  </a:lnTo>
                  <a:lnTo>
                    <a:pt x="35765" y="8049"/>
                  </a:lnTo>
                  <a:lnTo>
                    <a:pt x="36209" y="8706"/>
                  </a:lnTo>
                  <a:lnTo>
                    <a:pt x="36634" y="9381"/>
                  </a:lnTo>
                  <a:lnTo>
                    <a:pt x="37039" y="10076"/>
                  </a:lnTo>
                  <a:lnTo>
                    <a:pt x="37406" y="10790"/>
                  </a:lnTo>
                  <a:lnTo>
                    <a:pt x="37734" y="11524"/>
                  </a:lnTo>
                  <a:lnTo>
                    <a:pt x="38043" y="12257"/>
                  </a:lnTo>
                  <a:lnTo>
                    <a:pt x="38293" y="13029"/>
                  </a:lnTo>
                  <a:lnTo>
                    <a:pt x="38525" y="13801"/>
                  </a:lnTo>
                  <a:lnTo>
                    <a:pt x="38525" y="13801"/>
                  </a:lnTo>
                  <a:lnTo>
                    <a:pt x="38679" y="14341"/>
                  </a:lnTo>
                  <a:lnTo>
                    <a:pt x="38795" y="14920"/>
                  </a:lnTo>
                  <a:lnTo>
                    <a:pt x="38795" y="14920"/>
                  </a:lnTo>
                  <a:lnTo>
                    <a:pt x="38930" y="15654"/>
                  </a:lnTo>
                  <a:lnTo>
                    <a:pt x="39027" y="16407"/>
                  </a:lnTo>
                  <a:lnTo>
                    <a:pt x="39027" y="16407"/>
                  </a:lnTo>
                  <a:lnTo>
                    <a:pt x="39085" y="16908"/>
                  </a:lnTo>
                  <a:lnTo>
                    <a:pt x="39123" y="17410"/>
                  </a:lnTo>
                  <a:lnTo>
                    <a:pt x="39143" y="17912"/>
                  </a:lnTo>
                  <a:lnTo>
                    <a:pt x="39162" y="184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5"/>
            <p:cNvSpPr/>
            <p:nvPr/>
          </p:nvSpPr>
          <p:spPr>
            <a:xfrm>
              <a:off x="2057950" y="1971825"/>
              <a:ext cx="249475" cy="216175"/>
            </a:xfrm>
            <a:custGeom>
              <a:avLst/>
              <a:gdLst/>
              <a:ahLst/>
              <a:cxnLst/>
              <a:rect l="l" t="t" r="r" b="b"/>
              <a:pathLst>
                <a:path w="9979" h="8647" extrusionOk="0">
                  <a:moveTo>
                    <a:pt x="3648" y="618"/>
                  </a:moveTo>
                  <a:lnTo>
                    <a:pt x="3899" y="637"/>
                  </a:lnTo>
                  <a:lnTo>
                    <a:pt x="4131" y="656"/>
                  </a:lnTo>
                  <a:lnTo>
                    <a:pt x="4362" y="695"/>
                  </a:lnTo>
                  <a:lnTo>
                    <a:pt x="4594" y="734"/>
                  </a:lnTo>
                  <a:lnTo>
                    <a:pt x="4806" y="792"/>
                  </a:lnTo>
                  <a:lnTo>
                    <a:pt x="5019" y="869"/>
                  </a:lnTo>
                  <a:lnTo>
                    <a:pt x="5424" y="1023"/>
                  </a:lnTo>
                  <a:lnTo>
                    <a:pt x="5810" y="1216"/>
                  </a:lnTo>
                  <a:lnTo>
                    <a:pt x="6196" y="1448"/>
                  </a:lnTo>
                  <a:lnTo>
                    <a:pt x="6563" y="1718"/>
                  </a:lnTo>
                  <a:lnTo>
                    <a:pt x="6929" y="1988"/>
                  </a:lnTo>
                  <a:lnTo>
                    <a:pt x="7277" y="2278"/>
                  </a:lnTo>
                  <a:lnTo>
                    <a:pt x="7644" y="2587"/>
                  </a:lnTo>
                  <a:lnTo>
                    <a:pt x="7875" y="2780"/>
                  </a:lnTo>
                  <a:lnTo>
                    <a:pt x="8126" y="2953"/>
                  </a:lnTo>
                  <a:lnTo>
                    <a:pt x="8473" y="3204"/>
                  </a:lnTo>
                  <a:lnTo>
                    <a:pt x="8628" y="3339"/>
                  </a:lnTo>
                  <a:lnTo>
                    <a:pt x="8763" y="3474"/>
                  </a:lnTo>
                  <a:lnTo>
                    <a:pt x="8898" y="3667"/>
                  </a:lnTo>
                  <a:lnTo>
                    <a:pt x="9014" y="3880"/>
                  </a:lnTo>
                  <a:lnTo>
                    <a:pt x="9130" y="4111"/>
                  </a:lnTo>
                  <a:lnTo>
                    <a:pt x="9207" y="4362"/>
                  </a:lnTo>
                  <a:lnTo>
                    <a:pt x="9284" y="4613"/>
                  </a:lnTo>
                  <a:lnTo>
                    <a:pt x="9323" y="4883"/>
                  </a:lnTo>
                  <a:lnTo>
                    <a:pt x="9361" y="5154"/>
                  </a:lnTo>
                  <a:lnTo>
                    <a:pt x="9361" y="5424"/>
                  </a:lnTo>
                  <a:lnTo>
                    <a:pt x="9342" y="5771"/>
                  </a:lnTo>
                  <a:lnTo>
                    <a:pt x="9265" y="6099"/>
                  </a:lnTo>
                  <a:lnTo>
                    <a:pt x="9168" y="6427"/>
                  </a:lnTo>
                  <a:lnTo>
                    <a:pt x="9014" y="6717"/>
                  </a:lnTo>
                  <a:lnTo>
                    <a:pt x="8840" y="6987"/>
                  </a:lnTo>
                  <a:lnTo>
                    <a:pt x="8628" y="7238"/>
                  </a:lnTo>
                  <a:lnTo>
                    <a:pt x="8396" y="7450"/>
                  </a:lnTo>
                  <a:lnTo>
                    <a:pt x="8261" y="7547"/>
                  </a:lnTo>
                  <a:lnTo>
                    <a:pt x="8126" y="7643"/>
                  </a:lnTo>
                  <a:lnTo>
                    <a:pt x="7837" y="7778"/>
                  </a:lnTo>
                  <a:lnTo>
                    <a:pt x="7566" y="7875"/>
                  </a:lnTo>
                  <a:lnTo>
                    <a:pt x="7238" y="7952"/>
                  </a:lnTo>
                  <a:lnTo>
                    <a:pt x="6891" y="8010"/>
                  </a:lnTo>
                  <a:lnTo>
                    <a:pt x="6505" y="8029"/>
                  </a:lnTo>
                  <a:lnTo>
                    <a:pt x="6061" y="8029"/>
                  </a:lnTo>
                  <a:lnTo>
                    <a:pt x="5617" y="8010"/>
                  </a:lnTo>
                  <a:lnTo>
                    <a:pt x="5192" y="7971"/>
                  </a:lnTo>
                  <a:lnTo>
                    <a:pt x="4768" y="7894"/>
                  </a:lnTo>
                  <a:lnTo>
                    <a:pt x="4362" y="7778"/>
                  </a:lnTo>
                  <a:lnTo>
                    <a:pt x="3957" y="7663"/>
                  </a:lnTo>
                  <a:lnTo>
                    <a:pt x="3571" y="7489"/>
                  </a:lnTo>
                  <a:lnTo>
                    <a:pt x="3204" y="7315"/>
                  </a:lnTo>
                  <a:lnTo>
                    <a:pt x="2818" y="7103"/>
                  </a:lnTo>
                  <a:lnTo>
                    <a:pt x="2471" y="6852"/>
                  </a:lnTo>
                  <a:lnTo>
                    <a:pt x="2143" y="6582"/>
                  </a:lnTo>
                  <a:lnTo>
                    <a:pt x="1834" y="6273"/>
                  </a:lnTo>
                  <a:lnTo>
                    <a:pt x="1564" y="5964"/>
                  </a:lnTo>
                  <a:lnTo>
                    <a:pt x="1313" y="5636"/>
                  </a:lnTo>
                  <a:lnTo>
                    <a:pt x="1101" y="5269"/>
                  </a:lnTo>
                  <a:lnTo>
                    <a:pt x="927" y="4903"/>
                  </a:lnTo>
                  <a:lnTo>
                    <a:pt x="792" y="4536"/>
                  </a:lnTo>
                  <a:lnTo>
                    <a:pt x="695" y="4169"/>
                  </a:lnTo>
                  <a:lnTo>
                    <a:pt x="637" y="3802"/>
                  </a:lnTo>
                  <a:lnTo>
                    <a:pt x="599" y="3455"/>
                  </a:lnTo>
                  <a:lnTo>
                    <a:pt x="618" y="3088"/>
                  </a:lnTo>
                  <a:lnTo>
                    <a:pt x="676" y="2760"/>
                  </a:lnTo>
                  <a:lnTo>
                    <a:pt x="772" y="2432"/>
                  </a:lnTo>
                  <a:lnTo>
                    <a:pt x="908" y="2143"/>
                  </a:lnTo>
                  <a:lnTo>
                    <a:pt x="1004" y="1969"/>
                  </a:lnTo>
                  <a:lnTo>
                    <a:pt x="1101" y="1814"/>
                  </a:lnTo>
                  <a:lnTo>
                    <a:pt x="1236" y="1660"/>
                  </a:lnTo>
                  <a:lnTo>
                    <a:pt x="1371" y="1525"/>
                  </a:lnTo>
                  <a:lnTo>
                    <a:pt x="1506" y="1390"/>
                  </a:lnTo>
                  <a:lnTo>
                    <a:pt x="1660" y="1274"/>
                  </a:lnTo>
                  <a:lnTo>
                    <a:pt x="1815" y="1158"/>
                  </a:lnTo>
                  <a:lnTo>
                    <a:pt x="1988" y="1042"/>
                  </a:lnTo>
                  <a:lnTo>
                    <a:pt x="2181" y="946"/>
                  </a:lnTo>
                  <a:lnTo>
                    <a:pt x="2374" y="869"/>
                  </a:lnTo>
                  <a:lnTo>
                    <a:pt x="2567" y="792"/>
                  </a:lnTo>
                  <a:lnTo>
                    <a:pt x="2760" y="734"/>
                  </a:lnTo>
                  <a:lnTo>
                    <a:pt x="2973" y="695"/>
                  </a:lnTo>
                  <a:lnTo>
                    <a:pt x="3166" y="656"/>
                  </a:lnTo>
                  <a:lnTo>
                    <a:pt x="3378" y="637"/>
                  </a:lnTo>
                  <a:lnTo>
                    <a:pt x="3590" y="618"/>
                  </a:lnTo>
                  <a:close/>
                  <a:moveTo>
                    <a:pt x="3590" y="0"/>
                  </a:moveTo>
                  <a:lnTo>
                    <a:pt x="3339" y="19"/>
                  </a:lnTo>
                  <a:lnTo>
                    <a:pt x="3069" y="39"/>
                  </a:lnTo>
                  <a:lnTo>
                    <a:pt x="2818" y="77"/>
                  </a:lnTo>
                  <a:lnTo>
                    <a:pt x="2587" y="155"/>
                  </a:lnTo>
                  <a:lnTo>
                    <a:pt x="2336" y="212"/>
                  </a:lnTo>
                  <a:lnTo>
                    <a:pt x="2104" y="309"/>
                  </a:lnTo>
                  <a:lnTo>
                    <a:pt x="1892" y="405"/>
                  </a:lnTo>
                  <a:lnTo>
                    <a:pt x="1680" y="521"/>
                  </a:lnTo>
                  <a:lnTo>
                    <a:pt x="1467" y="656"/>
                  </a:lnTo>
                  <a:lnTo>
                    <a:pt x="1274" y="792"/>
                  </a:lnTo>
                  <a:lnTo>
                    <a:pt x="1081" y="946"/>
                  </a:lnTo>
                  <a:lnTo>
                    <a:pt x="908" y="1100"/>
                  </a:lnTo>
                  <a:lnTo>
                    <a:pt x="753" y="1274"/>
                  </a:lnTo>
                  <a:lnTo>
                    <a:pt x="599" y="1448"/>
                  </a:lnTo>
                  <a:lnTo>
                    <a:pt x="483" y="1641"/>
                  </a:lnTo>
                  <a:lnTo>
                    <a:pt x="367" y="1853"/>
                  </a:lnTo>
                  <a:lnTo>
                    <a:pt x="271" y="2027"/>
                  </a:lnTo>
                  <a:lnTo>
                    <a:pt x="193" y="2220"/>
                  </a:lnTo>
                  <a:lnTo>
                    <a:pt x="136" y="2393"/>
                  </a:lnTo>
                  <a:lnTo>
                    <a:pt x="78" y="2606"/>
                  </a:lnTo>
                  <a:lnTo>
                    <a:pt x="39" y="2799"/>
                  </a:lnTo>
                  <a:lnTo>
                    <a:pt x="20" y="3011"/>
                  </a:lnTo>
                  <a:lnTo>
                    <a:pt x="0" y="3416"/>
                  </a:lnTo>
                  <a:lnTo>
                    <a:pt x="20" y="3860"/>
                  </a:lnTo>
                  <a:lnTo>
                    <a:pt x="78" y="4285"/>
                  </a:lnTo>
                  <a:lnTo>
                    <a:pt x="193" y="4729"/>
                  </a:lnTo>
                  <a:lnTo>
                    <a:pt x="348" y="5154"/>
                  </a:lnTo>
                  <a:lnTo>
                    <a:pt x="560" y="5559"/>
                  </a:lnTo>
                  <a:lnTo>
                    <a:pt x="792" y="5964"/>
                  </a:lnTo>
                  <a:lnTo>
                    <a:pt x="1081" y="6350"/>
                  </a:lnTo>
                  <a:lnTo>
                    <a:pt x="1390" y="6698"/>
                  </a:lnTo>
                  <a:lnTo>
                    <a:pt x="1718" y="7026"/>
                  </a:lnTo>
                  <a:lnTo>
                    <a:pt x="2085" y="7335"/>
                  </a:lnTo>
                  <a:lnTo>
                    <a:pt x="2490" y="7624"/>
                  </a:lnTo>
                  <a:lnTo>
                    <a:pt x="2915" y="7856"/>
                  </a:lnTo>
                  <a:lnTo>
                    <a:pt x="3282" y="8049"/>
                  </a:lnTo>
                  <a:lnTo>
                    <a:pt x="3668" y="8203"/>
                  </a:lnTo>
                  <a:lnTo>
                    <a:pt x="4073" y="8338"/>
                  </a:lnTo>
                  <a:lnTo>
                    <a:pt x="4478" y="8454"/>
                  </a:lnTo>
                  <a:lnTo>
                    <a:pt x="4903" y="8531"/>
                  </a:lnTo>
                  <a:lnTo>
                    <a:pt x="5327" y="8608"/>
                  </a:lnTo>
                  <a:lnTo>
                    <a:pt x="5752" y="8647"/>
                  </a:lnTo>
                  <a:lnTo>
                    <a:pt x="6543" y="8647"/>
                  </a:lnTo>
                  <a:lnTo>
                    <a:pt x="7007" y="8608"/>
                  </a:lnTo>
                  <a:lnTo>
                    <a:pt x="7451" y="8531"/>
                  </a:lnTo>
                  <a:lnTo>
                    <a:pt x="7856" y="8435"/>
                  </a:lnTo>
                  <a:lnTo>
                    <a:pt x="8030" y="8357"/>
                  </a:lnTo>
                  <a:lnTo>
                    <a:pt x="8203" y="8280"/>
                  </a:lnTo>
                  <a:lnTo>
                    <a:pt x="8435" y="8164"/>
                  </a:lnTo>
                  <a:lnTo>
                    <a:pt x="8609" y="8068"/>
                  </a:lnTo>
                  <a:lnTo>
                    <a:pt x="8763" y="7952"/>
                  </a:lnTo>
                  <a:lnTo>
                    <a:pt x="8917" y="7817"/>
                  </a:lnTo>
                  <a:lnTo>
                    <a:pt x="9072" y="7682"/>
                  </a:lnTo>
                  <a:lnTo>
                    <a:pt x="9207" y="7528"/>
                  </a:lnTo>
                  <a:lnTo>
                    <a:pt x="9323" y="7373"/>
                  </a:lnTo>
                  <a:lnTo>
                    <a:pt x="9439" y="7199"/>
                  </a:lnTo>
                  <a:lnTo>
                    <a:pt x="9554" y="7026"/>
                  </a:lnTo>
                  <a:lnTo>
                    <a:pt x="9632" y="6852"/>
                  </a:lnTo>
                  <a:lnTo>
                    <a:pt x="9728" y="6659"/>
                  </a:lnTo>
                  <a:lnTo>
                    <a:pt x="9805" y="6466"/>
                  </a:lnTo>
                  <a:lnTo>
                    <a:pt x="9863" y="6273"/>
                  </a:lnTo>
                  <a:lnTo>
                    <a:pt x="9902" y="6061"/>
                  </a:lnTo>
                  <a:lnTo>
                    <a:pt x="9940" y="5868"/>
                  </a:lnTo>
                  <a:lnTo>
                    <a:pt x="9960" y="5655"/>
                  </a:lnTo>
                  <a:lnTo>
                    <a:pt x="9979" y="5443"/>
                  </a:lnTo>
                  <a:lnTo>
                    <a:pt x="9979" y="5115"/>
                  </a:lnTo>
                  <a:lnTo>
                    <a:pt x="9940" y="4787"/>
                  </a:lnTo>
                  <a:lnTo>
                    <a:pt x="9882" y="4478"/>
                  </a:lnTo>
                  <a:lnTo>
                    <a:pt x="9805" y="4169"/>
                  </a:lnTo>
                  <a:lnTo>
                    <a:pt x="9689" y="3880"/>
                  </a:lnTo>
                  <a:lnTo>
                    <a:pt x="9554" y="3590"/>
                  </a:lnTo>
                  <a:lnTo>
                    <a:pt x="9419" y="3320"/>
                  </a:lnTo>
                  <a:lnTo>
                    <a:pt x="9246" y="3088"/>
                  </a:lnTo>
                  <a:lnTo>
                    <a:pt x="9072" y="2895"/>
                  </a:lnTo>
                  <a:lnTo>
                    <a:pt x="8879" y="2741"/>
                  </a:lnTo>
                  <a:lnTo>
                    <a:pt x="8686" y="2587"/>
                  </a:lnTo>
                  <a:lnTo>
                    <a:pt x="8473" y="2451"/>
                  </a:lnTo>
                  <a:lnTo>
                    <a:pt x="8261" y="2278"/>
                  </a:lnTo>
                  <a:lnTo>
                    <a:pt x="8049" y="2123"/>
                  </a:lnTo>
                  <a:lnTo>
                    <a:pt x="7644" y="1776"/>
                  </a:lnTo>
                  <a:lnTo>
                    <a:pt x="7238" y="1448"/>
                  </a:lnTo>
                  <a:lnTo>
                    <a:pt x="6814" y="1139"/>
                  </a:lnTo>
                  <a:lnTo>
                    <a:pt x="6389" y="849"/>
                  </a:lnTo>
                  <a:lnTo>
                    <a:pt x="5945" y="599"/>
                  </a:lnTo>
                  <a:lnTo>
                    <a:pt x="5694" y="483"/>
                  </a:lnTo>
                  <a:lnTo>
                    <a:pt x="5463" y="367"/>
                  </a:lnTo>
                  <a:lnTo>
                    <a:pt x="5212" y="290"/>
                  </a:lnTo>
                  <a:lnTo>
                    <a:pt x="4980" y="193"/>
                  </a:lnTo>
                  <a:lnTo>
                    <a:pt x="4710" y="135"/>
                  </a:lnTo>
                  <a:lnTo>
                    <a:pt x="4459" y="77"/>
                  </a:lnTo>
                  <a:lnTo>
                    <a:pt x="4034" y="19"/>
                  </a:lnTo>
                  <a:lnTo>
                    <a:pt x="359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5"/>
            <p:cNvSpPr/>
            <p:nvPr/>
          </p:nvSpPr>
          <p:spPr>
            <a:xfrm>
              <a:off x="2057950" y="1971825"/>
              <a:ext cx="249475" cy="216175"/>
            </a:xfrm>
            <a:custGeom>
              <a:avLst/>
              <a:gdLst/>
              <a:ahLst/>
              <a:cxnLst/>
              <a:rect l="l" t="t" r="r" b="b"/>
              <a:pathLst>
                <a:path w="9979" h="8647" fill="none" extrusionOk="0">
                  <a:moveTo>
                    <a:pt x="348" y="5154"/>
                  </a:moveTo>
                  <a:lnTo>
                    <a:pt x="348" y="5154"/>
                  </a:lnTo>
                  <a:lnTo>
                    <a:pt x="560" y="5559"/>
                  </a:lnTo>
                  <a:lnTo>
                    <a:pt x="792" y="5964"/>
                  </a:lnTo>
                  <a:lnTo>
                    <a:pt x="1081" y="6350"/>
                  </a:lnTo>
                  <a:lnTo>
                    <a:pt x="1390" y="6698"/>
                  </a:lnTo>
                  <a:lnTo>
                    <a:pt x="1718" y="7026"/>
                  </a:lnTo>
                  <a:lnTo>
                    <a:pt x="2085" y="7335"/>
                  </a:lnTo>
                  <a:lnTo>
                    <a:pt x="2490" y="7624"/>
                  </a:lnTo>
                  <a:lnTo>
                    <a:pt x="2915" y="7856"/>
                  </a:lnTo>
                  <a:lnTo>
                    <a:pt x="2915" y="7856"/>
                  </a:lnTo>
                  <a:lnTo>
                    <a:pt x="3282" y="8049"/>
                  </a:lnTo>
                  <a:lnTo>
                    <a:pt x="3668" y="8203"/>
                  </a:lnTo>
                  <a:lnTo>
                    <a:pt x="4073" y="8338"/>
                  </a:lnTo>
                  <a:lnTo>
                    <a:pt x="4478" y="8454"/>
                  </a:lnTo>
                  <a:lnTo>
                    <a:pt x="4903" y="8531"/>
                  </a:lnTo>
                  <a:lnTo>
                    <a:pt x="5327" y="8608"/>
                  </a:lnTo>
                  <a:lnTo>
                    <a:pt x="5752" y="8647"/>
                  </a:lnTo>
                  <a:lnTo>
                    <a:pt x="6196" y="8647"/>
                  </a:lnTo>
                  <a:lnTo>
                    <a:pt x="6196" y="8647"/>
                  </a:lnTo>
                  <a:lnTo>
                    <a:pt x="6543" y="8647"/>
                  </a:lnTo>
                  <a:lnTo>
                    <a:pt x="6543" y="8647"/>
                  </a:lnTo>
                  <a:lnTo>
                    <a:pt x="7007" y="8608"/>
                  </a:lnTo>
                  <a:lnTo>
                    <a:pt x="7451" y="8531"/>
                  </a:lnTo>
                  <a:lnTo>
                    <a:pt x="7856" y="8435"/>
                  </a:lnTo>
                  <a:lnTo>
                    <a:pt x="8030" y="8357"/>
                  </a:lnTo>
                  <a:lnTo>
                    <a:pt x="8203" y="8280"/>
                  </a:lnTo>
                  <a:lnTo>
                    <a:pt x="8203" y="8280"/>
                  </a:lnTo>
                  <a:lnTo>
                    <a:pt x="8435" y="8164"/>
                  </a:lnTo>
                  <a:lnTo>
                    <a:pt x="8435" y="8164"/>
                  </a:lnTo>
                  <a:lnTo>
                    <a:pt x="8609" y="8068"/>
                  </a:lnTo>
                  <a:lnTo>
                    <a:pt x="8763" y="7952"/>
                  </a:lnTo>
                  <a:lnTo>
                    <a:pt x="8917" y="7817"/>
                  </a:lnTo>
                  <a:lnTo>
                    <a:pt x="9072" y="7682"/>
                  </a:lnTo>
                  <a:lnTo>
                    <a:pt x="9207" y="7528"/>
                  </a:lnTo>
                  <a:lnTo>
                    <a:pt x="9323" y="7373"/>
                  </a:lnTo>
                  <a:lnTo>
                    <a:pt x="9439" y="7199"/>
                  </a:lnTo>
                  <a:lnTo>
                    <a:pt x="9554" y="7026"/>
                  </a:lnTo>
                  <a:lnTo>
                    <a:pt x="9632" y="6852"/>
                  </a:lnTo>
                  <a:lnTo>
                    <a:pt x="9728" y="6659"/>
                  </a:lnTo>
                  <a:lnTo>
                    <a:pt x="9805" y="6466"/>
                  </a:lnTo>
                  <a:lnTo>
                    <a:pt x="9863" y="6273"/>
                  </a:lnTo>
                  <a:lnTo>
                    <a:pt x="9902" y="6061"/>
                  </a:lnTo>
                  <a:lnTo>
                    <a:pt x="9940" y="5868"/>
                  </a:lnTo>
                  <a:lnTo>
                    <a:pt x="9960" y="5655"/>
                  </a:lnTo>
                  <a:lnTo>
                    <a:pt x="9979" y="5443"/>
                  </a:lnTo>
                  <a:lnTo>
                    <a:pt x="9979" y="5443"/>
                  </a:lnTo>
                  <a:lnTo>
                    <a:pt x="9979" y="5115"/>
                  </a:lnTo>
                  <a:lnTo>
                    <a:pt x="9940" y="4787"/>
                  </a:lnTo>
                  <a:lnTo>
                    <a:pt x="9882" y="4478"/>
                  </a:lnTo>
                  <a:lnTo>
                    <a:pt x="9805" y="4169"/>
                  </a:lnTo>
                  <a:lnTo>
                    <a:pt x="9689" y="3880"/>
                  </a:lnTo>
                  <a:lnTo>
                    <a:pt x="9554" y="3590"/>
                  </a:lnTo>
                  <a:lnTo>
                    <a:pt x="9419" y="3320"/>
                  </a:lnTo>
                  <a:lnTo>
                    <a:pt x="9246" y="3088"/>
                  </a:lnTo>
                  <a:lnTo>
                    <a:pt x="9246" y="3088"/>
                  </a:lnTo>
                  <a:lnTo>
                    <a:pt x="9072" y="2895"/>
                  </a:lnTo>
                  <a:lnTo>
                    <a:pt x="8879" y="2741"/>
                  </a:lnTo>
                  <a:lnTo>
                    <a:pt x="8686" y="2587"/>
                  </a:lnTo>
                  <a:lnTo>
                    <a:pt x="8473" y="2451"/>
                  </a:lnTo>
                  <a:lnTo>
                    <a:pt x="8473" y="2451"/>
                  </a:lnTo>
                  <a:lnTo>
                    <a:pt x="8261" y="2278"/>
                  </a:lnTo>
                  <a:lnTo>
                    <a:pt x="8049" y="2123"/>
                  </a:lnTo>
                  <a:lnTo>
                    <a:pt x="8049" y="2123"/>
                  </a:lnTo>
                  <a:lnTo>
                    <a:pt x="7644" y="1776"/>
                  </a:lnTo>
                  <a:lnTo>
                    <a:pt x="7238" y="1448"/>
                  </a:lnTo>
                  <a:lnTo>
                    <a:pt x="6814" y="1139"/>
                  </a:lnTo>
                  <a:lnTo>
                    <a:pt x="6389" y="849"/>
                  </a:lnTo>
                  <a:lnTo>
                    <a:pt x="5945" y="599"/>
                  </a:lnTo>
                  <a:lnTo>
                    <a:pt x="5694" y="483"/>
                  </a:lnTo>
                  <a:lnTo>
                    <a:pt x="5463" y="367"/>
                  </a:lnTo>
                  <a:lnTo>
                    <a:pt x="5212" y="290"/>
                  </a:lnTo>
                  <a:lnTo>
                    <a:pt x="4980" y="193"/>
                  </a:lnTo>
                  <a:lnTo>
                    <a:pt x="4710" y="135"/>
                  </a:lnTo>
                  <a:lnTo>
                    <a:pt x="4459" y="77"/>
                  </a:lnTo>
                  <a:lnTo>
                    <a:pt x="4459" y="77"/>
                  </a:lnTo>
                  <a:lnTo>
                    <a:pt x="4034" y="19"/>
                  </a:lnTo>
                  <a:lnTo>
                    <a:pt x="3590" y="0"/>
                  </a:lnTo>
                  <a:lnTo>
                    <a:pt x="3590" y="0"/>
                  </a:lnTo>
                  <a:lnTo>
                    <a:pt x="3339" y="19"/>
                  </a:lnTo>
                  <a:lnTo>
                    <a:pt x="3069" y="39"/>
                  </a:lnTo>
                  <a:lnTo>
                    <a:pt x="2818" y="77"/>
                  </a:lnTo>
                  <a:lnTo>
                    <a:pt x="2587" y="155"/>
                  </a:lnTo>
                  <a:lnTo>
                    <a:pt x="2336" y="212"/>
                  </a:lnTo>
                  <a:lnTo>
                    <a:pt x="2104" y="309"/>
                  </a:lnTo>
                  <a:lnTo>
                    <a:pt x="1892" y="405"/>
                  </a:lnTo>
                  <a:lnTo>
                    <a:pt x="1680" y="521"/>
                  </a:lnTo>
                  <a:lnTo>
                    <a:pt x="1467" y="656"/>
                  </a:lnTo>
                  <a:lnTo>
                    <a:pt x="1274" y="792"/>
                  </a:lnTo>
                  <a:lnTo>
                    <a:pt x="1081" y="946"/>
                  </a:lnTo>
                  <a:lnTo>
                    <a:pt x="908" y="1100"/>
                  </a:lnTo>
                  <a:lnTo>
                    <a:pt x="753" y="1274"/>
                  </a:lnTo>
                  <a:lnTo>
                    <a:pt x="599" y="1448"/>
                  </a:lnTo>
                  <a:lnTo>
                    <a:pt x="483" y="1641"/>
                  </a:lnTo>
                  <a:lnTo>
                    <a:pt x="367" y="1853"/>
                  </a:lnTo>
                  <a:lnTo>
                    <a:pt x="367" y="1853"/>
                  </a:lnTo>
                  <a:lnTo>
                    <a:pt x="271" y="2027"/>
                  </a:lnTo>
                  <a:lnTo>
                    <a:pt x="193" y="2220"/>
                  </a:lnTo>
                  <a:lnTo>
                    <a:pt x="136" y="2393"/>
                  </a:lnTo>
                  <a:lnTo>
                    <a:pt x="78" y="2606"/>
                  </a:lnTo>
                  <a:lnTo>
                    <a:pt x="39" y="2799"/>
                  </a:lnTo>
                  <a:lnTo>
                    <a:pt x="20" y="3011"/>
                  </a:lnTo>
                  <a:lnTo>
                    <a:pt x="0" y="3416"/>
                  </a:lnTo>
                  <a:lnTo>
                    <a:pt x="20" y="3860"/>
                  </a:lnTo>
                  <a:lnTo>
                    <a:pt x="78" y="4285"/>
                  </a:lnTo>
                  <a:lnTo>
                    <a:pt x="193" y="4729"/>
                  </a:lnTo>
                  <a:lnTo>
                    <a:pt x="348" y="51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5"/>
            <p:cNvSpPr/>
            <p:nvPr/>
          </p:nvSpPr>
          <p:spPr>
            <a:xfrm>
              <a:off x="2072900" y="1987250"/>
              <a:ext cx="219100" cy="185325"/>
            </a:xfrm>
            <a:custGeom>
              <a:avLst/>
              <a:gdLst/>
              <a:ahLst/>
              <a:cxnLst/>
              <a:rect l="l" t="t" r="r" b="b"/>
              <a:pathLst>
                <a:path w="8764" h="7413" fill="none" extrusionOk="0">
                  <a:moveTo>
                    <a:pt x="310" y="1526"/>
                  </a:moveTo>
                  <a:lnTo>
                    <a:pt x="310" y="1526"/>
                  </a:lnTo>
                  <a:lnTo>
                    <a:pt x="406" y="1352"/>
                  </a:lnTo>
                  <a:lnTo>
                    <a:pt x="503" y="1197"/>
                  </a:lnTo>
                  <a:lnTo>
                    <a:pt x="638" y="1043"/>
                  </a:lnTo>
                  <a:lnTo>
                    <a:pt x="773" y="908"/>
                  </a:lnTo>
                  <a:lnTo>
                    <a:pt x="908" y="773"/>
                  </a:lnTo>
                  <a:lnTo>
                    <a:pt x="1062" y="657"/>
                  </a:lnTo>
                  <a:lnTo>
                    <a:pt x="1217" y="541"/>
                  </a:lnTo>
                  <a:lnTo>
                    <a:pt x="1390" y="425"/>
                  </a:lnTo>
                  <a:lnTo>
                    <a:pt x="1583" y="329"/>
                  </a:lnTo>
                  <a:lnTo>
                    <a:pt x="1776" y="252"/>
                  </a:lnTo>
                  <a:lnTo>
                    <a:pt x="1969" y="175"/>
                  </a:lnTo>
                  <a:lnTo>
                    <a:pt x="2162" y="117"/>
                  </a:lnTo>
                  <a:lnTo>
                    <a:pt x="2375" y="78"/>
                  </a:lnTo>
                  <a:lnTo>
                    <a:pt x="2568" y="39"/>
                  </a:lnTo>
                  <a:lnTo>
                    <a:pt x="2780" y="20"/>
                  </a:lnTo>
                  <a:lnTo>
                    <a:pt x="2992" y="1"/>
                  </a:lnTo>
                  <a:lnTo>
                    <a:pt x="3050" y="1"/>
                  </a:lnTo>
                  <a:lnTo>
                    <a:pt x="3050" y="1"/>
                  </a:lnTo>
                  <a:lnTo>
                    <a:pt x="3301" y="20"/>
                  </a:lnTo>
                  <a:lnTo>
                    <a:pt x="3533" y="39"/>
                  </a:lnTo>
                  <a:lnTo>
                    <a:pt x="3764" y="78"/>
                  </a:lnTo>
                  <a:lnTo>
                    <a:pt x="3996" y="117"/>
                  </a:lnTo>
                  <a:lnTo>
                    <a:pt x="3996" y="117"/>
                  </a:lnTo>
                  <a:lnTo>
                    <a:pt x="4208" y="175"/>
                  </a:lnTo>
                  <a:lnTo>
                    <a:pt x="4421" y="252"/>
                  </a:lnTo>
                  <a:lnTo>
                    <a:pt x="4826" y="406"/>
                  </a:lnTo>
                  <a:lnTo>
                    <a:pt x="5212" y="599"/>
                  </a:lnTo>
                  <a:lnTo>
                    <a:pt x="5598" y="831"/>
                  </a:lnTo>
                  <a:lnTo>
                    <a:pt x="5965" y="1101"/>
                  </a:lnTo>
                  <a:lnTo>
                    <a:pt x="6331" y="1371"/>
                  </a:lnTo>
                  <a:lnTo>
                    <a:pt x="6679" y="1661"/>
                  </a:lnTo>
                  <a:lnTo>
                    <a:pt x="7046" y="1970"/>
                  </a:lnTo>
                  <a:lnTo>
                    <a:pt x="7046" y="1970"/>
                  </a:lnTo>
                  <a:lnTo>
                    <a:pt x="7277" y="2163"/>
                  </a:lnTo>
                  <a:lnTo>
                    <a:pt x="7528" y="2336"/>
                  </a:lnTo>
                  <a:lnTo>
                    <a:pt x="7528" y="2336"/>
                  </a:lnTo>
                  <a:lnTo>
                    <a:pt x="7875" y="2587"/>
                  </a:lnTo>
                  <a:lnTo>
                    <a:pt x="8030" y="2722"/>
                  </a:lnTo>
                  <a:lnTo>
                    <a:pt x="8165" y="2857"/>
                  </a:lnTo>
                  <a:lnTo>
                    <a:pt x="8165" y="2857"/>
                  </a:lnTo>
                  <a:lnTo>
                    <a:pt x="8300" y="3050"/>
                  </a:lnTo>
                  <a:lnTo>
                    <a:pt x="8416" y="3263"/>
                  </a:lnTo>
                  <a:lnTo>
                    <a:pt x="8532" y="3494"/>
                  </a:lnTo>
                  <a:lnTo>
                    <a:pt x="8609" y="3745"/>
                  </a:lnTo>
                  <a:lnTo>
                    <a:pt x="8686" y="3996"/>
                  </a:lnTo>
                  <a:lnTo>
                    <a:pt x="8725" y="4266"/>
                  </a:lnTo>
                  <a:lnTo>
                    <a:pt x="8763" y="4537"/>
                  </a:lnTo>
                  <a:lnTo>
                    <a:pt x="8763" y="4807"/>
                  </a:lnTo>
                  <a:lnTo>
                    <a:pt x="8763" y="4807"/>
                  </a:lnTo>
                  <a:lnTo>
                    <a:pt x="8744" y="5154"/>
                  </a:lnTo>
                  <a:lnTo>
                    <a:pt x="8667" y="5482"/>
                  </a:lnTo>
                  <a:lnTo>
                    <a:pt x="8570" y="5810"/>
                  </a:lnTo>
                  <a:lnTo>
                    <a:pt x="8416" y="6100"/>
                  </a:lnTo>
                  <a:lnTo>
                    <a:pt x="8242" y="6370"/>
                  </a:lnTo>
                  <a:lnTo>
                    <a:pt x="8030" y="6621"/>
                  </a:lnTo>
                  <a:lnTo>
                    <a:pt x="7798" y="6833"/>
                  </a:lnTo>
                  <a:lnTo>
                    <a:pt x="7663" y="6930"/>
                  </a:lnTo>
                  <a:lnTo>
                    <a:pt x="7528" y="7026"/>
                  </a:lnTo>
                  <a:lnTo>
                    <a:pt x="7528" y="7026"/>
                  </a:lnTo>
                  <a:lnTo>
                    <a:pt x="7239" y="7161"/>
                  </a:lnTo>
                  <a:lnTo>
                    <a:pt x="7239" y="7161"/>
                  </a:lnTo>
                  <a:lnTo>
                    <a:pt x="6968" y="7258"/>
                  </a:lnTo>
                  <a:lnTo>
                    <a:pt x="6640" y="7335"/>
                  </a:lnTo>
                  <a:lnTo>
                    <a:pt x="6293" y="7393"/>
                  </a:lnTo>
                  <a:lnTo>
                    <a:pt x="5907" y="7412"/>
                  </a:lnTo>
                  <a:lnTo>
                    <a:pt x="5907" y="7412"/>
                  </a:lnTo>
                  <a:lnTo>
                    <a:pt x="5463" y="7412"/>
                  </a:lnTo>
                  <a:lnTo>
                    <a:pt x="5019" y="7393"/>
                  </a:lnTo>
                  <a:lnTo>
                    <a:pt x="4594" y="7354"/>
                  </a:lnTo>
                  <a:lnTo>
                    <a:pt x="4170" y="7277"/>
                  </a:lnTo>
                  <a:lnTo>
                    <a:pt x="3764" y="7161"/>
                  </a:lnTo>
                  <a:lnTo>
                    <a:pt x="3359" y="7046"/>
                  </a:lnTo>
                  <a:lnTo>
                    <a:pt x="2973" y="6872"/>
                  </a:lnTo>
                  <a:lnTo>
                    <a:pt x="2606" y="6698"/>
                  </a:lnTo>
                  <a:lnTo>
                    <a:pt x="2606" y="6698"/>
                  </a:lnTo>
                  <a:lnTo>
                    <a:pt x="2220" y="6486"/>
                  </a:lnTo>
                  <a:lnTo>
                    <a:pt x="1873" y="6235"/>
                  </a:lnTo>
                  <a:lnTo>
                    <a:pt x="1545" y="5965"/>
                  </a:lnTo>
                  <a:lnTo>
                    <a:pt x="1236" y="5656"/>
                  </a:lnTo>
                  <a:lnTo>
                    <a:pt x="966" y="5347"/>
                  </a:lnTo>
                  <a:lnTo>
                    <a:pt x="715" y="5019"/>
                  </a:lnTo>
                  <a:lnTo>
                    <a:pt x="503" y="4652"/>
                  </a:lnTo>
                  <a:lnTo>
                    <a:pt x="329" y="4286"/>
                  </a:lnTo>
                  <a:lnTo>
                    <a:pt x="329" y="4286"/>
                  </a:lnTo>
                  <a:lnTo>
                    <a:pt x="194" y="3919"/>
                  </a:lnTo>
                  <a:lnTo>
                    <a:pt x="97" y="3552"/>
                  </a:lnTo>
                  <a:lnTo>
                    <a:pt x="39" y="3185"/>
                  </a:lnTo>
                  <a:lnTo>
                    <a:pt x="1" y="2838"/>
                  </a:lnTo>
                  <a:lnTo>
                    <a:pt x="20" y="2471"/>
                  </a:lnTo>
                  <a:lnTo>
                    <a:pt x="78" y="2143"/>
                  </a:lnTo>
                  <a:lnTo>
                    <a:pt x="174" y="1815"/>
                  </a:lnTo>
                  <a:lnTo>
                    <a:pt x="310" y="15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5"/>
            <p:cNvSpPr/>
            <p:nvPr/>
          </p:nvSpPr>
          <p:spPr>
            <a:xfrm>
              <a:off x="2169400" y="1973750"/>
              <a:ext cx="138025" cy="205100"/>
            </a:xfrm>
            <a:custGeom>
              <a:avLst/>
              <a:gdLst/>
              <a:ahLst/>
              <a:cxnLst/>
              <a:rect l="l" t="t" r="r" b="b"/>
              <a:pathLst>
                <a:path w="5521" h="8204" extrusionOk="0">
                  <a:moveTo>
                    <a:pt x="1" y="0"/>
                  </a:moveTo>
                  <a:lnTo>
                    <a:pt x="20" y="193"/>
                  </a:lnTo>
                  <a:lnTo>
                    <a:pt x="59" y="367"/>
                  </a:lnTo>
                  <a:lnTo>
                    <a:pt x="136" y="657"/>
                  </a:lnTo>
                  <a:lnTo>
                    <a:pt x="348" y="715"/>
                  </a:lnTo>
                  <a:lnTo>
                    <a:pt x="561" y="792"/>
                  </a:lnTo>
                  <a:lnTo>
                    <a:pt x="966" y="946"/>
                  </a:lnTo>
                  <a:lnTo>
                    <a:pt x="1352" y="1139"/>
                  </a:lnTo>
                  <a:lnTo>
                    <a:pt x="1738" y="1371"/>
                  </a:lnTo>
                  <a:lnTo>
                    <a:pt x="2105" y="1641"/>
                  </a:lnTo>
                  <a:lnTo>
                    <a:pt x="2471" y="1911"/>
                  </a:lnTo>
                  <a:lnTo>
                    <a:pt x="2819" y="2201"/>
                  </a:lnTo>
                  <a:lnTo>
                    <a:pt x="3186" y="2510"/>
                  </a:lnTo>
                  <a:lnTo>
                    <a:pt x="3417" y="2703"/>
                  </a:lnTo>
                  <a:lnTo>
                    <a:pt x="3668" y="2876"/>
                  </a:lnTo>
                  <a:lnTo>
                    <a:pt x="4015" y="3127"/>
                  </a:lnTo>
                  <a:lnTo>
                    <a:pt x="4170" y="3262"/>
                  </a:lnTo>
                  <a:lnTo>
                    <a:pt x="4305" y="3397"/>
                  </a:lnTo>
                  <a:lnTo>
                    <a:pt x="4440" y="3590"/>
                  </a:lnTo>
                  <a:lnTo>
                    <a:pt x="4556" y="3803"/>
                  </a:lnTo>
                  <a:lnTo>
                    <a:pt x="4672" y="4034"/>
                  </a:lnTo>
                  <a:lnTo>
                    <a:pt x="4749" y="4285"/>
                  </a:lnTo>
                  <a:lnTo>
                    <a:pt x="4826" y="4536"/>
                  </a:lnTo>
                  <a:lnTo>
                    <a:pt x="4865" y="4806"/>
                  </a:lnTo>
                  <a:lnTo>
                    <a:pt x="4903" y="5077"/>
                  </a:lnTo>
                  <a:lnTo>
                    <a:pt x="4903" y="5347"/>
                  </a:lnTo>
                  <a:lnTo>
                    <a:pt x="4884" y="5694"/>
                  </a:lnTo>
                  <a:lnTo>
                    <a:pt x="4807" y="6022"/>
                  </a:lnTo>
                  <a:lnTo>
                    <a:pt x="4710" y="6350"/>
                  </a:lnTo>
                  <a:lnTo>
                    <a:pt x="4556" y="6640"/>
                  </a:lnTo>
                  <a:lnTo>
                    <a:pt x="4382" y="6910"/>
                  </a:lnTo>
                  <a:lnTo>
                    <a:pt x="4170" y="7161"/>
                  </a:lnTo>
                  <a:lnTo>
                    <a:pt x="3938" y="7373"/>
                  </a:lnTo>
                  <a:lnTo>
                    <a:pt x="3803" y="7470"/>
                  </a:lnTo>
                  <a:lnTo>
                    <a:pt x="3668" y="7566"/>
                  </a:lnTo>
                  <a:lnTo>
                    <a:pt x="3379" y="7701"/>
                  </a:lnTo>
                  <a:lnTo>
                    <a:pt x="3745" y="8203"/>
                  </a:lnTo>
                  <a:lnTo>
                    <a:pt x="3977" y="8087"/>
                  </a:lnTo>
                  <a:lnTo>
                    <a:pt x="4151" y="7991"/>
                  </a:lnTo>
                  <a:lnTo>
                    <a:pt x="4305" y="7875"/>
                  </a:lnTo>
                  <a:lnTo>
                    <a:pt x="4459" y="7740"/>
                  </a:lnTo>
                  <a:lnTo>
                    <a:pt x="4614" y="7605"/>
                  </a:lnTo>
                  <a:lnTo>
                    <a:pt x="4749" y="7451"/>
                  </a:lnTo>
                  <a:lnTo>
                    <a:pt x="4865" y="7296"/>
                  </a:lnTo>
                  <a:lnTo>
                    <a:pt x="4981" y="7122"/>
                  </a:lnTo>
                  <a:lnTo>
                    <a:pt x="5096" y="6949"/>
                  </a:lnTo>
                  <a:lnTo>
                    <a:pt x="5174" y="6775"/>
                  </a:lnTo>
                  <a:lnTo>
                    <a:pt x="5270" y="6582"/>
                  </a:lnTo>
                  <a:lnTo>
                    <a:pt x="5347" y="6389"/>
                  </a:lnTo>
                  <a:lnTo>
                    <a:pt x="5405" y="6196"/>
                  </a:lnTo>
                  <a:lnTo>
                    <a:pt x="5444" y="5984"/>
                  </a:lnTo>
                  <a:lnTo>
                    <a:pt x="5482" y="5791"/>
                  </a:lnTo>
                  <a:lnTo>
                    <a:pt x="5502" y="5578"/>
                  </a:lnTo>
                  <a:lnTo>
                    <a:pt x="5521" y="5366"/>
                  </a:lnTo>
                  <a:lnTo>
                    <a:pt x="5521" y="5038"/>
                  </a:lnTo>
                  <a:lnTo>
                    <a:pt x="5482" y="4710"/>
                  </a:lnTo>
                  <a:lnTo>
                    <a:pt x="5424" y="4401"/>
                  </a:lnTo>
                  <a:lnTo>
                    <a:pt x="5347" y="4092"/>
                  </a:lnTo>
                  <a:lnTo>
                    <a:pt x="5231" y="3803"/>
                  </a:lnTo>
                  <a:lnTo>
                    <a:pt x="5096" y="3513"/>
                  </a:lnTo>
                  <a:lnTo>
                    <a:pt x="4961" y="3243"/>
                  </a:lnTo>
                  <a:lnTo>
                    <a:pt x="4788" y="3011"/>
                  </a:lnTo>
                  <a:lnTo>
                    <a:pt x="4614" y="2818"/>
                  </a:lnTo>
                  <a:lnTo>
                    <a:pt x="4421" y="2664"/>
                  </a:lnTo>
                  <a:lnTo>
                    <a:pt x="4228" y="2510"/>
                  </a:lnTo>
                  <a:lnTo>
                    <a:pt x="4015" y="2374"/>
                  </a:lnTo>
                  <a:lnTo>
                    <a:pt x="3803" y="2201"/>
                  </a:lnTo>
                  <a:lnTo>
                    <a:pt x="3591" y="2046"/>
                  </a:lnTo>
                  <a:lnTo>
                    <a:pt x="3186" y="1699"/>
                  </a:lnTo>
                  <a:lnTo>
                    <a:pt x="2780" y="1371"/>
                  </a:lnTo>
                  <a:lnTo>
                    <a:pt x="2356" y="1062"/>
                  </a:lnTo>
                  <a:lnTo>
                    <a:pt x="1931" y="772"/>
                  </a:lnTo>
                  <a:lnTo>
                    <a:pt x="1487" y="522"/>
                  </a:lnTo>
                  <a:lnTo>
                    <a:pt x="1236" y="406"/>
                  </a:lnTo>
                  <a:lnTo>
                    <a:pt x="1005" y="290"/>
                  </a:lnTo>
                  <a:lnTo>
                    <a:pt x="754" y="213"/>
                  </a:lnTo>
                  <a:lnTo>
                    <a:pt x="522" y="116"/>
                  </a:lnTo>
                  <a:lnTo>
                    <a:pt x="252" y="5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5"/>
            <p:cNvSpPr/>
            <p:nvPr/>
          </p:nvSpPr>
          <p:spPr>
            <a:xfrm>
              <a:off x="2169400" y="1973750"/>
              <a:ext cx="138025" cy="205100"/>
            </a:xfrm>
            <a:custGeom>
              <a:avLst/>
              <a:gdLst/>
              <a:ahLst/>
              <a:cxnLst/>
              <a:rect l="l" t="t" r="r" b="b"/>
              <a:pathLst>
                <a:path w="5521" h="820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0" y="193"/>
                  </a:lnTo>
                  <a:lnTo>
                    <a:pt x="59" y="367"/>
                  </a:lnTo>
                  <a:lnTo>
                    <a:pt x="59" y="367"/>
                  </a:lnTo>
                  <a:lnTo>
                    <a:pt x="136" y="657"/>
                  </a:lnTo>
                  <a:lnTo>
                    <a:pt x="136" y="657"/>
                  </a:lnTo>
                  <a:lnTo>
                    <a:pt x="348" y="715"/>
                  </a:lnTo>
                  <a:lnTo>
                    <a:pt x="561" y="792"/>
                  </a:lnTo>
                  <a:lnTo>
                    <a:pt x="966" y="946"/>
                  </a:lnTo>
                  <a:lnTo>
                    <a:pt x="1352" y="1139"/>
                  </a:lnTo>
                  <a:lnTo>
                    <a:pt x="1738" y="1371"/>
                  </a:lnTo>
                  <a:lnTo>
                    <a:pt x="2105" y="1641"/>
                  </a:lnTo>
                  <a:lnTo>
                    <a:pt x="2471" y="1911"/>
                  </a:lnTo>
                  <a:lnTo>
                    <a:pt x="2819" y="2201"/>
                  </a:lnTo>
                  <a:lnTo>
                    <a:pt x="3186" y="2510"/>
                  </a:lnTo>
                  <a:lnTo>
                    <a:pt x="3186" y="2510"/>
                  </a:lnTo>
                  <a:lnTo>
                    <a:pt x="3417" y="2703"/>
                  </a:lnTo>
                  <a:lnTo>
                    <a:pt x="3668" y="2876"/>
                  </a:lnTo>
                  <a:lnTo>
                    <a:pt x="3668" y="2876"/>
                  </a:lnTo>
                  <a:lnTo>
                    <a:pt x="4015" y="3127"/>
                  </a:lnTo>
                  <a:lnTo>
                    <a:pt x="4170" y="3262"/>
                  </a:lnTo>
                  <a:lnTo>
                    <a:pt x="4305" y="3397"/>
                  </a:lnTo>
                  <a:lnTo>
                    <a:pt x="4305" y="3397"/>
                  </a:lnTo>
                  <a:lnTo>
                    <a:pt x="4440" y="3590"/>
                  </a:lnTo>
                  <a:lnTo>
                    <a:pt x="4556" y="3803"/>
                  </a:lnTo>
                  <a:lnTo>
                    <a:pt x="4672" y="4034"/>
                  </a:lnTo>
                  <a:lnTo>
                    <a:pt x="4749" y="4285"/>
                  </a:lnTo>
                  <a:lnTo>
                    <a:pt x="4826" y="4536"/>
                  </a:lnTo>
                  <a:lnTo>
                    <a:pt x="4865" y="4806"/>
                  </a:lnTo>
                  <a:lnTo>
                    <a:pt x="4903" y="5077"/>
                  </a:lnTo>
                  <a:lnTo>
                    <a:pt x="4903" y="5347"/>
                  </a:lnTo>
                  <a:lnTo>
                    <a:pt x="4903" y="5347"/>
                  </a:lnTo>
                  <a:lnTo>
                    <a:pt x="4884" y="5694"/>
                  </a:lnTo>
                  <a:lnTo>
                    <a:pt x="4807" y="6022"/>
                  </a:lnTo>
                  <a:lnTo>
                    <a:pt x="4710" y="6350"/>
                  </a:lnTo>
                  <a:lnTo>
                    <a:pt x="4556" y="6640"/>
                  </a:lnTo>
                  <a:lnTo>
                    <a:pt x="4382" y="6910"/>
                  </a:lnTo>
                  <a:lnTo>
                    <a:pt x="4170" y="7161"/>
                  </a:lnTo>
                  <a:lnTo>
                    <a:pt x="3938" y="7373"/>
                  </a:lnTo>
                  <a:lnTo>
                    <a:pt x="3803" y="7470"/>
                  </a:lnTo>
                  <a:lnTo>
                    <a:pt x="3668" y="7566"/>
                  </a:lnTo>
                  <a:lnTo>
                    <a:pt x="3668" y="7566"/>
                  </a:lnTo>
                  <a:lnTo>
                    <a:pt x="3379" y="7701"/>
                  </a:lnTo>
                  <a:lnTo>
                    <a:pt x="3379" y="7701"/>
                  </a:lnTo>
                  <a:lnTo>
                    <a:pt x="3745" y="8203"/>
                  </a:lnTo>
                  <a:lnTo>
                    <a:pt x="3745" y="8203"/>
                  </a:lnTo>
                  <a:lnTo>
                    <a:pt x="3977" y="8087"/>
                  </a:lnTo>
                  <a:lnTo>
                    <a:pt x="3977" y="8087"/>
                  </a:lnTo>
                  <a:lnTo>
                    <a:pt x="4151" y="7991"/>
                  </a:lnTo>
                  <a:lnTo>
                    <a:pt x="4305" y="7875"/>
                  </a:lnTo>
                  <a:lnTo>
                    <a:pt x="4459" y="7740"/>
                  </a:lnTo>
                  <a:lnTo>
                    <a:pt x="4614" y="7605"/>
                  </a:lnTo>
                  <a:lnTo>
                    <a:pt x="4749" y="7451"/>
                  </a:lnTo>
                  <a:lnTo>
                    <a:pt x="4865" y="7296"/>
                  </a:lnTo>
                  <a:lnTo>
                    <a:pt x="4981" y="7122"/>
                  </a:lnTo>
                  <a:lnTo>
                    <a:pt x="5096" y="6949"/>
                  </a:lnTo>
                  <a:lnTo>
                    <a:pt x="5174" y="6775"/>
                  </a:lnTo>
                  <a:lnTo>
                    <a:pt x="5270" y="6582"/>
                  </a:lnTo>
                  <a:lnTo>
                    <a:pt x="5347" y="6389"/>
                  </a:lnTo>
                  <a:lnTo>
                    <a:pt x="5405" y="6196"/>
                  </a:lnTo>
                  <a:lnTo>
                    <a:pt x="5444" y="5984"/>
                  </a:lnTo>
                  <a:lnTo>
                    <a:pt x="5482" y="5791"/>
                  </a:lnTo>
                  <a:lnTo>
                    <a:pt x="5502" y="5578"/>
                  </a:lnTo>
                  <a:lnTo>
                    <a:pt x="5521" y="5366"/>
                  </a:lnTo>
                  <a:lnTo>
                    <a:pt x="5521" y="5366"/>
                  </a:lnTo>
                  <a:lnTo>
                    <a:pt x="5521" y="5038"/>
                  </a:lnTo>
                  <a:lnTo>
                    <a:pt x="5482" y="4710"/>
                  </a:lnTo>
                  <a:lnTo>
                    <a:pt x="5424" y="4401"/>
                  </a:lnTo>
                  <a:lnTo>
                    <a:pt x="5347" y="4092"/>
                  </a:lnTo>
                  <a:lnTo>
                    <a:pt x="5231" y="3803"/>
                  </a:lnTo>
                  <a:lnTo>
                    <a:pt x="5096" y="3513"/>
                  </a:lnTo>
                  <a:lnTo>
                    <a:pt x="4961" y="3243"/>
                  </a:lnTo>
                  <a:lnTo>
                    <a:pt x="4788" y="3011"/>
                  </a:lnTo>
                  <a:lnTo>
                    <a:pt x="4788" y="3011"/>
                  </a:lnTo>
                  <a:lnTo>
                    <a:pt x="4614" y="2818"/>
                  </a:lnTo>
                  <a:lnTo>
                    <a:pt x="4421" y="2664"/>
                  </a:lnTo>
                  <a:lnTo>
                    <a:pt x="4228" y="2510"/>
                  </a:lnTo>
                  <a:lnTo>
                    <a:pt x="4015" y="2374"/>
                  </a:lnTo>
                  <a:lnTo>
                    <a:pt x="4015" y="2374"/>
                  </a:lnTo>
                  <a:lnTo>
                    <a:pt x="3803" y="2201"/>
                  </a:lnTo>
                  <a:lnTo>
                    <a:pt x="3591" y="2046"/>
                  </a:lnTo>
                  <a:lnTo>
                    <a:pt x="3591" y="2046"/>
                  </a:lnTo>
                  <a:lnTo>
                    <a:pt x="3186" y="1699"/>
                  </a:lnTo>
                  <a:lnTo>
                    <a:pt x="2780" y="1371"/>
                  </a:lnTo>
                  <a:lnTo>
                    <a:pt x="2356" y="1062"/>
                  </a:lnTo>
                  <a:lnTo>
                    <a:pt x="1931" y="772"/>
                  </a:lnTo>
                  <a:lnTo>
                    <a:pt x="1487" y="522"/>
                  </a:lnTo>
                  <a:lnTo>
                    <a:pt x="1236" y="406"/>
                  </a:lnTo>
                  <a:lnTo>
                    <a:pt x="1005" y="290"/>
                  </a:lnTo>
                  <a:lnTo>
                    <a:pt x="754" y="213"/>
                  </a:lnTo>
                  <a:lnTo>
                    <a:pt x="522" y="116"/>
                  </a:lnTo>
                  <a:lnTo>
                    <a:pt x="252" y="5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35"/>
            <p:cNvSpPr/>
            <p:nvPr/>
          </p:nvSpPr>
          <p:spPr>
            <a:xfrm>
              <a:off x="2438175" y="2243000"/>
              <a:ext cx="202675" cy="62750"/>
            </a:xfrm>
            <a:custGeom>
              <a:avLst/>
              <a:gdLst/>
              <a:ahLst/>
              <a:cxnLst/>
              <a:rect l="l" t="t" r="r" b="b"/>
              <a:pathLst>
                <a:path w="8107" h="2510" extrusionOk="0">
                  <a:moveTo>
                    <a:pt x="6215" y="0"/>
                  </a:moveTo>
                  <a:lnTo>
                    <a:pt x="1660" y="77"/>
                  </a:lnTo>
                  <a:lnTo>
                    <a:pt x="1120" y="637"/>
                  </a:lnTo>
                  <a:lnTo>
                    <a:pt x="1" y="1815"/>
                  </a:lnTo>
                  <a:lnTo>
                    <a:pt x="309" y="1950"/>
                  </a:lnTo>
                  <a:lnTo>
                    <a:pt x="618" y="2065"/>
                  </a:lnTo>
                  <a:lnTo>
                    <a:pt x="927" y="2162"/>
                  </a:lnTo>
                  <a:lnTo>
                    <a:pt x="1255" y="2239"/>
                  </a:lnTo>
                  <a:lnTo>
                    <a:pt x="1602" y="2316"/>
                  </a:lnTo>
                  <a:lnTo>
                    <a:pt x="1931" y="2374"/>
                  </a:lnTo>
                  <a:lnTo>
                    <a:pt x="2606" y="2452"/>
                  </a:lnTo>
                  <a:lnTo>
                    <a:pt x="3301" y="2490"/>
                  </a:lnTo>
                  <a:lnTo>
                    <a:pt x="3957" y="2509"/>
                  </a:lnTo>
                  <a:lnTo>
                    <a:pt x="4613" y="2490"/>
                  </a:lnTo>
                  <a:lnTo>
                    <a:pt x="5250" y="2452"/>
                  </a:lnTo>
                  <a:lnTo>
                    <a:pt x="5849" y="2374"/>
                  </a:lnTo>
                  <a:lnTo>
                    <a:pt x="6389" y="2316"/>
                  </a:lnTo>
                  <a:lnTo>
                    <a:pt x="6872" y="2239"/>
                  </a:lnTo>
                  <a:lnTo>
                    <a:pt x="7296" y="2162"/>
                  </a:lnTo>
                  <a:lnTo>
                    <a:pt x="7895" y="2027"/>
                  </a:lnTo>
                  <a:lnTo>
                    <a:pt x="8107" y="1969"/>
                  </a:lnTo>
                  <a:lnTo>
                    <a:pt x="7373" y="1216"/>
                  </a:lnTo>
                  <a:lnTo>
                    <a:pt x="6215" y="0"/>
                  </a:lnTo>
                  <a:close/>
                </a:path>
              </a:pathLst>
            </a:custGeom>
            <a:solidFill>
              <a:srgbClr val="FFE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35"/>
            <p:cNvSpPr/>
            <p:nvPr/>
          </p:nvSpPr>
          <p:spPr>
            <a:xfrm>
              <a:off x="2466150" y="2243000"/>
              <a:ext cx="156375" cy="38625"/>
            </a:xfrm>
            <a:custGeom>
              <a:avLst/>
              <a:gdLst/>
              <a:ahLst/>
              <a:cxnLst/>
              <a:rect l="l" t="t" r="r" b="b"/>
              <a:pathLst>
                <a:path w="6255" h="1545" extrusionOk="0">
                  <a:moveTo>
                    <a:pt x="5096" y="0"/>
                  </a:moveTo>
                  <a:lnTo>
                    <a:pt x="541" y="77"/>
                  </a:lnTo>
                  <a:lnTo>
                    <a:pt x="1" y="637"/>
                  </a:lnTo>
                  <a:lnTo>
                    <a:pt x="368" y="792"/>
                  </a:lnTo>
                  <a:lnTo>
                    <a:pt x="754" y="927"/>
                  </a:lnTo>
                  <a:lnTo>
                    <a:pt x="1120" y="1062"/>
                  </a:lnTo>
                  <a:lnTo>
                    <a:pt x="1526" y="1178"/>
                  </a:lnTo>
                  <a:lnTo>
                    <a:pt x="1912" y="1274"/>
                  </a:lnTo>
                  <a:lnTo>
                    <a:pt x="2317" y="1371"/>
                  </a:lnTo>
                  <a:lnTo>
                    <a:pt x="2722" y="1448"/>
                  </a:lnTo>
                  <a:lnTo>
                    <a:pt x="3128" y="1506"/>
                  </a:lnTo>
                  <a:lnTo>
                    <a:pt x="3552" y="1525"/>
                  </a:lnTo>
                  <a:lnTo>
                    <a:pt x="3958" y="1544"/>
                  </a:lnTo>
                  <a:lnTo>
                    <a:pt x="4344" y="1544"/>
                  </a:lnTo>
                  <a:lnTo>
                    <a:pt x="4749" y="1525"/>
                  </a:lnTo>
                  <a:lnTo>
                    <a:pt x="5135" y="1486"/>
                  </a:lnTo>
                  <a:lnTo>
                    <a:pt x="5521" y="1429"/>
                  </a:lnTo>
                  <a:lnTo>
                    <a:pt x="5907" y="1332"/>
                  </a:lnTo>
                  <a:lnTo>
                    <a:pt x="6254" y="1216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5"/>
            <p:cNvSpPr/>
            <p:nvPr/>
          </p:nvSpPr>
          <p:spPr>
            <a:xfrm>
              <a:off x="2177125" y="1901375"/>
              <a:ext cx="697275" cy="362400"/>
            </a:xfrm>
            <a:custGeom>
              <a:avLst/>
              <a:gdLst/>
              <a:ahLst/>
              <a:cxnLst/>
              <a:rect l="l" t="t" r="r" b="b"/>
              <a:pathLst>
                <a:path w="27891" h="14496" extrusionOk="0">
                  <a:moveTo>
                    <a:pt x="1" y="0"/>
                  </a:moveTo>
                  <a:lnTo>
                    <a:pt x="310" y="946"/>
                  </a:lnTo>
                  <a:lnTo>
                    <a:pt x="676" y="1969"/>
                  </a:lnTo>
                  <a:lnTo>
                    <a:pt x="1159" y="3281"/>
                  </a:lnTo>
                  <a:lnTo>
                    <a:pt x="1275" y="3629"/>
                  </a:lnTo>
                  <a:lnTo>
                    <a:pt x="1429" y="4034"/>
                  </a:lnTo>
                  <a:lnTo>
                    <a:pt x="1815" y="5057"/>
                  </a:lnTo>
                  <a:lnTo>
                    <a:pt x="2240" y="6119"/>
                  </a:lnTo>
                  <a:lnTo>
                    <a:pt x="2684" y="7199"/>
                  </a:lnTo>
                  <a:lnTo>
                    <a:pt x="3147" y="8261"/>
                  </a:lnTo>
                  <a:lnTo>
                    <a:pt x="3610" y="9284"/>
                  </a:lnTo>
                  <a:lnTo>
                    <a:pt x="4093" y="10230"/>
                  </a:lnTo>
                  <a:lnTo>
                    <a:pt x="4556" y="11098"/>
                  </a:lnTo>
                  <a:lnTo>
                    <a:pt x="4787" y="11504"/>
                  </a:lnTo>
                  <a:lnTo>
                    <a:pt x="5000" y="11851"/>
                  </a:lnTo>
                  <a:lnTo>
                    <a:pt x="5115" y="12025"/>
                  </a:lnTo>
                  <a:lnTo>
                    <a:pt x="5251" y="12160"/>
                  </a:lnTo>
                  <a:lnTo>
                    <a:pt x="5386" y="12314"/>
                  </a:lnTo>
                  <a:lnTo>
                    <a:pt x="5540" y="12449"/>
                  </a:lnTo>
                  <a:lnTo>
                    <a:pt x="5694" y="12584"/>
                  </a:lnTo>
                  <a:lnTo>
                    <a:pt x="5868" y="12720"/>
                  </a:lnTo>
                  <a:lnTo>
                    <a:pt x="6254" y="12951"/>
                  </a:lnTo>
                  <a:lnTo>
                    <a:pt x="6698" y="13183"/>
                  </a:lnTo>
                  <a:lnTo>
                    <a:pt x="7161" y="13395"/>
                  </a:lnTo>
                  <a:lnTo>
                    <a:pt x="7682" y="13569"/>
                  </a:lnTo>
                  <a:lnTo>
                    <a:pt x="8223" y="13742"/>
                  </a:lnTo>
                  <a:lnTo>
                    <a:pt x="8802" y="13897"/>
                  </a:lnTo>
                  <a:lnTo>
                    <a:pt x="9400" y="14032"/>
                  </a:lnTo>
                  <a:lnTo>
                    <a:pt x="10018" y="14129"/>
                  </a:lnTo>
                  <a:lnTo>
                    <a:pt x="10655" y="14225"/>
                  </a:lnTo>
                  <a:lnTo>
                    <a:pt x="11330" y="14322"/>
                  </a:lnTo>
                  <a:lnTo>
                    <a:pt x="11987" y="14379"/>
                  </a:lnTo>
                  <a:lnTo>
                    <a:pt x="12681" y="14437"/>
                  </a:lnTo>
                  <a:lnTo>
                    <a:pt x="13357" y="14457"/>
                  </a:lnTo>
                  <a:lnTo>
                    <a:pt x="14052" y="14476"/>
                  </a:lnTo>
                  <a:lnTo>
                    <a:pt x="14747" y="14495"/>
                  </a:lnTo>
                  <a:lnTo>
                    <a:pt x="15441" y="14476"/>
                  </a:lnTo>
                  <a:lnTo>
                    <a:pt x="16117" y="14457"/>
                  </a:lnTo>
                  <a:lnTo>
                    <a:pt x="16773" y="14418"/>
                  </a:lnTo>
                  <a:lnTo>
                    <a:pt x="17429" y="14379"/>
                  </a:lnTo>
                  <a:lnTo>
                    <a:pt x="18066" y="14322"/>
                  </a:lnTo>
                  <a:lnTo>
                    <a:pt x="18665" y="14244"/>
                  </a:lnTo>
                  <a:lnTo>
                    <a:pt x="19263" y="14167"/>
                  </a:lnTo>
                  <a:lnTo>
                    <a:pt x="19823" y="14071"/>
                  </a:lnTo>
                  <a:lnTo>
                    <a:pt x="20344" y="13974"/>
                  </a:lnTo>
                  <a:lnTo>
                    <a:pt x="20826" y="13858"/>
                  </a:lnTo>
                  <a:lnTo>
                    <a:pt x="21290" y="13742"/>
                  </a:lnTo>
                  <a:lnTo>
                    <a:pt x="21695" y="13607"/>
                  </a:lnTo>
                  <a:lnTo>
                    <a:pt x="22062" y="13472"/>
                  </a:lnTo>
                  <a:lnTo>
                    <a:pt x="22370" y="13318"/>
                  </a:lnTo>
                  <a:lnTo>
                    <a:pt x="22544" y="13221"/>
                  </a:lnTo>
                  <a:lnTo>
                    <a:pt x="22718" y="13086"/>
                  </a:lnTo>
                  <a:lnTo>
                    <a:pt x="22892" y="12932"/>
                  </a:lnTo>
                  <a:lnTo>
                    <a:pt x="23065" y="12777"/>
                  </a:lnTo>
                  <a:lnTo>
                    <a:pt x="23239" y="12584"/>
                  </a:lnTo>
                  <a:lnTo>
                    <a:pt x="23413" y="12391"/>
                  </a:lnTo>
                  <a:lnTo>
                    <a:pt x="23741" y="11948"/>
                  </a:lnTo>
                  <a:lnTo>
                    <a:pt x="24069" y="11426"/>
                  </a:lnTo>
                  <a:lnTo>
                    <a:pt x="24378" y="10867"/>
                  </a:lnTo>
                  <a:lnTo>
                    <a:pt x="24687" y="10268"/>
                  </a:lnTo>
                  <a:lnTo>
                    <a:pt x="24995" y="9631"/>
                  </a:lnTo>
                  <a:lnTo>
                    <a:pt x="25266" y="8956"/>
                  </a:lnTo>
                  <a:lnTo>
                    <a:pt x="25555" y="8280"/>
                  </a:lnTo>
                  <a:lnTo>
                    <a:pt x="25806" y="7566"/>
                  </a:lnTo>
                  <a:lnTo>
                    <a:pt x="26057" y="6852"/>
                  </a:lnTo>
                  <a:lnTo>
                    <a:pt x="26520" y="5443"/>
                  </a:lnTo>
                  <a:lnTo>
                    <a:pt x="26925" y="4092"/>
                  </a:lnTo>
                  <a:lnTo>
                    <a:pt x="27022" y="3706"/>
                  </a:lnTo>
                  <a:lnTo>
                    <a:pt x="27157" y="3243"/>
                  </a:lnTo>
                  <a:lnTo>
                    <a:pt x="27466" y="2046"/>
                  </a:lnTo>
                  <a:lnTo>
                    <a:pt x="27698" y="1120"/>
                  </a:lnTo>
                  <a:lnTo>
                    <a:pt x="27891" y="290"/>
                  </a:lnTo>
                  <a:lnTo>
                    <a:pt x="27717" y="2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5"/>
            <p:cNvSpPr/>
            <p:nvPr/>
          </p:nvSpPr>
          <p:spPr>
            <a:xfrm>
              <a:off x="2177125" y="1901375"/>
              <a:ext cx="697275" cy="362400"/>
            </a:xfrm>
            <a:custGeom>
              <a:avLst/>
              <a:gdLst/>
              <a:ahLst/>
              <a:cxnLst/>
              <a:rect l="l" t="t" r="r" b="b"/>
              <a:pathLst>
                <a:path w="27891" h="14496" fill="none" extrusionOk="0">
                  <a:moveTo>
                    <a:pt x="27891" y="290"/>
                  </a:moveTo>
                  <a:lnTo>
                    <a:pt x="27891" y="290"/>
                  </a:lnTo>
                  <a:lnTo>
                    <a:pt x="27698" y="1120"/>
                  </a:lnTo>
                  <a:lnTo>
                    <a:pt x="27466" y="2046"/>
                  </a:lnTo>
                  <a:lnTo>
                    <a:pt x="27157" y="3243"/>
                  </a:lnTo>
                  <a:lnTo>
                    <a:pt x="27157" y="3243"/>
                  </a:lnTo>
                  <a:lnTo>
                    <a:pt x="27022" y="3706"/>
                  </a:lnTo>
                  <a:lnTo>
                    <a:pt x="27022" y="3706"/>
                  </a:lnTo>
                  <a:lnTo>
                    <a:pt x="26925" y="4092"/>
                  </a:lnTo>
                  <a:lnTo>
                    <a:pt x="26925" y="4092"/>
                  </a:lnTo>
                  <a:lnTo>
                    <a:pt x="26520" y="5443"/>
                  </a:lnTo>
                  <a:lnTo>
                    <a:pt x="26057" y="6852"/>
                  </a:lnTo>
                  <a:lnTo>
                    <a:pt x="25806" y="7566"/>
                  </a:lnTo>
                  <a:lnTo>
                    <a:pt x="25555" y="8280"/>
                  </a:lnTo>
                  <a:lnTo>
                    <a:pt x="25266" y="8956"/>
                  </a:lnTo>
                  <a:lnTo>
                    <a:pt x="24995" y="9631"/>
                  </a:lnTo>
                  <a:lnTo>
                    <a:pt x="24687" y="10268"/>
                  </a:lnTo>
                  <a:lnTo>
                    <a:pt x="24378" y="10867"/>
                  </a:lnTo>
                  <a:lnTo>
                    <a:pt x="24069" y="11426"/>
                  </a:lnTo>
                  <a:lnTo>
                    <a:pt x="23741" y="11948"/>
                  </a:lnTo>
                  <a:lnTo>
                    <a:pt x="23413" y="12391"/>
                  </a:lnTo>
                  <a:lnTo>
                    <a:pt x="23239" y="12584"/>
                  </a:lnTo>
                  <a:lnTo>
                    <a:pt x="23065" y="12777"/>
                  </a:lnTo>
                  <a:lnTo>
                    <a:pt x="22892" y="12932"/>
                  </a:lnTo>
                  <a:lnTo>
                    <a:pt x="22718" y="13086"/>
                  </a:lnTo>
                  <a:lnTo>
                    <a:pt x="22544" y="13221"/>
                  </a:lnTo>
                  <a:lnTo>
                    <a:pt x="22370" y="13318"/>
                  </a:lnTo>
                  <a:lnTo>
                    <a:pt x="22370" y="13318"/>
                  </a:lnTo>
                  <a:lnTo>
                    <a:pt x="22062" y="13472"/>
                  </a:lnTo>
                  <a:lnTo>
                    <a:pt x="21695" y="13607"/>
                  </a:lnTo>
                  <a:lnTo>
                    <a:pt x="21290" y="13742"/>
                  </a:lnTo>
                  <a:lnTo>
                    <a:pt x="20826" y="13858"/>
                  </a:lnTo>
                  <a:lnTo>
                    <a:pt x="20344" y="13974"/>
                  </a:lnTo>
                  <a:lnTo>
                    <a:pt x="19823" y="14071"/>
                  </a:lnTo>
                  <a:lnTo>
                    <a:pt x="19263" y="14167"/>
                  </a:lnTo>
                  <a:lnTo>
                    <a:pt x="18665" y="14244"/>
                  </a:lnTo>
                  <a:lnTo>
                    <a:pt x="18066" y="14322"/>
                  </a:lnTo>
                  <a:lnTo>
                    <a:pt x="17429" y="14379"/>
                  </a:lnTo>
                  <a:lnTo>
                    <a:pt x="16773" y="14418"/>
                  </a:lnTo>
                  <a:lnTo>
                    <a:pt x="16117" y="14457"/>
                  </a:lnTo>
                  <a:lnTo>
                    <a:pt x="15441" y="14476"/>
                  </a:lnTo>
                  <a:lnTo>
                    <a:pt x="14747" y="14495"/>
                  </a:lnTo>
                  <a:lnTo>
                    <a:pt x="14052" y="14476"/>
                  </a:lnTo>
                  <a:lnTo>
                    <a:pt x="13357" y="14457"/>
                  </a:lnTo>
                  <a:lnTo>
                    <a:pt x="12681" y="14437"/>
                  </a:lnTo>
                  <a:lnTo>
                    <a:pt x="11987" y="14379"/>
                  </a:lnTo>
                  <a:lnTo>
                    <a:pt x="11330" y="14322"/>
                  </a:lnTo>
                  <a:lnTo>
                    <a:pt x="10655" y="14225"/>
                  </a:lnTo>
                  <a:lnTo>
                    <a:pt x="10018" y="14129"/>
                  </a:lnTo>
                  <a:lnTo>
                    <a:pt x="9400" y="14032"/>
                  </a:lnTo>
                  <a:lnTo>
                    <a:pt x="8802" y="13897"/>
                  </a:lnTo>
                  <a:lnTo>
                    <a:pt x="8223" y="13742"/>
                  </a:lnTo>
                  <a:lnTo>
                    <a:pt x="7682" y="13569"/>
                  </a:lnTo>
                  <a:lnTo>
                    <a:pt x="7161" y="13395"/>
                  </a:lnTo>
                  <a:lnTo>
                    <a:pt x="6698" y="13183"/>
                  </a:lnTo>
                  <a:lnTo>
                    <a:pt x="6254" y="12951"/>
                  </a:lnTo>
                  <a:lnTo>
                    <a:pt x="5868" y="12720"/>
                  </a:lnTo>
                  <a:lnTo>
                    <a:pt x="5694" y="12584"/>
                  </a:lnTo>
                  <a:lnTo>
                    <a:pt x="5540" y="12449"/>
                  </a:lnTo>
                  <a:lnTo>
                    <a:pt x="5386" y="12314"/>
                  </a:lnTo>
                  <a:lnTo>
                    <a:pt x="5251" y="12160"/>
                  </a:lnTo>
                  <a:lnTo>
                    <a:pt x="5115" y="12025"/>
                  </a:lnTo>
                  <a:lnTo>
                    <a:pt x="5000" y="11851"/>
                  </a:lnTo>
                  <a:lnTo>
                    <a:pt x="5000" y="11851"/>
                  </a:lnTo>
                  <a:lnTo>
                    <a:pt x="4787" y="11504"/>
                  </a:lnTo>
                  <a:lnTo>
                    <a:pt x="4556" y="11098"/>
                  </a:lnTo>
                  <a:lnTo>
                    <a:pt x="4093" y="10230"/>
                  </a:lnTo>
                  <a:lnTo>
                    <a:pt x="3610" y="9284"/>
                  </a:lnTo>
                  <a:lnTo>
                    <a:pt x="3147" y="8261"/>
                  </a:lnTo>
                  <a:lnTo>
                    <a:pt x="2684" y="7199"/>
                  </a:lnTo>
                  <a:lnTo>
                    <a:pt x="2240" y="6119"/>
                  </a:lnTo>
                  <a:lnTo>
                    <a:pt x="1815" y="5057"/>
                  </a:lnTo>
                  <a:lnTo>
                    <a:pt x="1429" y="4034"/>
                  </a:lnTo>
                  <a:lnTo>
                    <a:pt x="1429" y="4034"/>
                  </a:lnTo>
                  <a:lnTo>
                    <a:pt x="1275" y="3629"/>
                  </a:lnTo>
                  <a:lnTo>
                    <a:pt x="1275" y="3629"/>
                  </a:lnTo>
                  <a:lnTo>
                    <a:pt x="1159" y="3281"/>
                  </a:lnTo>
                  <a:lnTo>
                    <a:pt x="1159" y="3281"/>
                  </a:lnTo>
                  <a:lnTo>
                    <a:pt x="676" y="1969"/>
                  </a:lnTo>
                  <a:lnTo>
                    <a:pt x="310" y="946"/>
                  </a:lnTo>
                  <a:lnTo>
                    <a:pt x="1" y="0"/>
                  </a:lnTo>
                  <a:lnTo>
                    <a:pt x="27717" y="290"/>
                  </a:lnTo>
                  <a:lnTo>
                    <a:pt x="27891" y="2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5"/>
            <p:cNvSpPr/>
            <p:nvPr/>
          </p:nvSpPr>
          <p:spPr>
            <a:xfrm>
              <a:off x="2177125" y="1901375"/>
              <a:ext cx="697275" cy="138025"/>
            </a:xfrm>
            <a:custGeom>
              <a:avLst/>
              <a:gdLst/>
              <a:ahLst/>
              <a:cxnLst/>
              <a:rect l="l" t="t" r="r" b="b"/>
              <a:pathLst>
                <a:path w="27891" h="5521" extrusionOk="0">
                  <a:moveTo>
                    <a:pt x="1" y="0"/>
                  </a:moveTo>
                  <a:lnTo>
                    <a:pt x="310" y="946"/>
                  </a:lnTo>
                  <a:lnTo>
                    <a:pt x="676" y="1969"/>
                  </a:lnTo>
                  <a:lnTo>
                    <a:pt x="1159" y="3281"/>
                  </a:lnTo>
                  <a:lnTo>
                    <a:pt x="1294" y="3301"/>
                  </a:lnTo>
                  <a:lnTo>
                    <a:pt x="1448" y="3301"/>
                  </a:lnTo>
                  <a:lnTo>
                    <a:pt x="1583" y="3281"/>
                  </a:lnTo>
                  <a:lnTo>
                    <a:pt x="1719" y="3223"/>
                  </a:lnTo>
                  <a:lnTo>
                    <a:pt x="1854" y="3166"/>
                  </a:lnTo>
                  <a:lnTo>
                    <a:pt x="1969" y="3069"/>
                  </a:lnTo>
                  <a:lnTo>
                    <a:pt x="2066" y="2953"/>
                  </a:lnTo>
                  <a:lnTo>
                    <a:pt x="2143" y="2837"/>
                  </a:lnTo>
                  <a:lnTo>
                    <a:pt x="2259" y="3050"/>
                  </a:lnTo>
                  <a:lnTo>
                    <a:pt x="2413" y="3281"/>
                  </a:lnTo>
                  <a:lnTo>
                    <a:pt x="2568" y="3474"/>
                  </a:lnTo>
                  <a:lnTo>
                    <a:pt x="2741" y="3687"/>
                  </a:lnTo>
                  <a:lnTo>
                    <a:pt x="2915" y="3860"/>
                  </a:lnTo>
                  <a:lnTo>
                    <a:pt x="3031" y="3938"/>
                  </a:lnTo>
                  <a:lnTo>
                    <a:pt x="3147" y="3996"/>
                  </a:lnTo>
                  <a:lnTo>
                    <a:pt x="3263" y="4053"/>
                  </a:lnTo>
                  <a:lnTo>
                    <a:pt x="3378" y="4092"/>
                  </a:lnTo>
                  <a:lnTo>
                    <a:pt x="3494" y="4131"/>
                  </a:lnTo>
                  <a:lnTo>
                    <a:pt x="3629" y="4150"/>
                  </a:lnTo>
                  <a:lnTo>
                    <a:pt x="3764" y="4131"/>
                  </a:lnTo>
                  <a:lnTo>
                    <a:pt x="3880" y="4111"/>
                  </a:lnTo>
                  <a:lnTo>
                    <a:pt x="3996" y="4073"/>
                  </a:lnTo>
                  <a:lnTo>
                    <a:pt x="4112" y="4015"/>
                  </a:lnTo>
                  <a:lnTo>
                    <a:pt x="4228" y="3938"/>
                  </a:lnTo>
                  <a:lnTo>
                    <a:pt x="4305" y="3841"/>
                  </a:lnTo>
                  <a:lnTo>
                    <a:pt x="4382" y="3725"/>
                  </a:lnTo>
                  <a:lnTo>
                    <a:pt x="4421" y="3610"/>
                  </a:lnTo>
                  <a:lnTo>
                    <a:pt x="4459" y="3764"/>
                  </a:lnTo>
                  <a:lnTo>
                    <a:pt x="4517" y="3899"/>
                  </a:lnTo>
                  <a:lnTo>
                    <a:pt x="4575" y="4034"/>
                  </a:lnTo>
                  <a:lnTo>
                    <a:pt x="4652" y="4169"/>
                  </a:lnTo>
                  <a:lnTo>
                    <a:pt x="4826" y="4420"/>
                  </a:lnTo>
                  <a:lnTo>
                    <a:pt x="5038" y="4632"/>
                  </a:lnTo>
                  <a:lnTo>
                    <a:pt x="5154" y="4748"/>
                  </a:lnTo>
                  <a:lnTo>
                    <a:pt x="5270" y="4825"/>
                  </a:lnTo>
                  <a:lnTo>
                    <a:pt x="5405" y="4903"/>
                  </a:lnTo>
                  <a:lnTo>
                    <a:pt x="5559" y="4961"/>
                  </a:lnTo>
                  <a:lnTo>
                    <a:pt x="5694" y="4999"/>
                  </a:lnTo>
                  <a:lnTo>
                    <a:pt x="5849" y="5038"/>
                  </a:lnTo>
                  <a:lnTo>
                    <a:pt x="6138" y="5038"/>
                  </a:lnTo>
                  <a:lnTo>
                    <a:pt x="6293" y="4999"/>
                  </a:lnTo>
                  <a:lnTo>
                    <a:pt x="6447" y="4961"/>
                  </a:lnTo>
                  <a:lnTo>
                    <a:pt x="6582" y="4883"/>
                  </a:lnTo>
                  <a:lnTo>
                    <a:pt x="6698" y="4806"/>
                  </a:lnTo>
                  <a:lnTo>
                    <a:pt x="6814" y="4710"/>
                  </a:lnTo>
                  <a:lnTo>
                    <a:pt x="6910" y="4594"/>
                  </a:lnTo>
                  <a:lnTo>
                    <a:pt x="6988" y="4459"/>
                  </a:lnTo>
                  <a:lnTo>
                    <a:pt x="7065" y="4324"/>
                  </a:lnTo>
                  <a:lnTo>
                    <a:pt x="7181" y="4517"/>
                  </a:lnTo>
                  <a:lnTo>
                    <a:pt x="7316" y="4690"/>
                  </a:lnTo>
                  <a:lnTo>
                    <a:pt x="7470" y="4845"/>
                  </a:lnTo>
                  <a:lnTo>
                    <a:pt x="7644" y="4980"/>
                  </a:lnTo>
                  <a:lnTo>
                    <a:pt x="7837" y="5096"/>
                  </a:lnTo>
                  <a:lnTo>
                    <a:pt x="8030" y="5192"/>
                  </a:lnTo>
                  <a:lnTo>
                    <a:pt x="8242" y="5269"/>
                  </a:lnTo>
                  <a:lnTo>
                    <a:pt x="8455" y="5308"/>
                  </a:lnTo>
                  <a:lnTo>
                    <a:pt x="8686" y="5327"/>
                  </a:lnTo>
                  <a:lnTo>
                    <a:pt x="8898" y="5308"/>
                  </a:lnTo>
                  <a:lnTo>
                    <a:pt x="9111" y="5250"/>
                  </a:lnTo>
                  <a:lnTo>
                    <a:pt x="9323" y="5173"/>
                  </a:lnTo>
                  <a:lnTo>
                    <a:pt x="9516" y="5057"/>
                  </a:lnTo>
                  <a:lnTo>
                    <a:pt x="9670" y="4922"/>
                  </a:lnTo>
                  <a:lnTo>
                    <a:pt x="9825" y="4768"/>
                  </a:lnTo>
                  <a:lnTo>
                    <a:pt x="9921" y="4575"/>
                  </a:lnTo>
                  <a:lnTo>
                    <a:pt x="10056" y="4768"/>
                  </a:lnTo>
                  <a:lnTo>
                    <a:pt x="10192" y="4941"/>
                  </a:lnTo>
                  <a:lnTo>
                    <a:pt x="10365" y="5115"/>
                  </a:lnTo>
                  <a:lnTo>
                    <a:pt x="10558" y="5250"/>
                  </a:lnTo>
                  <a:lnTo>
                    <a:pt x="10751" y="5347"/>
                  </a:lnTo>
                  <a:lnTo>
                    <a:pt x="10964" y="5443"/>
                  </a:lnTo>
                  <a:lnTo>
                    <a:pt x="11195" y="5501"/>
                  </a:lnTo>
                  <a:lnTo>
                    <a:pt x="11427" y="5520"/>
                  </a:lnTo>
                  <a:lnTo>
                    <a:pt x="11639" y="5520"/>
                  </a:lnTo>
                  <a:lnTo>
                    <a:pt x="11871" y="5482"/>
                  </a:lnTo>
                  <a:lnTo>
                    <a:pt x="12083" y="5405"/>
                  </a:lnTo>
                  <a:lnTo>
                    <a:pt x="12295" y="5308"/>
                  </a:lnTo>
                  <a:lnTo>
                    <a:pt x="12488" y="5192"/>
                  </a:lnTo>
                  <a:lnTo>
                    <a:pt x="12681" y="5057"/>
                  </a:lnTo>
                  <a:lnTo>
                    <a:pt x="12836" y="4883"/>
                  </a:lnTo>
                  <a:lnTo>
                    <a:pt x="12971" y="4690"/>
                  </a:lnTo>
                  <a:lnTo>
                    <a:pt x="13048" y="4806"/>
                  </a:lnTo>
                  <a:lnTo>
                    <a:pt x="13125" y="4903"/>
                  </a:lnTo>
                  <a:lnTo>
                    <a:pt x="13318" y="5076"/>
                  </a:lnTo>
                  <a:lnTo>
                    <a:pt x="13550" y="5211"/>
                  </a:lnTo>
                  <a:lnTo>
                    <a:pt x="13782" y="5327"/>
                  </a:lnTo>
                  <a:lnTo>
                    <a:pt x="14052" y="5424"/>
                  </a:lnTo>
                  <a:lnTo>
                    <a:pt x="14303" y="5482"/>
                  </a:lnTo>
                  <a:lnTo>
                    <a:pt x="14573" y="5501"/>
                  </a:lnTo>
                  <a:lnTo>
                    <a:pt x="14843" y="5501"/>
                  </a:lnTo>
                  <a:lnTo>
                    <a:pt x="15036" y="5482"/>
                  </a:lnTo>
                  <a:lnTo>
                    <a:pt x="15210" y="5424"/>
                  </a:lnTo>
                  <a:lnTo>
                    <a:pt x="15403" y="5366"/>
                  </a:lnTo>
                  <a:lnTo>
                    <a:pt x="15557" y="5269"/>
                  </a:lnTo>
                  <a:lnTo>
                    <a:pt x="15712" y="5154"/>
                  </a:lnTo>
                  <a:lnTo>
                    <a:pt x="15847" y="5018"/>
                  </a:lnTo>
                  <a:lnTo>
                    <a:pt x="15943" y="4864"/>
                  </a:lnTo>
                  <a:lnTo>
                    <a:pt x="16001" y="4690"/>
                  </a:lnTo>
                  <a:lnTo>
                    <a:pt x="16175" y="4864"/>
                  </a:lnTo>
                  <a:lnTo>
                    <a:pt x="16387" y="4999"/>
                  </a:lnTo>
                  <a:lnTo>
                    <a:pt x="16619" y="5115"/>
                  </a:lnTo>
                  <a:lnTo>
                    <a:pt x="16870" y="5211"/>
                  </a:lnTo>
                  <a:lnTo>
                    <a:pt x="17121" y="5289"/>
                  </a:lnTo>
                  <a:lnTo>
                    <a:pt x="17372" y="5327"/>
                  </a:lnTo>
                  <a:lnTo>
                    <a:pt x="17642" y="5347"/>
                  </a:lnTo>
                  <a:lnTo>
                    <a:pt x="17893" y="5347"/>
                  </a:lnTo>
                  <a:lnTo>
                    <a:pt x="18124" y="5327"/>
                  </a:lnTo>
                  <a:lnTo>
                    <a:pt x="18375" y="5269"/>
                  </a:lnTo>
                  <a:lnTo>
                    <a:pt x="18607" y="5173"/>
                  </a:lnTo>
                  <a:lnTo>
                    <a:pt x="18819" y="5076"/>
                  </a:lnTo>
                  <a:lnTo>
                    <a:pt x="19031" y="4941"/>
                  </a:lnTo>
                  <a:lnTo>
                    <a:pt x="19224" y="4787"/>
                  </a:lnTo>
                  <a:lnTo>
                    <a:pt x="19398" y="4613"/>
                  </a:lnTo>
                  <a:lnTo>
                    <a:pt x="19553" y="4420"/>
                  </a:lnTo>
                  <a:lnTo>
                    <a:pt x="19668" y="4555"/>
                  </a:lnTo>
                  <a:lnTo>
                    <a:pt x="19823" y="4671"/>
                  </a:lnTo>
                  <a:lnTo>
                    <a:pt x="20112" y="4903"/>
                  </a:lnTo>
                  <a:lnTo>
                    <a:pt x="20305" y="5018"/>
                  </a:lnTo>
                  <a:lnTo>
                    <a:pt x="20479" y="5096"/>
                  </a:lnTo>
                  <a:lnTo>
                    <a:pt x="20691" y="5154"/>
                  </a:lnTo>
                  <a:lnTo>
                    <a:pt x="20904" y="5173"/>
                  </a:lnTo>
                  <a:lnTo>
                    <a:pt x="21097" y="5173"/>
                  </a:lnTo>
                  <a:lnTo>
                    <a:pt x="21309" y="5154"/>
                  </a:lnTo>
                  <a:lnTo>
                    <a:pt x="21521" y="5096"/>
                  </a:lnTo>
                  <a:lnTo>
                    <a:pt x="21714" y="5018"/>
                  </a:lnTo>
                  <a:lnTo>
                    <a:pt x="21888" y="4922"/>
                  </a:lnTo>
                  <a:lnTo>
                    <a:pt x="22062" y="4806"/>
                  </a:lnTo>
                  <a:lnTo>
                    <a:pt x="22216" y="4671"/>
                  </a:lnTo>
                  <a:lnTo>
                    <a:pt x="22351" y="4517"/>
                  </a:lnTo>
                  <a:lnTo>
                    <a:pt x="22486" y="4343"/>
                  </a:lnTo>
                  <a:lnTo>
                    <a:pt x="22602" y="4169"/>
                  </a:lnTo>
                  <a:lnTo>
                    <a:pt x="22699" y="3976"/>
                  </a:lnTo>
                  <a:lnTo>
                    <a:pt x="22756" y="3783"/>
                  </a:lnTo>
                  <a:lnTo>
                    <a:pt x="22853" y="3899"/>
                  </a:lnTo>
                  <a:lnTo>
                    <a:pt x="22950" y="3976"/>
                  </a:lnTo>
                  <a:lnTo>
                    <a:pt x="23085" y="4053"/>
                  </a:lnTo>
                  <a:lnTo>
                    <a:pt x="23220" y="4111"/>
                  </a:lnTo>
                  <a:lnTo>
                    <a:pt x="23374" y="4150"/>
                  </a:lnTo>
                  <a:lnTo>
                    <a:pt x="23509" y="4189"/>
                  </a:lnTo>
                  <a:lnTo>
                    <a:pt x="23799" y="4227"/>
                  </a:lnTo>
                  <a:lnTo>
                    <a:pt x="23953" y="4227"/>
                  </a:lnTo>
                  <a:lnTo>
                    <a:pt x="24088" y="4208"/>
                  </a:lnTo>
                  <a:lnTo>
                    <a:pt x="24243" y="4169"/>
                  </a:lnTo>
                  <a:lnTo>
                    <a:pt x="24378" y="4111"/>
                  </a:lnTo>
                  <a:lnTo>
                    <a:pt x="24494" y="4053"/>
                  </a:lnTo>
                  <a:lnTo>
                    <a:pt x="24629" y="3976"/>
                  </a:lnTo>
                  <a:lnTo>
                    <a:pt x="24744" y="3899"/>
                  </a:lnTo>
                  <a:lnTo>
                    <a:pt x="24841" y="3783"/>
                  </a:lnTo>
                  <a:lnTo>
                    <a:pt x="24937" y="3687"/>
                  </a:lnTo>
                  <a:lnTo>
                    <a:pt x="25034" y="3571"/>
                  </a:lnTo>
                  <a:lnTo>
                    <a:pt x="25169" y="3320"/>
                  </a:lnTo>
                  <a:lnTo>
                    <a:pt x="25285" y="3050"/>
                  </a:lnTo>
                  <a:lnTo>
                    <a:pt x="25343" y="2760"/>
                  </a:lnTo>
                  <a:lnTo>
                    <a:pt x="25536" y="2973"/>
                  </a:lnTo>
                  <a:lnTo>
                    <a:pt x="25767" y="3146"/>
                  </a:lnTo>
                  <a:lnTo>
                    <a:pt x="25883" y="3243"/>
                  </a:lnTo>
                  <a:lnTo>
                    <a:pt x="25999" y="3301"/>
                  </a:lnTo>
                  <a:lnTo>
                    <a:pt x="26134" y="3359"/>
                  </a:lnTo>
                  <a:lnTo>
                    <a:pt x="26250" y="3397"/>
                  </a:lnTo>
                  <a:lnTo>
                    <a:pt x="26366" y="3417"/>
                  </a:lnTo>
                  <a:lnTo>
                    <a:pt x="26482" y="3436"/>
                  </a:lnTo>
                  <a:lnTo>
                    <a:pt x="26597" y="3436"/>
                  </a:lnTo>
                  <a:lnTo>
                    <a:pt x="26713" y="3417"/>
                  </a:lnTo>
                  <a:lnTo>
                    <a:pt x="26945" y="3339"/>
                  </a:lnTo>
                  <a:lnTo>
                    <a:pt x="27157" y="3243"/>
                  </a:lnTo>
                  <a:lnTo>
                    <a:pt x="27466" y="2046"/>
                  </a:lnTo>
                  <a:lnTo>
                    <a:pt x="27698" y="1120"/>
                  </a:lnTo>
                  <a:lnTo>
                    <a:pt x="27891" y="290"/>
                  </a:lnTo>
                  <a:lnTo>
                    <a:pt x="27717" y="2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5"/>
            <p:cNvSpPr/>
            <p:nvPr/>
          </p:nvSpPr>
          <p:spPr>
            <a:xfrm>
              <a:off x="2177125" y="1807275"/>
              <a:ext cx="696800" cy="188700"/>
            </a:xfrm>
            <a:custGeom>
              <a:avLst/>
              <a:gdLst/>
              <a:ahLst/>
              <a:cxnLst/>
              <a:rect l="l" t="t" r="r" b="b"/>
              <a:pathLst>
                <a:path w="27872" h="7548" extrusionOk="0">
                  <a:moveTo>
                    <a:pt x="13936" y="1"/>
                  </a:moveTo>
                  <a:lnTo>
                    <a:pt x="12508" y="20"/>
                  </a:lnTo>
                  <a:lnTo>
                    <a:pt x="11118" y="78"/>
                  </a:lnTo>
                  <a:lnTo>
                    <a:pt x="9786" y="155"/>
                  </a:lnTo>
                  <a:lnTo>
                    <a:pt x="8512" y="290"/>
                  </a:lnTo>
                  <a:lnTo>
                    <a:pt x="7296" y="444"/>
                  </a:lnTo>
                  <a:lnTo>
                    <a:pt x="6138" y="637"/>
                  </a:lnTo>
                  <a:lnTo>
                    <a:pt x="5058" y="850"/>
                  </a:lnTo>
                  <a:lnTo>
                    <a:pt x="4073" y="1101"/>
                  </a:lnTo>
                  <a:lnTo>
                    <a:pt x="3610" y="1236"/>
                  </a:lnTo>
                  <a:lnTo>
                    <a:pt x="3185" y="1371"/>
                  </a:lnTo>
                  <a:lnTo>
                    <a:pt x="2761" y="1506"/>
                  </a:lnTo>
                  <a:lnTo>
                    <a:pt x="2375" y="1660"/>
                  </a:lnTo>
                  <a:lnTo>
                    <a:pt x="2008" y="1815"/>
                  </a:lnTo>
                  <a:lnTo>
                    <a:pt x="1680" y="1969"/>
                  </a:lnTo>
                  <a:lnTo>
                    <a:pt x="1371" y="2143"/>
                  </a:lnTo>
                  <a:lnTo>
                    <a:pt x="1082" y="2297"/>
                  </a:lnTo>
                  <a:lnTo>
                    <a:pt x="831" y="2471"/>
                  </a:lnTo>
                  <a:lnTo>
                    <a:pt x="618" y="2645"/>
                  </a:lnTo>
                  <a:lnTo>
                    <a:pt x="425" y="2838"/>
                  </a:lnTo>
                  <a:lnTo>
                    <a:pt x="271" y="3012"/>
                  </a:lnTo>
                  <a:lnTo>
                    <a:pt x="155" y="3205"/>
                  </a:lnTo>
                  <a:lnTo>
                    <a:pt x="59" y="3378"/>
                  </a:lnTo>
                  <a:lnTo>
                    <a:pt x="20" y="3571"/>
                  </a:lnTo>
                  <a:lnTo>
                    <a:pt x="1" y="3764"/>
                  </a:lnTo>
                  <a:lnTo>
                    <a:pt x="1" y="3899"/>
                  </a:lnTo>
                  <a:lnTo>
                    <a:pt x="20" y="4015"/>
                  </a:lnTo>
                  <a:lnTo>
                    <a:pt x="59" y="4131"/>
                  </a:lnTo>
                  <a:lnTo>
                    <a:pt x="97" y="4247"/>
                  </a:lnTo>
                  <a:lnTo>
                    <a:pt x="174" y="4382"/>
                  </a:lnTo>
                  <a:lnTo>
                    <a:pt x="252" y="4498"/>
                  </a:lnTo>
                  <a:lnTo>
                    <a:pt x="445" y="4729"/>
                  </a:lnTo>
                  <a:lnTo>
                    <a:pt x="676" y="4942"/>
                  </a:lnTo>
                  <a:lnTo>
                    <a:pt x="966" y="5173"/>
                  </a:lnTo>
                  <a:lnTo>
                    <a:pt x="1313" y="5386"/>
                  </a:lnTo>
                  <a:lnTo>
                    <a:pt x="1699" y="5579"/>
                  </a:lnTo>
                  <a:lnTo>
                    <a:pt x="2162" y="5791"/>
                  </a:lnTo>
                  <a:lnTo>
                    <a:pt x="2684" y="6003"/>
                  </a:lnTo>
                  <a:lnTo>
                    <a:pt x="3243" y="6196"/>
                  </a:lnTo>
                  <a:lnTo>
                    <a:pt x="3861" y="6389"/>
                  </a:lnTo>
                  <a:lnTo>
                    <a:pt x="4517" y="6563"/>
                  </a:lnTo>
                  <a:lnTo>
                    <a:pt x="5212" y="6717"/>
                  </a:lnTo>
                  <a:lnTo>
                    <a:pt x="5945" y="6872"/>
                  </a:lnTo>
                  <a:lnTo>
                    <a:pt x="6717" y="7007"/>
                  </a:lnTo>
                  <a:lnTo>
                    <a:pt x="7528" y="7123"/>
                  </a:lnTo>
                  <a:lnTo>
                    <a:pt x="8358" y="7238"/>
                  </a:lnTo>
                  <a:lnTo>
                    <a:pt x="9227" y="7335"/>
                  </a:lnTo>
                  <a:lnTo>
                    <a:pt x="10114" y="7412"/>
                  </a:lnTo>
                  <a:lnTo>
                    <a:pt x="11041" y="7470"/>
                  </a:lnTo>
                  <a:lnTo>
                    <a:pt x="11987" y="7509"/>
                  </a:lnTo>
                  <a:lnTo>
                    <a:pt x="12952" y="7547"/>
                  </a:lnTo>
                  <a:lnTo>
                    <a:pt x="14843" y="7547"/>
                  </a:lnTo>
                  <a:lnTo>
                    <a:pt x="15750" y="7528"/>
                  </a:lnTo>
                  <a:lnTo>
                    <a:pt x="16638" y="7489"/>
                  </a:lnTo>
                  <a:lnTo>
                    <a:pt x="17507" y="7431"/>
                  </a:lnTo>
                  <a:lnTo>
                    <a:pt x="18356" y="7354"/>
                  </a:lnTo>
                  <a:lnTo>
                    <a:pt x="19186" y="7277"/>
                  </a:lnTo>
                  <a:lnTo>
                    <a:pt x="19977" y="7181"/>
                  </a:lnTo>
                  <a:lnTo>
                    <a:pt x="20749" y="7065"/>
                  </a:lnTo>
                  <a:lnTo>
                    <a:pt x="21483" y="6949"/>
                  </a:lnTo>
                  <a:lnTo>
                    <a:pt x="22197" y="6814"/>
                  </a:lnTo>
                  <a:lnTo>
                    <a:pt x="22872" y="6679"/>
                  </a:lnTo>
                  <a:lnTo>
                    <a:pt x="23509" y="6524"/>
                  </a:lnTo>
                  <a:lnTo>
                    <a:pt x="24127" y="6351"/>
                  </a:lnTo>
                  <a:lnTo>
                    <a:pt x="24687" y="6177"/>
                  </a:lnTo>
                  <a:lnTo>
                    <a:pt x="25227" y="5984"/>
                  </a:lnTo>
                  <a:lnTo>
                    <a:pt x="25710" y="5791"/>
                  </a:lnTo>
                  <a:lnTo>
                    <a:pt x="26192" y="5579"/>
                  </a:lnTo>
                  <a:lnTo>
                    <a:pt x="26617" y="5347"/>
                  </a:lnTo>
                  <a:lnTo>
                    <a:pt x="26983" y="5096"/>
                  </a:lnTo>
                  <a:lnTo>
                    <a:pt x="27312" y="4845"/>
                  </a:lnTo>
                  <a:lnTo>
                    <a:pt x="27427" y="4710"/>
                  </a:lnTo>
                  <a:lnTo>
                    <a:pt x="27543" y="4594"/>
                  </a:lnTo>
                  <a:lnTo>
                    <a:pt x="27640" y="4459"/>
                  </a:lnTo>
                  <a:lnTo>
                    <a:pt x="27717" y="4324"/>
                  </a:lnTo>
                  <a:lnTo>
                    <a:pt x="27794" y="4189"/>
                  </a:lnTo>
                  <a:lnTo>
                    <a:pt x="27833" y="4054"/>
                  </a:lnTo>
                  <a:lnTo>
                    <a:pt x="27871" y="3919"/>
                  </a:lnTo>
                  <a:lnTo>
                    <a:pt x="27871" y="3764"/>
                  </a:lnTo>
                  <a:lnTo>
                    <a:pt x="27852" y="3571"/>
                  </a:lnTo>
                  <a:lnTo>
                    <a:pt x="27794" y="3378"/>
                  </a:lnTo>
                  <a:lnTo>
                    <a:pt x="27717" y="3205"/>
                  </a:lnTo>
                  <a:lnTo>
                    <a:pt x="27582" y="3012"/>
                  </a:lnTo>
                  <a:lnTo>
                    <a:pt x="27427" y="2838"/>
                  </a:lnTo>
                  <a:lnTo>
                    <a:pt x="27254" y="2645"/>
                  </a:lnTo>
                  <a:lnTo>
                    <a:pt x="27022" y="2471"/>
                  </a:lnTo>
                  <a:lnTo>
                    <a:pt x="26771" y="2297"/>
                  </a:lnTo>
                  <a:lnTo>
                    <a:pt x="26501" y="2143"/>
                  </a:lnTo>
                  <a:lnTo>
                    <a:pt x="26192" y="1969"/>
                  </a:lnTo>
                  <a:lnTo>
                    <a:pt x="25845" y="1815"/>
                  </a:lnTo>
                  <a:lnTo>
                    <a:pt x="25497" y="1660"/>
                  </a:lnTo>
                  <a:lnTo>
                    <a:pt x="25092" y="1506"/>
                  </a:lnTo>
                  <a:lnTo>
                    <a:pt x="24687" y="1371"/>
                  </a:lnTo>
                  <a:lnTo>
                    <a:pt x="24243" y="1236"/>
                  </a:lnTo>
                  <a:lnTo>
                    <a:pt x="23779" y="1101"/>
                  </a:lnTo>
                  <a:lnTo>
                    <a:pt x="22795" y="850"/>
                  </a:lnTo>
                  <a:lnTo>
                    <a:pt x="21734" y="637"/>
                  </a:lnTo>
                  <a:lnTo>
                    <a:pt x="20575" y="444"/>
                  </a:lnTo>
                  <a:lnTo>
                    <a:pt x="19360" y="290"/>
                  </a:lnTo>
                  <a:lnTo>
                    <a:pt x="18066" y="155"/>
                  </a:lnTo>
                  <a:lnTo>
                    <a:pt x="16735" y="78"/>
                  </a:lnTo>
                  <a:lnTo>
                    <a:pt x="15364" y="20"/>
                  </a:lnTo>
                  <a:lnTo>
                    <a:pt x="139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5"/>
            <p:cNvSpPr/>
            <p:nvPr/>
          </p:nvSpPr>
          <p:spPr>
            <a:xfrm>
              <a:off x="2219600" y="1888350"/>
              <a:ext cx="600275" cy="107625"/>
            </a:xfrm>
            <a:custGeom>
              <a:avLst/>
              <a:gdLst/>
              <a:ahLst/>
              <a:cxnLst/>
              <a:rect l="l" t="t" r="r" b="b"/>
              <a:pathLst>
                <a:path w="24011" h="4305" extrusionOk="0">
                  <a:moveTo>
                    <a:pt x="11928" y="0"/>
                  </a:moveTo>
                  <a:lnTo>
                    <a:pt x="11118" y="19"/>
                  </a:lnTo>
                  <a:lnTo>
                    <a:pt x="10345" y="39"/>
                  </a:lnTo>
                  <a:lnTo>
                    <a:pt x="9573" y="58"/>
                  </a:lnTo>
                  <a:lnTo>
                    <a:pt x="8821" y="97"/>
                  </a:lnTo>
                  <a:lnTo>
                    <a:pt x="8087" y="155"/>
                  </a:lnTo>
                  <a:lnTo>
                    <a:pt x="7373" y="212"/>
                  </a:lnTo>
                  <a:lnTo>
                    <a:pt x="6678" y="290"/>
                  </a:lnTo>
                  <a:lnTo>
                    <a:pt x="6022" y="367"/>
                  </a:lnTo>
                  <a:lnTo>
                    <a:pt x="5366" y="463"/>
                  </a:lnTo>
                  <a:lnTo>
                    <a:pt x="4748" y="560"/>
                  </a:lnTo>
                  <a:lnTo>
                    <a:pt x="4169" y="676"/>
                  </a:lnTo>
                  <a:lnTo>
                    <a:pt x="3609" y="791"/>
                  </a:lnTo>
                  <a:lnTo>
                    <a:pt x="3069" y="907"/>
                  </a:lnTo>
                  <a:lnTo>
                    <a:pt x="2587" y="1042"/>
                  </a:lnTo>
                  <a:lnTo>
                    <a:pt x="2123" y="1177"/>
                  </a:lnTo>
                  <a:lnTo>
                    <a:pt x="1699" y="1332"/>
                  </a:lnTo>
                  <a:lnTo>
                    <a:pt x="1139" y="1563"/>
                  </a:lnTo>
                  <a:lnTo>
                    <a:pt x="888" y="1679"/>
                  </a:lnTo>
                  <a:lnTo>
                    <a:pt x="656" y="1814"/>
                  </a:lnTo>
                  <a:lnTo>
                    <a:pt x="444" y="1930"/>
                  </a:lnTo>
                  <a:lnTo>
                    <a:pt x="270" y="2065"/>
                  </a:lnTo>
                  <a:lnTo>
                    <a:pt x="116" y="2200"/>
                  </a:lnTo>
                  <a:lnTo>
                    <a:pt x="0" y="2336"/>
                  </a:lnTo>
                  <a:lnTo>
                    <a:pt x="463" y="2548"/>
                  </a:lnTo>
                  <a:lnTo>
                    <a:pt x="985" y="2760"/>
                  </a:lnTo>
                  <a:lnTo>
                    <a:pt x="1544" y="2953"/>
                  </a:lnTo>
                  <a:lnTo>
                    <a:pt x="2162" y="3146"/>
                  </a:lnTo>
                  <a:lnTo>
                    <a:pt x="2818" y="3320"/>
                  </a:lnTo>
                  <a:lnTo>
                    <a:pt x="3513" y="3474"/>
                  </a:lnTo>
                  <a:lnTo>
                    <a:pt x="4246" y="3629"/>
                  </a:lnTo>
                  <a:lnTo>
                    <a:pt x="5018" y="3764"/>
                  </a:lnTo>
                  <a:lnTo>
                    <a:pt x="5829" y="3880"/>
                  </a:lnTo>
                  <a:lnTo>
                    <a:pt x="6659" y="3995"/>
                  </a:lnTo>
                  <a:lnTo>
                    <a:pt x="7528" y="4092"/>
                  </a:lnTo>
                  <a:lnTo>
                    <a:pt x="8415" y="4169"/>
                  </a:lnTo>
                  <a:lnTo>
                    <a:pt x="9342" y="4227"/>
                  </a:lnTo>
                  <a:lnTo>
                    <a:pt x="10288" y="4266"/>
                  </a:lnTo>
                  <a:lnTo>
                    <a:pt x="11253" y="4304"/>
                  </a:lnTo>
                  <a:lnTo>
                    <a:pt x="13144" y="4304"/>
                  </a:lnTo>
                  <a:lnTo>
                    <a:pt x="14051" y="4285"/>
                  </a:lnTo>
                  <a:lnTo>
                    <a:pt x="14939" y="4246"/>
                  </a:lnTo>
                  <a:lnTo>
                    <a:pt x="15808" y="4188"/>
                  </a:lnTo>
                  <a:lnTo>
                    <a:pt x="16657" y="4111"/>
                  </a:lnTo>
                  <a:lnTo>
                    <a:pt x="17487" y="4034"/>
                  </a:lnTo>
                  <a:lnTo>
                    <a:pt x="18278" y="3938"/>
                  </a:lnTo>
                  <a:lnTo>
                    <a:pt x="19050" y="3822"/>
                  </a:lnTo>
                  <a:lnTo>
                    <a:pt x="19784" y="3706"/>
                  </a:lnTo>
                  <a:lnTo>
                    <a:pt x="20498" y="3571"/>
                  </a:lnTo>
                  <a:lnTo>
                    <a:pt x="21173" y="3436"/>
                  </a:lnTo>
                  <a:lnTo>
                    <a:pt x="21810" y="3281"/>
                  </a:lnTo>
                  <a:lnTo>
                    <a:pt x="22428" y="3108"/>
                  </a:lnTo>
                  <a:lnTo>
                    <a:pt x="22988" y="2934"/>
                  </a:lnTo>
                  <a:lnTo>
                    <a:pt x="23528" y="2741"/>
                  </a:lnTo>
                  <a:lnTo>
                    <a:pt x="24011" y="2548"/>
                  </a:lnTo>
                  <a:lnTo>
                    <a:pt x="23953" y="2451"/>
                  </a:lnTo>
                  <a:lnTo>
                    <a:pt x="23875" y="2355"/>
                  </a:lnTo>
                  <a:lnTo>
                    <a:pt x="23702" y="2162"/>
                  </a:lnTo>
                  <a:lnTo>
                    <a:pt x="23470" y="1988"/>
                  </a:lnTo>
                  <a:lnTo>
                    <a:pt x="23181" y="1795"/>
                  </a:lnTo>
                  <a:lnTo>
                    <a:pt x="22852" y="1621"/>
                  </a:lnTo>
                  <a:lnTo>
                    <a:pt x="22486" y="1467"/>
                  </a:lnTo>
                  <a:lnTo>
                    <a:pt x="22061" y="1293"/>
                  </a:lnTo>
                  <a:lnTo>
                    <a:pt x="21598" y="1139"/>
                  </a:lnTo>
                  <a:lnTo>
                    <a:pt x="21173" y="1023"/>
                  </a:lnTo>
                  <a:lnTo>
                    <a:pt x="20710" y="888"/>
                  </a:lnTo>
                  <a:lnTo>
                    <a:pt x="20208" y="772"/>
                  </a:lnTo>
                  <a:lnTo>
                    <a:pt x="19706" y="676"/>
                  </a:lnTo>
                  <a:lnTo>
                    <a:pt x="18606" y="483"/>
                  </a:lnTo>
                  <a:lnTo>
                    <a:pt x="17410" y="309"/>
                  </a:lnTo>
                  <a:lnTo>
                    <a:pt x="16136" y="174"/>
                  </a:lnTo>
                  <a:lnTo>
                    <a:pt x="14785" y="77"/>
                  </a:lnTo>
                  <a:lnTo>
                    <a:pt x="13376" y="19"/>
                  </a:lnTo>
                  <a:lnTo>
                    <a:pt x="119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5"/>
            <p:cNvSpPr/>
            <p:nvPr/>
          </p:nvSpPr>
          <p:spPr>
            <a:xfrm>
              <a:off x="1851900" y="2307650"/>
              <a:ext cx="750850" cy="382675"/>
            </a:xfrm>
            <a:custGeom>
              <a:avLst/>
              <a:gdLst/>
              <a:ahLst/>
              <a:cxnLst/>
              <a:rect l="l" t="t" r="r" b="b"/>
              <a:pathLst>
                <a:path w="30034" h="15307" extrusionOk="0">
                  <a:moveTo>
                    <a:pt x="1" y="1"/>
                  </a:moveTo>
                  <a:lnTo>
                    <a:pt x="1062" y="2297"/>
                  </a:lnTo>
                  <a:lnTo>
                    <a:pt x="1120" y="2452"/>
                  </a:lnTo>
                  <a:lnTo>
                    <a:pt x="3533" y="7702"/>
                  </a:lnTo>
                  <a:lnTo>
                    <a:pt x="3591" y="7817"/>
                  </a:lnTo>
                  <a:lnTo>
                    <a:pt x="5637" y="12237"/>
                  </a:lnTo>
                  <a:lnTo>
                    <a:pt x="5772" y="12508"/>
                  </a:lnTo>
                  <a:lnTo>
                    <a:pt x="5926" y="12778"/>
                  </a:lnTo>
                  <a:lnTo>
                    <a:pt x="6081" y="13029"/>
                  </a:lnTo>
                  <a:lnTo>
                    <a:pt x="6274" y="13260"/>
                  </a:lnTo>
                  <a:lnTo>
                    <a:pt x="6467" y="13492"/>
                  </a:lnTo>
                  <a:lnTo>
                    <a:pt x="6679" y="13704"/>
                  </a:lnTo>
                  <a:lnTo>
                    <a:pt x="6891" y="13897"/>
                  </a:lnTo>
                  <a:lnTo>
                    <a:pt x="7123" y="14090"/>
                  </a:lnTo>
                  <a:lnTo>
                    <a:pt x="7277" y="14206"/>
                  </a:lnTo>
                  <a:lnTo>
                    <a:pt x="7470" y="14322"/>
                  </a:lnTo>
                  <a:lnTo>
                    <a:pt x="7586" y="14399"/>
                  </a:lnTo>
                  <a:lnTo>
                    <a:pt x="7818" y="14534"/>
                  </a:lnTo>
                  <a:lnTo>
                    <a:pt x="8049" y="14650"/>
                  </a:lnTo>
                  <a:lnTo>
                    <a:pt x="8300" y="14747"/>
                  </a:lnTo>
                  <a:lnTo>
                    <a:pt x="8551" y="14843"/>
                  </a:lnTo>
                  <a:lnTo>
                    <a:pt x="8821" y="14920"/>
                  </a:lnTo>
                  <a:lnTo>
                    <a:pt x="9072" y="14978"/>
                  </a:lnTo>
                  <a:lnTo>
                    <a:pt x="9343" y="15036"/>
                  </a:lnTo>
                  <a:lnTo>
                    <a:pt x="9613" y="15055"/>
                  </a:lnTo>
                  <a:lnTo>
                    <a:pt x="10694" y="15152"/>
                  </a:lnTo>
                  <a:lnTo>
                    <a:pt x="11871" y="15229"/>
                  </a:lnTo>
                  <a:lnTo>
                    <a:pt x="12083" y="15229"/>
                  </a:lnTo>
                  <a:lnTo>
                    <a:pt x="13261" y="15287"/>
                  </a:lnTo>
                  <a:lnTo>
                    <a:pt x="14477" y="15306"/>
                  </a:lnTo>
                  <a:lnTo>
                    <a:pt x="15731" y="15287"/>
                  </a:lnTo>
                  <a:lnTo>
                    <a:pt x="17024" y="15229"/>
                  </a:lnTo>
                  <a:lnTo>
                    <a:pt x="17256" y="15229"/>
                  </a:lnTo>
                  <a:lnTo>
                    <a:pt x="17951" y="15171"/>
                  </a:lnTo>
                  <a:lnTo>
                    <a:pt x="18665" y="15113"/>
                  </a:lnTo>
                  <a:lnTo>
                    <a:pt x="19360" y="15017"/>
                  </a:lnTo>
                  <a:lnTo>
                    <a:pt x="20055" y="14920"/>
                  </a:lnTo>
                  <a:lnTo>
                    <a:pt x="20402" y="14862"/>
                  </a:lnTo>
                  <a:lnTo>
                    <a:pt x="20749" y="14766"/>
                  </a:lnTo>
                  <a:lnTo>
                    <a:pt x="21078" y="14650"/>
                  </a:lnTo>
                  <a:lnTo>
                    <a:pt x="21406" y="14496"/>
                  </a:lnTo>
                  <a:lnTo>
                    <a:pt x="21714" y="14341"/>
                  </a:lnTo>
                  <a:lnTo>
                    <a:pt x="22004" y="14148"/>
                  </a:lnTo>
                  <a:lnTo>
                    <a:pt x="22293" y="13936"/>
                  </a:lnTo>
                  <a:lnTo>
                    <a:pt x="22544" y="13704"/>
                  </a:lnTo>
                  <a:lnTo>
                    <a:pt x="22679" y="13608"/>
                  </a:lnTo>
                  <a:lnTo>
                    <a:pt x="22776" y="13492"/>
                  </a:lnTo>
                  <a:lnTo>
                    <a:pt x="22930" y="13338"/>
                  </a:lnTo>
                  <a:lnTo>
                    <a:pt x="23104" y="13106"/>
                  </a:lnTo>
                  <a:lnTo>
                    <a:pt x="23278" y="12874"/>
                  </a:lnTo>
                  <a:lnTo>
                    <a:pt x="23452" y="12623"/>
                  </a:lnTo>
                  <a:lnTo>
                    <a:pt x="23587" y="12372"/>
                  </a:lnTo>
                  <a:lnTo>
                    <a:pt x="26366" y="7084"/>
                  </a:lnTo>
                  <a:lnTo>
                    <a:pt x="26482" y="6872"/>
                  </a:lnTo>
                  <a:lnTo>
                    <a:pt x="29049" y="1969"/>
                  </a:lnTo>
                  <a:lnTo>
                    <a:pt x="29145" y="1815"/>
                  </a:lnTo>
                  <a:lnTo>
                    <a:pt x="30033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5"/>
            <p:cNvSpPr/>
            <p:nvPr/>
          </p:nvSpPr>
          <p:spPr>
            <a:xfrm>
              <a:off x="1851900" y="2307650"/>
              <a:ext cx="750850" cy="382675"/>
            </a:xfrm>
            <a:custGeom>
              <a:avLst/>
              <a:gdLst/>
              <a:ahLst/>
              <a:cxnLst/>
              <a:rect l="l" t="t" r="r" b="b"/>
              <a:pathLst>
                <a:path w="30034" h="15307" fill="none" extrusionOk="0">
                  <a:moveTo>
                    <a:pt x="30033" y="136"/>
                  </a:moveTo>
                  <a:lnTo>
                    <a:pt x="29145" y="1815"/>
                  </a:lnTo>
                  <a:lnTo>
                    <a:pt x="29049" y="1969"/>
                  </a:lnTo>
                  <a:lnTo>
                    <a:pt x="26482" y="6872"/>
                  </a:lnTo>
                  <a:lnTo>
                    <a:pt x="26366" y="7084"/>
                  </a:lnTo>
                  <a:lnTo>
                    <a:pt x="23587" y="12372"/>
                  </a:lnTo>
                  <a:lnTo>
                    <a:pt x="23587" y="12372"/>
                  </a:lnTo>
                  <a:lnTo>
                    <a:pt x="23452" y="12623"/>
                  </a:lnTo>
                  <a:lnTo>
                    <a:pt x="23278" y="12874"/>
                  </a:lnTo>
                  <a:lnTo>
                    <a:pt x="23104" y="13106"/>
                  </a:lnTo>
                  <a:lnTo>
                    <a:pt x="22930" y="13338"/>
                  </a:lnTo>
                  <a:lnTo>
                    <a:pt x="22930" y="13338"/>
                  </a:lnTo>
                  <a:lnTo>
                    <a:pt x="22776" y="13492"/>
                  </a:lnTo>
                  <a:lnTo>
                    <a:pt x="22776" y="13492"/>
                  </a:lnTo>
                  <a:lnTo>
                    <a:pt x="22679" y="13608"/>
                  </a:lnTo>
                  <a:lnTo>
                    <a:pt x="22679" y="13608"/>
                  </a:lnTo>
                  <a:lnTo>
                    <a:pt x="22544" y="13704"/>
                  </a:lnTo>
                  <a:lnTo>
                    <a:pt x="22544" y="13704"/>
                  </a:lnTo>
                  <a:lnTo>
                    <a:pt x="22293" y="13936"/>
                  </a:lnTo>
                  <a:lnTo>
                    <a:pt x="22004" y="14148"/>
                  </a:lnTo>
                  <a:lnTo>
                    <a:pt x="21714" y="14341"/>
                  </a:lnTo>
                  <a:lnTo>
                    <a:pt x="21406" y="14496"/>
                  </a:lnTo>
                  <a:lnTo>
                    <a:pt x="21078" y="14650"/>
                  </a:lnTo>
                  <a:lnTo>
                    <a:pt x="20749" y="14766"/>
                  </a:lnTo>
                  <a:lnTo>
                    <a:pt x="20402" y="14862"/>
                  </a:lnTo>
                  <a:lnTo>
                    <a:pt x="20055" y="14920"/>
                  </a:lnTo>
                  <a:lnTo>
                    <a:pt x="20055" y="14920"/>
                  </a:lnTo>
                  <a:lnTo>
                    <a:pt x="19360" y="15017"/>
                  </a:lnTo>
                  <a:lnTo>
                    <a:pt x="18665" y="15113"/>
                  </a:lnTo>
                  <a:lnTo>
                    <a:pt x="17951" y="15171"/>
                  </a:lnTo>
                  <a:lnTo>
                    <a:pt x="17256" y="15229"/>
                  </a:lnTo>
                  <a:lnTo>
                    <a:pt x="17256" y="15229"/>
                  </a:lnTo>
                  <a:lnTo>
                    <a:pt x="17024" y="15229"/>
                  </a:lnTo>
                  <a:lnTo>
                    <a:pt x="17024" y="15229"/>
                  </a:lnTo>
                  <a:lnTo>
                    <a:pt x="15731" y="15287"/>
                  </a:lnTo>
                  <a:lnTo>
                    <a:pt x="14477" y="15306"/>
                  </a:lnTo>
                  <a:lnTo>
                    <a:pt x="13261" y="15287"/>
                  </a:lnTo>
                  <a:lnTo>
                    <a:pt x="12083" y="15229"/>
                  </a:lnTo>
                  <a:lnTo>
                    <a:pt x="12083" y="15229"/>
                  </a:lnTo>
                  <a:lnTo>
                    <a:pt x="11871" y="15229"/>
                  </a:lnTo>
                  <a:lnTo>
                    <a:pt x="11871" y="15229"/>
                  </a:lnTo>
                  <a:lnTo>
                    <a:pt x="10694" y="15152"/>
                  </a:lnTo>
                  <a:lnTo>
                    <a:pt x="9613" y="15055"/>
                  </a:lnTo>
                  <a:lnTo>
                    <a:pt x="9613" y="15055"/>
                  </a:lnTo>
                  <a:lnTo>
                    <a:pt x="9343" y="15036"/>
                  </a:lnTo>
                  <a:lnTo>
                    <a:pt x="9072" y="14978"/>
                  </a:lnTo>
                  <a:lnTo>
                    <a:pt x="8821" y="14920"/>
                  </a:lnTo>
                  <a:lnTo>
                    <a:pt x="8551" y="14843"/>
                  </a:lnTo>
                  <a:lnTo>
                    <a:pt x="8300" y="14747"/>
                  </a:lnTo>
                  <a:lnTo>
                    <a:pt x="8049" y="14650"/>
                  </a:lnTo>
                  <a:lnTo>
                    <a:pt x="7818" y="14534"/>
                  </a:lnTo>
                  <a:lnTo>
                    <a:pt x="7586" y="14399"/>
                  </a:lnTo>
                  <a:lnTo>
                    <a:pt x="7586" y="14399"/>
                  </a:lnTo>
                  <a:lnTo>
                    <a:pt x="7470" y="14322"/>
                  </a:lnTo>
                  <a:lnTo>
                    <a:pt x="7470" y="14322"/>
                  </a:lnTo>
                  <a:lnTo>
                    <a:pt x="7277" y="14206"/>
                  </a:lnTo>
                  <a:lnTo>
                    <a:pt x="7277" y="14206"/>
                  </a:lnTo>
                  <a:lnTo>
                    <a:pt x="7123" y="14090"/>
                  </a:lnTo>
                  <a:lnTo>
                    <a:pt x="7123" y="14090"/>
                  </a:lnTo>
                  <a:lnTo>
                    <a:pt x="6891" y="13897"/>
                  </a:lnTo>
                  <a:lnTo>
                    <a:pt x="6679" y="13704"/>
                  </a:lnTo>
                  <a:lnTo>
                    <a:pt x="6467" y="13492"/>
                  </a:lnTo>
                  <a:lnTo>
                    <a:pt x="6274" y="13260"/>
                  </a:lnTo>
                  <a:lnTo>
                    <a:pt x="6081" y="13029"/>
                  </a:lnTo>
                  <a:lnTo>
                    <a:pt x="5926" y="12778"/>
                  </a:lnTo>
                  <a:lnTo>
                    <a:pt x="5772" y="12508"/>
                  </a:lnTo>
                  <a:lnTo>
                    <a:pt x="5637" y="12237"/>
                  </a:lnTo>
                  <a:lnTo>
                    <a:pt x="3591" y="7817"/>
                  </a:lnTo>
                  <a:lnTo>
                    <a:pt x="3533" y="7702"/>
                  </a:lnTo>
                  <a:lnTo>
                    <a:pt x="1120" y="2452"/>
                  </a:lnTo>
                  <a:lnTo>
                    <a:pt x="1062" y="2297"/>
                  </a:lnTo>
                  <a:lnTo>
                    <a:pt x="1" y="1"/>
                  </a:lnTo>
                  <a:lnTo>
                    <a:pt x="30033" y="13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5"/>
            <p:cNvSpPr/>
            <p:nvPr/>
          </p:nvSpPr>
          <p:spPr>
            <a:xfrm>
              <a:off x="1850950" y="2263750"/>
              <a:ext cx="751300" cy="92175"/>
            </a:xfrm>
            <a:custGeom>
              <a:avLst/>
              <a:gdLst/>
              <a:ahLst/>
              <a:cxnLst/>
              <a:rect l="l" t="t" r="r" b="b"/>
              <a:pathLst>
                <a:path w="30052" h="3687" extrusionOk="0">
                  <a:moveTo>
                    <a:pt x="14186" y="0"/>
                  </a:moveTo>
                  <a:lnTo>
                    <a:pt x="13685" y="20"/>
                  </a:lnTo>
                  <a:lnTo>
                    <a:pt x="12855" y="20"/>
                  </a:lnTo>
                  <a:lnTo>
                    <a:pt x="11156" y="58"/>
                  </a:lnTo>
                  <a:lnTo>
                    <a:pt x="10423" y="97"/>
                  </a:lnTo>
                  <a:lnTo>
                    <a:pt x="9940" y="116"/>
                  </a:lnTo>
                  <a:lnTo>
                    <a:pt x="9110" y="155"/>
                  </a:lnTo>
                  <a:lnTo>
                    <a:pt x="8049" y="213"/>
                  </a:lnTo>
                  <a:lnTo>
                    <a:pt x="7026" y="290"/>
                  </a:lnTo>
                  <a:lnTo>
                    <a:pt x="6041" y="367"/>
                  </a:lnTo>
                  <a:lnTo>
                    <a:pt x="5134" y="463"/>
                  </a:lnTo>
                  <a:lnTo>
                    <a:pt x="4285" y="560"/>
                  </a:lnTo>
                  <a:lnTo>
                    <a:pt x="3494" y="656"/>
                  </a:lnTo>
                  <a:lnTo>
                    <a:pt x="2780" y="772"/>
                  </a:lnTo>
                  <a:lnTo>
                    <a:pt x="2143" y="888"/>
                  </a:lnTo>
                  <a:lnTo>
                    <a:pt x="1641" y="1004"/>
                  </a:lnTo>
                  <a:lnTo>
                    <a:pt x="1216" y="1120"/>
                  </a:lnTo>
                  <a:lnTo>
                    <a:pt x="927" y="1197"/>
                  </a:lnTo>
                  <a:lnTo>
                    <a:pt x="695" y="1293"/>
                  </a:lnTo>
                  <a:lnTo>
                    <a:pt x="483" y="1371"/>
                  </a:lnTo>
                  <a:lnTo>
                    <a:pt x="309" y="1467"/>
                  </a:lnTo>
                  <a:lnTo>
                    <a:pt x="174" y="1564"/>
                  </a:lnTo>
                  <a:lnTo>
                    <a:pt x="78" y="1660"/>
                  </a:lnTo>
                  <a:lnTo>
                    <a:pt x="20" y="1757"/>
                  </a:lnTo>
                  <a:lnTo>
                    <a:pt x="0" y="1853"/>
                  </a:lnTo>
                  <a:lnTo>
                    <a:pt x="20" y="1950"/>
                  </a:lnTo>
                  <a:lnTo>
                    <a:pt x="97" y="2046"/>
                  </a:lnTo>
                  <a:lnTo>
                    <a:pt x="193" y="2143"/>
                  </a:lnTo>
                  <a:lnTo>
                    <a:pt x="348" y="2239"/>
                  </a:lnTo>
                  <a:lnTo>
                    <a:pt x="541" y="2336"/>
                  </a:lnTo>
                  <a:lnTo>
                    <a:pt x="792" y="2432"/>
                  </a:lnTo>
                  <a:lnTo>
                    <a:pt x="1062" y="2529"/>
                  </a:lnTo>
                  <a:lnTo>
                    <a:pt x="1371" y="2606"/>
                  </a:lnTo>
                  <a:lnTo>
                    <a:pt x="1737" y="2702"/>
                  </a:lnTo>
                  <a:lnTo>
                    <a:pt x="2143" y="2799"/>
                  </a:lnTo>
                  <a:lnTo>
                    <a:pt x="2857" y="2915"/>
                  </a:lnTo>
                  <a:lnTo>
                    <a:pt x="3629" y="3050"/>
                  </a:lnTo>
                  <a:lnTo>
                    <a:pt x="4497" y="3166"/>
                  </a:lnTo>
                  <a:lnTo>
                    <a:pt x="5443" y="3262"/>
                  </a:lnTo>
                  <a:lnTo>
                    <a:pt x="6447" y="3359"/>
                  </a:lnTo>
                  <a:lnTo>
                    <a:pt x="7528" y="3436"/>
                  </a:lnTo>
                  <a:lnTo>
                    <a:pt x="8647" y="3513"/>
                  </a:lnTo>
                  <a:lnTo>
                    <a:pt x="9844" y="3571"/>
                  </a:lnTo>
                  <a:lnTo>
                    <a:pt x="10654" y="3610"/>
                  </a:lnTo>
                  <a:lnTo>
                    <a:pt x="12276" y="3648"/>
                  </a:lnTo>
                  <a:lnTo>
                    <a:pt x="12507" y="3667"/>
                  </a:lnTo>
                  <a:lnTo>
                    <a:pt x="13472" y="3667"/>
                  </a:lnTo>
                  <a:lnTo>
                    <a:pt x="15036" y="3687"/>
                  </a:lnTo>
                  <a:lnTo>
                    <a:pt x="16174" y="3687"/>
                  </a:lnTo>
                  <a:lnTo>
                    <a:pt x="17255" y="3667"/>
                  </a:lnTo>
                  <a:lnTo>
                    <a:pt x="17371" y="3667"/>
                  </a:lnTo>
                  <a:lnTo>
                    <a:pt x="18124" y="3648"/>
                  </a:lnTo>
                  <a:lnTo>
                    <a:pt x="19070" y="3610"/>
                  </a:lnTo>
                  <a:lnTo>
                    <a:pt x="20112" y="3571"/>
                  </a:lnTo>
                  <a:lnTo>
                    <a:pt x="20150" y="3571"/>
                  </a:lnTo>
                  <a:lnTo>
                    <a:pt x="20942" y="3532"/>
                  </a:lnTo>
                  <a:lnTo>
                    <a:pt x="21945" y="3474"/>
                  </a:lnTo>
                  <a:lnTo>
                    <a:pt x="22930" y="3416"/>
                  </a:lnTo>
                  <a:lnTo>
                    <a:pt x="23856" y="3339"/>
                  </a:lnTo>
                  <a:lnTo>
                    <a:pt x="24744" y="3243"/>
                  </a:lnTo>
                  <a:lnTo>
                    <a:pt x="25574" y="3166"/>
                  </a:lnTo>
                  <a:lnTo>
                    <a:pt x="26327" y="3050"/>
                  </a:lnTo>
                  <a:lnTo>
                    <a:pt x="27041" y="2953"/>
                  </a:lnTo>
                  <a:lnTo>
                    <a:pt x="27678" y="2837"/>
                  </a:lnTo>
                  <a:lnTo>
                    <a:pt x="28469" y="2664"/>
                  </a:lnTo>
                  <a:lnTo>
                    <a:pt x="28836" y="2567"/>
                  </a:lnTo>
                  <a:lnTo>
                    <a:pt x="29145" y="2471"/>
                  </a:lnTo>
                  <a:lnTo>
                    <a:pt x="29415" y="2374"/>
                  </a:lnTo>
                  <a:lnTo>
                    <a:pt x="29647" y="2278"/>
                  </a:lnTo>
                  <a:lnTo>
                    <a:pt x="29820" y="2162"/>
                  </a:lnTo>
                  <a:lnTo>
                    <a:pt x="29955" y="2065"/>
                  </a:lnTo>
                  <a:lnTo>
                    <a:pt x="30033" y="1950"/>
                  </a:lnTo>
                  <a:lnTo>
                    <a:pt x="30052" y="1892"/>
                  </a:lnTo>
                  <a:lnTo>
                    <a:pt x="30052" y="1853"/>
                  </a:lnTo>
                  <a:lnTo>
                    <a:pt x="30033" y="1757"/>
                  </a:lnTo>
                  <a:lnTo>
                    <a:pt x="29975" y="1660"/>
                  </a:lnTo>
                  <a:lnTo>
                    <a:pt x="29878" y="1564"/>
                  </a:lnTo>
                  <a:lnTo>
                    <a:pt x="29743" y="1467"/>
                  </a:lnTo>
                  <a:lnTo>
                    <a:pt x="29569" y="1371"/>
                  </a:lnTo>
                  <a:lnTo>
                    <a:pt x="29357" y="1293"/>
                  </a:lnTo>
                  <a:lnTo>
                    <a:pt x="29125" y="1197"/>
                  </a:lnTo>
                  <a:lnTo>
                    <a:pt x="28855" y="1120"/>
                  </a:lnTo>
                  <a:lnTo>
                    <a:pt x="28469" y="1023"/>
                  </a:lnTo>
                  <a:lnTo>
                    <a:pt x="28025" y="927"/>
                  </a:lnTo>
                  <a:lnTo>
                    <a:pt x="27041" y="734"/>
                  </a:lnTo>
                  <a:lnTo>
                    <a:pt x="25883" y="579"/>
                  </a:lnTo>
                  <a:lnTo>
                    <a:pt x="24570" y="425"/>
                  </a:lnTo>
                  <a:lnTo>
                    <a:pt x="23123" y="290"/>
                  </a:lnTo>
                  <a:lnTo>
                    <a:pt x="21907" y="213"/>
                  </a:lnTo>
                  <a:lnTo>
                    <a:pt x="21675" y="193"/>
                  </a:lnTo>
                  <a:lnTo>
                    <a:pt x="20845" y="135"/>
                  </a:lnTo>
                  <a:lnTo>
                    <a:pt x="19764" y="97"/>
                  </a:lnTo>
                  <a:lnTo>
                    <a:pt x="18664" y="58"/>
                  </a:lnTo>
                  <a:lnTo>
                    <a:pt x="17564" y="39"/>
                  </a:lnTo>
                  <a:lnTo>
                    <a:pt x="17159" y="20"/>
                  </a:lnTo>
                  <a:lnTo>
                    <a:pt x="16406" y="20"/>
                  </a:lnTo>
                  <a:lnTo>
                    <a:pt x="157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5"/>
            <p:cNvSpPr/>
            <p:nvPr/>
          </p:nvSpPr>
          <p:spPr>
            <a:xfrm>
              <a:off x="1850950" y="2263750"/>
              <a:ext cx="751300" cy="92175"/>
            </a:xfrm>
            <a:custGeom>
              <a:avLst/>
              <a:gdLst/>
              <a:ahLst/>
              <a:cxnLst/>
              <a:rect l="l" t="t" r="r" b="b"/>
              <a:pathLst>
                <a:path w="30052" h="3687" fill="none" extrusionOk="0">
                  <a:moveTo>
                    <a:pt x="30052" y="1853"/>
                  </a:moveTo>
                  <a:lnTo>
                    <a:pt x="30052" y="1853"/>
                  </a:lnTo>
                  <a:lnTo>
                    <a:pt x="30052" y="1892"/>
                  </a:lnTo>
                  <a:lnTo>
                    <a:pt x="30033" y="1950"/>
                  </a:lnTo>
                  <a:lnTo>
                    <a:pt x="29955" y="2065"/>
                  </a:lnTo>
                  <a:lnTo>
                    <a:pt x="29820" y="2162"/>
                  </a:lnTo>
                  <a:lnTo>
                    <a:pt x="29647" y="2278"/>
                  </a:lnTo>
                  <a:lnTo>
                    <a:pt x="29415" y="2374"/>
                  </a:lnTo>
                  <a:lnTo>
                    <a:pt x="29145" y="2471"/>
                  </a:lnTo>
                  <a:lnTo>
                    <a:pt x="28836" y="2567"/>
                  </a:lnTo>
                  <a:lnTo>
                    <a:pt x="28469" y="2664"/>
                  </a:lnTo>
                  <a:lnTo>
                    <a:pt x="28469" y="2664"/>
                  </a:lnTo>
                  <a:lnTo>
                    <a:pt x="27678" y="2837"/>
                  </a:lnTo>
                  <a:lnTo>
                    <a:pt x="27678" y="2837"/>
                  </a:lnTo>
                  <a:lnTo>
                    <a:pt x="27041" y="2953"/>
                  </a:lnTo>
                  <a:lnTo>
                    <a:pt x="26327" y="3050"/>
                  </a:lnTo>
                  <a:lnTo>
                    <a:pt x="25574" y="3166"/>
                  </a:lnTo>
                  <a:lnTo>
                    <a:pt x="24744" y="3243"/>
                  </a:lnTo>
                  <a:lnTo>
                    <a:pt x="23856" y="3339"/>
                  </a:lnTo>
                  <a:lnTo>
                    <a:pt x="22930" y="3416"/>
                  </a:lnTo>
                  <a:lnTo>
                    <a:pt x="21945" y="3474"/>
                  </a:lnTo>
                  <a:lnTo>
                    <a:pt x="20942" y="3532"/>
                  </a:lnTo>
                  <a:lnTo>
                    <a:pt x="20942" y="3532"/>
                  </a:lnTo>
                  <a:lnTo>
                    <a:pt x="20150" y="3571"/>
                  </a:lnTo>
                  <a:lnTo>
                    <a:pt x="20150" y="3571"/>
                  </a:lnTo>
                  <a:lnTo>
                    <a:pt x="20112" y="3571"/>
                  </a:lnTo>
                  <a:lnTo>
                    <a:pt x="20112" y="3571"/>
                  </a:lnTo>
                  <a:lnTo>
                    <a:pt x="19070" y="3610"/>
                  </a:lnTo>
                  <a:lnTo>
                    <a:pt x="19070" y="3610"/>
                  </a:lnTo>
                  <a:lnTo>
                    <a:pt x="18124" y="3648"/>
                  </a:lnTo>
                  <a:lnTo>
                    <a:pt x="18124" y="3648"/>
                  </a:lnTo>
                  <a:lnTo>
                    <a:pt x="17371" y="3667"/>
                  </a:lnTo>
                  <a:lnTo>
                    <a:pt x="17371" y="3667"/>
                  </a:lnTo>
                  <a:lnTo>
                    <a:pt x="17255" y="3667"/>
                  </a:lnTo>
                  <a:lnTo>
                    <a:pt x="17255" y="3667"/>
                  </a:lnTo>
                  <a:lnTo>
                    <a:pt x="16174" y="3687"/>
                  </a:lnTo>
                  <a:lnTo>
                    <a:pt x="16174" y="3687"/>
                  </a:lnTo>
                  <a:lnTo>
                    <a:pt x="15866" y="3687"/>
                  </a:lnTo>
                  <a:lnTo>
                    <a:pt x="15866" y="3687"/>
                  </a:lnTo>
                  <a:lnTo>
                    <a:pt x="15074" y="3687"/>
                  </a:lnTo>
                  <a:lnTo>
                    <a:pt x="15036" y="3687"/>
                  </a:lnTo>
                  <a:lnTo>
                    <a:pt x="15036" y="3687"/>
                  </a:lnTo>
                  <a:lnTo>
                    <a:pt x="13472" y="3667"/>
                  </a:lnTo>
                  <a:lnTo>
                    <a:pt x="13472" y="3667"/>
                  </a:lnTo>
                  <a:lnTo>
                    <a:pt x="13318" y="3667"/>
                  </a:lnTo>
                  <a:lnTo>
                    <a:pt x="13318" y="3667"/>
                  </a:lnTo>
                  <a:lnTo>
                    <a:pt x="12507" y="3667"/>
                  </a:lnTo>
                  <a:lnTo>
                    <a:pt x="12507" y="3667"/>
                  </a:lnTo>
                  <a:lnTo>
                    <a:pt x="12276" y="3648"/>
                  </a:lnTo>
                  <a:lnTo>
                    <a:pt x="12276" y="3648"/>
                  </a:lnTo>
                  <a:lnTo>
                    <a:pt x="10654" y="3610"/>
                  </a:lnTo>
                  <a:lnTo>
                    <a:pt x="10654" y="3610"/>
                  </a:lnTo>
                  <a:lnTo>
                    <a:pt x="9844" y="3571"/>
                  </a:lnTo>
                  <a:lnTo>
                    <a:pt x="9844" y="3571"/>
                  </a:lnTo>
                  <a:lnTo>
                    <a:pt x="8647" y="3513"/>
                  </a:lnTo>
                  <a:lnTo>
                    <a:pt x="7528" y="3436"/>
                  </a:lnTo>
                  <a:lnTo>
                    <a:pt x="6447" y="3359"/>
                  </a:lnTo>
                  <a:lnTo>
                    <a:pt x="5443" y="3262"/>
                  </a:lnTo>
                  <a:lnTo>
                    <a:pt x="4497" y="3166"/>
                  </a:lnTo>
                  <a:lnTo>
                    <a:pt x="3629" y="3050"/>
                  </a:lnTo>
                  <a:lnTo>
                    <a:pt x="2857" y="2915"/>
                  </a:lnTo>
                  <a:lnTo>
                    <a:pt x="2143" y="2799"/>
                  </a:lnTo>
                  <a:lnTo>
                    <a:pt x="2143" y="2799"/>
                  </a:lnTo>
                  <a:lnTo>
                    <a:pt x="1737" y="2702"/>
                  </a:lnTo>
                  <a:lnTo>
                    <a:pt x="1371" y="2606"/>
                  </a:lnTo>
                  <a:lnTo>
                    <a:pt x="1371" y="2606"/>
                  </a:lnTo>
                  <a:lnTo>
                    <a:pt x="1062" y="2529"/>
                  </a:lnTo>
                  <a:lnTo>
                    <a:pt x="792" y="2432"/>
                  </a:lnTo>
                  <a:lnTo>
                    <a:pt x="541" y="2336"/>
                  </a:lnTo>
                  <a:lnTo>
                    <a:pt x="348" y="2239"/>
                  </a:lnTo>
                  <a:lnTo>
                    <a:pt x="193" y="2143"/>
                  </a:lnTo>
                  <a:lnTo>
                    <a:pt x="97" y="2046"/>
                  </a:lnTo>
                  <a:lnTo>
                    <a:pt x="20" y="1950"/>
                  </a:lnTo>
                  <a:lnTo>
                    <a:pt x="0" y="1853"/>
                  </a:lnTo>
                  <a:lnTo>
                    <a:pt x="0" y="1853"/>
                  </a:lnTo>
                  <a:lnTo>
                    <a:pt x="20" y="1757"/>
                  </a:lnTo>
                  <a:lnTo>
                    <a:pt x="78" y="1660"/>
                  </a:lnTo>
                  <a:lnTo>
                    <a:pt x="174" y="1564"/>
                  </a:lnTo>
                  <a:lnTo>
                    <a:pt x="309" y="1467"/>
                  </a:lnTo>
                  <a:lnTo>
                    <a:pt x="483" y="1371"/>
                  </a:lnTo>
                  <a:lnTo>
                    <a:pt x="695" y="1293"/>
                  </a:lnTo>
                  <a:lnTo>
                    <a:pt x="927" y="1197"/>
                  </a:lnTo>
                  <a:lnTo>
                    <a:pt x="1216" y="1120"/>
                  </a:lnTo>
                  <a:lnTo>
                    <a:pt x="1216" y="1120"/>
                  </a:lnTo>
                  <a:lnTo>
                    <a:pt x="1641" y="1004"/>
                  </a:lnTo>
                  <a:lnTo>
                    <a:pt x="2143" y="888"/>
                  </a:lnTo>
                  <a:lnTo>
                    <a:pt x="2143" y="888"/>
                  </a:lnTo>
                  <a:lnTo>
                    <a:pt x="2780" y="772"/>
                  </a:lnTo>
                  <a:lnTo>
                    <a:pt x="3494" y="656"/>
                  </a:lnTo>
                  <a:lnTo>
                    <a:pt x="4285" y="560"/>
                  </a:lnTo>
                  <a:lnTo>
                    <a:pt x="5134" y="463"/>
                  </a:lnTo>
                  <a:lnTo>
                    <a:pt x="6041" y="367"/>
                  </a:lnTo>
                  <a:lnTo>
                    <a:pt x="7026" y="290"/>
                  </a:lnTo>
                  <a:lnTo>
                    <a:pt x="8049" y="213"/>
                  </a:lnTo>
                  <a:lnTo>
                    <a:pt x="9110" y="155"/>
                  </a:lnTo>
                  <a:lnTo>
                    <a:pt x="9110" y="155"/>
                  </a:lnTo>
                  <a:lnTo>
                    <a:pt x="9940" y="116"/>
                  </a:lnTo>
                  <a:lnTo>
                    <a:pt x="9940" y="116"/>
                  </a:lnTo>
                  <a:lnTo>
                    <a:pt x="10423" y="97"/>
                  </a:lnTo>
                  <a:lnTo>
                    <a:pt x="10423" y="97"/>
                  </a:lnTo>
                  <a:lnTo>
                    <a:pt x="11156" y="58"/>
                  </a:lnTo>
                  <a:lnTo>
                    <a:pt x="11156" y="58"/>
                  </a:lnTo>
                  <a:lnTo>
                    <a:pt x="11156" y="58"/>
                  </a:lnTo>
                  <a:lnTo>
                    <a:pt x="12855" y="20"/>
                  </a:lnTo>
                  <a:lnTo>
                    <a:pt x="12855" y="20"/>
                  </a:lnTo>
                  <a:lnTo>
                    <a:pt x="13685" y="20"/>
                  </a:lnTo>
                  <a:lnTo>
                    <a:pt x="13685" y="20"/>
                  </a:lnTo>
                  <a:lnTo>
                    <a:pt x="14186" y="0"/>
                  </a:lnTo>
                  <a:lnTo>
                    <a:pt x="14186" y="0"/>
                  </a:lnTo>
                  <a:lnTo>
                    <a:pt x="14708" y="0"/>
                  </a:lnTo>
                  <a:lnTo>
                    <a:pt x="15364" y="0"/>
                  </a:lnTo>
                  <a:lnTo>
                    <a:pt x="15364" y="0"/>
                  </a:lnTo>
                  <a:lnTo>
                    <a:pt x="15750" y="0"/>
                  </a:lnTo>
                  <a:lnTo>
                    <a:pt x="15750" y="0"/>
                  </a:lnTo>
                  <a:lnTo>
                    <a:pt x="16406" y="20"/>
                  </a:lnTo>
                  <a:lnTo>
                    <a:pt x="16406" y="20"/>
                  </a:lnTo>
                  <a:lnTo>
                    <a:pt x="17159" y="20"/>
                  </a:lnTo>
                  <a:lnTo>
                    <a:pt x="17159" y="20"/>
                  </a:lnTo>
                  <a:lnTo>
                    <a:pt x="17564" y="39"/>
                  </a:lnTo>
                  <a:lnTo>
                    <a:pt x="17564" y="39"/>
                  </a:lnTo>
                  <a:lnTo>
                    <a:pt x="18664" y="58"/>
                  </a:lnTo>
                  <a:lnTo>
                    <a:pt x="18664" y="58"/>
                  </a:lnTo>
                  <a:lnTo>
                    <a:pt x="19764" y="97"/>
                  </a:lnTo>
                  <a:lnTo>
                    <a:pt x="20845" y="135"/>
                  </a:lnTo>
                  <a:lnTo>
                    <a:pt x="20845" y="135"/>
                  </a:lnTo>
                  <a:lnTo>
                    <a:pt x="21675" y="193"/>
                  </a:lnTo>
                  <a:lnTo>
                    <a:pt x="21675" y="193"/>
                  </a:lnTo>
                  <a:lnTo>
                    <a:pt x="21907" y="213"/>
                  </a:lnTo>
                  <a:lnTo>
                    <a:pt x="21907" y="213"/>
                  </a:lnTo>
                  <a:lnTo>
                    <a:pt x="23123" y="290"/>
                  </a:lnTo>
                  <a:lnTo>
                    <a:pt x="23123" y="290"/>
                  </a:lnTo>
                  <a:lnTo>
                    <a:pt x="24570" y="425"/>
                  </a:lnTo>
                  <a:lnTo>
                    <a:pt x="25883" y="579"/>
                  </a:lnTo>
                  <a:lnTo>
                    <a:pt x="27041" y="734"/>
                  </a:lnTo>
                  <a:lnTo>
                    <a:pt x="28025" y="927"/>
                  </a:lnTo>
                  <a:lnTo>
                    <a:pt x="28025" y="927"/>
                  </a:lnTo>
                  <a:lnTo>
                    <a:pt x="28469" y="1023"/>
                  </a:lnTo>
                  <a:lnTo>
                    <a:pt x="28855" y="1120"/>
                  </a:lnTo>
                  <a:lnTo>
                    <a:pt x="28855" y="1120"/>
                  </a:lnTo>
                  <a:lnTo>
                    <a:pt x="29125" y="1197"/>
                  </a:lnTo>
                  <a:lnTo>
                    <a:pt x="29357" y="1293"/>
                  </a:lnTo>
                  <a:lnTo>
                    <a:pt x="29569" y="1371"/>
                  </a:lnTo>
                  <a:lnTo>
                    <a:pt x="29743" y="1467"/>
                  </a:lnTo>
                  <a:lnTo>
                    <a:pt x="29878" y="1564"/>
                  </a:lnTo>
                  <a:lnTo>
                    <a:pt x="29975" y="1660"/>
                  </a:lnTo>
                  <a:lnTo>
                    <a:pt x="30033" y="1757"/>
                  </a:lnTo>
                  <a:lnTo>
                    <a:pt x="30052" y="18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5"/>
            <p:cNvSpPr/>
            <p:nvPr/>
          </p:nvSpPr>
          <p:spPr>
            <a:xfrm>
              <a:off x="2095575" y="2129125"/>
              <a:ext cx="300175" cy="226800"/>
            </a:xfrm>
            <a:custGeom>
              <a:avLst/>
              <a:gdLst/>
              <a:ahLst/>
              <a:cxnLst/>
              <a:rect l="l" t="t" r="r" b="b"/>
              <a:pathLst>
                <a:path w="12007" h="9072" extrusionOk="0">
                  <a:moveTo>
                    <a:pt x="5154" y="0"/>
                  </a:moveTo>
                  <a:lnTo>
                    <a:pt x="5000" y="39"/>
                  </a:lnTo>
                  <a:lnTo>
                    <a:pt x="4865" y="116"/>
                  </a:lnTo>
                  <a:lnTo>
                    <a:pt x="4633" y="290"/>
                  </a:lnTo>
                  <a:lnTo>
                    <a:pt x="4517" y="367"/>
                  </a:lnTo>
                  <a:lnTo>
                    <a:pt x="4382" y="425"/>
                  </a:lnTo>
                  <a:lnTo>
                    <a:pt x="4286" y="444"/>
                  </a:lnTo>
                  <a:lnTo>
                    <a:pt x="4189" y="463"/>
                  </a:lnTo>
                  <a:lnTo>
                    <a:pt x="3977" y="444"/>
                  </a:lnTo>
                  <a:lnTo>
                    <a:pt x="3610" y="444"/>
                  </a:lnTo>
                  <a:lnTo>
                    <a:pt x="3514" y="483"/>
                  </a:lnTo>
                  <a:lnTo>
                    <a:pt x="3417" y="541"/>
                  </a:lnTo>
                  <a:lnTo>
                    <a:pt x="3340" y="618"/>
                  </a:lnTo>
                  <a:lnTo>
                    <a:pt x="3186" y="792"/>
                  </a:lnTo>
                  <a:lnTo>
                    <a:pt x="3050" y="965"/>
                  </a:lnTo>
                  <a:lnTo>
                    <a:pt x="2973" y="1043"/>
                  </a:lnTo>
                  <a:lnTo>
                    <a:pt x="2896" y="1100"/>
                  </a:lnTo>
                  <a:lnTo>
                    <a:pt x="2799" y="1158"/>
                  </a:lnTo>
                  <a:lnTo>
                    <a:pt x="2703" y="1197"/>
                  </a:lnTo>
                  <a:lnTo>
                    <a:pt x="2471" y="1255"/>
                  </a:lnTo>
                  <a:lnTo>
                    <a:pt x="2259" y="1313"/>
                  </a:lnTo>
                  <a:lnTo>
                    <a:pt x="2163" y="1351"/>
                  </a:lnTo>
                  <a:lnTo>
                    <a:pt x="2066" y="1409"/>
                  </a:lnTo>
                  <a:lnTo>
                    <a:pt x="2027" y="1448"/>
                  </a:lnTo>
                  <a:lnTo>
                    <a:pt x="1970" y="1525"/>
                  </a:lnTo>
                  <a:lnTo>
                    <a:pt x="1912" y="1622"/>
                  </a:lnTo>
                  <a:lnTo>
                    <a:pt x="1834" y="1815"/>
                  </a:lnTo>
                  <a:lnTo>
                    <a:pt x="1757" y="2008"/>
                  </a:lnTo>
                  <a:lnTo>
                    <a:pt x="1719" y="2104"/>
                  </a:lnTo>
                  <a:lnTo>
                    <a:pt x="1661" y="2181"/>
                  </a:lnTo>
                  <a:lnTo>
                    <a:pt x="1622" y="2201"/>
                  </a:lnTo>
                  <a:lnTo>
                    <a:pt x="1564" y="2278"/>
                  </a:lnTo>
                  <a:lnTo>
                    <a:pt x="1468" y="2336"/>
                  </a:lnTo>
                  <a:lnTo>
                    <a:pt x="1294" y="2432"/>
                  </a:lnTo>
                  <a:lnTo>
                    <a:pt x="1101" y="2548"/>
                  </a:lnTo>
                  <a:lnTo>
                    <a:pt x="1024" y="2625"/>
                  </a:lnTo>
                  <a:lnTo>
                    <a:pt x="947" y="2702"/>
                  </a:lnTo>
                  <a:lnTo>
                    <a:pt x="908" y="2799"/>
                  </a:lnTo>
                  <a:lnTo>
                    <a:pt x="869" y="2895"/>
                  </a:lnTo>
                  <a:lnTo>
                    <a:pt x="850" y="3127"/>
                  </a:lnTo>
                  <a:lnTo>
                    <a:pt x="831" y="3359"/>
                  </a:lnTo>
                  <a:lnTo>
                    <a:pt x="812" y="3455"/>
                  </a:lnTo>
                  <a:lnTo>
                    <a:pt x="773" y="3552"/>
                  </a:lnTo>
                  <a:lnTo>
                    <a:pt x="715" y="3648"/>
                  </a:lnTo>
                  <a:lnTo>
                    <a:pt x="657" y="3745"/>
                  </a:lnTo>
                  <a:lnTo>
                    <a:pt x="483" y="3899"/>
                  </a:lnTo>
                  <a:lnTo>
                    <a:pt x="348" y="4073"/>
                  </a:lnTo>
                  <a:lnTo>
                    <a:pt x="271" y="4169"/>
                  </a:lnTo>
                  <a:lnTo>
                    <a:pt x="232" y="4266"/>
                  </a:lnTo>
                  <a:lnTo>
                    <a:pt x="213" y="4362"/>
                  </a:lnTo>
                  <a:lnTo>
                    <a:pt x="213" y="4459"/>
                  </a:lnTo>
                  <a:lnTo>
                    <a:pt x="252" y="4690"/>
                  </a:lnTo>
                  <a:lnTo>
                    <a:pt x="310" y="4922"/>
                  </a:lnTo>
                  <a:lnTo>
                    <a:pt x="310" y="5019"/>
                  </a:lnTo>
                  <a:lnTo>
                    <a:pt x="310" y="5134"/>
                  </a:lnTo>
                  <a:lnTo>
                    <a:pt x="290" y="5231"/>
                  </a:lnTo>
                  <a:lnTo>
                    <a:pt x="252" y="5308"/>
                  </a:lnTo>
                  <a:lnTo>
                    <a:pt x="155" y="5501"/>
                  </a:lnTo>
                  <a:lnTo>
                    <a:pt x="39" y="5713"/>
                  </a:lnTo>
                  <a:lnTo>
                    <a:pt x="20" y="5829"/>
                  </a:lnTo>
                  <a:lnTo>
                    <a:pt x="1" y="5945"/>
                  </a:lnTo>
                  <a:lnTo>
                    <a:pt x="1" y="6061"/>
                  </a:lnTo>
                  <a:lnTo>
                    <a:pt x="39" y="6157"/>
                  </a:lnTo>
                  <a:lnTo>
                    <a:pt x="136" y="6370"/>
                  </a:lnTo>
                  <a:lnTo>
                    <a:pt x="252" y="6563"/>
                  </a:lnTo>
                  <a:lnTo>
                    <a:pt x="290" y="6659"/>
                  </a:lnTo>
                  <a:lnTo>
                    <a:pt x="310" y="6775"/>
                  </a:lnTo>
                  <a:lnTo>
                    <a:pt x="310" y="6871"/>
                  </a:lnTo>
                  <a:lnTo>
                    <a:pt x="310" y="6987"/>
                  </a:lnTo>
                  <a:lnTo>
                    <a:pt x="252" y="7219"/>
                  </a:lnTo>
                  <a:lnTo>
                    <a:pt x="213" y="7431"/>
                  </a:lnTo>
                  <a:lnTo>
                    <a:pt x="213" y="7547"/>
                  </a:lnTo>
                  <a:lnTo>
                    <a:pt x="232" y="7643"/>
                  </a:lnTo>
                  <a:lnTo>
                    <a:pt x="271" y="7740"/>
                  </a:lnTo>
                  <a:lnTo>
                    <a:pt x="348" y="7836"/>
                  </a:lnTo>
                  <a:lnTo>
                    <a:pt x="483" y="7991"/>
                  </a:lnTo>
                  <a:lnTo>
                    <a:pt x="657" y="8165"/>
                  </a:lnTo>
                  <a:lnTo>
                    <a:pt x="715" y="8242"/>
                  </a:lnTo>
                  <a:lnTo>
                    <a:pt x="773" y="8338"/>
                  </a:lnTo>
                  <a:lnTo>
                    <a:pt x="812" y="8493"/>
                  </a:lnTo>
                  <a:lnTo>
                    <a:pt x="831" y="8666"/>
                  </a:lnTo>
                  <a:lnTo>
                    <a:pt x="850" y="8821"/>
                  </a:lnTo>
                  <a:lnTo>
                    <a:pt x="869" y="8995"/>
                  </a:lnTo>
                  <a:lnTo>
                    <a:pt x="2491" y="9033"/>
                  </a:lnTo>
                  <a:lnTo>
                    <a:pt x="2722" y="9052"/>
                  </a:lnTo>
                  <a:lnTo>
                    <a:pt x="3687" y="9052"/>
                  </a:lnTo>
                  <a:lnTo>
                    <a:pt x="5251" y="9072"/>
                  </a:lnTo>
                  <a:lnTo>
                    <a:pt x="6389" y="9072"/>
                  </a:lnTo>
                  <a:lnTo>
                    <a:pt x="7470" y="9052"/>
                  </a:lnTo>
                  <a:lnTo>
                    <a:pt x="7586" y="9052"/>
                  </a:lnTo>
                  <a:lnTo>
                    <a:pt x="8339" y="9033"/>
                  </a:lnTo>
                  <a:lnTo>
                    <a:pt x="9285" y="8995"/>
                  </a:lnTo>
                  <a:lnTo>
                    <a:pt x="10327" y="8956"/>
                  </a:lnTo>
                  <a:lnTo>
                    <a:pt x="10308" y="9033"/>
                  </a:lnTo>
                  <a:lnTo>
                    <a:pt x="10365" y="8956"/>
                  </a:lnTo>
                  <a:lnTo>
                    <a:pt x="11157" y="8917"/>
                  </a:lnTo>
                  <a:lnTo>
                    <a:pt x="11176" y="8628"/>
                  </a:lnTo>
                  <a:lnTo>
                    <a:pt x="11195" y="8473"/>
                  </a:lnTo>
                  <a:lnTo>
                    <a:pt x="11234" y="8338"/>
                  </a:lnTo>
                  <a:lnTo>
                    <a:pt x="11292" y="8242"/>
                  </a:lnTo>
                  <a:lnTo>
                    <a:pt x="11369" y="8165"/>
                  </a:lnTo>
                  <a:lnTo>
                    <a:pt x="11524" y="7991"/>
                  </a:lnTo>
                  <a:lnTo>
                    <a:pt x="11678" y="7836"/>
                  </a:lnTo>
                  <a:lnTo>
                    <a:pt x="11736" y="7740"/>
                  </a:lnTo>
                  <a:lnTo>
                    <a:pt x="11774" y="7643"/>
                  </a:lnTo>
                  <a:lnTo>
                    <a:pt x="11794" y="7547"/>
                  </a:lnTo>
                  <a:lnTo>
                    <a:pt x="11794" y="7431"/>
                  </a:lnTo>
                  <a:lnTo>
                    <a:pt x="11755" y="7219"/>
                  </a:lnTo>
                  <a:lnTo>
                    <a:pt x="11697" y="6987"/>
                  </a:lnTo>
                  <a:lnTo>
                    <a:pt x="11697" y="6871"/>
                  </a:lnTo>
                  <a:lnTo>
                    <a:pt x="11697" y="6775"/>
                  </a:lnTo>
                  <a:lnTo>
                    <a:pt x="11717" y="6659"/>
                  </a:lnTo>
                  <a:lnTo>
                    <a:pt x="11774" y="6563"/>
                  </a:lnTo>
                  <a:lnTo>
                    <a:pt x="11871" y="6370"/>
                  </a:lnTo>
                  <a:lnTo>
                    <a:pt x="11967" y="6157"/>
                  </a:lnTo>
                  <a:lnTo>
                    <a:pt x="12006" y="6061"/>
                  </a:lnTo>
                  <a:lnTo>
                    <a:pt x="12006" y="5945"/>
                  </a:lnTo>
                  <a:lnTo>
                    <a:pt x="12006" y="5848"/>
                  </a:lnTo>
                  <a:lnTo>
                    <a:pt x="11967" y="5771"/>
                  </a:lnTo>
                  <a:lnTo>
                    <a:pt x="11890" y="5578"/>
                  </a:lnTo>
                  <a:lnTo>
                    <a:pt x="11774" y="5347"/>
                  </a:lnTo>
                  <a:lnTo>
                    <a:pt x="11736" y="5250"/>
                  </a:lnTo>
                  <a:lnTo>
                    <a:pt x="11697" y="5134"/>
                  </a:lnTo>
                  <a:lnTo>
                    <a:pt x="11697" y="5019"/>
                  </a:lnTo>
                  <a:lnTo>
                    <a:pt x="11697" y="4922"/>
                  </a:lnTo>
                  <a:lnTo>
                    <a:pt x="11755" y="4690"/>
                  </a:lnTo>
                  <a:lnTo>
                    <a:pt x="11794" y="4459"/>
                  </a:lnTo>
                  <a:lnTo>
                    <a:pt x="11794" y="4362"/>
                  </a:lnTo>
                  <a:lnTo>
                    <a:pt x="11774" y="4266"/>
                  </a:lnTo>
                  <a:lnTo>
                    <a:pt x="11736" y="4169"/>
                  </a:lnTo>
                  <a:lnTo>
                    <a:pt x="11678" y="4073"/>
                  </a:lnTo>
                  <a:lnTo>
                    <a:pt x="11524" y="3899"/>
                  </a:lnTo>
                  <a:lnTo>
                    <a:pt x="11369" y="3745"/>
                  </a:lnTo>
                  <a:lnTo>
                    <a:pt x="11292" y="3648"/>
                  </a:lnTo>
                  <a:lnTo>
                    <a:pt x="11234" y="3552"/>
                  </a:lnTo>
                  <a:lnTo>
                    <a:pt x="11195" y="3417"/>
                  </a:lnTo>
                  <a:lnTo>
                    <a:pt x="11176" y="3243"/>
                  </a:lnTo>
                  <a:lnTo>
                    <a:pt x="11157" y="3088"/>
                  </a:lnTo>
                  <a:lnTo>
                    <a:pt x="11137" y="2915"/>
                  </a:lnTo>
                  <a:lnTo>
                    <a:pt x="11118" y="2799"/>
                  </a:lnTo>
                  <a:lnTo>
                    <a:pt x="11060" y="2702"/>
                  </a:lnTo>
                  <a:lnTo>
                    <a:pt x="11002" y="2625"/>
                  </a:lnTo>
                  <a:lnTo>
                    <a:pt x="10906" y="2548"/>
                  </a:lnTo>
                  <a:lnTo>
                    <a:pt x="10732" y="2432"/>
                  </a:lnTo>
                  <a:lnTo>
                    <a:pt x="10520" y="2336"/>
                  </a:lnTo>
                  <a:lnTo>
                    <a:pt x="10443" y="2258"/>
                  </a:lnTo>
                  <a:lnTo>
                    <a:pt x="10365" y="2201"/>
                  </a:lnTo>
                  <a:lnTo>
                    <a:pt x="10346" y="2181"/>
                  </a:lnTo>
                  <a:lnTo>
                    <a:pt x="10288" y="2104"/>
                  </a:lnTo>
                  <a:lnTo>
                    <a:pt x="10250" y="2008"/>
                  </a:lnTo>
                  <a:lnTo>
                    <a:pt x="10153" y="1795"/>
                  </a:lnTo>
                  <a:lnTo>
                    <a:pt x="10076" y="1583"/>
                  </a:lnTo>
                  <a:lnTo>
                    <a:pt x="10018" y="1486"/>
                  </a:lnTo>
                  <a:lnTo>
                    <a:pt x="9941" y="1409"/>
                  </a:lnTo>
                  <a:lnTo>
                    <a:pt x="9864" y="1351"/>
                  </a:lnTo>
                  <a:lnTo>
                    <a:pt x="9786" y="1332"/>
                  </a:lnTo>
                  <a:lnTo>
                    <a:pt x="9632" y="1274"/>
                  </a:lnTo>
                  <a:lnTo>
                    <a:pt x="9439" y="1236"/>
                  </a:lnTo>
                  <a:lnTo>
                    <a:pt x="9265" y="1178"/>
                  </a:lnTo>
                  <a:lnTo>
                    <a:pt x="9188" y="1158"/>
                  </a:lnTo>
                  <a:lnTo>
                    <a:pt x="9111" y="1100"/>
                  </a:lnTo>
                  <a:lnTo>
                    <a:pt x="9053" y="1062"/>
                  </a:lnTo>
                  <a:lnTo>
                    <a:pt x="8995" y="1004"/>
                  </a:lnTo>
                  <a:lnTo>
                    <a:pt x="8918" y="927"/>
                  </a:lnTo>
                  <a:lnTo>
                    <a:pt x="8802" y="753"/>
                  </a:lnTo>
                  <a:lnTo>
                    <a:pt x="8667" y="599"/>
                  </a:lnTo>
                  <a:lnTo>
                    <a:pt x="8590" y="541"/>
                  </a:lnTo>
                  <a:lnTo>
                    <a:pt x="8493" y="483"/>
                  </a:lnTo>
                  <a:lnTo>
                    <a:pt x="8397" y="444"/>
                  </a:lnTo>
                  <a:lnTo>
                    <a:pt x="8030" y="444"/>
                  </a:lnTo>
                  <a:lnTo>
                    <a:pt x="7818" y="463"/>
                  </a:lnTo>
                  <a:lnTo>
                    <a:pt x="7721" y="444"/>
                  </a:lnTo>
                  <a:lnTo>
                    <a:pt x="7625" y="425"/>
                  </a:lnTo>
                  <a:lnTo>
                    <a:pt x="7490" y="367"/>
                  </a:lnTo>
                  <a:lnTo>
                    <a:pt x="7355" y="270"/>
                  </a:lnTo>
                  <a:lnTo>
                    <a:pt x="7123" y="116"/>
                  </a:lnTo>
                  <a:lnTo>
                    <a:pt x="6988" y="39"/>
                  </a:lnTo>
                  <a:lnTo>
                    <a:pt x="6853" y="0"/>
                  </a:lnTo>
                  <a:lnTo>
                    <a:pt x="6737" y="0"/>
                  </a:lnTo>
                  <a:lnTo>
                    <a:pt x="6602" y="39"/>
                  </a:lnTo>
                  <a:lnTo>
                    <a:pt x="6332" y="116"/>
                  </a:lnTo>
                  <a:lnTo>
                    <a:pt x="6158" y="174"/>
                  </a:lnTo>
                  <a:lnTo>
                    <a:pt x="6003" y="193"/>
                  </a:lnTo>
                  <a:lnTo>
                    <a:pt x="5907" y="193"/>
                  </a:lnTo>
                  <a:lnTo>
                    <a:pt x="5810" y="174"/>
                  </a:lnTo>
                  <a:lnTo>
                    <a:pt x="5598" y="97"/>
                  </a:lnTo>
                  <a:lnTo>
                    <a:pt x="5367" y="20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5"/>
            <p:cNvSpPr/>
            <p:nvPr/>
          </p:nvSpPr>
          <p:spPr>
            <a:xfrm>
              <a:off x="2095575" y="2129125"/>
              <a:ext cx="300175" cy="226800"/>
            </a:xfrm>
            <a:custGeom>
              <a:avLst/>
              <a:gdLst/>
              <a:ahLst/>
              <a:cxnLst/>
              <a:rect l="l" t="t" r="r" b="b"/>
              <a:pathLst>
                <a:path w="12007" h="9072" fill="none" extrusionOk="0">
                  <a:moveTo>
                    <a:pt x="11774" y="7643"/>
                  </a:moveTo>
                  <a:lnTo>
                    <a:pt x="11774" y="7643"/>
                  </a:lnTo>
                  <a:lnTo>
                    <a:pt x="11736" y="7740"/>
                  </a:lnTo>
                  <a:lnTo>
                    <a:pt x="11678" y="7836"/>
                  </a:lnTo>
                  <a:lnTo>
                    <a:pt x="11524" y="7991"/>
                  </a:lnTo>
                  <a:lnTo>
                    <a:pt x="11369" y="8165"/>
                  </a:lnTo>
                  <a:lnTo>
                    <a:pt x="11292" y="8242"/>
                  </a:lnTo>
                  <a:lnTo>
                    <a:pt x="11234" y="8338"/>
                  </a:lnTo>
                  <a:lnTo>
                    <a:pt x="11234" y="8338"/>
                  </a:lnTo>
                  <a:lnTo>
                    <a:pt x="11195" y="8473"/>
                  </a:lnTo>
                  <a:lnTo>
                    <a:pt x="11176" y="8628"/>
                  </a:lnTo>
                  <a:lnTo>
                    <a:pt x="11157" y="8917"/>
                  </a:lnTo>
                  <a:lnTo>
                    <a:pt x="11157" y="8917"/>
                  </a:lnTo>
                  <a:lnTo>
                    <a:pt x="10365" y="8956"/>
                  </a:lnTo>
                  <a:lnTo>
                    <a:pt x="10365" y="8956"/>
                  </a:lnTo>
                  <a:lnTo>
                    <a:pt x="10308" y="9033"/>
                  </a:lnTo>
                  <a:lnTo>
                    <a:pt x="10308" y="9033"/>
                  </a:lnTo>
                  <a:lnTo>
                    <a:pt x="10327" y="8956"/>
                  </a:lnTo>
                  <a:lnTo>
                    <a:pt x="10327" y="8956"/>
                  </a:lnTo>
                  <a:lnTo>
                    <a:pt x="9285" y="8995"/>
                  </a:lnTo>
                  <a:lnTo>
                    <a:pt x="9285" y="8995"/>
                  </a:lnTo>
                  <a:lnTo>
                    <a:pt x="8339" y="9033"/>
                  </a:lnTo>
                  <a:lnTo>
                    <a:pt x="8339" y="9033"/>
                  </a:lnTo>
                  <a:lnTo>
                    <a:pt x="7586" y="9052"/>
                  </a:lnTo>
                  <a:lnTo>
                    <a:pt x="7586" y="9052"/>
                  </a:lnTo>
                  <a:lnTo>
                    <a:pt x="7470" y="9052"/>
                  </a:lnTo>
                  <a:lnTo>
                    <a:pt x="7470" y="9052"/>
                  </a:lnTo>
                  <a:lnTo>
                    <a:pt x="6389" y="9072"/>
                  </a:lnTo>
                  <a:lnTo>
                    <a:pt x="6389" y="9072"/>
                  </a:lnTo>
                  <a:lnTo>
                    <a:pt x="6081" y="9072"/>
                  </a:lnTo>
                  <a:lnTo>
                    <a:pt x="6081" y="9072"/>
                  </a:lnTo>
                  <a:lnTo>
                    <a:pt x="5289" y="9072"/>
                  </a:lnTo>
                  <a:lnTo>
                    <a:pt x="5251" y="9072"/>
                  </a:lnTo>
                  <a:lnTo>
                    <a:pt x="5251" y="9072"/>
                  </a:lnTo>
                  <a:lnTo>
                    <a:pt x="3687" y="9052"/>
                  </a:lnTo>
                  <a:lnTo>
                    <a:pt x="3687" y="9052"/>
                  </a:lnTo>
                  <a:lnTo>
                    <a:pt x="3533" y="9052"/>
                  </a:lnTo>
                  <a:lnTo>
                    <a:pt x="3533" y="9052"/>
                  </a:lnTo>
                  <a:lnTo>
                    <a:pt x="2722" y="9052"/>
                  </a:lnTo>
                  <a:lnTo>
                    <a:pt x="2722" y="9052"/>
                  </a:lnTo>
                  <a:lnTo>
                    <a:pt x="2491" y="9033"/>
                  </a:lnTo>
                  <a:lnTo>
                    <a:pt x="2491" y="9033"/>
                  </a:lnTo>
                  <a:lnTo>
                    <a:pt x="869" y="8995"/>
                  </a:lnTo>
                  <a:lnTo>
                    <a:pt x="869" y="8995"/>
                  </a:lnTo>
                  <a:lnTo>
                    <a:pt x="850" y="8821"/>
                  </a:lnTo>
                  <a:lnTo>
                    <a:pt x="831" y="8666"/>
                  </a:lnTo>
                  <a:lnTo>
                    <a:pt x="812" y="8493"/>
                  </a:lnTo>
                  <a:lnTo>
                    <a:pt x="773" y="8338"/>
                  </a:lnTo>
                  <a:lnTo>
                    <a:pt x="773" y="8338"/>
                  </a:lnTo>
                  <a:lnTo>
                    <a:pt x="715" y="8242"/>
                  </a:lnTo>
                  <a:lnTo>
                    <a:pt x="657" y="8165"/>
                  </a:lnTo>
                  <a:lnTo>
                    <a:pt x="483" y="7991"/>
                  </a:lnTo>
                  <a:lnTo>
                    <a:pt x="348" y="7836"/>
                  </a:lnTo>
                  <a:lnTo>
                    <a:pt x="271" y="7740"/>
                  </a:lnTo>
                  <a:lnTo>
                    <a:pt x="232" y="7643"/>
                  </a:lnTo>
                  <a:lnTo>
                    <a:pt x="232" y="7643"/>
                  </a:lnTo>
                  <a:lnTo>
                    <a:pt x="213" y="7547"/>
                  </a:lnTo>
                  <a:lnTo>
                    <a:pt x="213" y="7431"/>
                  </a:lnTo>
                  <a:lnTo>
                    <a:pt x="252" y="7219"/>
                  </a:lnTo>
                  <a:lnTo>
                    <a:pt x="310" y="6987"/>
                  </a:lnTo>
                  <a:lnTo>
                    <a:pt x="310" y="6871"/>
                  </a:lnTo>
                  <a:lnTo>
                    <a:pt x="310" y="6775"/>
                  </a:lnTo>
                  <a:lnTo>
                    <a:pt x="310" y="6775"/>
                  </a:lnTo>
                  <a:lnTo>
                    <a:pt x="290" y="6659"/>
                  </a:lnTo>
                  <a:lnTo>
                    <a:pt x="252" y="6563"/>
                  </a:lnTo>
                  <a:lnTo>
                    <a:pt x="136" y="6370"/>
                  </a:lnTo>
                  <a:lnTo>
                    <a:pt x="39" y="6157"/>
                  </a:lnTo>
                  <a:lnTo>
                    <a:pt x="1" y="6061"/>
                  </a:lnTo>
                  <a:lnTo>
                    <a:pt x="1" y="5945"/>
                  </a:lnTo>
                  <a:lnTo>
                    <a:pt x="1" y="5945"/>
                  </a:lnTo>
                  <a:lnTo>
                    <a:pt x="20" y="5829"/>
                  </a:lnTo>
                  <a:lnTo>
                    <a:pt x="39" y="5713"/>
                  </a:lnTo>
                  <a:lnTo>
                    <a:pt x="155" y="5501"/>
                  </a:lnTo>
                  <a:lnTo>
                    <a:pt x="155" y="5501"/>
                  </a:lnTo>
                  <a:lnTo>
                    <a:pt x="252" y="5308"/>
                  </a:lnTo>
                  <a:lnTo>
                    <a:pt x="290" y="5231"/>
                  </a:lnTo>
                  <a:lnTo>
                    <a:pt x="310" y="5134"/>
                  </a:lnTo>
                  <a:lnTo>
                    <a:pt x="310" y="5134"/>
                  </a:lnTo>
                  <a:lnTo>
                    <a:pt x="310" y="5019"/>
                  </a:lnTo>
                  <a:lnTo>
                    <a:pt x="310" y="4922"/>
                  </a:lnTo>
                  <a:lnTo>
                    <a:pt x="252" y="4690"/>
                  </a:lnTo>
                  <a:lnTo>
                    <a:pt x="213" y="4459"/>
                  </a:lnTo>
                  <a:lnTo>
                    <a:pt x="213" y="4362"/>
                  </a:lnTo>
                  <a:lnTo>
                    <a:pt x="232" y="4266"/>
                  </a:lnTo>
                  <a:lnTo>
                    <a:pt x="232" y="4266"/>
                  </a:lnTo>
                  <a:lnTo>
                    <a:pt x="271" y="4169"/>
                  </a:lnTo>
                  <a:lnTo>
                    <a:pt x="348" y="4073"/>
                  </a:lnTo>
                  <a:lnTo>
                    <a:pt x="483" y="3899"/>
                  </a:lnTo>
                  <a:lnTo>
                    <a:pt x="657" y="3745"/>
                  </a:lnTo>
                  <a:lnTo>
                    <a:pt x="715" y="3648"/>
                  </a:lnTo>
                  <a:lnTo>
                    <a:pt x="773" y="3552"/>
                  </a:lnTo>
                  <a:lnTo>
                    <a:pt x="773" y="3552"/>
                  </a:lnTo>
                  <a:lnTo>
                    <a:pt x="812" y="3455"/>
                  </a:lnTo>
                  <a:lnTo>
                    <a:pt x="831" y="3359"/>
                  </a:lnTo>
                  <a:lnTo>
                    <a:pt x="850" y="3127"/>
                  </a:lnTo>
                  <a:lnTo>
                    <a:pt x="869" y="2895"/>
                  </a:lnTo>
                  <a:lnTo>
                    <a:pt x="908" y="2799"/>
                  </a:lnTo>
                  <a:lnTo>
                    <a:pt x="947" y="2702"/>
                  </a:lnTo>
                  <a:lnTo>
                    <a:pt x="947" y="2702"/>
                  </a:lnTo>
                  <a:lnTo>
                    <a:pt x="1024" y="2625"/>
                  </a:lnTo>
                  <a:lnTo>
                    <a:pt x="1101" y="2548"/>
                  </a:lnTo>
                  <a:lnTo>
                    <a:pt x="1294" y="2432"/>
                  </a:lnTo>
                  <a:lnTo>
                    <a:pt x="1294" y="2432"/>
                  </a:lnTo>
                  <a:lnTo>
                    <a:pt x="1468" y="2336"/>
                  </a:lnTo>
                  <a:lnTo>
                    <a:pt x="1564" y="2278"/>
                  </a:lnTo>
                  <a:lnTo>
                    <a:pt x="1622" y="2201"/>
                  </a:lnTo>
                  <a:lnTo>
                    <a:pt x="1622" y="2201"/>
                  </a:lnTo>
                  <a:lnTo>
                    <a:pt x="1661" y="2181"/>
                  </a:lnTo>
                  <a:lnTo>
                    <a:pt x="1661" y="2181"/>
                  </a:lnTo>
                  <a:lnTo>
                    <a:pt x="1719" y="2104"/>
                  </a:lnTo>
                  <a:lnTo>
                    <a:pt x="1757" y="2008"/>
                  </a:lnTo>
                  <a:lnTo>
                    <a:pt x="1834" y="1815"/>
                  </a:lnTo>
                  <a:lnTo>
                    <a:pt x="1912" y="1622"/>
                  </a:lnTo>
                  <a:lnTo>
                    <a:pt x="1970" y="1525"/>
                  </a:lnTo>
                  <a:lnTo>
                    <a:pt x="2027" y="1448"/>
                  </a:lnTo>
                  <a:lnTo>
                    <a:pt x="2027" y="1448"/>
                  </a:lnTo>
                  <a:lnTo>
                    <a:pt x="2066" y="1409"/>
                  </a:lnTo>
                  <a:lnTo>
                    <a:pt x="2066" y="1409"/>
                  </a:lnTo>
                  <a:lnTo>
                    <a:pt x="2163" y="1351"/>
                  </a:lnTo>
                  <a:lnTo>
                    <a:pt x="2259" y="1313"/>
                  </a:lnTo>
                  <a:lnTo>
                    <a:pt x="2471" y="1255"/>
                  </a:lnTo>
                  <a:lnTo>
                    <a:pt x="2703" y="1197"/>
                  </a:lnTo>
                  <a:lnTo>
                    <a:pt x="2799" y="1158"/>
                  </a:lnTo>
                  <a:lnTo>
                    <a:pt x="2896" y="1100"/>
                  </a:lnTo>
                  <a:lnTo>
                    <a:pt x="2896" y="1100"/>
                  </a:lnTo>
                  <a:lnTo>
                    <a:pt x="2973" y="1043"/>
                  </a:lnTo>
                  <a:lnTo>
                    <a:pt x="3050" y="965"/>
                  </a:lnTo>
                  <a:lnTo>
                    <a:pt x="3186" y="792"/>
                  </a:lnTo>
                  <a:lnTo>
                    <a:pt x="3340" y="618"/>
                  </a:lnTo>
                  <a:lnTo>
                    <a:pt x="3417" y="541"/>
                  </a:lnTo>
                  <a:lnTo>
                    <a:pt x="3514" y="483"/>
                  </a:lnTo>
                  <a:lnTo>
                    <a:pt x="3514" y="483"/>
                  </a:lnTo>
                  <a:lnTo>
                    <a:pt x="3610" y="444"/>
                  </a:lnTo>
                  <a:lnTo>
                    <a:pt x="3726" y="444"/>
                  </a:lnTo>
                  <a:lnTo>
                    <a:pt x="3977" y="444"/>
                  </a:lnTo>
                  <a:lnTo>
                    <a:pt x="3977" y="444"/>
                  </a:lnTo>
                  <a:lnTo>
                    <a:pt x="4189" y="463"/>
                  </a:lnTo>
                  <a:lnTo>
                    <a:pt x="4286" y="444"/>
                  </a:lnTo>
                  <a:lnTo>
                    <a:pt x="4382" y="425"/>
                  </a:lnTo>
                  <a:lnTo>
                    <a:pt x="4382" y="425"/>
                  </a:lnTo>
                  <a:lnTo>
                    <a:pt x="4517" y="367"/>
                  </a:lnTo>
                  <a:lnTo>
                    <a:pt x="4633" y="290"/>
                  </a:lnTo>
                  <a:lnTo>
                    <a:pt x="4865" y="116"/>
                  </a:lnTo>
                  <a:lnTo>
                    <a:pt x="4865" y="116"/>
                  </a:lnTo>
                  <a:lnTo>
                    <a:pt x="5000" y="39"/>
                  </a:lnTo>
                  <a:lnTo>
                    <a:pt x="5154" y="0"/>
                  </a:lnTo>
                  <a:lnTo>
                    <a:pt x="5154" y="0"/>
                  </a:lnTo>
                  <a:lnTo>
                    <a:pt x="5251" y="0"/>
                  </a:lnTo>
                  <a:lnTo>
                    <a:pt x="5367" y="20"/>
                  </a:lnTo>
                  <a:lnTo>
                    <a:pt x="5598" y="97"/>
                  </a:lnTo>
                  <a:lnTo>
                    <a:pt x="5598" y="97"/>
                  </a:lnTo>
                  <a:lnTo>
                    <a:pt x="5810" y="174"/>
                  </a:lnTo>
                  <a:lnTo>
                    <a:pt x="5907" y="193"/>
                  </a:lnTo>
                  <a:lnTo>
                    <a:pt x="6003" y="193"/>
                  </a:lnTo>
                  <a:lnTo>
                    <a:pt x="6003" y="193"/>
                  </a:lnTo>
                  <a:lnTo>
                    <a:pt x="6158" y="174"/>
                  </a:lnTo>
                  <a:lnTo>
                    <a:pt x="6332" y="116"/>
                  </a:lnTo>
                  <a:lnTo>
                    <a:pt x="6332" y="116"/>
                  </a:lnTo>
                  <a:lnTo>
                    <a:pt x="6602" y="39"/>
                  </a:lnTo>
                  <a:lnTo>
                    <a:pt x="6737" y="0"/>
                  </a:lnTo>
                  <a:lnTo>
                    <a:pt x="6853" y="0"/>
                  </a:lnTo>
                  <a:lnTo>
                    <a:pt x="6853" y="0"/>
                  </a:lnTo>
                  <a:lnTo>
                    <a:pt x="6988" y="39"/>
                  </a:lnTo>
                  <a:lnTo>
                    <a:pt x="7123" y="116"/>
                  </a:lnTo>
                  <a:lnTo>
                    <a:pt x="7355" y="270"/>
                  </a:lnTo>
                  <a:lnTo>
                    <a:pt x="7355" y="270"/>
                  </a:lnTo>
                  <a:lnTo>
                    <a:pt x="7490" y="367"/>
                  </a:lnTo>
                  <a:lnTo>
                    <a:pt x="7625" y="425"/>
                  </a:lnTo>
                  <a:lnTo>
                    <a:pt x="7625" y="425"/>
                  </a:lnTo>
                  <a:lnTo>
                    <a:pt x="7721" y="444"/>
                  </a:lnTo>
                  <a:lnTo>
                    <a:pt x="7818" y="463"/>
                  </a:lnTo>
                  <a:lnTo>
                    <a:pt x="8030" y="444"/>
                  </a:lnTo>
                  <a:lnTo>
                    <a:pt x="8030" y="444"/>
                  </a:lnTo>
                  <a:lnTo>
                    <a:pt x="8281" y="444"/>
                  </a:lnTo>
                  <a:lnTo>
                    <a:pt x="8397" y="444"/>
                  </a:lnTo>
                  <a:lnTo>
                    <a:pt x="8493" y="483"/>
                  </a:lnTo>
                  <a:lnTo>
                    <a:pt x="8493" y="483"/>
                  </a:lnTo>
                  <a:lnTo>
                    <a:pt x="8590" y="541"/>
                  </a:lnTo>
                  <a:lnTo>
                    <a:pt x="8667" y="599"/>
                  </a:lnTo>
                  <a:lnTo>
                    <a:pt x="8802" y="753"/>
                  </a:lnTo>
                  <a:lnTo>
                    <a:pt x="8918" y="927"/>
                  </a:lnTo>
                  <a:lnTo>
                    <a:pt x="8995" y="1004"/>
                  </a:lnTo>
                  <a:lnTo>
                    <a:pt x="9053" y="1062"/>
                  </a:lnTo>
                  <a:lnTo>
                    <a:pt x="9053" y="1062"/>
                  </a:lnTo>
                  <a:lnTo>
                    <a:pt x="9111" y="1100"/>
                  </a:lnTo>
                  <a:lnTo>
                    <a:pt x="9111" y="1100"/>
                  </a:lnTo>
                  <a:lnTo>
                    <a:pt x="9188" y="1158"/>
                  </a:lnTo>
                  <a:lnTo>
                    <a:pt x="9265" y="1178"/>
                  </a:lnTo>
                  <a:lnTo>
                    <a:pt x="9439" y="1236"/>
                  </a:lnTo>
                  <a:lnTo>
                    <a:pt x="9632" y="1274"/>
                  </a:lnTo>
                  <a:lnTo>
                    <a:pt x="9786" y="1332"/>
                  </a:lnTo>
                  <a:lnTo>
                    <a:pt x="9786" y="1332"/>
                  </a:lnTo>
                  <a:lnTo>
                    <a:pt x="9864" y="1351"/>
                  </a:lnTo>
                  <a:lnTo>
                    <a:pt x="9941" y="1409"/>
                  </a:lnTo>
                  <a:lnTo>
                    <a:pt x="9941" y="1409"/>
                  </a:lnTo>
                  <a:lnTo>
                    <a:pt x="10018" y="1486"/>
                  </a:lnTo>
                  <a:lnTo>
                    <a:pt x="10076" y="1583"/>
                  </a:lnTo>
                  <a:lnTo>
                    <a:pt x="10153" y="1795"/>
                  </a:lnTo>
                  <a:lnTo>
                    <a:pt x="10250" y="2008"/>
                  </a:lnTo>
                  <a:lnTo>
                    <a:pt x="10288" y="2104"/>
                  </a:lnTo>
                  <a:lnTo>
                    <a:pt x="10346" y="2181"/>
                  </a:lnTo>
                  <a:lnTo>
                    <a:pt x="10365" y="2201"/>
                  </a:lnTo>
                  <a:lnTo>
                    <a:pt x="10365" y="2201"/>
                  </a:lnTo>
                  <a:lnTo>
                    <a:pt x="10443" y="2258"/>
                  </a:lnTo>
                  <a:lnTo>
                    <a:pt x="10520" y="2336"/>
                  </a:lnTo>
                  <a:lnTo>
                    <a:pt x="10732" y="2432"/>
                  </a:lnTo>
                  <a:lnTo>
                    <a:pt x="10906" y="2548"/>
                  </a:lnTo>
                  <a:lnTo>
                    <a:pt x="11002" y="2625"/>
                  </a:lnTo>
                  <a:lnTo>
                    <a:pt x="11060" y="2702"/>
                  </a:lnTo>
                  <a:lnTo>
                    <a:pt x="11060" y="2702"/>
                  </a:lnTo>
                  <a:lnTo>
                    <a:pt x="11118" y="2799"/>
                  </a:lnTo>
                  <a:lnTo>
                    <a:pt x="11137" y="2915"/>
                  </a:lnTo>
                  <a:lnTo>
                    <a:pt x="11137" y="2915"/>
                  </a:lnTo>
                  <a:lnTo>
                    <a:pt x="11157" y="3088"/>
                  </a:lnTo>
                  <a:lnTo>
                    <a:pt x="11176" y="3243"/>
                  </a:lnTo>
                  <a:lnTo>
                    <a:pt x="11195" y="3417"/>
                  </a:lnTo>
                  <a:lnTo>
                    <a:pt x="11234" y="3552"/>
                  </a:lnTo>
                  <a:lnTo>
                    <a:pt x="11234" y="3552"/>
                  </a:lnTo>
                  <a:lnTo>
                    <a:pt x="11292" y="3648"/>
                  </a:lnTo>
                  <a:lnTo>
                    <a:pt x="11369" y="3745"/>
                  </a:lnTo>
                  <a:lnTo>
                    <a:pt x="11524" y="3899"/>
                  </a:lnTo>
                  <a:lnTo>
                    <a:pt x="11678" y="4073"/>
                  </a:lnTo>
                  <a:lnTo>
                    <a:pt x="11736" y="4169"/>
                  </a:lnTo>
                  <a:lnTo>
                    <a:pt x="11774" y="4266"/>
                  </a:lnTo>
                  <a:lnTo>
                    <a:pt x="11774" y="4266"/>
                  </a:lnTo>
                  <a:lnTo>
                    <a:pt x="11794" y="4362"/>
                  </a:lnTo>
                  <a:lnTo>
                    <a:pt x="11794" y="4459"/>
                  </a:lnTo>
                  <a:lnTo>
                    <a:pt x="11755" y="4690"/>
                  </a:lnTo>
                  <a:lnTo>
                    <a:pt x="11697" y="4922"/>
                  </a:lnTo>
                  <a:lnTo>
                    <a:pt x="11697" y="5019"/>
                  </a:lnTo>
                  <a:lnTo>
                    <a:pt x="11697" y="5134"/>
                  </a:lnTo>
                  <a:lnTo>
                    <a:pt x="11697" y="5134"/>
                  </a:lnTo>
                  <a:lnTo>
                    <a:pt x="11736" y="5250"/>
                  </a:lnTo>
                  <a:lnTo>
                    <a:pt x="11774" y="5347"/>
                  </a:lnTo>
                  <a:lnTo>
                    <a:pt x="11890" y="5578"/>
                  </a:lnTo>
                  <a:lnTo>
                    <a:pt x="11890" y="5578"/>
                  </a:lnTo>
                  <a:lnTo>
                    <a:pt x="11967" y="5771"/>
                  </a:lnTo>
                  <a:lnTo>
                    <a:pt x="12006" y="5848"/>
                  </a:lnTo>
                  <a:lnTo>
                    <a:pt x="12006" y="5945"/>
                  </a:lnTo>
                  <a:lnTo>
                    <a:pt x="12006" y="5945"/>
                  </a:lnTo>
                  <a:lnTo>
                    <a:pt x="12006" y="6061"/>
                  </a:lnTo>
                  <a:lnTo>
                    <a:pt x="11967" y="6157"/>
                  </a:lnTo>
                  <a:lnTo>
                    <a:pt x="11871" y="6370"/>
                  </a:lnTo>
                  <a:lnTo>
                    <a:pt x="11774" y="6563"/>
                  </a:lnTo>
                  <a:lnTo>
                    <a:pt x="11717" y="6659"/>
                  </a:lnTo>
                  <a:lnTo>
                    <a:pt x="11697" y="6775"/>
                  </a:lnTo>
                  <a:lnTo>
                    <a:pt x="11697" y="6775"/>
                  </a:lnTo>
                  <a:lnTo>
                    <a:pt x="11697" y="6871"/>
                  </a:lnTo>
                  <a:lnTo>
                    <a:pt x="11697" y="6987"/>
                  </a:lnTo>
                  <a:lnTo>
                    <a:pt x="11755" y="7219"/>
                  </a:lnTo>
                  <a:lnTo>
                    <a:pt x="11794" y="7431"/>
                  </a:lnTo>
                  <a:lnTo>
                    <a:pt x="11794" y="7547"/>
                  </a:lnTo>
                  <a:lnTo>
                    <a:pt x="11774" y="76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5"/>
            <p:cNvSpPr/>
            <p:nvPr/>
          </p:nvSpPr>
          <p:spPr>
            <a:xfrm>
              <a:off x="2075325" y="2129125"/>
              <a:ext cx="300150" cy="226800"/>
            </a:xfrm>
            <a:custGeom>
              <a:avLst/>
              <a:gdLst/>
              <a:ahLst/>
              <a:cxnLst/>
              <a:rect l="l" t="t" r="r" b="b"/>
              <a:pathLst>
                <a:path w="12006" h="9072" extrusionOk="0">
                  <a:moveTo>
                    <a:pt x="5154" y="0"/>
                  </a:moveTo>
                  <a:lnTo>
                    <a:pt x="5038" y="39"/>
                  </a:lnTo>
                  <a:lnTo>
                    <a:pt x="4941" y="77"/>
                  </a:lnTo>
                  <a:lnTo>
                    <a:pt x="4768" y="193"/>
                  </a:lnTo>
                  <a:lnTo>
                    <a:pt x="4575" y="328"/>
                  </a:lnTo>
                  <a:lnTo>
                    <a:pt x="4478" y="386"/>
                  </a:lnTo>
                  <a:lnTo>
                    <a:pt x="4382" y="425"/>
                  </a:lnTo>
                  <a:lnTo>
                    <a:pt x="4285" y="444"/>
                  </a:lnTo>
                  <a:lnTo>
                    <a:pt x="4189" y="463"/>
                  </a:lnTo>
                  <a:lnTo>
                    <a:pt x="3976" y="444"/>
                  </a:lnTo>
                  <a:lnTo>
                    <a:pt x="3609" y="444"/>
                  </a:lnTo>
                  <a:lnTo>
                    <a:pt x="3513" y="483"/>
                  </a:lnTo>
                  <a:lnTo>
                    <a:pt x="3416" y="541"/>
                  </a:lnTo>
                  <a:lnTo>
                    <a:pt x="3339" y="618"/>
                  </a:lnTo>
                  <a:lnTo>
                    <a:pt x="3185" y="792"/>
                  </a:lnTo>
                  <a:lnTo>
                    <a:pt x="3050" y="965"/>
                  </a:lnTo>
                  <a:lnTo>
                    <a:pt x="2973" y="1043"/>
                  </a:lnTo>
                  <a:lnTo>
                    <a:pt x="2895" y="1100"/>
                  </a:lnTo>
                  <a:lnTo>
                    <a:pt x="2741" y="1178"/>
                  </a:lnTo>
                  <a:lnTo>
                    <a:pt x="2587" y="1216"/>
                  </a:lnTo>
                  <a:lnTo>
                    <a:pt x="2316" y="1293"/>
                  </a:lnTo>
                  <a:lnTo>
                    <a:pt x="2181" y="1332"/>
                  </a:lnTo>
                  <a:lnTo>
                    <a:pt x="2065" y="1409"/>
                  </a:lnTo>
                  <a:lnTo>
                    <a:pt x="1988" y="1506"/>
                  </a:lnTo>
                  <a:lnTo>
                    <a:pt x="1930" y="1622"/>
                  </a:lnTo>
                  <a:lnTo>
                    <a:pt x="1815" y="1872"/>
                  </a:lnTo>
                  <a:lnTo>
                    <a:pt x="1757" y="2027"/>
                  </a:lnTo>
                  <a:lnTo>
                    <a:pt x="1699" y="2123"/>
                  </a:lnTo>
                  <a:lnTo>
                    <a:pt x="1660" y="2181"/>
                  </a:lnTo>
                  <a:lnTo>
                    <a:pt x="1622" y="2201"/>
                  </a:lnTo>
                  <a:lnTo>
                    <a:pt x="1544" y="2278"/>
                  </a:lnTo>
                  <a:lnTo>
                    <a:pt x="1467" y="2336"/>
                  </a:lnTo>
                  <a:lnTo>
                    <a:pt x="1274" y="2451"/>
                  </a:lnTo>
                  <a:lnTo>
                    <a:pt x="1081" y="2548"/>
                  </a:lnTo>
                  <a:lnTo>
                    <a:pt x="1004" y="2625"/>
                  </a:lnTo>
                  <a:lnTo>
                    <a:pt x="946" y="2702"/>
                  </a:lnTo>
                  <a:lnTo>
                    <a:pt x="907" y="2799"/>
                  </a:lnTo>
                  <a:lnTo>
                    <a:pt x="869" y="2895"/>
                  </a:lnTo>
                  <a:lnTo>
                    <a:pt x="849" y="3127"/>
                  </a:lnTo>
                  <a:lnTo>
                    <a:pt x="830" y="3359"/>
                  </a:lnTo>
                  <a:lnTo>
                    <a:pt x="811" y="3455"/>
                  </a:lnTo>
                  <a:lnTo>
                    <a:pt x="772" y="3552"/>
                  </a:lnTo>
                  <a:lnTo>
                    <a:pt x="714" y="3648"/>
                  </a:lnTo>
                  <a:lnTo>
                    <a:pt x="579" y="3803"/>
                  </a:lnTo>
                  <a:lnTo>
                    <a:pt x="444" y="3938"/>
                  </a:lnTo>
                  <a:lnTo>
                    <a:pt x="328" y="4092"/>
                  </a:lnTo>
                  <a:lnTo>
                    <a:pt x="270" y="4169"/>
                  </a:lnTo>
                  <a:lnTo>
                    <a:pt x="232" y="4266"/>
                  </a:lnTo>
                  <a:lnTo>
                    <a:pt x="232" y="4304"/>
                  </a:lnTo>
                  <a:lnTo>
                    <a:pt x="213" y="4401"/>
                  </a:lnTo>
                  <a:lnTo>
                    <a:pt x="232" y="4517"/>
                  </a:lnTo>
                  <a:lnTo>
                    <a:pt x="270" y="4710"/>
                  </a:lnTo>
                  <a:lnTo>
                    <a:pt x="309" y="4922"/>
                  </a:lnTo>
                  <a:lnTo>
                    <a:pt x="309" y="5038"/>
                  </a:lnTo>
                  <a:lnTo>
                    <a:pt x="309" y="5134"/>
                  </a:lnTo>
                  <a:lnTo>
                    <a:pt x="290" y="5231"/>
                  </a:lnTo>
                  <a:lnTo>
                    <a:pt x="232" y="5327"/>
                  </a:lnTo>
                  <a:lnTo>
                    <a:pt x="135" y="5540"/>
                  </a:lnTo>
                  <a:lnTo>
                    <a:pt x="39" y="5733"/>
                  </a:lnTo>
                  <a:lnTo>
                    <a:pt x="0" y="5848"/>
                  </a:lnTo>
                  <a:lnTo>
                    <a:pt x="0" y="5945"/>
                  </a:lnTo>
                  <a:lnTo>
                    <a:pt x="0" y="6061"/>
                  </a:lnTo>
                  <a:lnTo>
                    <a:pt x="39" y="6157"/>
                  </a:lnTo>
                  <a:lnTo>
                    <a:pt x="135" y="6370"/>
                  </a:lnTo>
                  <a:lnTo>
                    <a:pt x="232" y="6563"/>
                  </a:lnTo>
                  <a:lnTo>
                    <a:pt x="290" y="6659"/>
                  </a:lnTo>
                  <a:lnTo>
                    <a:pt x="309" y="6775"/>
                  </a:lnTo>
                  <a:lnTo>
                    <a:pt x="309" y="6871"/>
                  </a:lnTo>
                  <a:lnTo>
                    <a:pt x="309" y="6987"/>
                  </a:lnTo>
                  <a:lnTo>
                    <a:pt x="251" y="7219"/>
                  </a:lnTo>
                  <a:lnTo>
                    <a:pt x="213" y="7431"/>
                  </a:lnTo>
                  <a:lnTo>
                    <a:pt x="213" y="7547"/>
                  </a:lnTo>
                  <a:lnTo>
                    <a:pt x="232" y="7643"/>
                  </a:lnTo>
                  <a:lnTo>
                    <a:pt x="270" y="7740"/>
                  </a:lnTo>
                  <a:lnTo>
                    <a:pt x="328" y="7836"/>
                  </a:lnTo>
                  <a:lnTo>
                    <a:pt x="483" y="7991"/>
                  </a:lnTo>
                  <a:lnTo>
                    <a:pt x="656" y="8165"/>
                  </a:lnTo>
                  <a:lnTo>
                    <a:pt x="714" y="8242"/>
                  </a:lnTo>
                  <a:lnTo>
                    <a:pt x="772" y="8338"/>
                  </a:lnTo>
                  <a:lnTo>
                    <a:pt x="811" y="8493"/>
                  </a:lnTo>
                  <a:lnTo>
                    <a:pt x="830" y="8647"/>
                  </a:lnTo>
                  <a:lnTo>
                    <a:pt x="869" y="8956"/>
                  </a:lnTo>
                  <a:lnTo>
                    <a:pt x="1679" y="8995"/>
                  </a:lnTo>
                  <a:lnTo>
                    <a:pt x="3301" y="9033"/>
                  </a:lnTo>
                  <a:lnTo>
                    <a:pt x="3532" y="9052"/>
                  </a:lnTo>
                  <a:lnTo>
                    <a:pt x="4497" y="9052"/>
                  </a:lnTo>
                  <a:lnTo>
                    <a:pt x="6061" y="9072"/>
                  </a:lnTo>
                  <a:lnTo>
                    <a:pt x="7199" y="9072"/>
                  </a:lnTo>
                  <a:lnTo>
                    <a:pt x="8280" y="9052"/>
                  </a:lnTo>
                  <a:lnTo>
                    <a:pt x="8396" y="9052"/>
                  </a:lnTo>
                  <a:lnTo>
                    <a:pt x="9149" y="9033"/>
                  </a:lnTo>
                  <a:lnTo>
                    <a:pt x="10095" y="8995"/>
                  </a:lnTo>
                  <a:lnTo>
                    <a:pt x="11137" y="8956"/>
                  </a:lnTo>
                  <a:lnTo>
                    <a:pt x="11156" y="8724"/>
                  </a:lnTo>
                  <a:lnTo>
                    <a:pt x="11195" y="8473"/>
                  </a:lnTo>
                  <a:lnTo>
                    <a:pt x="11233" y="8338"/>
                  </a:lnTo>
                  <a:lnTo>
                    <a:pt x="11291" y="8242"/>
                  </a:lnTo>
                  <a:lnTo>
                    <a:pt x="11349" y="8165"/>
                  </a:lnTo>
                  <a:lnTo>
                    <a:pt x="11523" y="7991"/>
                  </a:lnTo>
                  <a:lnTo>
                    <a:pt x="11677" y="7836"/>
                  </a:lnTo>
                  <a:lnTo>
                    <a:pt x="11735" y="7740"/>
                  </a:lnTo>
                  <a:lnTo>
                    <a:pt x="11774" y="7643"/>
                  </a:lnTo>
                  <a:lnTo>
                    <a:pt x="11793" y="7547"/>
                  </a:lnTo>
                  <a:lnTo>
                    <a:pt x="11793" y="7431"/>
                  </a:lnTo>
                  <a:lnTo>
                    <a:pt x="11754" y="7219"/>
                  </a:lnTo>
                  <a:lnTo>
                    <a:pt x="11697" y="6987"/>
                  </a:lnTo>
                  <a:lnTo>
                    <a:pt x="11697" y="6871"/>
                  </a:lnTo>
                  <a:lnTo>
                    <a:pt x="11697" y="6775"/>
                  </a:lnTo>
                  <a:lnTo>
                    <a:pt x="11716" y="6659"/>
                  </a:lnTo>
                  <a:lnTo>
                    <a:pt x="11754" y="6563"/>
                  </a:lnTo>
                  <a:lnTo>
                    <a:pt x="11870" y="6370"/>
                  </a:lnTo>
                  <a:lnTo>
                    <a:pt x="11967" y="6157"/>
                  </a:lnTo>
                  <a:lnTo>
                    <a:pt x="12005" y="6061"/>
                  </a:lnTo>
                  <a:lnTo>
                    <a:pt x="12005" y="5945"/>
                  </a:lnTo>
                  <a:lnTo>
                    <a:pt x="12005" y="5848"/>
                  </a:lnTo>
                  <a:lnTo>
                    <a:pt x="11967" y="5733"/>
                  </a:lnTo>
                  <a:lnTo>
                    <a:pt x="11870" y="5520"/>
                  </a:lnTo>
                  <a:lnTo>
                    <a:pt x="11754" y="5327"/>
                  </a:lnTo>
                  <a:lnTo>
                    <a:pt x="11716" y="5231"/>
                  </a:lnTo>
                  <a:lnTo>
                    <a:pt x="11697" y="5134"/>
                  </a:lnTo>
                  <a:lnTo>
                    <a:pt x="11697" y="5019"/>
                  </a:lnTo>
                  <a:lnTo>
                    <a:pt x="11697" y="4922"/>
                  </a:lnTo>
                  <a:lnTo>
                    <a:pt x="11754" y="4690"/>
                  </a:lnTo>
                  <a:lnTo>
                    <a:pt x="11793" y="4459"/>
                  </a:lnTo>
                  <a:lnTo>
                    <a:pt x="11793" y="4362"/>
                  </a:lnTo>
                  <a:lnTo>
                    <a:pt x="11774" y="4266"/>
                  </a:lnTo>
                  <a:lnTo>
                    <a:pt x="11735" y="4169"/>
                  </a:lnTo>
                  <a:lnTo>
                    <a:pt x="11677" y="4073"/>
                  </a:lnTo>
                  <a:lnTo>
                    <a:pt x="11523" y="3899"/>
                  </a:lnTo>
                  <a:lnTo>
                    <a:pt x="11349" y="3745"/>
                  </a:lnTo>
                  <a:lnTo>
                    <a:pt x="11291" y="3648"/>
                  </a:lnTo>
                  <a:lnTo>
                    <a:pt x="11233" y="3552"/>
                  </a:lnTo>
                  <a:lnTo>
                    <a:pt x="11195" y="3455"/>
                  </a:lnTo>
                  <a:lnTo>
                    <a:pt x="11175" y="3359"/>
                  </a:lnTo>
                  <a:lnTo>
                    <a:pt x="11156" y="3127"/>
                  </a:lnTo>
                  <a:lnTo>
                    <a:pt x="11137" y="2895"/>
                  </a:lnTo>
                  <a:lnTo>
                    <a:pt x="11098" y="2799"/>
                  </a:lnTo>
                  <a:lnTo>
                    <a:pt x="11060" y="2702"/>
                  </a:lnTo>
                  <a:lnTo>
                    <a:pt x="10982" y="2625"/>
                  </a:lnTo>
                  <a:lnTo>
                    <a:pt x="10905" y="2548"/>
                  </a:lnTo>
                  <a:lnTo>
                    <a:pt x="10712" y="2432"/>
                  </a:lnTo>
                  <a:lnTo>
                    <a:pt x="10519" y="2316"/>
                  </a:lnTo>
                  <a:lnTo>
                    <a:pt x="10423" y="2258"/>
                  </a:lnTo>
                  <a:lnTo>
                    <a:pt x="10346" y="2181"/>
                  </a:lnTo>
                  <a:lnTo>
                    <a:pt x="10288" y="2085"/>
                  </a:lnTo>
                  <a:lnTo>
                    <a:pt x="10230" y="1969"/>
                  </a:lnTo>
                  <a:lnTo>
                    <a:pt x="10133" y="1718"/>
                  </a:lnTo>
                  <a:lnTo>
                    <a:pt x="10056" y="1544"/>
                  </a:lnTo>
                  <a:lnTo>
                    <a:pt x="9998" y="1467"/>
                  </a:lnTo>
                  <a:lnTo>
                    <a:pt x="9940" y="1409"/>
                  </a:lnTo>
                  <a:lnTo>
                    <a:pt x="9844" y="1351"/>
                  </a:lnTo>
                  <a:lnTo>
                    <a:pt x="9728" y="1293"/>
                  </a:lnTo>
                  <a:lnTo>
                    <a:pt x="9573" y="1255"/>
                  </a:lnTo>
                  <a:lnTo>
                    <a:pt x="9400" y="1216"/>
                  </a:lnTo>
                  <a:lnTo>
                    <a:pt x="9245" y="1178"/>
                  </a:lnTo>
                  <a:lnTo>
                    <a:pt x="9110" y="1100"/>
                  </a:lnTo>
                  <a:lnTo>
                    <a:pt x="9033" y="1043"/>
                  </a:lnTo>
                  <a:lnTo>
                    <a:pt x="8956" y="965"/>
                  </a:lnTo>
                  <a:lnTo>
                    <a:pt x="8821" y="792"/>
                  </a:lnTo>
                  <a:lnTo>
                    <a:pt x="8666" y="618"/>
                  </a:lnTo>
                  <a:lnTo>
                    <a:pt x="8589" y="541"/>
                  </a:lnTo>
                  <a:lnTo>
                    <a:pt x="8493" y="483"/>
                  </a:lnTo>
                  <a:lnTo>
                    <a:pt x="8377" y="444"/>
                  </a:lnTo>
                  <a:lnTo>
                    <a:pt x="7991" y="444"/>
                  </a:lnTo>
                  <a:lnTo>
                    <a:pt x="7798" y="463"/>
                  </a:lnTo>
                  <a:lnTo>
                    <a:pt x="7721" y="444"/>
                  </a:lnTo>
                  <a:lnTo>
                    <a:pt x="7624" y="425"/>
                  </a:lnTo>
                  <a:lnTo>
                    <a:pt x="7489" y="367"/>
                  </a:lnTo>
                  <a:lnTo>
                    <a:pt x="7373" y="290"/>
                  </a:lnTo>
                  <a:lnTo>
                    <a:pt x="7142" y="116"/>
                  </a:lnTo>
                  <a:lnTo>
                    <a:pt x="7006" y="39"/>
                  </a:lnTo>
                  <a:lnTo>
                    <a:pt x="6852" y="0"/>
                  </a:lnTo>
                  <a:lnTo>
                    <a:pt x="6756" y="0"/>
                  </a:lnTo>
                  <a:lnTo>
                    <a:pt x="6640" y="20"/>
                  </a:lnTo>
                  <a:lnTo>
                    <a:pt x="6408" y="97"/>
                  </a:lnTo>
                  <a:lnTo>
                    <a:pt x="6196" y="174"/>
                  </a:lnTo>
                  <a:lnTo>
                    <a:pt x="6099" y="193"/>
                  </a:lnTo>
                  <a:lnTo>
                    <a:pt x="6003" y="193"/>
                  </a:lnTo>
                  <a:lnTo>
                    <a:pt x="5848" y="174"/>
                  </a:lnTo>
                  <a:lnTo>
                    <a:pt x="5675" y="116"/>
                  </a:lnTo>
                  <a:lnTo>
                    <a:pt x="5404" y="39"/>
                  </a:lnTo>
                  <a:lnTo>
                    <a:pt x="52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5"/>
            <p:cNvSpPr/>
            <p:nvPr/>
          </p:nvSpPr>
          <p:spPr>
            <a:xfrm>
              <a:off x="2075325" y="2129125"/>
              <a:ext cx="300150" cy="226800"/>
            </a:xfrm>
            <a:custGeom>
              <a:avLst/>
              <a:gdLst/>
              <a:ahLst/>
              <a:cxnLst/>
              <a:rect l="l" t="t" r="r" b="b"/>
              <a:pathLst>
                <a:path w="12006" h="9072" fill="none" extrusionOk="0">
                  <a:moveTo>
                    <a:pt x="11774" y="7643"/>
                  </a:moveTo>
                  <a:lnTo>
                    <a:pt x="11774" y="7643"/>
                  </a:lnTo>
                  <a:lnTo>
                    <a:pt x="11735" y="7740"/>
                  </a:lnTo>
                  <a:lnTo>
                    <a:pt x="11677" y="7836"/>
                  </a:lnTo>
                  <a:lnTo>
                    <a:pt x="11523" y="7991"/>
                  </a:lnTo>
                  <a:lnTo>
                    <a:pt x="11349" y="8165"/>
                  </a:lnTo>
                  <a:lnTo>
                    <a:pt x="11291" y="8242"/>
                  </a:lnTo>
                  <a:lnTo>
                    <a:pt x="11233" y="8338"/>
                  </a:lnTo>
                  <a:lnTo>
                    <a:pt x="11233" y="8338"/>
                  </a:lnTo>
                  <a:lnTo>
                    <a:pt x="11195" y="8473"/>
                  </a:lnTo>
                  <a:lnTo>
                    <a:pt x="11195" y="8473"/>
                  </a:lnTo>
                  <a:lnTo>
                    <a:pt x="11156" y="8724"/>
                  </a:lnTo>
                  <a:lnTo>
                    <a:pt x="11137" y="8956"/>
                  </a:lnTo>
                  <a:lnTo>
                    <a:pt x="11137" y="8956"/>
                  </a:lnTo>
                  <a:lnTo>
                    <a:pt x="10095" y="8995"/>
                  </a:lnTo>
                  <a:lnTo>
                    <a:pt x="10095" y="8995"/>
                  </a:lnTo>
                  <a:lnTo>
                    <a:pt x="9149" y="9033"/>
                  </a:lnTo>
                  <a:lnTo>
                    <a:pt x="9149" y="9033"/>
                  </a:lnTo>
                  <a:lnTo>
                    <a:pt x="8396" y="9052"/>
                  </a:lnTo>
                  <a:lnTo>
                    <a:pt x="8396" y="9052"/>
                  </a:lnTo>
                  <a:lnTo>
                    <a:pt x="8280" y="9052"/>
                  </a:lnTo>
                  <a:lnTo>
                    <a:pt x="8280" y="9052"/>
                  </a:lnTo>
                  <a:lnTo>
                    <a:pt x="7199" y="9072"/>
                  </a:lnTo>
                  <a:lnTo>
                    <a:pt x="7199" y="9072"/>
                  </a:lnTo>
                  <a:lnTo>
                    <a:pt x="6891" y="9072"/>
                  </a:lnTo>
                  <a:lnTo>
                    <a:pt x="6891" y="9072"/>
                  </a:lnTo>
                  <a:lnTo>
                    <a:pt x="6099" y="9072"/>
                  </a:lnTo>
                  <a:lnTo>
                    <a:pt x="6061" y="9072"/>
                  </a:lnTo>
                  <a:lnTo>
                    <a:pt x="6061" y="9072"/>
                  </a:lnTo>
                  <a:lnTo>
                    <a:pt x="4497" y="9052"/>
                  </a:lnTo>
                  <a:lnTo>
                    <a:pt x="4497" y="9052"/>
                  </a:lnTo>
                  <a:lnTo>
                    <a:pt x="4343" y="9052"/>
                  </a:lnTo>
                  <a:lnTo>
                    <a:pt x="4343" y="9052"/>
                  </a:lnTo>
                  <a:lnTo>
                    <a:pt x="3532" y="9052"/>
                  </a:lnTo>
                  <a:lnTo>
                    <a:pt x="3532" y="9052"/>
                  </a:lnTo>
                  <a:lnTo>
                    <a:pt x="3301" y="9033"/>
                  </a:lnTo>
                  <a:lnTo>
                    <a:pt x="3301" y="9033"/>
                  </a:lnTo>
                  <a:lnTo>
                    <a:pt x="1679" y="8995"/>
                  </a:lnTo>
                  <a:lnTo>
                    <a:pt x="1679" y="8995"/>
                  </a:lnTo>
                  <a:lnTo>
                    <a:pt x="869" y="8956"/>
                  </a:lnTo>
                  <a:lnTo>
                    <a:pt x="869" y="8956"/>
                  </a:lnTo>
                  <a:lnTo>
                    <a:pt x="830" y="8647"/>
                  </a:lnTo>
                  <a:lnTo>
                    <a:pt x="811" y="8493"/>
                  </a:lnTo>
                  <a:lnTo>
                    <a:pt x="772" y="8338"/>
                  </a:lnTo>
                  <a:lnTo>
                    <a:pt x="772" y="8338"/>
                  </a:lnTo>
                  <a:lnTo>
                    <a:pt x="714" y="8242"/>
                  </a:lnTo>
                  <a:lnTo>
                    <a:pt x="656" y="8165"/>
                  </a:lnTo>
                  <a:lnTo>
                    <a:pt x="483" y="7991"/>
                  </a:lnTo>
                  <a:lnTo>
                    <a:pt x="328" y="7836"/>
                  </a:lnTo>
                  <a:lnTo>
                    <a:pt x="270" y="7740"/>
                  </a:lnTo>
                  <a:lnTo>
                    <a:pt x="232" y="7643"/>
                  </a:lnTo>
                  <a:lnTo>
                    <a:pt x="232" y="7643"/>
                  </a:lnTo>
                  <a:lnTo>
                    <a:pt x="213" y="7547"/>
                  </a:lnTo>
                  <a:lnTo>
                    <a:pt x="213" y="7431"/>
                  </a:lnTo>
                  <a:lnTo>
                    <a:pt x="251" y="7219"/>
                  </a:lnTo>
                  <a:lnTo>
                    <a:pt x="309" y="6987"/>
                  </a:lnTo>
                  <a:lnTo>
                    <a:pt x="309" y="6871"/>
                  </a:lnTo>
                  <a:lnTo>
                    <a:pt x="309" y="6775"/>
                  </a:lnTo>
                  <a:lnTo>
                    <a:pt x="309" y="6775"/>
                  </a:lnTo>
                  <a:lnTo>
                    <a:pt x="290" y="6659"/>
                  </a:lnTo>
                  <a:lnTo>
                    <a:pt x="232" y="6563"/>
                  </a:lnTo>
                  <a:lnTo>
                    <a:pt x="135" y="6370"/>
                  </a:lnTo>
                  <a:lnTo>
                    <a:pt x="39" y="6157"/>
                  </a:lnTo>
                  <a:lnTo>
                    <a:pt x="0" y="6061"/>
                  </a:lnTo>
                  <a:lnTo>
                    <a:pt x="0" y="5945"/>
                  </a:lnTo>
                  <a:lnTo>
                    <a:pt x="0" y="5945"/>
                  </a:lnTo>
                  <a:lnTo>
                    <a:pt x="0" y="5848"/>
                  </a:lnTo>
                  <a:lnTo>
                    <a:pt x="39" y="5733"/>
                  </a:lnTo>
                  <a:lnTo>
                    <a:pt x="135" y="5540"/>
                  </a:lnTo>
                  <a:lnTo>
                    <a:pt x="135" y="5540"/>
                  </a:lnTo>
                  <a:lnTo>
                    <a:pt x="232" y="5327"/>
                  </a:lnTo>
                  <a:lnTo>
                    <a:pt x="290" y="5231"/>
                  </a:lnTo>
                  <a:lnTo>
                    <a:pt x="309" y="5134"/>
                  </a:lnTo>
                  <a:lnTo>
                    <a:pt x="309" y="5134"/>
                  </a:lnTo>
                  <a:lnTo>
                    <a:pt x="309" y="5038"/>
                  </a:lnTo>
                  <a:lnTo>
                    <a:pt x="309" y="4922"/>
                  </a:lnTo>
                  <a:lnTo>
                    <a:pt x="270" y="4710"/>
                  </a:lnTo>
                  <a:lnTo>
                    <a:pt x="232" y="4517"/>
                  </a:lnTo>
                  <a:lnTo>
                    <a:pt x="213" y="4401"/>
                  </a:lnTo>
                  <a:lnTo>
                    <a:pt x="232" y="4304"/>
                  </a:lnTo>
                  <a:lnTo>
                    <a:pt x="232" y="4304"/>
                  </a:lnTo>
                  <a:lnTo>
                    <a:pt x="232" y="4266"/>
                  </a:lnTo>
                  <a:lnTo>
                    <a:pt x="232" y="4266"/>
                  </a:lnTo>
                  <a:lnTo>
                    <a:pt x="270" y="4169"/>
                  </a:lnTo>
                  <a:lnTo>
                    <a:pt x="328" y="4092"/>
                  </a:lnTo>
                  <a:lnTo>
                    <a:pt x="444" y="3938"/>
                  </a:lnTo>
                  <a:lnTo>
                    <a:pt x="579" y="3803"/>
                  </a:lnTo>
                  <a:lnTo>
                    <a:pt x="714" y="3648"/>
                  </a:lnTo>
                  <a:lnTo>
                    <a:pt x="714" y="3648"/>
                  </a:lnTo>
                  <a:lnTo>
                    <a:pt x="772" y="3552"/>
                  </a:lnTo>
                  <a:lnTo>
                    <a:pt x="772" y="3552"/>
                  </a:lnTo>
                  <a:lnTo>
                    <a:pt x="811" y="3455"/>
                  </a:lnTo>
                  <a:lnTo>
                    <a:pt x="830" y="3359"/>
                  </a:lnTo>
                  <a:lnTo>
                    <a:pt x="849" y="3127"/>
                  </a:lnTo>
                  <a:lnTo>
                    <a:pt x="869" y="2895"/>
                  </a:lnTo>
                  <a:lnTo>
                    <a:pt x="907" y="2799"/>
                  </a:lnTo>
                  <a:lnTo>
                    <a:pt x="946" y="2702"/>
                  </a:lnTo>
                  <a:lnTo>
                    <a:pt x="946" y="2702"/>
                  </a:lnTo>
                  <a:lnTo>
                    <a:pt x="1004" y="2625"/>
                  </a:lnTo>
                  <a:lnTo>
                    <a:pt x="1081" y="2548"/>
                  </a:lnTo>
                  <a:lnTo>
                    <a:pt x="1274" y="2451"/>
                  </a:lnTo>
                  <a:lnTo>
                    <a:pt x="1467" y="2336"/>
                  </a:lnTo>
                  <a:lnTo>
                    <a:pt x="1544" y="2278"/>
                  </a:lnTo>
                  <a:lnTo>
                    <a:pt x="1622" y="2201"/>
                  </a:lnTo>
                  <a:lnTo>
                    <a:pt x="1622" y="2201"/>
                  </a:lnTo>
                  <a:lnTo>
                    <a:pt x="1660" y="2181"/>
                  </a:lnTo>
                  <a:lnTo>
                    <a:pt x="1660" y="2181"/>
                  </a:lnTo>
                  <a:lnTo>
                    <a:pt x="1699" y="2123"/>
                  </a:lnTo>
                  <a:lnTo>
                    <a:pt x="1757" y="2027"/>
                  </a:lnTo>
                  <a:lnTo>
                    <a:pt x="1815" y="1872"/>
                  </a:lnTo>
                  <a:lnTo>
                    <a:pt x="1815" y="1872"/>
                  </a:lnTo>
                  <a:lnTo>
                    <a:pt x="1930" y="1622"/>
                  </a:lnTo>
                  <a:lnTo>
                    <a:pt x="1988" y="1506"/>
                  </a:lnTo>
                  <a:lnTo>
                    <a:pt x="2065" y="1409"/>
                  </a:lnTo>
                  <a:lnTo>
                    <a:pt x="2065" y="1409"/>
                  </a:lnTo>
                  <a:lnTo>
                    <a:pt x="2181" y="1332"/>
                  </a:lnTo>
                  <a:lnTo>
                    <a:pt x="2316" y="1293"/>
                  </a:lnTo>
                  <a:lnTo>
                    <a:pt x="2587" y="1216"/>
                  </a:lnTo>
                  <a:lnTo>
                    <a:pt x="2587" y="1216"/>
                  </a:lnTo>
                  <a:lnTo>
                    <a:pt x="2741" y="1178"/>
                  </a:lnTo>
                  <a:lnTo>
                    <a:pt x="2895" y="1100"/>
                  </a:lnTo>
                  <a:lnTo>
                    <a:pt x="2895" y="1100"/>
                  </a:lnTo>
                  <a:lnTo>
                    <a:pt x="2973" y="1043"/>
                  </a:lnTo>
                  <a:lnTo>
                    <a:pt x="3050" y="965"/>
                  </a:lnTo>
                  <a:lnTo>
                    <a:pt x="3185" y="792"/>
                  </a:lnTo>
                  <a:lnTo>
                    <a:pt x="3339" y="618"/>
                  </a:lnTo>
                  <a:lnTo>
                    <a:pt x="3416" y="541"/>
                  </a:lnTo>
                  <a:lnTo>
                    <a:pt x="3513" y="483"/>
                  </a:lnTo>
                  <a:lnTo>
                    <a:pt x="3513" y="483"/>
                  </a:lnTo>
                  <a:lnTo>
                    <a:pt x="3609" y="444"/>
                  </a:lnTo>
                  <a:lnTo>
                    <a:pt x="3725" y="444"/>
                  </a:lnTo>
                  <a:lnTo>
                    <a:pt x="3976" y="444"/>
                  </a:lnTo>
                  <a:lnTo>
                    <a:pt x="3976" y="444"/>
                  </a:lnTo>
                  <a:lnTo>
                    <a:pt x="4189" y="463"/>
                  </a:lnTo>
                  <a:lnTo>
                    <a:pt x="4285" y="444"/>
                  </a:lnTo>
                  <a:lnTo>
                    <a:pt x="4382" y="425"/>
                  </a:lnTo>
                  <a:lnTo>
                    <a:pt x="4382" y="425"/>
                  </a:lnTo>
                  <a:lnTo>
                    <a:pt x="4478" y="386"/>
                  </a:lnTo>
                  <a:lnTo>
                    <a:pt x="4575" y="328"/>
                  </a:lnTo>
                  <a:lnTo>
                    <a:pt x="4768" y="193"/>
                  </a:lnTo>
                  <a:lnTo>
                    <a:pt x="4941" y="77"/>
                  </a:lnTo>
                  <a:lnTo>
                    <a:pt x="5038" y="39"/>
                  </a:lnTo>
                  <a:lnTo>
                    <a:pt x="5154" y="0"/>
                  </a:lnTo>
                  <a:lnTo>
                    <a:pt x="5154" y="0"/>
                  </a:lnTo>
                  <a:lnTo>
                    <a:pt x="5269" y="0"/>
                  </a:lnTo>
                  <a:lnTo>
                    <a:pt x="5404" y="39"/>
                  </a:lnTo>
                  <a:lnTo>
                    <a:pt x="5675" y="116"/>
                  </a:lnTo>
                  <a:lnTo>
                    <a:pt x="5675" y="116"/>
                  </a:lnTo>
                  <a:lnTo>
                    <a:pt x="5848" y="174"/>
                  </a:lnTo>
                  <a:lnTo>
                    <a:pt x="6003" y="193"/>
                  </a:lnTo>
                  <a:lnTo>
                    <a:pt x="6003" y="193"/>
                  </a:lnTo>
                  <a:lnTo>
                    <a:pt x="6099" y="193"/>
                  </a:lnTo>
                  <a:lnTo>
                    <a:pt x="6196" y="174"/>
                  </a:lnTo>
                  <a:lnTo>
                    <a:pt x="6408" y="97"/>
                  </a:lnTo>
                  <a:lnTo>
                    <a:pt x="6408" y="97"/>
                  </a:lnTo>
                  <a:lnTo>
                    <a:pt x="6640" y="20"/>
                  </a:lnTo>
                  <a:lnTo>
                    <a:pt x="6756" y="0"/>
                  </a:lnTo>
                  <a:lnTo>
                    <a:pt x="6852" y="0"/>
                  </a:lnTo>
                  <a:lnTo>
                    <a:pt x="6852" y="0"/>
                  </a:lnTo>
                  <a:lnTo>
                    <a:pt x="7006" y="39"/>
                  </a:lnTo>
                  <a:lnTo>
                    <a:pt x="7142" y="116"/>
                  </a:lnTo>
                  <a:lnTo>
                    <a:pt x="7142" y="116"/>
                  </a:lnTo>
                  <a:lnTo>
                    <a:pt x="7373" y="290"/>
                  </a:lnTo>
                  <a:lnTo>
                    <a:pt x="7489" y="367"/>
                  </a:lnTo>
                  <a:lnTo>
                    <a:pt x="7624" y="425"/>
                  </a:lnTo>
                  <a:lnTo>
                    <a:pt x="7624" y="425"/>
                  </a:lnTo>
                  <a:lnTo>
                    <a:pt x="7721" y="444"/>
                  </a:lnTo>
                  <a:lnTo>
                    <a:pt x="7798" y="463"/>
                  </a:lnTo>
                  <a:lnTo>
                    <a:pt x="7991" y="444"/>
                  </a:lnTo>
                  <a:lnTo>
                    <a:pt x="7991" y="444"/>
                  </a:lnTo>
                  <a:lnTo>
                    <a:pt x="8261" y="444"/>
                  </a:lnTo>
                  <a:lnTo>
                    <a:pt x="8377" y="444"/>
                  </a:lnTo>
                  <a:lnTo>
                    <a:pt x="8493" y="483"/>
                  </a:lnTo>
                  <a:lnTo>
                    <a:pt x="8493" y="483"/>
                  </a:lnTo>
                  <a:lnTo>
                    <a:pt x="8589" y="541"/>
                  </a:lnTo>
                  <a:lnTo>
                    <a:pt x="8666" y="618"/>
                  </a:lnTo>
                  <a:lnTo>
                    <a:pt x="8821" y="792"/>
                  </a:lnTo>
                  <a:lnTo>
                    <a:pt x="8956" y="965"/>
                  </a:lnTo>
                  <a:lnTo>
                    <a:pt x="9033" y="1043"/>
                  </a:lnTo>
                  <a:lnTo>
                    <a:pt x="9110" y="1100"/>
                  </a:lnTo>
                  <a:lnTo>
                    <a:pt x="9110" y="1100"/>
                  </a:lnTo>
                  <a:lnTo>
                    <a:pt x="9245" y="1178"/>
                  </a:lnTo>
                  <a:lnTo>
                    <a:pt x="9400" y="1216"/>
                  </a:lnTo>
                  <a:lnTo>
                    <a:pt x="9573" y="1255"/>
                  </a:lnTo>
                  <a:lnTo>
                    <a:pt x="9728" y="1293"/>
                  </a:lnTo>
                  <a:lnTo>
                    <a:pt x="9728" y="1293"/>
                  </a:lnTo>
                  <a:lnTo>
                    <a:pt x="9844" y="1351"/>
                  </a:lnTo>
                  <a:lnTo>
                    <a:pt x="9940" y="1409"/>
                  </a:lnTo>
                  <a:lnTo>
                    <a:pt x="9940" y="1409"/>
                  </a:lnTo>
                  <a:lnTo>
                    <a:pt x="9998" y="1467"/>
                  </a:lnTo>
                  <a:lnTo>
                    <a:pt x="10056" y="1544"/>
                  </a:lnTo>
                  <a:lnTo>
                    <a:pt x="10133" y="1718"/>
                  </a:lnTo>
                  <a:lnTo>
                    <a:pt x="10133" y="1718"/>
                  </a:lnTo>
                  <a:lnTo>
                    <a:pt x="10230" y="1969"/>
                  </a:lnTo>
                  <a:lnTo>
                    <a:pt x="10288" y="2085"/>
                  </a:lnTo>
                  <a:lnTo>
                    <a:pt x="10346" y="2181"/>
                  </a:lnTo>
                  <a:lnTo>
                    <a:pt x="10346" y="2181"/>
                  </a:lnTo>
                  <a:lnTo>
                    <a:pt x="10423" y="2258"/>
                  </a:lnTo>
                  <a:lnTo>
                    <a:pt x="10519" y="2316"/>
                  </a:lnTo>
                  <a:lnTo>
                    <a:pt x="10712" y="2432"/>
                  </a:lnTo>
                  <a:lnTo>
                    <a:pt x="10905" y="2548"/>
                  </a:lnTo>
                  <a:lnTo>
                    <a:pt x="10982" y="2625"/>
                  </a:lnTo>
                  <a:lnTo>
                    <a:pt x="11060" y="2702"/>
                  </a:lnTo>
                  <a:lnTo>
                    <a:pt x="11060" y="2702"/>
                  </a:lnTo>
                  <a:lnTo>
                    <a:pt x="11098" y="2799"/>
                  </a:lnTo>
                  <a:lnTo>
                    <a:pt x="11137" y="2895"/>
                  </a:lnTo>
                  <a:lnTo>
                    <a:pt x="11156" y="3127"/>
                  </a:lnTo>
                  <a:lnTo>
                    <a:pt x="11175" y="3359"/>
                  </a:lnTo>
                  <a:lnTo>
                    <a:pt x="11195" y="3455"/>
                  </a:lnTo>
                  <a:lnTo>
                    <a:pt x="11233" y="3552"/>
                  </a:lnTo>
                  <a:lnTo>
                    <a:pt x="11233" y="3552"/>
                  </a:lnTo>
                  <a:lnTo>
                    <a:pt x="11291" y="3648"/>
                  </a:lnTo>
                  <a:lnTo>
                    <a:pt x="11349" y="3745"/>
                  </a:lnTo>
                  <a:lnTo>
                    <a:pt x="11523" y="3899"/>
                  </a:lnTo>
                  <a:lnTo>
                    <a:pt x="11677" y="4073"/>
                  </a:lnTo>
                  <a:lnTo>
                    <a:pt x="11735" y="4169"/>
                  </a:lnTo>
                  <a:lnTo>
                    <a:pt x="11774" y="4266"/>
                  </a:lnTo>
                  <a:lnTo>
                    <a:pt x="11774" y="4266"/>
                  </a:lnTo>
                  <a:lnTo>
                    <a:pt x="11793" y="4362"/>
                  </a:lnTo>
                  <a:lnTo>
                    <a:pt x="11793" y="4459"/>
                  </a:lnTo>
                  <a:lnTo>
                    <a:pt x="11754" y="4690"/>
                  </a:lnTo>
                  <a:lnTo>
                    <a:pt x="11697" y="4922"/>
                  </a:lnTo>
                  <a:lnTo>
                    <a:pt x="11697" y="5019"/>
                  </a:lnTo>
                  <a:lnTo>
                    <a:pt x="11697" y="5134"/>
                  </a:lnTo>
                  <a:lnTo>
                    <a:pt x="11697" y="5134"/>
                  </a:lnTo>
                  <a:lnTo>
                    <a:pt x="11716" y="5231"/>
                  </a:lnTo>
                  <a:lnTo>
                    <a:pt x="11754" y="5327"/>
                  </a:lnTo>
                  <a:lnTo>
                    <a:pt x="11870" y="5520"/>
                  </a:lnTo>
                  <a:lnTo>
                    <a:pt x="11870" y="5520"/>
                  </a:lnTo>
                  <a:lnTo>
                    <a:pt x="11967" y="5733"/>
                  </a:lnTo>
                  <a:lnTo>
                    <a:pt x="12005" y="5848"/>
                  </a:lnTo>
                  <a:lnTo>
                    <a:pt x="12005" y="5945"/>
                  </a:lnTo>
                  <a:lnTo>
                    <a:pt x="12005" y="5945"/>
                  </a:lnTo>
                  <a:lnTo>
                    <a:pt x="12005" y="6061"/>
                  </a:lnTo>
                  <a:lnTo>
                    <a:pt x="11967" y="6157"/>
                  </a:lnTo>
                  <a:lnTo>
                    <a:pt x="11870" y="6370"/>
                  </a:lnTo>
                  <a:lnTo>
                    <a:pt x="11754" y="6563"/>
                  </a:lnTo>
                  <a:lnTo>
                    <a:pt x="11716" y="6659"/>
                  </a:lnTo>
                  <a:lnTo>
                    <a:pt x="11697" y="6775"/>
                  </a:lnTo>
                  <a:lnTo>
                    <a:pt x="11697" y="6775"/>
                  </a:lnTo>
                  <a:lnTo>
                    <a:pt x="11697" y="6871"/>
                  </a:lnTo>
                  <a:lnTo>
                    <a:pt x="11697" y="6987"/>
                  </a:lnTo>
                  <a:lnTo>
                    <a:pt x="11754" y="7219"/>
                  </a:lnTo>
                  <a:lnTo>
                    <a:pt x="11793" y="7431"/>
                  </a:lnTo>
                  <a:lnTo>
                    <a:pt x="11793" y="7547"/>
                  </a:lnTo>
                  <a:lnTo>
                    <a:pt x="11774" y="76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5"/>
            <p:cNvSpPr/>
            <p:nvPr/>
          </p:nvSpPr>
          <p:spPr>
            <a:xfrm>
              <a:off x="2158300" y="21817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19" y="0"/>
                  </a:moveTo>
                  <a:lnTo>
                    <a:pt x="484" y="19"/>
                  </a:lnTo>
                  <a:lnTo>
                    <a:pt x="387" y="58"/>
                  </a:lnTo>
                  <a:lnTo>
                    <a:pt x="271" y="116"/>
                  </a:lnTo>
                  <a:lnTo>
                    <a:pt x="194" y="174"/>
                  </a:lnTo>
                  <a:lnTo>
                    <a:pt x="117" y="270"/>
                  </a:lnTo>
                  <a:lnTo>
                    <a:pt x="59" y="367"/>
                  </a:lnTo>
                  <a:lnTo>
                    <a:pt x="20" y="483"/>
                  </a:lnTo>
                  <a:lnTo>
                    <a:pt x="1" y="618"/>
                  </a:lnTo>
                  <a:lnTo>
                    <a:pt x="20" y="734"/>
                  </a:lnTo>
                  <a:lnTo>
                    <a:pt x="59" y="849"/>
                  </a:lnTo>
                  <a:lnTo>
                    <a:pt x="117" y="946"/>
                  </a:lnTo>
                  <a:lnTo>
                    <a:pt x="194" y="1042"/>
                  </a:lnTo>
                  <a:lnTo>
                    <a:pt x="271" y="1120"/>
                  </a:lnTo>
                  <a:lnTo>
                    <a:pt x="387" y="1177"/>
                  </a:lnTo>
                  <a:lnTo>
                    <a:pt x="484" y="1197"/>
                  </a:lnTo>
                  <a:lnTo>
                    <a:pt x="619" y="1216"/>
                  </a:lnTo>
                  <a:lnTo>
                    <a:pt x="734" y="1197"/>
                  </a:lnTo>
                  <a:lnTo>
                    <a:pt x="850" y="1177"/>
                  </a:lnTo>
                  <a:lnTo>
                    <a:pt x="947" y="1120"/>
                  </a:lnTo>
                  <a:lnTo>
                    <a:pt x="1043" y="1042"/>
                  </a:lnTo>
                  <a:lnTo>
                    <a:pt x="1120" y="946"/>
                  </a:lnTo>
                  <a:lnTo>
                    <a:pt x="1178" y="849"/>
                  </a:lnTo>
                  <a:lnTo>
                    <a:pt x="1217" y="734"/>
                  </a:lnTo>
                  <a:lnTo>
                    <a:pt x="1217" y="618"/>
                  </a:lnTo>
                  <a:lnTo>
                    <a:pt x="1217" y="483"/>
                  </a:lnTo>
                  <a:lnTo>
                    <a:pt x="1178" y="367"/>
                  </a:lnTo>
                  <a:lnTo>
                    <a:pt x="1120" y="270"/>
                  </a:lnTo>
                  <a:lnTo>
                    <a:pt x="1043" y="174"/>
                  </a:lnTo>
                  <a:lnTo>
                    <a:pt x="947" y="116"/>
                  </a:lnTo>
                  <a:lnTo>
                    <a:pt x="850" y="58"/>
                  </a:lnTo>
                  <a:lnTo>
                    <a:pt x="734" y="19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5"/>
            <p:cNvSpPr/>
            <p:nvPr/>
          </p:nvSpPr>
          <p:spPr>
            <a:xfrm>
              <a:off x="2158300" y="21817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1217" y="618"/>
                  </a:moveTo>
                  <a:lnTo>
                    <a:pt x="1217" y="618"/>
                  </a:lnTo>
                  <a:lnTo>
                    <a:pt x="1217" y="734"/>
                  </a:lnTo>
                  <a:lnTo>
                    <a:pt x="1178" y="849"/>
                  </a:lnTo>
                  <a:lnTo>
                    <a:pt x="1120" y="946"/>
                  </a:lnTo>
                  <a:lnTo>
                    <a:pt x="1043" y="1042"/>
                  </a:lnTo>
                  <a:lnTo>
                    <a:pt x="947" y="1120"/>
                  </a:lnTo>
                  <a:lnTo>
                    <a:pt x="850" y="1177"/>
                  </a:lnTo>
                  <a:lnTo>
                    <a:pt x="734" y="1197"/>
                  </a:lnTo>
                  <a:lnTo>
                    <a:pt x="619" y="1216"/>
                  </a:lnTo>
                  <a:lnTo>
                    <a:pt x="619" y="1216"/>
                  </a:lnTo>
                  <a:lnTo>
                    <a:pt x="484" y="1197"/>
                  </a:lnTo>
                  <a:lnTo>
                    <a:pt x="387" y="1177"/>
                  </a:lnTo>
                  <a:lnTo>
                    <a:pt x="271" y="1120"/>
                  </a:lnTo>
                  <a:lnTo>
                    <a:pt x="194" y="1042"/>
                  </a:lnTo>
                  <a:lnTo>
                    <a:pt x="117" y="946"/>
                  </a:lnTo>
                  <a:lnTo>
                    <a:pt x="59" y="849"/>
                  </a:lnTo>
                  <a:lnTo>
                    <a:pt x="20" y="734"/>
                  </a:lnTo>
                  <a:lnTo>
                    <a:pt x="1" y="618"/>
                  </a:lnTo>
                  <a:lnTo>
                    <a:pt x="1" y="618"/>
                  </a:lnTo>
                  <a:lnTo>
                    <a:pt x="20" y="483"/>
                  </a:lnTo>
                  <a:lnTo>
                    <a:pt x="59" y="367"/>
                  </a:lnTo>
                  <a:lnTo>
                    <a:pt x="117" y="270"/>
                  </a:lnTo>
                  <a:lnTo>
                    <a:pt x="194" y="174"/>
                  </a:lnTo>
                  <a:lnTo>
                    <a:pt x="271" y="116"/>
                  </a:lnTo>
                  <a:lnTo>
                    <a:pt x="387" y="58"/>
                  </a:lnTo>
                  <a:lnTo>
                    <a:pt x="484" y="19"/>
                  </a:lnTo>
                  <a:lnTo>
                    <a:pt x="619" y="0"/>
                  </a:lnTo>
                  <a:lnTo>
                    <a:pt x="619" y="0"/>
                  </a:lnTo>
                  <a:lnTo>
                    <a:pt x="734" y="19"/>
                  </a:lnTo>
                  <a:lnTo>
                    <a:pt x="850" y="58"/>
                  </a:lnTo>
                  <a:lnTo>
                    <a:pt x="947" y="116"/>
                  </a:lnTo>
                  <a:lnTo>
                    <a:pt x="1043" y="174"/>
                  </a:lnTo>
                  <a:lnTo>
                    <a:pt x="1120" y="270"/>
                  </a:lnTo>
                  <a:lnTo>
                    <a:pt x="1178" y="367"/>
                  </a:lnTo>
                  <a:lnTo>
                    <a:pt x="1217" y="483"/>
                  </a:lnTo>
                  <a:lnTo>
                    <a:pt x="1217" y="618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5"/>
            <p:cNvSpPr/>
            <p:nvPr/>
          </p:nvSpPr>
          <p:spPr>
            <a:xfrm>
              <a:off x="2216225" y="225650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18" y="1"/>
                  </a:moveTo>
                  <a:lnTo>
                    <a:pt x="502" y="20"/>
                  </a:lnTo>
                  <a:lnTo>
                    <a:pt x="386" y="39"/>
                  </a:lnTo>
                  <a:lnTo>
                    <a:pt x="270" y="97"/>
                  </a:lnTo>
                  <a:lnTo>
                    <a:pt x="193" y="174"/>
                  </a:lnTo>
                  <a:lnTo>
                    <a:pt x="116" y="271"/>
                  </a:lnTo>
                  <a:lnTo>
                    <a:pt x="58" y="367"/>
                  </a:lnTo>
                  <a:lnTo>
                    <a:pt x="19" y="483"/>
                  </a:lnTo>
                  <a:lnTo>
                    <a:pt x="0" y="599"/>
                  </a:lnTo>
                  <a:lnTo>
                    <a:pt x="19" y="734"/>
                  </a:lnTo>
                  <a:lnTo>
                    <a:pt x="58" y="850"/>
                  </a:lnTo>
                  <a:lnTo>
                    <a:pt x="116" y="946"/>
                  </a:lnTo>
                  <a:lnTo>
                    <a:pt x="193" y="1043"/>
                  </a:lnTo>
                  <a:lnTo>
                    <a:pt x="270" y="1101"/>
                  </a:lnTo>
                  <a:lnTo>
                    <a:pt x="386" y="1159"/>
                  </a:lnTo>
                  <a:lnTo>
                    <a:pt x="502" y="1197"/>
                  </a:lnTo>
                  <a:lnTo>
                    <a:pt x="618" y="1217"/>
                  </a:lnTo>
                  <a:lnTo>
                    <a:pt x="734" y="1197"/>
                  </a:lnTo>
                  <a:lnTo>
                    <a:pt x="849" y="1159"/>
                  </a:lnTo>
                  <a:lnTo>
                    <a:pt x="946" y="1101"/>
                  </a:lnTo>
                  <a:lnTo>
                    <a:pt x="1042" y="1043"/>
                  </a:lnTo>
                  <a:lnTo>
                    <a:pt x="1120" y="946"/>
                  </a:lnTo>
                  <a:lnTo>
                    <a:pt x="1177" y="850"/>
                  </a:lnTo>
                  <a:lnTo>
                    <a:pt x="1216" y="734"/>
                  </a:lnTo>
                  <a:lnTo>
                    <a:pt x="1216" y="599"/>
                  </a:lnTo>
                  <a:lnTo>
                    <a:pt x="1216" y="483"/>
                  </a:lnTo>
                  <a:lnTo>
                    <a:pt x="1177" y="367"/>
                  </a:lnTo>
                  <a:lnTo>
                    <a:pt x="1120" y="271"/>
                  </a:lnTo>
                  <a:lnTo>
                    <a:pt x="1042" y="174"/>
                  </a:lnTo>
                  <a:lnTo>
                    <a:pt x="946" y="97"/>
                  </a:lnTo>
                  <a:lnTo>
                    <a:pt x="849" y="39"/>
                  </a:lnTo>
                  <a:lnTo>
                    <a:pt x="734" y="20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5"/>
            <p:cNvSpPr/>
            <p:nvPr/>
          </p:nvSpPr>
          <p:spPr>
            <a:xfrm>
              <a:off x="2216225" y="225650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1216" y="599"/>
                  </a:moveTo>
                  <a:lnTo>
                    <a:pt x="1216" y="599"/>
                  </a:lnTo>
                  <a:lnTo>
                    <a:pt x="1216" y="734"/>
                  </a:lnTo>
                  <a:lnTo>
                    <a:pt x="1177" y="850"/>
                  </a:lnTo>
                  <a:lnTo>
                    <a:pt x="1120" y="946"/>
                  </a:lnTo>
                  <a:lnTo>
                    <a:pt x="1042" y="1043"/>
                  </a:lnTo>
                  <a:lnTo>
                    <a:pt x="946" y="1101"/>
                  </a:lnTo>
                  <a:lnTo>
                    <a:pt x="849" y="1159"/>
                  </a:lnTo>
                  <a:lnTo>
                    <a:pt x="734" y="1197"/>
                  </a:lnTo>
                  <a:lnTo>
                    <a:pt x="618" y="1217"/>
                  </a:lnTo>
                  <a:lnTo>
                    <a:pt x="618" y="1217"/>
                  </a:lnTo>
                  <a:lnTo>
                    <a:pt x="502" y="1197"/>
                  </a:lnTo>
                  <a:lnTo>
                    <a:pt x="386" y="1159"/>
                  </a:lnTo>
                  <a:lnTo>
                    <a:pt x="270" y="1101"/>
                  </a:lnTo>
                  <a:lnTo>
                    <a:pt x="193" y="1043"/>
                  </a:lnTo>
                  <a:lnTo>
                    <a:pt x="116" y="946"/>
                  </a:lnTo>
                  <a:lnTo>
                    <a:pt x="58" y="850"/>
                  </a:lnTo>
                  <a:lnTo>
                    <a:pt x="19" y="734"/>
                  </a:lnTo>
                  <a:lnTo>
                    <a:pt x="0" y="599"/>
                  </a:lnTo>
                  <a:lnTo>
                    <a:pt x="0" y="599"/>
                  </a:lnTo>
                  <a:lnTo>
                    <a:pt x="19" y="483"/>
                  </a:lnTo>
                  <a:lnTo>
                    <a:pt x="58" y="367"/>
                  </a:lnTo>
                  <a:lnTo>
                    <a:pt x="116" y="271"/>
                  </a:lnTo>
                  <a:lnTo>
                    <a:pt x="193" y="174"/>
                  </a:lnTo>
                  <a:lnTo>
                    <a:pt x="270" y="97"/>
                  </a:lnTo>
                  <a:lnTo>
                    <a:pt x="386" y="39"/>
                  </a:lnTo>
                  <a:lnTo>
                    <a:pt x="502" y="20"/>
                  </a:lnTo>
                  <a:lnTo>
                    <a:pt x="618" y="1"/>
                  </a:lnTo>
                  <a:lnTo>
                    <a:pt x="618" y="1"/>
                  </a:lnTo>
                  <a:lnTo>
                    <a:pt x="734" y="20"/>
                  </a:lnTo>
                  <a:lnTo>
                    <a:pt x="849" y="39"/>
                  </a:lnTo>
                  <a:lnTo>
                    <a:pt x="946" y="97"/>
                  </a:lnTo>
                  <a:lnTo>
                    <a:pt x="1042" y="174"/>
                  </a:lnTo>
                  <a:lnTo>
                    <a:pt x="1120" y="271"/>
                  </a:lnTo>
                  <a:lnTo>
                    <a:pt x="1177" y="367"/>
                  </a:lnTo>
                  <a:lnTo>
                    <a:pt x="1216" y="483"/>
                  </a:lnTo>
                  <a:lnTo>
                    <a:pt x="1216" y="599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5"/>
            <p:cNvSpPr/>
            <p:nvPr/>
          </p:nvSpPr>
          <p:spPr>
            <a:xfrm>
              <a:off x="2260125" y="218267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18" y="1"/>
                  </a:moveTo>
                  <a:lnTo>
                    <a:pt x="483" y="20"/>
                  </a:lnTo>
                  <a:lnTo>
                    <a:pt x="386" y="59"/>
                  </a:lnTo>
                  <a:lnTo>
                    <a:pt x="271" y="116"/>
                  </a:lnTo>
                  <a:lnTo>
                    <a:pt x="193" y="194"/>
                  </a:lnTo>
                  <a:lnTo>
                    <a:pt x="116" y="271"/>
                  </a:lnTo>
                  <a:lnTo>
                    <a:pt x="58" y="387"/>
                  </a:lnTo>
                  <a:lnTo>
                    <a:pt x="20" y="483"/>
                  </a:lnTo>
                  <a:lnTo>
                    <a:pt x="0" y="618"/>
                  </a:lnTo>
                  <a:lnTo>
                    <a:pt x="20" y="734"/>
                  </a:lnTo>
                  <a:lnTo>
                    <a:pt x="58" y="850"/>
                  </a:lnTo>
                  <a:lnTo>
                    <a:pt x="116" y="946"/>
                  </a:lnTo>
                  <a:lnTo>
                    <a:pt x="193" y="1043"/>
                  </a:lnTo>
                  <a:lnTo>
                    <a:pt x="271" y="1120"/>
                  </a:lnTo>
                  <a:lnTo>
                    <a:pt x="386" y="1178"/>
                  </a:lnTo>
                  <a:lnTo>
                    <a:pt x="483" y="1217"/>
                  </a:lnTo>
                  <a:lnTo>
                    <a:pt x="734" y="1217"/>
                  </a:lnTo>
                  <a:lnTo>
                    <a:pt x="850" y="1178"/>
                  </a:lnTo>
                  <a:lnTo>
                    <a:pt x="946" y="1120"/>
                  </a:lnTo>
                  <a:lnTo>
                    <a:pt x="1043" y="1043"/>
                  </a:lnTo>
                  <a:lnTo>
                    <a:pt x="1120" y="946"/>
                  </a:lnTo>
                  <a:lnTo>
                    <a:pt x="1178" y="850"/>
                  </a:lnTo>
                  <a:lnTo>
                    <a:pt x="1216" y="734"/>
                  </a:lnTo>
                  <a:lnTo>
                    <a:pt x="1216" y="618"/>
                  </a:lnTo>
                  <a:lnTo>
                    <a:pt x="1216" y="483"/>
                  </a:lnTo>
                  <a:lnTo>
                    <a:pt x="1178" y="387"/>
                  </a:lnTo>
                  <a:lnTo>
                    <a:pt x="1120" y="271"/>
                  </a:lnTo>
                  <a:lnTo>
                    <a:pt x="1043" y="194"/>
                  </a:lnTo>
                  <a:lnTo>
                    <a:pt x="946" y="116"/>
                  </a:lnTo>
                  <a:lnTo>
                    <a:pt x="850" y="59"/>
                  </a:lnTo>
                  <a:lnTo>
                    <a:pt x="734" y="20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5"/>
            <p:cNvSpPr/>
            <p:nvPr/>
          </p:nvSpPr>
          <p:spPr>
            <a:xfrm>
              <a:off x="2260125" y="218267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1216" y="618"/>
                  </a:moveTo>
                  <a:lnTo>
                    <a:pt x="1216" y="618"/>
                  </a:lnTo>
                  <a:lnTo>
                    <a:pt x="1216" y="734"/>
                  </a:lnTo>
                  <a:lnTo>
                    <a:pt x="1178" y="850"/>
                  </a:lnTo>
                  <a:lnTo>
                    <a:pt x="1120" y="946"/>
                  </a:lnTo>
                  <a:lnTo>
                    <a:pt x="1043" y="1043"/>
                  </a:lnTo>
                  <a:lnTo>
                    <a:pt x="946" y="1120"/>
                  </a:lnTo>
                  <a:lnTo>
                    <a:pt x="850" y="1178"/>
                  </a:lnTo>
                  <a:lnTo>
                    <a:pt x="734" y="1217"/>
                  </a:lnTo>
                  <a:lnTo>
                    <a:pt x="618" y="1217"/>
                  </a:lnTo>
                  <a:lnTo>
                    <a:pt x="618" y="1217"/>
                  </a:lnTo>
                  <a:lnTo>
                    <a:pt x="483" y="1217"/>
                  </a:lnTo>
                  <a:lnTo>
                    <a:pt x="386" y="1178"/>
                  </a:lnTo>
                  <a:lnTo>
                    <a:pt x="271" y="1120"/>
                  </a:lnTo>
                  <a:lnTo>
                    <a:pt x="193" y="1043"/>
                  </a:lnTo>
                  <a:lnTo>
                    <a:pt x="116" y="946"/>
                  </a:lnTo>
                  <a:lnTo>
                    <a:pt x="58" y="850"/>
                  </a:lnTo>
                  <a:lnTo>
                    <a:pt x="20" y="734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20" y="483"/>
                  </a:lnTo>
                  <a:lnTo>
                    <a:pt x="58" y="387"/>
                  </a:lnTo>
                  <a:lnTo>
                    <a:pt x="116" y="271"/>
                  </a:lnTo>
                  <a:lnTo>
                    <a:pt x="193" y="194"/>
                  </a:lnTo>
                  <a:lnTo>
                    <a:pt x="271" y="116"/>
                  </a:lnTo>
                  <a:lnTo>
                    <a:pt x="386" y="59"/>
                  </a:lnTo>
                  <a:lnTo>
                    <a:pt x="483" y="20"/>
                  </a:lnTo>
                  <a:lnTo>
                    <a:pt x="618" y="1"/>
                  </a:lnTo>
                  <a:lnTo>
                    <a:pt x="618" y="1"/>
                  </a:lnTo>
                  <a:lnTo>
                    <a:pt x="734" y="20"/>
                  </a:lnTo>
                  <a:lnTo>
                    <a:pt x="850" y="59"/>
                  </a:lnTo>
                  <a:lnTo>
                    <a:pt x="946" y="116"/>
                  </a:lnTo>
                  <a:lnTo>
                    <a:pt x="1043" y="194"/>
                  </a:lnTo>
                  <a:lnTo>
                    <a:pt x="1120" y="271"/>
                  </a:lnTo>
                  <a:lnTo>
                    <a:pt x="1178" y="387"/>
                  </a:lnTo>
                  <a:lnTo>
                    <a:pt x="1216" y="483"/>
                  </a:lnTo>
                  <a:lnTo>
                    <a:pt x="1216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5"/>
            <p:cNvSpPr/>
            <p:nvPr/>
          </p:nvSpPr>
          <p:spPr>
            <a:xfrm>
              <a:off x="2255300" y="2346725"/>
              <a:ext cx="27050" cy="9200"/>
            </a:xfrm>
            <a:custGeom>
              <a:avLst/>
              <a:gdLst/>
              <a:ahLst/>
              <a:cxnLst/>
              <a:rect l="l" t="t" r="r" b="b"/>
              <a:pathLst>
                <a:path w="1082" h="368" extrusionOk="0">
                  <a:moveTo>
                    <a:pt x="541" y="1"/>
                  </a:moveTo>
                  <a:lnTo>
                    <a:pt x="464" y="20"/>
                  </a:lnTo>
                  <a:lnTo>
                    <a:pt x="367" y="40"/>
                  </a:lnTo>
                  <a:lnTo>
                    <a:pt x="290" y="59"/>
                  </a:lnTo>
                  <a:lnTo>
                    <a:pt x="213" y="97"/>
                  </a:lnTo>
                  <a:lnTo>
                    <a:pt x="155" y="155"/>
                  </a:lnTo>
                  <a:lnTo>
                    <a:pt x="97" y="213"/>
                  </a:lnTo>
                  <a:lnTo>
                    <a:pt x="39" y="291"/>
                  </a:lnTo>
                  <a:lnTo>
                    <a:pt x="0" y="368"/>
                  </a:lnTo>
                  <a:lnTo>
                    <a:pt x="1081" y="348"/>
                  </a:lnTo>
                  <a:lnTo>
                    <a:pt x="1004" y="213"/>
                  </a:lnTo>
                  <a:lnTo>
                    <a:pt x="869" y="97"/>
                  </a:lnTo>
                  <a:lnTo>
                    <a:pt x="792" y="59"/>
                  </a:lnTo>
                  <a:lnTo>
                    <a:pt x="715" y="40"/>
                  </a:lnTo>
                  <a:lnTo>
                    <a:pt x="637" y="20"/>
                  </a:lnTo>
                  <a:lnTo>
                    <a:pt x="541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5"/>
            <p:cNvSpPr/>
            <p:nvPr/>
          </p:nvSpPr>
          <p:spPr>
            <a:xfrm>
              <a:off x="2255300" y="2346725"/>
              <a:ext cx="27050" cy="9200"/>
            </a:xfrm>
            <a:custGeom>
              <a:avLst/>
              <a:gdLst/>
              <a:ahLst/>
              <a:cxnLst/>
              <a:rect l="l" t="t" r="r" b="b"/>
              <a:pathLst>
                <a:path w="1082" h="368" fill="none" extrusionOk="0">
                  <a:moveTo>
                    <a:pt x="1081" y="348"/>
                  </a:moveTo>
                  <a:lnTo>
                    <a:pt x="1081" y="348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39" y="291"/>
                  </a:lnTo>
                  <a:lnTo>
                    <a:pt x="97" y="213"/>
                  </a:lnTo>
                  <a:lnTo>
                    <a:pt x="155" y="155"/>
                  </a:lnTo>
                  <a:lnTo>
                    <a:pt x="213" y="97"/>
                  </a:lnTo>
                  <a:lnTo>
                    <a:pt x="290" y="59"/>
                  </a:lnTo>
                  <a:lnTo>
                    <a:pt x="367" y="40"/>
                  </a:lnTo>
                  <a:lnTo>
                    <a:pt x="464" y="20"/>
                  </a:lnTo>
                  <a:lnTo>
                    <a:pt x="541" y="1"/>
                  </a:lnTo>
                  <a:lnTo>
                    <a:pt x="541" y="1"/>
                  </a:lnTo>
                  <a:lnTo>
                    <a:pt x="637" y="20"/>
                  </a:lnTo>
                  <a:lnTo>
                    <a:pt x="715" y="40"/>
                  </a:lnTo>
                  <a:lnTo>
                    <a:pt x="792" y="59"/>
                  </a:lnTo>
                  <a:lnTo>
                    <a:pt x="869" y="97"/>
                  </a:lnTo>
                  <a:lnTo>
                    <a:pt x="1004" y="213"/>
                  </a:lnTo>
                  <a:lnTo>
                    <a:pt x="1081" y="3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5"/>
            <p:cNvSpPr/>
            <p:nvPr/>
          </p:nvSpPr>
          <p:spPr>
            <a:xfrm>
              <a:off x="2311750" y="22700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599" y="0"/>
                  </a:moveTo>
                  <a:lnTo>
                    <a:pt x="483" y="19"/>
                  </a:lnTo>
                  <a:lnTo>
                    <a:pt x="367" y="58"/>
                  </a:lnTo>
                  <a:lnTo>
                    <a:pt x="271" y="97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20" y="483"/>
                  </a:lnTo>
                  <a:lnTo>
                    <a:pt x="1" y="598"/>
                  </a:lnTo>
                  <a:lnTo>
                    <a:pt x="20" y="734"/>
                  </a:lnTo>
                  <a:lnTo>
                    <a:pt x="39" y="849"/>
                  </a:lnTo>
                  <a:lnTo>
                    <a:pt x="97" y="946"/>
                  </a:lnTo>
                  <a:lnTo>
                    <a:pt x="174" y="1042"/>
                  </a:lnTo>
                  <a:lnTo>
                    <a:pt x="271" y="1120"/>
                  </a:lnTo>
                  <a:lnTo>
                    <a:pt x="367" y="1158"/>
                  </a:lnTo>
                  <a:lnTo>
                    <a:pt x="483" y="1197"/>
                  </a:lnTo>
                  <a:lnTo>
                    <a:pt x="599" y="1216"/>
                  </a:lnTo>
                  <a:lnTo>
                    <a:pt x="734" y="1197"/>
                  </a:lnTo>
                  <a:lnTo>
                    <a:pt x="850" y="1158"/>
                  </a:lnTo>
                  <a:lnTo>
                    <a:pt x="946" y="1120"/>
                  </a:lnTo>
                  <a:lnTo>
                    <a:pt x="1043" y="1042"/>
                  </a:lnTo>
                  <a:lnTo>
                    <a:pt x="1101" y="946"/>
                  </a:lnTo>
                  <a:lnTo>
                    <a:pt x="1159" y="849"/>
                  </a:lnTo>
                  <a:lnTo>
                    <a:pt x="1197" y="734"/>
                  </a:lnTo>
                  <a:lnTo>
                    <a:pt x="1217" y="598"/>
                  </a:lnTo>
                  <a:lnTo>
                    <a:pt x="1197" y="483"/>
                  </a:lnTo>
                  <a:lnTo>
                    <a:pt x="1159" y="367"/>
                  </a:lnTo>
                  <a:lnTo>
                    <a:pt x="1101" y="270"/>
                  </a:lnTo>
                  <a:lnTo>
                    <a:pt x="1043" y="174"/>
                  </a:lnTo>
                  <a:lnTo>
                    <a:pt x="946" y="97"/>
                  </a:lnTo>
                  <a:lnTo>
                    <a:pt x="850" y="58"/>
                  </a:lnTo>
                  <a:lnTo>
                    <a:pt x="734" y="19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5"/>
            <p:cNvSpPr/>
            <p:nvPr/>
          </p:nvSpPr>
          <p:spPr>
            <a:xfrm>
              <a:off x="2311750" y="22700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1217" y="598"/>
                  </a:moveTo>
                  <a:lnTo>
                    <a:pt x="1217" y="598"/>
                  </a:lnTo>
                  <a:lnTo>
                    <a:pt x="1197" y="734"/>
                  </a:lnTo>
                  <a:lnTo>
                    <a:pt x="1159" y="849"/>
                  </a:lnTo>
                  <a:lnTo>
                    <a:pt x="1101" y="946"/>
                  </a:lnTo>
                  <a:lnTo>
                    <a:pt x="1043" y="1042"/>
                  </a:lnTo>
                  <a:lnTo>
                    <a:pt x="946" y="1120"/>
                  </a:lnTo>
                  <a:lnTo>
                    <a:pt x="850" y="1158"/>
                  </a:lnTo>
                  <a:lnTo>
                    <a:pt x="734" y="1197"/>
                  </a:lnTo>
                  <a:lnTo>
                    <a:pt x="599" y="1216"/>
                  </a:lnTo>
                  <a:lnTo>
                    <a:pt x="599" y="1216"/>
                  </a:lnTo>
                  <a:lnTo>
                    <a:pt x="483" y="1197"/>
                  </a:lnTo>
                  <a:lnTo>
                    <a:pt x="367" y="1158"/>
                  </a:lnTo>
                  <a:lnTo>
                    <a:pt x="271" y="1120"/>
                  </a:lnTo>
                  <a:lnTo>
                    <a:pt x="174" y="1042"/>
                  </a:lnTo>
                  <a:lnTo>
                    <a:pt x="97" y="946"/>
                  </a:lnTo>
                  <a:lnTo>
                    <a:pt x="39" y="849"/>
                  </a:lnTo>
                  <a:lnTo>
                    <a:pt x="20" y="734"/>
                  </a:lnTo>
                  <a:lnTo>
                    <a:pt x="1" y="598"/>
                  </a:lnTo>
                  <a:lnTo>
                    <a:pt x="1" y="598"/>
                  </a:lnTo>
                  <a:lnTo>
                    <a:pt x="20" y="483"/>
                  </a:lnTo>
                  <a:lnTo>
                    <a:pt x="39" y="367"/>
                  </a:lnTo>
                  <a:lnTo>
                    <a:pt x="97" y="270"/>
                  </a:lnTo>
                  <a:lnTo>
                    <a:pt x="174" y="174"/>
                  </a:lnTo>
                  <a:lnTo>
                    <a:pt x="271" y="97"/>
                  </a:lnTo>
                  <a:lnTo>
                    <a:pt x="367" y="58"/>
                  </a:lnTo>
                  <a:lnTo>
                    <a:pt x="483" y="19"/>
                  </a:lnTo>
                  <a:lnTo>
                    <a:pt x="599" y="0"/>
                  </a:lnTo>
                  <a:lnTo>
                    <a:pt x="599" y="0"/>
                  </a:lnTo>
                  <a:lnTo>
                    <a:pt x="734" y="19"/>
                  </a:lnTo>
                  <a:lnTo>
                    <a:pt x="850" y="58"/>
                  </a:lnTo>
                  <a:lnTo>
                    <a:pt x="946" y="97"/>
                  </a:lnTo>
                  <a:lnTo>
                    <a:pt x="1043" y="174"/>
                  </a:lnTo>
                  <a:lnTo>
                    <a:pt x="1101" y="270"/>
                  </a:lnTo>
                  <a:lnTo>
                    <a:pt x="1159" y="367"/>
                  </a:lnTo>
                  <a:lnTo>
                    <a:pt x="1197" y="483"/>
                  </a:lnTo>
                  <a:lnTo>
                    <a:pt x="1217" y="5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5"/>
            <p:cNvSpPr/>
            <p:nvPr/>
          </p:nvSpPr>
          <p:spPr>
            <a:xfrm>
              <a:off x="2106200" y="2262300"/>
              <a:ext cx="29950" cy="30425"/>
            </a:xfrm>
            <a:custGeom>
              <a:avLst/>
              <a:gdLst/>
              <a:ahLst/>
              <a:cxnLst/>
              <a:rect l="l" t="t" r="r" b="b"/>
              <a:pathLst>
                <a:path w="1198" h="1217" extrusionOk="0">
                  <a:moveTo>
                    <a:pt x="599" y="0"/>
                  </a:moveTo>
                  <a:lnTo>
                    <a:pt x="483" y="20"/>
                  </a:lnTo>
                  <a:lnTo>
                    <a:pt x="367" y="58"/>
                  </a:lnTo>
                  <a:lnTo>
                    <a:pt x="251" y="116"/>
                  </a:lnTo>
                  <a:lnTo>
                    <a:pt x="174" y="193"/>
                  </a:lnTo>
                  <a:lnTo>
                    <a:pt x="97" y="271"/>
                  </a:lnTo>
                  <a:lnTo>
                    <a:pt x="39" y="386"/>
                  </a:lnTo>
                  <a:lnTo>
                    <a:pt x="0" y="483"/>
                  </a:lnTo>
                  <a:lnTo>
                    <a:pt x="0" y="618"/>
                  </a:lnTo>
                  <a:lnTo>
                    <a:pt x="0" y="734"/>
                  </a:lnTo>
                  <a:lnTo>
                    <a:pt x="39" y="850"/>
                  </a:lnTo>
                  <a:lnTo>
                    <a:pt x="97" y="946"/>
                  </a:lnTo>
                  <a:lnTo>
                    <a:pt x="174" y="1043"/>
                  </a:lnTo>
                  <a:lnTo>
                    <a:pt x="251" y="1120"/>
                  </a:lnTo>
                  <a:lnTo>
                    <a:pt x="367" y="1178"/>
                  </a:lnTo>
                  <a:lnTo>
                    <a:pt x="483" y="1216"/>
                  </a:lnTo>
                  <a:lnTo>
                    <a:pt x="715" y="1216"/>
                  </a:lnTo>
                  <a:lnTo>
                    <a:pt x="830" y="1178"/>
                  </a:lnTo>
                  <a:lnTo>
                    <a:pt x="946" y="1120"/>
                  </a:lnTo>
                  <a:lnTo>
                    <a:pt x="1023" y="1043"/>
                  </a:lnTo>
                  <a:lnTo>
                    <a:pt x="1101" y="946"/>
                  </a:lnTo>
                  <a:lnTo>
                    <a:pt x="1159" y="850"/>
                  </a:lnTo>
                  <a:lnTo>
                    <a:pt x="1197" y="734"/>
                  </a:lnTo>
                  <a:lnTo>
                    <a:pt x="1197" y="618"/>
                  </a:lnTo>
                  <a:lnTo>
                    <a:pt x="1197" y="483"/>
                  </a:lnTo>
                  <a:lnTo>
                    <a:pt x="1159" y="386"/>
                  </a:lnTo>
                  <a:lnTo>
                    <a:pt x="1101" y="271"/>
                  </a:lnTo>
                  <a:lnTo>
                    <a:pt x="1023" y="193"/>
                  </a:lnTo>
                  <a:lnTo>
                    <a:pt x="946" y="116"/>
                  </a:lnTo>
                  <a:lnTo>
                    <a:pt x="830" y="58"/>
                  </a:lnTo>
                  <a:lnTo>
                    <a:pt x="715" y="20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5"/>
            <p:cNvSpPr/>
            <p:nvPr/>
          </p:nvSpPr>
          <p:spPr>
            <a:xfrm>
              <a:off x="2106200" y="2262300"/>
              <a:ext cx="29950" cy="30425"/>
            </a:xfrm>
            <a:custGeom>
              <a:avLst/>
              <a:gdLst/>
              <a:ahLst/>
              <a:cxnLst/>
              <a:rect l="l" t="t" r="r" b="b"/>
              <a:pathLst>
                <a:path w="1198" h="1217" fill="none" extrusionOk="0">
                  <a:moveTo>
                    <a:pt x="1197" y="618"/>
                  </a:moveTo>
                  <a:lnTo>
                    <a:pt x="1197" y="618"/>
                  </a:lnTo>
                  <a:lnTo>
                    <a:pt x="1197" y="734"/>
                  </a:lnTo>
                  <a:lnTo>
                    <a:pt x="1159" y="850"/>
                  </a:lnTo>
                  <a:lnTo>
                    <a:pt x="1101" y="946"/>
                  </a:lnTo>
                  <a:lnTo>
                    <a:pt x="1023" y="1043"/>
                  </a:lnTo>
                  <a:lnTo>
                    <a:pt x="946" y="1120"/>
                  </a:lnTo>
                  <a:lnTo>
                    <a:pt x="830" y="1178"/>
                  </a:lnTo>
                  <a:lnTo>
                    <a:pt x="715" y="1216"/>
                  </a:lnTo>
                  <a:lnTo>
                    <a:pt x="599" y="1216"/>
                  </a:lnTo>
                  <a:lnTo>
                    <a:pt x="599" y="1216"/>
                  </a:lnTo>
                  <a:lnTo>
                    <a:pt x="483" y="1216"/>
                  </a:lnTo>
                  <a:lnTo>
                    <a:pt x="367" y="1178"/>
                  </a:lnTo>
                  <a:lnTo>
                    <a:pt x="251" y="1120"/>
                  </a:lnTo>
                  <a:lnTo>
                    <a:pt x="174" y="1043"/>
                  </a:lnTo>
                  <a:lnTo>
                    <a:pt x="97" y="946"/>
                  </a:lnTo>
                  <a:lnTo>
                    <a:pt x="39" y="850"/>
                  </a:lnTo>
                  <a:lnTo>
                    <a:pt x="0" y="734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0" y="483"/>
                  </a:lnTo>
                  <a:lnTo>
                    <a:pt x="39" y="386"/>
                  </a:lnTo>
                  <a:lnTo>
                    <a:pt x="97" y="271"/>
                  </a:lnTo>
                  <a:lnTo>
                    <a:pt x="174" y="193"/>
                  </a:lnTo>
                  <a:lnTo>
                    <a:pt x="251" y="116"/>
                  </a:lnTo>
                  <a:lnTo>
                    <a:pt x="367" y="58"/>
                  </a:lnTo>
                  <a:lnTo>
                    <a:pt x="483" y="20"/>
                  </a:lnTo>
                  <a:lnTo>
                    <a:pt x="599" y="0"/>
                  </a:lnTo>
                  <a:lnTo>
                    <a:pt x="599" y="0"/>
                  </a:lnTo>
                  <a:lnTo>
                    <a:pt x="715" y="20"/>
                  </a:lnTo>
                  <a:lnTo>
                    <a:pt x="830" y="58"/>
                  </a:lnTo>
                  <a:lnTo>
                    <a:pt x="946" y="116"/>
                  </a:lnTo>
                  <a:lnTo>
                    <a:pt x="1023" y="193"/>
                  </a:lnTo>
                  <a:lnTo>
                    <a:pt x="1101" y="271"/>
                  </a:lnTo>
                  <a:lnTo>
                    <a:pt x="1159" y="386"/>
                  </a:lnTo>
                  <a:lnTo>
                    <a:pt x="1197" y="483"/>
                  </a:lnTo>
                  <a:lnTo>
                    <a:pt x="1197" y="6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5"/>
            <p:cNvSpPr/>
            <p:nvPr/>
          </p:nvSpPr>
          <p:spPr>
            <a:xfrm>
              <a:off x="2157825" y="2343350"/>
              <a:ext cx="29950" cy="12100"/>
            </a:xfrm>
            <a:custGeom>
              <a:avLst/>
              <a:gdLst/>
              <a:ahLst/>
              <a:cxnLst/>
              <a:rect l="l" t="t" r="r" b="b"/>
              <a:pathLst>
                <a:path w="1198" h="484" extrusionOk="0">
                  <a:moveTo>
                    <a:pt x="483" y="1"/>
                  </a:moveTo>
                  <a:lnTo>
                    <a:pt x="387" y="39"/>
                  </a:lnTo>
                  <a:lnTo>
                    <a:pt x="290" y="78"/>
                  </a:lnTo>
                  <a:lnTo>
                    <a:pt x="213" y="136"/>
                  </a:lnTo>
                  <a:lnTo>
                    <a:pt x="136" y="194"/>
                  </a:lnTo>
                  <a:lnTo>
                    <a:pt x="78" y="290"/>
                  </a:lnTo>
                  <a:lnTo>
                    <a:pt x="20" y="368"/>
                  </a:lnTo>
                  <a:lnTo>
                    <a:pt x="1" y="464"/>
                  </a:lnTo>
                  <a:lnTo>
                    <a:pt x="232" y="483"/>
                  </a:lnTo>
                  <a:lnTo>
                    <a:pt x="1197" y="483"/>
                  </a:lnTo>
                  <a:lnTo>
                    <a:pt x="1159" y="368"/>
                  </a:lnTo>
                  <a:lnTo>
                    <a:pt x="1120" y="290"/>
                  </a:lnTo>
                  <a:lnTo>
                    <a:pt x="1062" y="213"/>
                  </a:lnTo>
                  <a:lnTo>
                    <a:pt x="1004" y="155"/>
                  </a:lnTo>
                  <a:lnTo>
                    <a:pt x="927" y="97"/>
                  </a:lnTo>
                  <a:lnTo>
                    <a:pt x="850" y="59"/>
                  </a:lnTo>
                  <a:lnTo>
                    <a:pt x="773" y="20"/>
                  </a:lnTo>
                  <a:lnTo>
                    <a:pt x="676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5"/>
            <p:cNvSpPr/>
            <p:nvPr/>
          </p:nvSpPr>
          <p:spPr>
            <a:xfrm>
              <a:off x="2157825" y="2343350"/>
              <a:ext cx="29950" cy="12100"/>
            </a:xfrm>
            <a:custGeom>
              <a:avLst/>
              <a:gdLst/>
              <a:ahLst/>
              <a:cxnLst/>
              <a:rect l="l" t="t" r="r" b="b"/>
              <a:pathLst>
                <a:path w="1198" h="484" fill="none" extrusionOk="0">
                  <a:moveTo>
                    <a:pt x="1197" y="483"/>
                  </a:moveTo>
                  <a:lnTo>
                    <a:pt x="1197" y="483"/>
                  </a:lnTo>
                  <a:lnTo>
                    <a:pt x="1043" y="483"/>
                  </a:lnTo>
                  <a:lnTo>
                    <a:pt x="1043" y="483"/>
                  </a:lnTo>
                  <a:lnTo>
                    <a:pt x="232" y="483"/>
                  </a:lnTo>
                  <a:lnTo>
                    <a:pt x="232" y="483"/>
                  </a:lnTo>
                  <a:lnTo>
                    <a:pt x="1" y="464"/>
                  </a:lnTo>
                  <a:lnTo>
                    <a:pt x="1" y="464"/>
                  </a:lnTo>
                  <a:lnTo>
                    <a:pt x="20" y="368"/>
                  </a:lnTo>
                  <a:lnTo>
                    <a:pt x="78" y="290"/>
                  </a:lnTo>
                  <a:lnTo>
                    <a:pt x="136" y="194"/>
                  </a:lnTo>
                  <a:lnTo>
                    <a:pt x="213" y="136"/>
                  </a:lnTo>
                  <a:lnTo>
                    <a:pt x="290" y="78"/>
                  </a:lnTo>
                  <a:lnTo>
                    <a:pt x="387" y="39"/>
                  </a:lnTo>
                  <a:lnTo>
                    <a:pt x="483" y="1"/>
                  </a:lnTo>
                  <a:lnTo>
                    <a:pt x="580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676" y="1"/>
                  </a:lnTo>
                  <a:lnTo>
                    <a:pt x="773" y="20"/>
                  </a:lnTo>
                  <a:lnTo>
                    <a:pt x="850" y="59"/>
                  </a:lnTo>
                  <a:lnTo>
                    <a:pt x="927" y="97"/>
                  </a:lnTo>
                  <a:lnTo>
                    <a:pt x="1004" y="155"/>
                  </a:lnTo>
                  <a:lnTo>
                    <a:pt x="1062" y="213"/>
                  </a:lnTo>
                  <a:lnTo>
                    <a:pt x="1120" y="290"/>
                  </a:lnTo>
                  <a:lnTo>
                    <a:pt x="1159" y="368"/>
                  </a:lnTo>
                  <a:lnTo>
                    <a:pt x="1159" y="368"/>
                  </a:lnTo>
                  <a:lnTo>
                    <a:pt x="1197" y="48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5"/>
            <p:cNvSpPr/>
            <p:nvPr/>
          </p:nvSpPr>
          <p:spPr>
            <a:xfrm>
              <a:off x="2075325" y="2159525"/>
              <a:ext cx="152500" cy="196400"/>
            </a:xfrm>
            <a:custGeom>
              <a:avLst/>
              <a:gdLst/>
              <a:ahLst/>
              <a:cxnLst/>
              <a:rect l="l" t="t" r="r" b="b"/>
              <a:pathLst>
                <a:path w="6100" h="7856" extrusionOk="0">
                  <a:moveTo>
                    <a:pt x="1834" y="4111"/>
                  </a:moveTo>
                  <a:lnTo>
                    <a:pt x="1950" y="4131"/>
                  </a:lnTo>
                  <a:lnTo>
                    <a:pt x="2065" y="4169"/>
                  </a:lnTo>
                  <a:lnTo>
                    <a:pt x="2181" y="4227"/>
                  </a:lnTo>
                  <a:lnTo>
                    <a:pt x="2258" y="4304"/>
                  </a:lnTo>
                  <a:lnTo>
                    <a:pt x="2336" y="4382"/>
                  </a:lnTo>
                  <a:lnTo>
                    <a:pt x="2394" y="4497"/>
                  </a:lnTo>
                  <a:lnTo>
                    <a:pt x="2432" y="4594"/>
                  </a:lnTo>
                  <a:lnTo>
                    <a:pt x="2432" y="4729"/>
                  </a:lnTo>
                  <a:lnTo>
                    <a:pt x="2432" y="4845"/>
                  </a:lnTo>
                  <a:lnTo>
                    <a:pt x="2394" y="4961"/>
                  </a:lnTo>
                  <a:lnTo>
                    <a:pt x="2336" y="5057"/>
                  </a:lnTo>
                  <a:lnTo>
                    <a:pt x="2258" y="5154"/>
                  </a:lnTo>
                  <a:lnTo>
                    <a:pt x="2181" y="5231"/>
                  </a:lnTo>
                  <a:lnTo>
                    <a:pt x="2065" y="5289"/>
                  </a:lnTo>
                  <a:lnTo>
                    <a:pt x="1950" y="5327"/>
                  </a:lnTo>
                  <a:lnTo>
                    <a:pt x="1718" y="5327"/>
                  </a:lnTo>
                  <a:lnTo>
                    <a:pt x="1602" y="5289"/>
                  </a:lnTo>
                  <a:lnTo>
                    <a:pt x="1486" y="5231"/>
                  </a:lnTo>
                  <a:lnTo>
                    <a:pt x="1409" y="5154"/>
                  </a:lnTo>
                  <a:lnTo>
                    <a:pt x="1332" y="5057"/>
                  </a:lnTo>
                  <a:lnTo>
                    <a:pt x="1274" y="4961"/>
                  </a:lnTo>
                  <a:lnTo>
                    <a:pt x="1235" y="4845"/>
                  </a:lnTo>
                  <a:lnTo>
                    <a:pt x="1235" y="4729"/>
                  </a:lnTo>
                  <a:lnTo>
                    <a:pt x="1235" y="4594"/>
                  </a:lnTo>
                  <a:lnTo>
                    <a:pt x="1274" y="4497"/>
                  </a:lnTo>
                  <a:lnTo>
                    <a:pt x="1332" y="4382"/>
                  </a:lnTo>
                  <a:lnTo>
                    <a:pt x="1409" y="4304"/>
                  </a:lnTo>
                  <a:lnTo>
                    <a:pt x="1486" y="4227"/>
                  </a:lnTo>
                  <a:lnTo>
                    <a:pt x="1602" y="4169"/>
                  </a:lnTo>
                  <a:lnTo>
                    <a:pt x="1718" y="4131"/>
                  </a:lnTo>
                  <a:lnTo>
                    <a:pt x="1834" y="4111"/>
                  </a:lnTo>
                  <a:close/>
                  <a:moveTo>
                    <a:pt x="2587" y="0"/>
                  </a:moveTo>
                  <a:lnTo>
                    <a:pt x="2316" y="77"/>
                  </a:lnTo>
                  <a:lnTo>
                    <a:pt x="2181" y="116"/>
                  </a:lnTo>
                  <a:lnTo>
                    <a:pt x="2065" y="193"/>
                  </a:lnTo>
                  <a:lnTo>
                    <a:pt x="1988" y="290"/>
                  </a:lnTo>
                  <a:lnTo>
                    <a:pt x="1930" y="406"/>
                  </a:lnTo>
                  <a:lnTo>
                    <a:pt x="1815" y="656"/>
                  </a:lnTo>
                  <a:lnTo>
                    <a:pt x="1757" y="811"/>
                  </a:lnTo>
                  <a:lnTo>
                    <a:pt x="1699" y="907"/>
                  </a:lnTo>
                  <a:lnTo>
                    <a:pt x="1660" y="965"/>
                  </a:lnTo>
                  <a:lnTo>
                    <a:pt x="1622" y="985"/>
                  </a:lnTo>
                  <a:lnTo>
                    <a:pt x="1544" y="1062"/>
                  </a:lnTo>
                  <a:lnTo>
                    <a:pt x="1467" y="1120"/>
                  </a:lnTo>
                  <a:lnTo>
                    <a:pt x="1274" y="1235"/>
                  </a:lnTo>
                  <a:lnTo>
                    <a:pt x="1081" y="1332"/>
                  </a:lnTo>
                  <a:lnTo>
                    <a:pt x="1004" y="1409"/>
                  </a:lnTo>
                  <a:lnTo>
                    <a:pt x="946" y="1486"/>
                  </a:lnTo>
                  <a:lnTo>
                    <a:pt x="907" y="1583"/>
                  </a:lnTo>
                  <a:lnTo>
                    <a:pt x="869" y="1679"/>
                  </a:lnTo>
                  <a:lnTo>
                    <a:pt x="849" y="1911"/>
                  </a:lnTo>
                  <a:lnTo>
                    <a:pt x="830" y="2143"/>
                  </a:lnTo>
                  <a:lnTo>
                    <a:pt x="811" y="2239"/>
                  </a:lnTo>
                  <a:lnTo>
                    <a:pt x="772" y="2336"/>
                  </a:lnTo>
                  <a:lnTo>
                    <a:pt x="714" y="2432"/>
                  </a:lnTo>
                  <a:lnTo>
                    <a:pt x="579" y="2587"/>
                  </a:lnTo>
                  <a:lnTo>
                    <a:pt x="444" y="2722"/>
                  </a:lnTo>
                  <a:lnTo>
                    <a:pt x="328" y="2876"/>
                  </a:lnTo>
                  <a:lnTo>
                    <a:pt x="270" y="2953"/>
                  </a:lnTo>
                  <a:lnTo>
                    <a:pt x="232" y="3050"/>
                  </a:lnTo>
                  <a:lnTo>
                    <a:pt x="232" y="3088"/>
                  </a:lnTo>
                  <a:lnTo>
                    <a:pt x="213" y="3185"/>
                  </a:lnTo>
                  <a:lnTo>
                    <a:pt x="232" y="3339"/>
                  </a:lnTo>
                  <a:lnTo>
                    <a:pt x="270" y="3513"/>
                  </a:lnTo>
                  <a:lnTo>
                    <a:pt x="290" y="3667"/>
                  </a:lnTo>
                  <a:lnTo>
                    <a:pt x="309" y="3822"/>
                  </a:lnTo>
                  <a:lnTo>
                    <a:pt x="309" y="3918"/>
                  </a:lnTo>
                  <a:lnTo>
                    <a:pt x="290" y="4015"/>
                  </a:lnTo>
                  <a:lnTo>
                    <a:pt x="232" y="4111"/>
                  </a:lnTo>
                  <a:lnTo>
                    <a:pt x="135" y="4324"/>
                  </a:lnTo>
                  <a:lnTo>
                    <a:pt x="39" y="4517"/>
                  </a:lnTo>
                  <a:lnTo>
                    <a:pt x="0" y="4632"/>
                  </a:lnTo>
                  <a:lnTo>
                    <a:pt x="0" y="4729"/>
                  </a:lnTo>
                  <a:lnTo>
                    <a:pt x="0" y="4845"/>
                  </a:lnTo>
                  <a:lnTo>
                    <a:pt x="39" y="4941"/>
                  </a:lnTo>
                  <a:lnTo>
                    <a:pt x="135" y="5154"/>
                  </a:lnTo>
                  <a:lnTo>
                    <a:pt x="232" y="5347"/>
                  </a:lnTo>
                  <a:lnTo>
                    <a:pt x="290" y="5443"/>
                  </a:lnTo>
                  <a:lnTo>
                    <a:pt x="309" y="5559"/>
                  </a:lnTo>
                  <a:lnTo>
                    <a:pt x="309" y="5636"/>
                  </a:lnTo>
                  <a:lnTo>
                    <a:pt x="290" y="5791"/>
                  </a:lnTo>
                  <a:lnTo>
                    <a:pt x="270" y="5964"/>
                  </a:lnTo>
                  <a:lnTo>
                    <a:pt x="232" y="6119"/>
                  </a:lnTo>
                  <a:lnTo>
                    <a:pt x="213" y="6273"/>
                  </a:lnTo>
                  <a:lnTo>
                    <a:pt x="232" y="6427"/>
                  </a:lnTo>
                  <a:lnTo>
                    <a:pt x="270" y="6524"/>
                  </a:lnTo>
                  <a:lnTo>
                    <a:pt x="328" y="6620"/>
                  </a:lnTo>
                  <a:lnTo>
                    <a:pt x="483" y="6775"/>
                  </a:lnTo>
                  <a:lnTo>
                    <a:pt x="656" y="6949"/>
                  </a:lnTo>
                  <a:lnTo>
                    <a:pt x="714" y="7026"/>
                  </a:lnTo>
                  <a:lnTo>
                    <a:pt x="772" y="7122"/>
                  </a:lnTo>
                  <a:lnTo>
                    <a:pt x="811" y="7277"/>
                  </a:lnTo>
                  <a:lnTo>
                    <a:pt x="830" y="7431"/>
                  </a:lnTo>
                  <a:lnTo>
                    <a:pt x="869" y="7740"/>
                  </a:lnTo>
                  <a:lnTo>
                    <a:pt x="1679" y="7779"/>
                  </a:lnTo>
                  <a:lnTo>
                    <a:pt x="3301" y="7817"/>
                  </a:lnTo>
                  <a:lnTo>
                    <a:pt x="3320" y="7721"/>
                  </a:lnTo>
                  <a:lnTo>
                    <a:pt x="3378" y="7643"/>
                  </a:lnTo>
                  <a:lnTo>
                    <a:pt x="3436" y="7547"/>
                  </a:lnTo>
                  <a:lnTo>
                    <a:pt x="3513" y="7489"/>
                  </a:lnTo>
                  <a:lnTo>
                    <a:pt x="3590" y="7431"/>
                  </a:lnTo>
                  <a:lnTo>
                    <a:pt x="3687" y="7392"/>
                  </a:lnTo>
                  <a:lnTo>
                    <a:pt x="3783" y="7354"/>
                  </a:lnTo>
                  <a:lnTo>
                    <a:pt x="3976" y="7354"/>
                  </a:lnTo>
                  <a:lnTo>
                    <a:pt x="4073" y="7373"/>
                  </a:lnTo>
                  <a:lnTo>
                    <a:pt x="4150" y="7412"/>
                  </a:lnTo>
                  <a:lnTo>
                    <a:pt x="4227" y="7450"/>
                  </a:lnTo>
                  <a:lnTo>
                    <a:pt x="4304" y="7508"/>
                  </a:lnTo>
                  <a:lnTo>
                    <a:pt x="4362" y="7566"/>
                  </a:lnTo>
                  <a:lnTo>
                    <a:pt x="4420" y="7643"/>
                  </a:lnTo>
                  <a:lnTo>
                    <a:pt x="4459" y="7721"/>
                  </a:lnTo>
                  <a:lnTo>
                    <a:pt x="4497" y="7836"/>
                  </a:lnTo>
                  <a:lnTo>
                    <a:pt x="6061" y="7856"/>
                  </a:lnTo>
                  <a:lnTo>
                    <a:pt x="6099" y="7856"/>
                  </a:lnTo>
                  <a:lnTo>
                    <a:pt x="6041" y="7392"/>
                  </a:lnTo>
                  <a:lnTo>
                    <a:pt x="5964" y="6929"/>
                  </a:lnTo>
                  <a:lnTo>
                    <a:pt x="5868" y="6447"/>
                  </a:lnTo>
                  <a:lnTo>
                    <a:pt x="5771" y="5984"/>
                  </a:lnTo>
                  <a:lnTo>
                    <a:pt x="5655" y="5540"/>
                  </a:lnTo>
                  <a:lnTo>
                    <a:pt x="5520" y="5076"/>
                  </a:lnTo>
                  <a:lnTo>
                    <a:pt x="5366" y="4613"/>
                  </a:lnTo>
                  <a:lnTo>
                    <a:pt x="5211" y="4169"/>
                  </a:lnTo>
                  <a:lnTo>
                    <a:pt x="4980" y="3629"/>
                  </a:lnTo>
                  <a:lnTo>
                    <a:pt x="4748" y="3088"/>
                  </a:lnTo>
                  <a:lnTo>
                    <a:pt x="4478" y="2567"/>
                  </a:lnTo>
                  <a:lnTo>
                    <a:pt x="4189" y="2046"/>
                  </a:lnTo>
                  <a:lnTo>
                    <a:pt x="4073" y="2085"/>
                  </a:lnTo>
                  <a:lnTo>
                    <a:pt x="3938" y="2104"/>
                  </a:lnTo>
                  <a:lnTo>
                    <a:pt x="3803" y="2085"/>
                  </a:lnTo>
                  <a:lnTo>
                    <a:pt x="3706" y="2065"/>
                  </a:lnTo>
                  <a:lnTo>
                    <a:pt x="3590" y="2008"/>
                  </a:lnTo>
                  <a:lnTo>
                    <a:pt x="3513" y="1930"/>
                  </a:lnTo>
                  <a:lnTo>
                    <a:pt x="3436" y="1834"/>
                  </a:lnTo>
                  <a:lnTo>
                    <a:pt x="3378" y="1737"/>
                  </a:lnTo>
                  <a:lnTo>
                    <a:pt x="3339" y="1622"/>
                  </a:lnTo>
                  <a:lnTo>
                    <a:pt x="3320" y="1506"/>
                  </a:lnTo>
                  <a:lnTo>
                    <a:pt x="3339" y="1371"/>
                  </a:lnTo>
                  <a:lnTo>
                    <a:pt x="3378" y="1255"/>
                  </a:lnTo>
                  <a:lnTo>
                    <a:pt x="3436" y="1139"/>
                  </a:lnTo>
                  <a:lnTo>
                    <a:pt x="3513" y="1062"/>
                  </a:lnTo>
                  <a:lnTo>
                    <a:pt x="3436" y="927"/>
                  </a:lnTo>
                  <a:lnTo>
                    <a:pt x="3146" y="579"/>
                  </a:lnTo>
                  <a:lnTo>
                    <a:pt x="2837" y="232"/>
                  </a:lnTo>
                  <a:lnTo>
                    <a:pt x="2587" y="0"/>
                  </a:lnTo>
                  <a:close/>
                </a:path>
              </a:pathLst>
            </a:custGeom>
            <a:solidFill>
              <a:srgbClr val="000000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5"/>
            <p:cNvSpPr/>
            <p:nvPr/>
          </p:nvSpPr>
          <p:spPr>
            <a:xfrm>
              <a:off x="2106200" y="2262300"/>
              <a:ext cx="29950" cy="30425"/>
            </a:xfrm>
            <a:custGeom>
              <a:avLst/>
              <a:gdLst/>
              <a:ahLst/>
              <a:cxnLst/>
              <a:rect l="l" t="t" r="r" b="b"/>
              <a:pathLst>
                <a:path w="1198" h="1217" fill="none" extrusionOk="0">
                  <a:moveTo>
                    <a:pt x="599" y="1216"/>
                  </a:moveTo>
                  <a:lnTo>
                    <a:pt x="599" y="1216"/>
                  </a:lnTo>
                  <a:lnTo>
                    <a:pt x="483" y="1216"/>
                  </a:lnTo>
                  <a:lnTo>
                    <a:pt x="367" y="1178"/>
                  </a:lnTo>
                  <a:lnTo>
                    <a:pt x="251" y="1120"/>
                  </a:lnTo>
                  <a:lnTo>
                    <a:pt x="174" y="1043"/>
                  </a:lnTo>
                  <a:lnTo>
                    <a:pt x="97" y="946"/>
                  </a:lnTo>
                  <a:lnTo>
                    <a:pt x="39" y="850"/>
                  </a:lnTo>
                  <a:lnTo>
                    <a:pt x="0" y="734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0" y="483"/>
                  </a:lnTo>
                  <a:lnTo>
                    <a:pt x="39" y="386"/>
                  </a:lnTo>
                  <a:lnTo>
                    <a:pt x="97" y="271"/>
                  </a:lnTo>
                  <a:lnTo>
                    <a:pt x="174" y="193"/>
                  </a:lnTo>
                  <a:lnTo>
                    <a:pt x="251" y="116"/>
                  </a:lnTo>
                  <a:lnTo>
                    <a:pt x="367" y="58"/>
                  </a:lnTo>
                  <a:lnTo>
                    <a:pt x="483" y="20"/>
                  </a:lnTo>
                  <a:lnTo>
                    <a:pt x="599" y="0"/>
                  </a:lnTo>
                  <a:lnTo>
                    <a:pt x="599" y="0"/>
                  </a:lnTo>
                  <a:lnTo>
                    <a:pt x="715" y="20"/>
                  </a:lnTo>
                  <a:lnTo>
                    <a:pt x="830" y="58"/>
                  </a:lnTo>
                  <a:lnTo>
                    <a:pt x="946" y="116"/>
                  </a:lnTo>
                  <a:lnTo>
                    <a:pt x="1023" y="193"/>
                  </a:lnTo>
                  <a:lnTo>
                    <a:pt x="1101" y="271"/>
                  </a:lnTo>
                  <a:lnTo>
                    <a:pt x="1159" y="386"/>
                  </a:lnTo>
                  <a:lnTo>
                    <a:pt x="1197" y="483"/>
                  </a:lnTo>
                  <a:lnTo>
                    <a:pt x="1197" y="618"/>
                  </a:lnTo>
                  <a:lnTo>
                    <a:pt x="1197" y="618"/>
                  </a:lnTo>
                  <a:lnTo>
                    <a:pt x="1197" y="734"/>
                  </a:lnTo>
                  <a:lnTo>
                    <a:pt x="1159" y="850"/>
                  </a:lnTo>
                  <a:lnTo>
                    <a:pt x="1101" y="946"/>
                  </a:lnTo>
                  <a:lnTo>
                    <a:pt x="1023" y="1043"/>
                  </a:lnTo>
                  <a:lnTo>
                    <a:pt x="946" y="1120"/>
                  </a:lnTo>
                  <a:lnTo>
                    <a:pt x="830" y="1178"/>
                  </a:lnTo>
                  <a:lnTo>
                    <a:pt x="715" y="1216"/>
                  </a:lnTo>
                  <a:lnTo>
                    <a:pt x="599" y="12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5"/>
            <p:cNvSpPr/>
            <p:nvPr/>
          </p:nvSpPr>
          <p:spPr>
            <a:xfrm>
              <a:off x="2075325" y="2159525"/>
              <a:ext cx="152500" cy="196400"/>
            </a:xfrm>
            <a:custGeom>
              <a:avLst/>
              <a:gdLst/>
              <a:ahLst/>
              <a:cxnLst/>
              <a:rect l="l" t="t" r="r" b="b"/>
              <a:pathLst>
                <a:path w="6100" h="7856" fill="none" extrusionOk="0">
                  <a:moveTo>
                    <a:pt x="2587" y="0"/>
                  </a:moveTo>
                  <a:lnTo>
                    <a:pt x="2587" y="0"/>
                  </a:lnTo>
                  <a:lnTo>
                    <a:pt x="2587" y="0"/>
                  </a:lnTo>
                  <a:lnTo>
                    <a:pt x="2316" y="77"/>
                  </a:lnTo>
                  <a:lnTo>
                    <a:pt x="2181" y="116"/>
                  </a:lnTo>
                  <a:lnTo>
                    <a:pt x="2065" y="193"/>
                  </a:lnTo>
                  <a:lnTo>
                    <a:pt x="2065" y="193"/>
                  </a:lnTo>
                  <a:lnTo>
                    <a:pt x="1988" y="290"/>
                  </a:lnTo>
                  <a:lnTo>
                    <a:pt x="1930" y="406"/>
                  </a:lnTo>
                  <a:lnTo>
                    <a:pt x="1815" y="656"/>
                  </a:lnTo>
                  <a:lnTo>
                    <a:pt x="1815" y="656"/>
                  </a:lnTo>
                  <a:lnTo>
                    <a:pt x="1757" y="811"/>
                  </a:lnTo>
                  <a:lnTo>
                    <a:pt x="1699" y="907"/>
                  </a:lnTo>
                  <a:lnTo>
                    <a:pt x="1660" y="965"/>
                  </a:lnTo>
                  <a:lnTo>
                    <a:pt x="1660" y="965"/>
                  </a:lnTo>
                  <a:lnTo>
                    <a:pt x="1622" y="985"/>
                  </a:lnTo>
                  <a:lnTo>
                    <a:pt x="1622" y="985"/>
                  </a:lnTo>
                  <a:lnTo>
                    <a:pt x="1544" y="1062"/>
                  </a:lnTo>
                  <a:lnTo>
                    <a:pt x="1467" y="1120"/>
                  </a:lnTo>
                  <a:lnTo>
                    <a:pt x="1274" y="1235"/>
                  </a:lnTo>
                  <a:lnTo>
                    <a:pt x="1081" y="1332"/>
                  </a:lnTo>
                  <a:lnTo>
                    <a:pt x="1004" y="1409"/>
                  </a:lnTo>
                  <a:lnTo>
                    <a:pt x="946" y="1486"/>
                  </a:lnTo>
                  <a:lnTo>
                    <a:pt x="946" y="1486"/>
                  </a:lnTo>
                  <a:lnTo>
                    <a:pt x="907" y="1583"/>
                  </a:lnTo>
                  <a:lnTo>
                    <a:pt x="869" y="1679"/>
                  </a:lnTo>
                  <a:lnTo>
                    <a:pt x="849" y="1911"/>
                  </a:lnTo>
                  <a:lnTo>
                    <a:pt x="830" y="2143"/>
                  </a:lnTo>
                  <a:lnTo>
                    <a:pt x="811" y="2239"/>
                  </a:lnTo>
                  <a:lnTo>
                    <a:pt x="772" y="2336"/>
                  </a:lnTo>
                  <a:lnTo>
                    <a:pt x="772" y="2336"/>
                  </a:lnTo>
                  <a:lnTo>
                    <a:pt x="714" y="2432"/>
                  </a:lnTo>
                  <a:lnTo>
                    <a:pt x="714" y="2432"/>
                  </a:lnTo>
                  <a:lnTo>
                    <a:pt x="579" y="2587"/>
                  </a:lnTo>
                  <a:lnTo>
                    <a:pt x="444" y="2722"/>
                  </a:lnTo>
                  <a:lnTo>
                    <a:pt x="328" y="2876"/>
                  </a:lnTo>
                  <a:lnTo>
                    <a:pt x="270" y="2953"/>
                  </a:lnTo>
                  <a:lnTo>
                    <a:pt x="232" y="3050"/>
                  </a:lnTo>
                  <a:lnTo>
                    <a:pt x="232" y="3050"/>
                  </a:lnTo>
                  <a:lnTo>
                    <a:pt x="232" y="3088"/>
                  </a:lnTo>
                  <a:lnTo>
                    <a:pt x="232" y="3088"/>
                  </a:lnTo>
                  <a:lnTo>
                    <a:pt x="213" y="3185"/>
                  </a:lnTo>
                  <a:lnTo>
                    <a:pt x="213" y="3185"/>
                  </a:lnTo>
                  <a:lnTo>
                    <a:pt x="232" y="3339"/>
                  </a:lnTo>
                  <a:lnTo>
                    <a:pt x="270" y="3513"/>
                  </a:lnTo>
                  <a:lnTo>
                    <a:pt x="290" y="3667"/>
                  </a:lnTo>
                  <a:lnTo>
                    <a:pt x="309" y="3822"/>
                  </a:lnTo>
                  <a:lnTo>
                    <a:pt x="309" y="3822"/>
                  </a:lnTo>
                  <a:lnTo>
                    <a:pt x="309" y="3918"/>
                  </a:lnTo>
                  <a:lnTo>
                    <a:pt x="309" y="3918"/>
                  </a:lnTo>
                  <a:lnTo>
                    <a:pt x="290" y="4015"/>
                  </a:lnTo>
                  <a:lnTo>
                    <a:pt x="232" y="4111"/>
                  </a:lnTo>
                  <a:lnTo>
                    <a:pt x="135" y="4324"/>
                  </a:lnTo>
                  <a:lnTo>
                    <a:pt x="135" y="4324"/>
                  </a:lnTo>
                  <a:lnTo>
                    <a:pt x="39" y="4517"/>
                  </a:lnTo>
                  <a:lnTo>
                    <a:pt x="0" y="4632"/>
                  </a:lnTo>
                  <a:lnTo>
                    <a:pt x="0" y="4729"/>
                  </a:lnTo>
                  <a:lnTo>
                    <a:pt x="0" y="4729"/>
                  </a:lnTo>
                  <a:lnTo>
                    <a:pt x="0" y="4845"/>
                  </a:lnTo>
                  <a:lnTo>
                    <a:pt x="39" y="4941"/>
                  </a:lnTo>
                  <a:lnTo>
                    <a:pt x="135" y="5154"/>
                  </a:lnTo>
                  <a:lnTo>
                    <a:pt x="232" y="5347"/>
                  </a:lnTo>
                  <a:lnTo>
                    <a:pt x="290" y="5443"/>
                  </a:lnTo>
                  <a:lnTo>
                    <a:pt x="309" y="5559"/>
                  </a:lnTo>
                  <a:lnTo>
                    <a:pt x="309" y="5559"/>
                  </a:lnTo>
                  <a:lnTo>
                    <a:pt x="309" y="5636"/>
                  </a:lnTo>
                  <a:lnTo>
                    <a:pt x="309" y="5636"/>
                  </a:lnTo>
                  <a:lnTo>
                    <a:pt x="290" y="5791"/>
                  </a:lnTo>
                  <a:lnTo>
                    <a:pt x="270" y="5964"/>
                  </a:lnTo>
                  <a:lnTo>
                    <a:pt x="232" y="6119"/>
                  </a:lnTo>
                  <a:lnTo>
                    <a:pt x="213" y="6273"/>
                  </a:lnTo>
                  <a:lnTo>
                    <a:pt x="213" y="6273"/>
                  </a:lnTo>
                  <a:lnTo>
                    <a:pt x="232" y="6427"/>
                  </a:lnTo>
                  <a:lnTo>
                    <a:pt x="232" y="6427"/>
                  </a:lnTo>
                  <a:lnTo>
                    <a:pt x="270" y="6524"/>
                  </a:lnTo>
                  <a:lnTo>
                    <a:pt x="328" y="6620"/>
                  </a:lnTo>
                  <a:lnTo>
                    <a:pt x="483" y="6775"/>
                  </a:lnTo>
                  <a:lnTo>
                    <a:pt x="656" y="6949"/>
                  </a:lnTo>
                  <a:lnTo>
                    <a:pt x="714" y="7026"/>
                  </a:lnTo>
                  <a:lnTo>
                    <a:pt x="772" y="7122"/>
                  </a:lnTo>
                  <a:lnTo>
                    <a:pt x="772" y="7122"/>
                  </a:lnTo>
                  <a:lnTo>
                    <a:pt x="811" y="7277"/>
                  </a:lnTo>
                  <a:lnTo>
                    <a:pt x="830" y="7431"/>
                  </a:lnTo>
                  <a:lnTo>
                    <a:pt x="869" y="7740"/>
                  </a:lnTo>
                  <a:lnTo>
                    <a:pt x="869" y="7740"/>
                  </a:lnTo>
                  <a:lnTo>
                    <a:pt x="1679" y="7779"/>
                  </a:lnTo>
                  <a:lnTo>
                    <a:pt x="1679" y="7779"/>
                  </a:lnTo>
                  <a:lnTo>
                    <a:pt x="3301" y="7817"/>
                  </a:lnTo>
                  <a:lnTo>
                    <a:pt x="3301" y="7817"/>
                  </a:lnTo>
                  <a:lnTo>
                    <a:pt x="3301" y="7817"/>
                  </a:lnTo>
                  <a:lnTo>
                    <a:pt x="3320" y="7721"/>
                  </a:lnTo>
                  <a:lnTo>
                    <a:pt x="3378" y="7643"/>
                  </a:lnTo>
                  <a:lnTo>
                    <a:pt x="3436" y="7547"/>
                  </a:lnTo>
                  <a:lnTo>
                    <a:pt x="3513" y="7489"/>
                  </a:lnTo>
                  <a:lnTo>
                    <a:pt x="3590" y="7431"/>
                  </a:lnTo>
                  <a:lnTo>
                    <a:pt x="3687" y="7392"/>
                  </a:lnTo>
                  <a:lnTo>
                    <a:pt x="3783" y="7354"/>
                  </a:lnTo>
                  <a:lnTo>
                    <a:pt x="3880" y="7354"/>
                  </a:lnTo>
                  <a:lnTo>
                    <a:pt x="3899" y="7354"/>
                  </a:lnTo>
                  <a:lnTo>
                    <a:pt x="3899" y="7354"/>
                  </a:lnTo>
                  <a:lnTo>
                    <a:pt x="3976" y="7354"/>
                  </a:lnTo>
                  <a:lnTo>
                    <a:pt x="4073" y="7373"/>
                  </a:lnTo>
                  <a:lnTo>
                    <a:pt x="4150" y="7412"/>
                  </a:lnTo>
                  <a:lnTo>
                    <a:pt x="4227" y="7450"/>
                  </a:lnTo>
                  <a:lnTo>
                    <a:pt x="4304" y="7508"/>
                  </a:lnTo>
                  <a:lnTo>
                    <a:pt x="4362" y="7566"/>
                  </a:lnTo>
                  <a:lnTo>
                    <a:pt x="4420" y="7643"/>
                  </a:lnTo>
                  <a:lnTo>
                    <a:pt x="4459" y="7721"/>
                  </a:lnTo>
                  <a:lnTo>
                    <a:pt x="4459" y="7721"/>
                  </a:lnTo>
                  <a:lnTo>
                    <a:pt x="4497" y="7836"/>
                  </a:lnTo>
                  <a:lnTo>
                    <a:pt x="4497" y="7836"/>
                  </a:lnTo>
                  <a:lnTo>
                    <a:pt x="4497" y="7836"/>
                  </a:lnTo>
                  <a:lnTo>
                    <a:pt x="6061" y="7856"/>
                  </a:lnTo>
                  <a:lnTo>
                    <a:pt x="6099" y="7856"/>
                  </a:lnTo>
                  <a:lnTo>
                    <a:pt x="6099" y="7856"/>
                  </a:lnTo>
                  <a:lnTo>
                    <a:pt x="6041" y="7392"/>
                  </a:lnTo>
                  <a:lnTo>
                    <a:pt x="5964" y="6929"/>
                  </a:lnTo>
                  <a:lnTo>
                    <a:pt x="5868" y="6447"/>
                  </a:lnTo>
                  <a:lnTo>
                    <a:pt x="5771" y="5984"/>
                  </a:lnTo>
                  <a:lnTo>
                    <a:pt x="5655" y="5540"/>
                  </a:lnTo>
                  <a:lnTo>
                    <a:pt x="5520" y="5076"/>
                  </a:lnTo>
                  <a:lnTo>
                    <a:pt x="5366" y="4613"/>
                  </a:lnTo>
                  <a:lnTo>
                    <a:pt x="5211" y="4169"/>
                  </a:lnTo>
                  <a:lnTo>
                    <a:pt x="5211" y="4169"/>
                  </a:lnTo>
                  <a:lnTo>
                    <a:pt x="4980" y="3629"/>
                  </a:lnTo>
                  <a:lnTo>
                    <a:pt x="4748" y="3088"/>
                  </a:lnTo>
                  <a:lnTo>
                    <a:pt x="4478" y="2567"/>
                  </a:lnTo>
                  <a:lnTo>
                    <a:pt x="4189" y="2046"/>
                  </a:lnTo>
                  <a:lnTo>
                    <a:pt x="4189" y="2046"/>
                  </a:lnTo>
                  <a:lnTo>
                    <a:pt x="4189" y="2046"/>
                  </a:lnTo>
                  <a:lnTo>
                    <a:pt x="4073" y="2085"/>
                  </a:lnTo>
                  <a:lnTo>
                    <a:pt x="3938" y="2104"/>
                  </a:lnTo>
                  <a:lnTo>
                    <a:pt x="3938" y="2104"/>
                  </a:lnTo>
                  <a:lnTo>
                    <a:pt x="3803" y="2085"/>
                  </a:lnTo>
                  <a:lnTo>
                    <a:pt x="3706" y="2065"/>
                  </a:lnTo>
                  <a:lnTo>
                    <a:pt x="3590" y="2008"/>
                  </a:lnTo>
                  <a:lnTo>
                    <a:pt x="3513" y="1930"/>
                  </a:lnTo>
                  <a:lnTo>
                    <a:pt x="3436" y="1834"/>
                  </a:lnTo>
                  <a:lnTo>
                    <a:pt x="3378" y="1737"/>
                  </a:lnTo>
                  <a:lnTo>
                    <a:pt x="3339" y="1622"/>
                  </a:lnTo>
                  <a:lnTo>
                    <a:pt x="3320" y="1506"/>
                  </a:lnTo>
                  <a:lnTo>
                    <a:pt x="3320" y="1506"/>
                  </a:lnTo>
                  <a:lnTo>
                    <a:pt x="3339" y="1371"/>
                  </a:lnTo>
                  <a:lnTo>
                    <a:pt x="3378" y="1255"/>
                  </a:lnTo>
                  <a:lnTo>
                    <a:pt x="3436" y="1139"/>
                  </a:lnTo>
                  <a:lnTo>
                    <a:pt x="3513" y="1062"/>
                  </a:lnTo>
                  <a:lnTo>
                    <a:pt x="3513" y="1062"/>
                  </a:lnTo>
                  <a:lnTo>
                    <a:pt x="3436" y="927"/>
                  </a:lnTo>
                  <a:lnTo>
                    <a:pt x="3436" y="927"/>
                  </a:lnTo>
                  <a:lnTo>
                    <a:pt x="3146" y="579"/>
                  </a:lnTo>
                  <a:lnTo>
                    <a:pt x="2837" y="232"/>
                  </a:lnTo>
                  <a:lnTo>
                    <a:pt x="2837" y="232"/>
                  </a:lnTo>
                  <a:lnTo>
                    <a:pt x="258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5"/>
            <p:cNvSpPr/>
            <p:nvPr/>
          </p:nvSpPr>
          <p:spPr>
            <a:xfrm>
              <a:off x="2158300" y="2186050"/>
              <a:ext cx="21750" cy="26100"/>
            </a:xfrm>
            <a:custGeom>
              <a:avLst/>
              <a:gdLst/>
              <a:ahLst/>
              <a:cxnLst/>
              <a:rect l="l" t="t" r="r" b="b"/>
              <a:pathLst>
                <a:path w="870" h="1044" extrusionOk="0">
                  <a:moveTo>
                    <a:pt x="194" y="1"/>
                  </a:moveTo>
                  <a:lnTo>
                    <a:pt x="117" y="78"/>
                  </a:lnTo>
                  <a:lnTo>
                    <a:pt x="59" y="194"/>
                  </a:lnTo>
                  <a:lnTo>
                    <a:pt x="20" y="310"/>
                  </a:lnTo>
                  <a:lnTo>
                    <a:pt x="1" y="445"/>
                  </a:lnTo>
                  <a:lnTo>
                    <a:pt x="20" y="561"/>
                  </a:lnTo>
                  <a:lnTo>
                    <a:pt x="59" y="676"/>
                  </a:lnTo>
                  <a:lnTo>
                    <a:pt x="117" y="773"/>
                  </a:lnTo>
                  <a:lnTo>
                    <a:pt x="194" y="869"/>
                  </a:lnTo>
                  <a:lnTo>
                    <a:pt x="271" y="947"/>
                  </a:lnTo>
                  <a:lnTo>
                    <a:pt x="387" y="1004"/>
                  </a:lnTo>
                  <a:lnTo>
                    <a:pt x="484" y="1024"/>
                  </a:lnTo>
                  <a:lnTo>
                    <a:pt x="619" y="1043"/>
                  </a:lnTo>
                  <a:lnTo>
                    <a:pt x="754" y="1024"/>
                  </a:lnTo>
                  <a:lnTo>
                    <a:pt x="870" y="985"/>
                  </a:lnTo>
                  <a:lnTo>
                    <a:pt x="541" y="483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5"/>
            <p:cNvSpPr/>
            <p:nvPr/>
          </p:nvSpPr>
          <p:spPr>
            <a:xfrm>
              <a:off x="2158300" y="2186050"/>
              <a:ext cx="21750" cy="26100"/>
            </a:xfrm>
            <a:custGeom>
              <a:avLst/>
              <a:gdLst/>
              <a:ahLst/>
              <a:cxnLst/>
              <a:rect l="l" t="t" r="r" b="b"/>
              <a:pathLst>
                <a:path w="870" h="1044" fill="none" extrusionOk="0">
                  <a:moveTo>
                    <a:pt x="194" y="1"/>
                  </a:moveTo>
                  <a:lnTo>
                    <a:pt x="194" y="1"/>
                  </a:lnTo>
                  <a:lnTo>
                    <a:pt x="117" y="78"/>
                  </a:lnTo>
                  <a:lnTo>
                    <a:pt x="59" y="194"/>
                  </a:lnTo>
                  <a:lnTo>
                    <a:pt x="20" y="310"/>
                  </a:lnTo>
                  <a:lnTo>
                    <a:pt x="1" y="445"/>
                  </a:lnTo>
                  <a:lnTo>
                    <a:pt x="1" y="445"/>
                  </a:lnTo>
                  <a:lnTo>
                    <a:pt x="20" y="561"/>
                  </a:lnTo>
                  <a:lnTo>
                    <a:pt x="59" y="676"/>
                  </a:lnTo>
                  <a:lnTo>
                    <a:pt x="117" y="773"/>
                  </a:lnTo>
                  <a:lnTo>
                    <a:pt x="194" y="869"/>
                  </a:lnTo>
                  <a:lnTo>
                    <a:pt x="271" y="947"/>
                  </a:lnTo>
                  <a:lnTo>
                    <a:pt x="387" y="1004"/>
                  </a:lnTo>
                  <a:lnTo>
                    <a:pt x="484" y="1024"/>
                  </a:lnTo>
                  <a:lnTo>
                    <a:pt x="619" y="1043"/>
                  </a:lnTo>
                  <a:lnTo>
                    <a:pt x="619" y="1043"/>
                  </a:lnTo>
                  <a:lnTo>
                    <a:pt x="754" y="1024"/>
                  </a:lnTo>
                  <a:lnTo>
                    <a:pt x="870" y="985"/>
                  </a:lnTo>
                  <a:lnTo>
                    <a:pt x="870" y="985"/>
                  </a:lnTo>
                  <a:lnTo>
                    <a:pt x="870" y="985"/>
                  </a:lnTo>
                  <a:lnTo>
                    <a:pt x="541" y="483"/>
                  </a:lnTo>
                  <a:lnTo>
                    <a:pt x="194" y="1"/>
                  </a:lnTo>
                  <a:lnTo>
                    <a:pt x="194" y="1"/>
                  </a:lnTo>
                  <a:lnTo>
                    <a:pt x="1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5"/>
            <p:cNvSpPr/>
            <p:nvPr/>
          </p:nvSpPr>
          <p:spPr>
            <a:xfrm>
              <a:off x="2106200" y="2262300"/>
              <a:ext cx="29950" cy="30425"/>
            </a:xfrm>
            <a:custGeom>
              <a:avLst/>
              <a:gdLst/>
              <a:ahLst/>
              <a:cxnLst/>
              <a:rect l="l" t="t" r="r" b="b"/>
              <a:pathLst>
                <a:path w="1198" h="1217" extrusionOk="0">
                  <a:moveTo>
                    <a:pt x="599" y="0"/>
                  </a:moveTo>
                  <a:lnTo>
                    <a:pt x="483" y="20"/>
                  </a:lnTo>
                  <a:lnTo>
                    <a:pt x="367" y="58"/>
                  </a:lnTo>
                  <a:lnTo>
                    <a:pt x="251" y="116"/>
                  </a:lnTo>
                  <a:lnTo>
                    <a:pt x="174" y="193"/>
                  </a:lnTo>
                  <a:lnTo>
                    <a:pt x="97" y="271"/>
                  </a:lnTo>
                  <a:lnTo>
                    <a:pt x="39" y="386"/>
                  </a:lnTo>
                  <a:lnTo>
                    <a:pt x="0" y="483"/>
                  </a:lnTo>
                  <a:lnTo>
                    <a:pt x="0" y="618"/>
                  </a:lnTo>
                  <a:lnTo>
                    <a:pt x="0" y="734"/>
                  </a:lnTo>
                  <a:lnTo>
                    <a:pt x="39" y="850"/>
                  </a:lnTo>
                  <a:lnTo>
                    <a:pt x="97" y="946"/>
                  </a:lnTo>
                  <a:lnTo>
                    <a:pt x="174" y="1043"/>
                  </a:lnTo>
                  <a:lnTo>
                    <a:pt x="251" y="1120"/>
                  </a:lnTo>
                  <a:lnTo>
                    <a:pt x="367" y="1178"/>
                  </a:lnTo>
                  <a:lnTo>
                    <a:pt x="483" y="1216"/>
                  </a:lnTo>
                  <a:lnTo>
                    <a:pt x="715" y="1216"/>
                  </a:lnTo>
                  <a:lnTo>
                    <a:pt x="830" y="1178"/>
                  </a:lnTo>
                  <a:lnTo>
                    <a:pt x="946" y="1120"/>
                  </a:lnTo>
                  <a:lnTo>
                    <a:pt x="1023" y="1043"/>
                  </a:lnTo>
                  <a:lnTo>
                    <a:pt x="1101" y="946"/>
                  </a:lnTo>
                  <a:lnTo>
                    <a:pt x="1159" y="850"/>
                  </a:lnTo>
                  <a:lnTo>
                    <a:pt x="1197" y="734"/>
                  </a:lnTo>
                  <a:lnTo>
                    <a:pt x="1197" y="618"/>
                  </a:lnTo>
                  <a:lnTo>
                    <a:pt x="1197" y="483"/>
                  </a:lnTo>
                  <a:lnTo>
                    <a:pt x="1159" y="386"/>
                  </a:lnTo>
                  <a:lnTo>
                    <a:pt x="1101" y="271"/>
                  </a:lnTo>
                  <a:lnTo>
                    <a:pt x="1023" y="193"/>
                  </a:lnTo>
                  <a:lnTo>
                    <a:pt x="946" y="116"/>
                  </a:lnTo>
                  <a:lnTo>
                    <a:pt x="830" y="58"/>
                  </a:lnTo>
                  <a:lnTo>
                    <a:pt x="715" y="20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5"/>
            <p:cNvSpPr/>
            <p:nvPr/>
          </p:nvSpPr>
          <p:spPr>
            <a:xfrm>
              <a:off x="2106200" y="2262300"/>
              <a:ext cx="29950" cy="30425"/>
            </a:xfrm>
            <a:custGeom>
              <a:avLst/>
              <a:gdLst/>
              <a:ahLst/>
              <a:cxnLst/>
              <a:rect l="l" t="t" r="r" b="b"/>
              <a:pathLst>
                <a:path w="1198" h="1217" fill="none" extrusionOk="0">
                  <a:moveTo>
                    <a:pt x="599" y="0"/>
                  </a:moveTo>
                  <a:lnTo>
                    <a:pt x="599" y="0"/>
                  </a:lnTo>
                  <a:lnTo>
                    <a:pt x="483" y="20"/>
                  </a:lnTo>
                  <a:lnTo>
                    <a:pt x="367" y="58"/>
                  </a:lnTo>
                  <a:lnTo>
                    <a:pt x="251" y="116"/>
                  </a:lnTo>
                  <a:lnTo>
                    <a:pt x="174" y="193"/>
                  </a:lnTo>
                  <a:lnTo>
                    <a:pt x="97" y="271"/>
                  </a:lnTo>
                  <a:lnTo>
                    <a:pt x="39" y="386"/>
                  </a:lnTo>
                  <a:lnTo>
                    <a:pt x="0" y="483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0" y="734"/>
                  </a:lnTo>
                  <a:lnTo>
                    <a:pt x="39" y="850"/>
                  </a:lnTo>
                  <a:lnTo>
                    <a:pt x="97" y="946"/>
                  </a:lnTo>
                  <a:lnTo>
                    <a:pt x="174" y="1043"/>
                  </a:lnTo>
                  <a:lnTo>
                    <a:pt x="251" y="1120"/>
                  </a:lnTo>
                  <a:lnTo>
                    <a:pt x="367" y="1178"/>
                  </a:lnTo>
                  <a:lnTo>
                    <a:pt x="483" y="1216"/>
                  </a:lnTo>
                  <a:lnTo>
                    <a:pt x="599" y="1216"/>
                  </a:lnTo>
                  <a:lnTo>
                    <a:pt x="599" y="1216"/>
                  </a:lnTo>
                  <a:lnTo>
                    <a:pt x="715" y="1216"/>
                  </a:lnTo>
                  <a:lnTo>
                    <a:pt x="830" y="1178"/>
                  </a:lnTo>
                  <a:lnTo>
                    <a:pt x="946" y="1120"/>
                  </a:lnTo>
                  <a:lnTo>
                    <a:pt x="1023" y="1043"/>
                  </a:lnTo>
                  <a:lnTo>
                    <a:pt x="1101" y="946"/>
                  </a:lnTo>
                  <a:lnTo>
                    <a:pt x="1159" y="850"/>
                  </a:lnTo>
                  <a:lnTo>
                    <a:pt x="1197" y="734"/>
                  </a:lnTo>
                  <a:lnTo>
                    <a:pt x="1197" y="618"/>
                  </a:lnTo>
                  <a:lnTo>
                    <a:pt x="1197" y="618"/>
                  </a:lnTo>
                  <a:lnTo>
                    <a:pt x="1197" y="483"/>
                  </a:lnTo>
                  <a:lnTo>
                    <a:pt x="1159" y="386"/>
                  </a:lnTo>
                  <a:lnTo>
                    <a:pt x="1101" y="271"/>
                  </a:lnTo>
                  <a:lnTo>
                    <a:pt x="1023" y="193"/>
                  </a:lnTo>
                  <a:lnTo>
                    <a:pt x="946" y="116"/>
                  </a:lnTo>
                  <a:lnTo>
                    <a:pt x="830" y="58"/>
                  </a:lnTo>
                  <a:lnTo>
                    <a:pt x="715" y="20"/>
                  </a:lnTo>
                  <a:lnTo>
                    <a:pt x="5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5"/>
            <p:cNvSpPr/>
            <p:nvPr/>
          </p:nvSpPr>
          <p:spPr>
            <a:xfrm>
              <a:off x="2157825" y="2343350"/>
              <a:ext cx="29950" cy="12100"/>
            </a:xfrm>
            <a:custGeom>
              <a:avLst/>
              <a:gdLst/>
              <a:ahLst/>
              <a:cxnLst/>
              <a:rect l="l" t="t" r="r" b="b"/>
              <a:pathLst>
                <a:path w="1198" h="484" extrusionOk="0">
                  <a:moveTo>
                    <a:pt x="483" y="1"/>
                  </a:moveTo>
                  <a:lnTo>
                    <a:pt x="387" y="39"/>
                  </a:lnTo>
                  <a:lnTo>
                    <a:pt x="290" y="78"/>
                  </a:lnTo>
                  <a:lnTo>
                    <a:pt x="213" y="136"/>
                  </a:lnTo>
                  <a:lnTo>
                    <a:pt x="136" y="194"/>
                  </a:lnTo>
                  <a:lnTo>
                    <a:pt x="78" y="290"/>
                  </a:lnTo>
                  <a:lnTo>
                    <a:pt x="20" y="368"/>
                  </a:lnTo>
                  <a:lnTo>
                    <a:pt x="1" y="464"/>
                  </a:lnTo>
                  <a:lnTo>
                    <a:pt x="232" y="483"/>
                  </a:lnTo>
                  <a:lnTo>
                    <a:pt x="1197" y="483"/>
                  </a:lnTo>
                  <a:lnTo>
                    <a:pt x="1159" y="368"/>
                  </a:lnTo>
                  <a:lnTo>
                    <a:pt x="1120" y="290"/>
                  </a:lnTo>
                  <a:lnTo>
                    <a:pt x="1062" y="213"/>
                  </a:lnTo>
                  <a:lnTo>
                    <a:pt x="1004" y="155"/>
                  </a:lnTo>
                  <a:lnTo>
                    <a:pt x="927" y="97"/>
                  </a:lnTo>
                  <a:lnTo>
                    <a:pt x="850" y="59"/>
                  </a:lnTo>
                  <a:lnTo>
                    <a:pt x="773" y="20"/>
                  </a:lnTo>
                  <a:lnTo>
                    <a:pt x="676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5"/>
            <p:cNvSpPr/>
            <p:nvPr/>
          </p:nvSpPr>
          <p:spPr>
            <a:xfrm>
              <a:off x="2157825" y="2343350"/>
              <a:ext cx="29950" cy="12100"/>
            </a:xfrm>
            <a:custGeom>
              <a:avLst/>
              <a:gdLst/>
              <a:ahLst/>
              <a:cxnLst/>
              <a:rect l="l" t="t" r="r" b="b"/>
              <a:pathLst>
                <a:path w="1198" h="484" fill="none" extrusionOk="0">
                  <a:moveTo>
                    <a:pt x="599" y="1"/>
                  </a:moveTo>
                  <a:lnTo>
                    <a:pt x="580" y="1"/>
                  </a:lnTo>
                  <a:lnTo>
                    <a:pt x="580" y="1"/>
                  </a:lnTo>
                  <a:lnTo>
                    <a:pt x="483" y="1"/>
                  </a:lnTo>
                  <a:lnTo>
                    <a:pt x="387" y="39"/>
                  </a:lnTo>
                  <a:lnTo>
                    <a:pt x="290" y="78"/>
                  </a:lnTo>
                  <a:lnTo>
                    <a:pt x="213" y="136"/>
                  </a:lnTo>
                  <a:lnTo>
                    <a:pt x="136" y="194"/>
                  </a:lnTo>
                  <a:lnTo>
                    <a:pt x="78" y="290"/>
                  </a:lnTo>
                  <a:lnTo>
                    <a:pt x="20" y="368"/>
                  </a:lnTo>
                  <a:lnTo>
                    <a:pt x="1" y="464"/>
                  </a:lnTo>
                  <a:lnTo>
                    <a:pt x="1" y="464"/>
                  </a:lnTo>
                  <a:lnTo>
                    <a:pt x="232" y="483"/>
                  </a:lnTo>
                  <a:lnTo>
                    <a:pt x="232" y="483"/>
                  </a:lnTo>
                  <a:lnTo>
                    <a:pt x="1043" y="483"/>
                  </a:lnTo>
                  <a:lnTo>
                    <a:pt x="1043" y="483"/>
                  </a:lnTo>
                  <a:lnTo>
                    <a:pt x="1197" y="483"/>
                  </a:lnTo>
                  <a:lnTo>
                    <a:pt x="1197" y="483"/>
                  </a:lnTo>
                  <a:lnTo>
                    <a:pt x="1159" y="368"/>
                  </a:lnTo>
                  <a:lnTo>
                    <a:pt x="1159" y="368"/>
                  </a:lnTo>
                  <a:lnTo>
                    <a:pt x="1120" y="290"/>
                  </a:lnTo>
                  <a:lnTo>
                    <a:pt x="1062" y="213"/>
                  </a:lnTo>
                  <a:lnTo>
                    <a:pt x="1004" y="155"/>
                  </a:lnTo>
                  <a:lnTo>
                    <a:pt x="927" y="97"/>
                  </a:lnTo>
                  <a:lnTo>
                    <a:pt x="850" y="59"/>
                  </a:lnTo>
                  <a:lnTo>
                    <a:pt x="773" y="20"/>
                  </a:lnTo>
                  <a:lnTo>
                    <a:pt x="676" y="1"/>
                  </a:lnTo>
                  <a:lnTo>
                    <a:pt x="59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5"/>
            <p:cNvSpPr/>
            <p:nvPr/>
          </p:nvSpPr>
          <p:spPr>
            <a:xfrm>
              <a:off x="2275075" y="2135875"/>
              <a:ext cx="120675" cy="219100"/>
            </a:xfrm>
            <a:custGeom>
              <a:avLst/>
              <a:gdLst/>
              <a:ahLst/>
              <a:cxnLst/>
              <a:rect l="l" t="t" r="r" b="b"/>
              <a:pathLst>
                <a:path w="4827" h="8764" extrusionOk="0">
                  <a:moveTo>
                    <a:pt x="175" y="0"/>
                  </a:moveTo>
                  <a:lnTo>
                    <a:pt x="1" y="174"/>
                  </a:lnTo>
                  <a:lnTo>
                    <a:pt x="387" y="174"/>
                  </a:lnTo>
                  <a:lnTo>
                    <a:pt x="503" y="213"/>
                  </a:lnTo>
                  <a:lnTo>
                    <a:pt x="599" y="271"/>
                  </a:lnTo>
                  <a:lnTo>
                    <a:pt x="676" y="348"/>
                  </a:lnTo>
                  <a:lnTo>
                    <a:pt x="831" y="522"/>
                  </a:lnTo>
                  <a:lnTo>
                    <a:pt x="966" y="695"/>
                  </a:lnTo>
                  <a:lnTo>
                    <a:pt x="1043" y="773"/>
                  </a:lnTo>
                  <a:lnTo>
                    <a:pt x="1120" y="830"/>
                  </a:lnTo>
                  <a:lnTo>
                    <a:pt x="1255" y="908"/>
                  </a:lnTo>
                  <a:lnTo>
                    <a:pt x="1410" y="946"/>
                  </a:lnTo>
                  <a:lnTo>
                    <a:pt x="1583" y="985"/>
                  </a:lnTo>
                  <a:lnTo>
                    <a:pt x="1738" y="1023"/>
                  </a:lnTo>
                  <a:lnTo>
                    <a:pt x="1854" y="1081"/>
                  </a:lnTo>
                  <a:lnTo>
                    <a:pt x="1950" y="1139"/>
                  </a:lnTo>
                  <a:lnTo>
                    <a:pt x="2008" y="1197"/>
                  </a:lnTo>
                  <a:lnTo>
                    <a:pt x="2066" y="1274"/>
                  </a:lnTo>
                  <a:lnTo>
                    <a:pt x="2143" y="1448"/>
                  </a:lnTo>
                  <a:lnTo>
                    <a:pt x="2240" y="1699"/>
                  </a:lnTo>
                  <a:lnTo>
                    <a:pt x="2298" y="1815"/>
                  </a:lnTo>
                  <a:lnTo>
                    <a:pt x="2356" y="1911"/>
                  </a:lnTo>
                  <a:lnTo>
                    <a:pt x="2433" y="1988"/>
                  </a:lnTo>
                  <a:lnTo>
                    <a:pt x="2529" y="2046"/>
                  </a:lnTo>
                  <a:lnTo>
                    <a:pt x="2722" y="2162"/>
                  </a:lnTo>
                  <a:lnTo>
                    <a:pt x="2915" y="2278"/>
                  </a:lnTo>
                  <a:lnTo>
                    <a:pt x="2992" y="2355"/>
                  </a:lnTo>
                  <a:lnTo>
                    <a:pt x="3070" y="2432"/>
                  </a:lnTo>
                  <a:lnTo>
                    <a:pt x="3108" y="2529"/>
                  </a:lnTo>
                  <a:lnTo>
                    <a:pt x="3147" y="2625"/>
                  </a:lnTo>
                  <a:lnTo>
                    <a:pt x="3166" y="2857"/>
                  </a:lnTo>
                  <a:lnTo>
                    <a:pt x="3185" y="3089"/>
                  </a:lnTo>
                  <a:lnTo>
                    <a:pt x="3205" y="3185"/>
                  </a:lnTo>
                  <a:lnTo>
                    <a:pt x="3243" y="3282"/>
                  </a:lnTo>
                  <a:lnTo>
                    <a:pt x="3301" y="3378"/>
                  </a:lnTo>
                  <a:lnTo>
                    <a:pt x="3359" y="3475"/>
                  </a:lnTo>
                  <a:lnTo>
                    <a:pt x="3533" y="3629"/>
                  </a:lnTo>
                  <a:lnTo>
                    <a:pt x="3687" y="3803"/>
                  </a:lnTo>
                  <a:lnTo>
                    <a:pt x="3745" y="3899"/>
                  </a:lnTo>
                  <a:lnTo>
                    <a:pt x="3784" y="3996"/>
                  </a:lnTo>
                  <a:lnTo>
                    <a:pt x="3803" y="4092"/>
                  </a:lnTo>
                  <a:lnTo>
                    <a:pt x="3803" y="4189"/>
                  </a:lnTo>
                  <a:lnTo>
                    <a:pt x="3764" y="4420"/>
                  </a:lnTo>
                  <a:lnTo>
                    <a:pt x="3707" y="4652"/>
                  </a:lnTo>
                  <a:lnTo>
                    <a:pt x="3707" y="4749"/>
                  </a:lnTo>
                  <a:lnTo>
                    <a:pt x="3707" y="4864"/>
                  </a:lnTo>
                  <a:lnTo>
                    <a:pt x="3726" y="4961"/>
                  </a:lnTo>
                  <a:lnTo>
                    <a:pt x="3764" y="5057"/>
                  </a:lnTo>
                  <a:lnTo>
                    <a:pt x="3880" y="5250"/>
                  </a:lnTo>
                  <a:lnTo>
                    <a:pt x="3977" y="5463"/>
                  </a:lnTo>
                  <a:lnTo>
                    <a:pt x="4015" y="5578"/>
                  </a:lnTo>
                  <a:lnTo>
                    <a:pt x="4015" y="5675"/>
                  </a:lnTo>
                  <a:lnTo>
                    <a:pt x="4015" y="5791"/>
                  </a:lnTo>
                  <a:lnTo>
                    <a:pt x="3977" y="5887"/>
                  </a:lnTo>
                  <a:lnTo>
                    <a:pt x="3880" y="6100"/>
                  </a:lnTo>
                  <a:lnTo>
                    <a:pt x="3764" y="6293"/>
                  </a:lnTo>
                  <a:lnTo>
                    <a:pt x="3726" y="6389"/>
                  </a:lnTo>
                  <a:lnTo>
                    <a:pt x="3707" y="6505"/>
                  </a:lnTo>
                  <a:lnTo>
                    <a:pt x="3707" y="6601"/>
                  </a:lnTo>
                  <a:lnTo>
                    <a:pt x="3707" y="6717"/>
                  </a:lnTo>
                  <a:lnTo>
                    <a:pt x="3764" y="6949"/>
                  </a:lnTo>
                  <a:lnTo>
                    <a:pt x="3803" y="7161"/>
                  </a:lnTo>
                  <a:lnTo>
                    <a:pt x="3803" y="7277"/>
                  </a:lnTo>
                  <a:lnTo>
                    <a:pt x="3784" y="7373"/>
                  </a:lnTo>
                  <a:lnTo>
                    <a:pt x="3745" y="7470"/>
                  </a:lnTo>
                  <a:lnTo>
                    <a:pt x="3687" y="7566"/>
                  </a:lnTo>
                  <a:lnTo>
                    <a:pt x="3533" y="7721"/>
                  </a:lnTo>
                  <a:lnTo>
                    <a:pt x="3359" y="7895"/>
                  </a:lnTo>
                  <a:lnTo>
                    <a:pt x="3301" y="7972"/>
                  </a:lnTo>
                  <a:lnTo>
                    <a:pt x="3243" y="8068"/>
                  </a:lnTo>
                  <a:lnTo>
                    <a:pt x="3205" y="8203"/>
                  </a:lnTo>
                  <a:lnTo>
                    <a:pt x="3166" y="8454"/>
                  </a:lnTo>
                  <a:lnTo>
                    <a:pt x="3147" y="8686"/>
                  </a:lnTo>
                  <a:lnTo>
                    <a:pt x="3128" y="8763"/>
                  </a:lnTo>
                  <a:lnTo>
                    <a:pt x="3185" y="8686"/>
                  </a:lnTo>
                  <a:lnTo>
                    <a:pt x="3977" y="8647"/>
                  </a:lnTo>
                  <a:lnTo>
                    <a:pt x="3996" y="8358"/>
                  </a:lnTo>
                  <a:lnTo>
                    <a:pt x="4015" y="8203"/>
                  </a:lnTo>
                  <a:lnTo>
                    <a:pt x="4054" y="8068"/>
                  </a:lnTo>
                  <a:lnTo>
                    <a:pt x="4112" y="7972"/>
                  </a:lnTo>
                  <a:lnTo>
                    <a:pt x="4189" y="7895"/>
                  </a:lnTo>
                  <a:lnTo>
                    <a:pt x="4344" y="7721"/>
                  </a:lnTo>
                  <a:lnTo>
                    <a:pt x="4498" y="7566"/>
                  </a:lnTo>
                  <a:lnTo>
                    <a:pt x="4556" y="7470"/>
                  </a:lnTo>
                  <a:lnTo>
                    <a:pt x="4594" y="7373"/>
                  </a:lnTo>
                  <a:lnTo>
                    <a:pt x="4614" y="7238"/>
                  </a:lnTo>
                  <a:lnTo>
                    <a:pt x="4594" y="7065"/>
                  </a:lnTo>
                  <a:lnTo>
                    <a:pt x="4556" y="6910"/>
                  </a:lnTo>
                  <a:lnTo>
                    <a:pt x="4537" y="6756"/>
                  </a:lnTo>
                  <a:lnTo>
                    <a:pt x="4517" y="6582"/>
                  </a:lnTo>
                  <a:lnTo>
                    <a:pt x="4517" y="6505"/>
                  </a:lnTo>
                  <a:lnTo>
                    <a:pt x="4537" y="6389"/>
                  </a:lnTo>
                  <a:lnTo>
                    <a:pt x="4594" y="6293"/>
                  </a:lnTo>
                  <a:lnTo>
                    <a:pt x="4691" y="6100"/>
                  </a:lnTo>
                  <a:lnTo>
                    <a:pt x="4787" y="5887"/>
                  </a:lnTo>
                  <a:lnTo>
                    <a:pt x="4826" y="5791"/>
                  </a:lnTo>
                  <a:lnTo>
                    <a:pt x="4826" y="5675"/>
                  </a:lnTo>
                  <a:lnTo>
                    <a:pt x="4826" y="5578"/>
                  </a:lnTo>
                  <a:lnTo>
                    <a:pt x="4787" y="5501"/>
                  </a:lnTo>
                  <a:lnTo>
                    <a:pt x="4710" y="5308"/>
                  </a:lnTo>
                  <a:lnTo>
                    <a:pt x="4594" y="5077"/>
                  </a:lnTo>
                  <a:lnTo>
                    <a:pt x="4556" y="4980"/>
                  </a:lnTo>
                  <a:lnTo>
                    <a:pt x="4517" y="4864"/>
                  </a:lnTo>
                  <a:lnTo>
                    <a:pt x="4517" y="4768"/>
                  </a:lnTo>
                  <a:lnTo>
                    <a:pt x="4537" y="4613"/>
                  </a:lnTo>
                  <a:lnTo>
                    <a:pt x="4556" y="4459"/>
                  </a:lnTo>
                  <a:lnTo>
                    <a:pt x="4594" y="4285"/>
                  </a:lnTo>
                  <a:lnTo>
                    <a:pt x="4614" y="4131"/>
                  </a:lnTo>
                  <a:lnTo>
                    <a:pt x="4594" y="3996"/>
                  </a:lnTo>
                  <a:lnTo>
                    <a:pt x="4556" y="3899"/>
                  </a:lnTo>
                  <a:lnTo>
                    <a:pt x="4498" y="3803"/>
                  </a:lnTo>
                  <a:lnTo>
                    <a:pt x="4344" y="3629"/>
                  </a:lnTo>
                  <a:lnTo>
                    <a:pt x="4189" y="3475"/>
                  </a:lnTo>
                  <a:lnTo>
                    <a:pt x="4112" y="3378"/>
                  </a:lnTo>
                  <a:lnTo>
                    <a:pt x="4054" y="3282"/>
                  </a:lnTo>
                  <a:lnTo>
                    <a:pt x="4015" y="3147"/>
                  </a:lnTo>
                  <a:lnTo>
                    <a:pt x="3996" y="2973"/>
                  </a:lnTo>
                  <a:lnTo>
                    <a:pt x="3977" y="2818"/>
                  </a:lnTo>
                  <a:lnTo>
                    <a:pt x="3957" y="2645"/>
                  </a:lnTo>
                  <a:lnTo>
                    <a:pt x="3938" y="2529"/>
                  </a:lnTo>
                  <a:lnTo>
                    <a:pt x="3880" y="2432"/>
                  </a:lnTo>
                  <a:lnTo>
                    <a:pt x="3822" y="2355"/>
                  </a:lnTo>
                  <a:lnTo>
                    <a:pt x="3726" y="2278"/>
                  </a:lnTo>
                  <a:lnTo>
                    <a:pt x="3552" y="2162"/>
                  </a:lnTo>
                  <a:lnTo>
                    <a:pt x="3340" y="2066"/>
                  </a:lnTo>
                  <a:lnTo>
                    <a:pt x="3263" y="1988"/>
                  </a:lnTo>
                  <a:lnTo>
                    <a:pt x="3185" y="1931"/>
                  </a:lnTo>
                  <a:lnTo>
                    <a:pt x="3166" y="1911"/>
                  </a:lnTo>
                  <a:lnTo>
                    <a:pt x="3108" y="1834"/>
                  </a:lnTo>
                  <a:lnTo>
                    <a:pt x="3070" y="1738"/>
                  </a:lnTo>
                  <a:lnTo>
                    <a:pt x="2973" y="1525"/>
                  </a:lnTo>
                  <a:lnTo>
                    <a:pt x="2896" y="1313"/>
                  </a:lnTo>
                  <a:lnTo>
                    <a:pt x="2838" y="1216"/>
                  </a:lnTo>
                  <a:lnTo>
                    <a:pt x="2761" y="1139"/>
                  </a:lnTo>
                  <a:lnTo>
                    <a:pt x="2684" y="1081"/>
                  </a:lnTo>
                  <a:lnTo>
                    <a:pt x="2606" y="1062"/>
                  </a:lnTo>
                  <a:lnTo>
                    <a:pt x="2452" y="1004"/>
                  </a:lnTo>
                  <a:lnTo>
                    <a:pt x="2259" y="966"/>
                  </a:lnTo>
                  <a:lnTo>
                    <a:pt x="2085" y="908"/>
                  </a:lnTo>
                  <a:lnTo>
                    <a:pt x="2008" y="888"/>
                  </a:lnTo>
                  <a:lnTo>
                    <a:pt x="1931" y="830"/>
                  </a:lnTo>
                  <a:lnTo>
                    <a:pt x="1873" y="792"/>
                  </a:lnTo>
                  <a:lnTo>
                    <a:pt x="1815" y="734"/>
                  </a:lnTo>
                  <a:lnTo>
                    <a:pt x="1738" y="657"/>
                  </a:lnTo>
                  <a:lnTo>
                    <a:pt x="1622" y="483"/>
                  </a:lnTo>
                  <a:lnTo>
                    <a:pt x="1487" y="329"/>
                  </a:lnTo>
                  <a:lnTo>
                    <a:pt x="1410" y="271"/>
                  </a:lnTo>
                  <a:lnTo>
                    <a:pt x="1313" y="213"/>
                  </a:lnTo>
                  <a:lnTo>
                    <a:pt x="1197" y="174"/>
                  </a:lnTo>
                  <a:lnTo>
                    <a:pt x="850" y="174"/>
                  </a:lnTo>
                  <a:lnTo>
                    <a:pt x="657" y="193"/>
                  </a:lnTo>
                  <a:lnTo>
                    <a:pt x="541" y="174"/>
                  </a:lnTo>
                  <a:lnTo>
                    <a:pt x="445" y="155"/>
                  </a:lnTo>
                  <a:lnTo>
                    <a:pt x="310" y="9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5"/>
            <p:cNvSpPr/>
            <p:nvPr/>
          </p:nvSpPr>
          <p:spPr>
            <a:xfrm>
              <a:off x="2275075" y="2135875"/>
              <a:ext cx="120675" cy="219100"/>
            </a:xfrm>
            <a:custGeom>
              <a:avLst/>
              <a:gdLst/>
              <a:ahLst/>
              <a:cxnLst/>
              <a:rect l="l" t="t" r="r" b="b"/>
              <a:pathLst>
                <a:path w="4827" h="8764" fill="none" extrusionOk="0">
                  <a:moveTo>
                    <a:pt x="175" y="0"/>
                  </a:moveTo>
                  <a:lnTo>
                    <a:pt x="175" y="0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232" y="174"/>
                  </a:lnTo>
                  <a:lnTo>
                    <a:pt x="232" y="174"/>
                  </a:lnTo>
                  <a:lnTo>
                    <a:pt x="387" y="174"/>
                  </a:lnTo>
                  <a:lnTo>
                    <a:pt x="503" y="213"/>
                  </a:lnTo>
                  <a:lnTo>
                    <a:pt x="503" y="213"/>
                  </a:lnTo>
                  <a:lnTo>
                    <a:pt x="599" y="271"/>
                  </a:lnTo>
                  <a:lnTo>
                    <a:pt x="676" y="348"/>
                  </a:lnTo>
                  <a:lnTo>
                    <a:pt x="831" y="522"/>
                  </a:lnTo>
                  <a:lnTo>
                    <a:pt x="966" y="695"/>
                  </a:lnTo>
                  <a:lnTo>
                    <a:pt x="1043" y="773"/>
                  </a:lnTo>
                  <a:lnTo>
                    <a:pt x="1120" y="830"/>
                  </a:lnTo>
                  <a:lnTo>
                    <a:pt x="1120" y="830"/>
                  </a:lnTo>
                  <a:lnTo>
                    <a:pt x="1255" y="908"/>
                  </a:lnTo>
                  <a:lnTo>
                    <a:pt x="1410" y="946"/>
                  </a:lnTo>
                  <a:lnTo>
                    <a:pt x="1583" y="985"/>
                  </a:lnTo>
                  <a:lnTo>
                    <a:pt x="1738" y="1023"/>
                  </a:lnTo>
                  <a:lnTo>
                    <a:pt x="1738" y="1023"/>
                  </a:lnTo>
                  <a:lnTo>
                    <a:pt x="1854" y="1081"/>
                  </a:lnTo>
                  <a:lnTo>
                    <a:pt x="1950" y="1139"/>
                  </a:lnTo>
                  <a:lnTo>
                    <a:pt x="1950" y="1139"/>
                  </a:lnTo>
                  <a:lnTo>
                    <a:pt x="2008" y="1197"/>
                  </a:lnTo>
                  <a:lnTo>
                    <a:pt x="2066" y="1274"/>
                  </a:lnTo>
                  <a:lnTo>
                    <a:pt x="2143" y="1448"/>
                  </a:lnTo>
                  <a:lnTo>
                    <a:pt x="2143" y="1448"/>
                  </a:lnTo>
                  <a:lnTo>
                    <a:pt x="2240" y="1699"/>
                  </a:lnTo>
                  <a:lnTo>
                    <a:pt x="2298" y="1815"/>
                  </a:lnTo>
                  <a:lnTo>
                    <a:pt x="2356" y="1911"/>
                  </a:lnTo>
                  <a:lnTo>
                    <a:pt x="2356" y="1911"/>
                  </a:lnTo>
                  <a:lnTo>
                    <a:pt x="2433" y="1988"/>
                  </a:lnTo>
                  <a:lnTo>
                    <a:pt x="2529" y="2046"/>
                  </a:lnTo>
                  <a:lnTo>
                    <a:pt x="2722" y="2162"/>
                  </a:lnTo>
                  <a:lnTo>
                    <a:pt x="2915" y="2278"/>
                  </a:lnTo>
                  <a:lnTo>
                    <a:pt x="2992" y="2355"/>
                  </a:lnTo>
                  <a:lnTo>
                    <a:pt x="3070" y="2432"/>
                  </a:lnTo>
                  <a:lnTo>
                    <a:pt x="3070" y="2432"/>
                  </a:lnTo>
                  <a:lnTo>
                    <a:pt x="3108" y="2529"/>
                  </a:lnTo>
                  <a:lnTo>
                    <a:pt x="3147" y="2625"/>
                  </a:lnTo>
                  <a:lnTo>
                    <a:pt x="3166" y="2857"/>
                  </a:lnTo>
                  <a:lnTo>
                    <a:pt x="3185" y="3089"/>
                  </a:lnTo>
                  <a:lnTo>
                    <a:pt x="3205" y="3185"/>
                  </a:lnTo>
                  <a:lnTo>
                    <a:pt x="3243" y="3282"/>
                  </a:lnTo>
                  <a:lnTo>
                    <a:pt x="3243" y="3282"/>
                  </a:lnTo>
                  <a:lnTo>
                    <a:pt x="3301" y="3378"/>
                  </a:lnTo>
                  <a:lnTo>
                    <a:pt x="3359" y="3475"/>
                  </a:lnTo>
                  <a:lnTo>
                    <a:pt x="3533" y="3629"/>
                  </a:lnTo>
                  <a:lnTo>
                    <a:pt x="3687" y="3803"/>
                  </a:lnTo>
                  <a:lnTo>
                    <a:pt x="3745" y="3899"/>
                  </a:lnTo>
                  <a:lnTo>
                    <a:pt x="3784" y="3996"/>
                  </a:lnTo>
                  <a:lnTo>
                    <a:pt x="3784" y="3996"/>
                  </a:lnTo>
                  <a:lnTo>
                    <a:pt x="3803" y="4092"/>
                  </a:lnTo>
                  <a:lnTo>
                    <a:pt x="3803" y="4189"/>
                  </a:lnTo>
                  <a:lnTo>
                    <a:pt x="3764" y="4420"/>
                  </a:lnTo>
                  <a:lnTo>
                    <a:pt x="3707" y="4652"/>
                  </a:lnTo>
                  <a:lnTo>
                    <a:pt x="3707" y="4749"/>
                  </a:lnTo>
                  <a:lnTo>
                    <a:pt x="3707" y="4864"/>
                  </a:lnTo>
                  <a:lnTo>
                    <a:pt x="3707" y="4864"/>
                  </a:lnTo>
                  <a:lnTo>
                    <a:pt x="3726" y="4961"/>
                  </a:lnTo>
                  <a:lnTo>
                    <a:pt x="3764" y="5057"/>
                  </a:lnTo>
                  <a:lnTo>
                    <a:pt x="3880" y="5250"/>
                  </a:lnTo>
                  <a:lnTo>
                    <a:pt x="3880" y="5250"/>
                  </a:lnTo>
                  <a:lnTo>
                    <a:pt x="3977" y="5463"/>
                  </a:lnTo>
                  <a:lnTo>
                    <a:pt x="4015" y="5578"/>
                  </a:lnTo>
                  <a:lnTo>
                    <a:pt x="4015" y="5675"/>
                  </a:lnTo>
                  <a:lnTo>
                    <a:pt x="4015" y="5675"/>
                  </a:lnTo>
                  <a:lnTo>
                    <a:pt x="4015" y="5791"/>
                  </a:lnTo>
                  <a:lnTo>
                    <a:pt x="3977" y="5887"/>
                  </a:lnTo>
                  <a:lnTo>
                    <a:pt x="3880" y="6100"/>
                  </a:lnTo>
                  <a:lnTo>
                    <a:pt x="3764" y="6293"/>
                  </a:lnTo>
                  <a:lnTo>
                    <a:pt x="3726" y="6389"/>
                  </a:lnTo>
                  <a:lnTo>
                    <a:pt x="3707" y="6505"/>
                  </a:lnTo>
                  <a:lnTo>
                    <a:pt x="3707" y="6505"/>
                  </a:lnTo>
                  <a:lnTo>
                    <a:pt x="3707" y="6601"/>
                  </a:lnTo>
                  <a:lnTo>
                    <a:pt x="3707" y="6717"/>
                  </a:lnTo>
                  <a:lnTo>
                    <a:pt x="3764" y="6949"/>
                  </a:lnTo>
                  <a:lnTo>
                    <a:pt x="3803" y="7161"/>
                  </a:lnTo>
                  <a:lnTo>
                    <a:pt x="3803" y="7277"/>
                  </a:lnTo>
                  <a:lnTo>
                    <a:pt x="3784" y="7373"/>
                  </a:lnTo>
                  <a:lnTo>
                    <a:pt x="3784" y="7373"/>
                  </a:lnTo>
                  <a:lnTo>
                    <a:pt x="3745" y="7470"/>
                  </a:lnTo>
                  <a:lnTo>
                    <a:pt x="3687" y="7566"/>
                  </a:lnTo>
                  <a:lnTo>
                    <a:pt x="3533" y="7721"/>
                  </a:lnTo>
                  <a:lnTo>
                    <a:pt x="3359" y="7895"/>
                  </a:lnTo>
                  <a:lnTo>
                    <a:pt x="3301" y="7972"/>
                  </a:lnTo>
                  <a:lnTo>
                    <a:pt x="3243" y="8068"/>
                  </a:lnTo>
                  <a:lnTo>
                    <a:pt x="3243" y="8068"/>
                  </a:lnTo>
                  <a:lnTo>
                    <a:pt x="3205" y="8203"/>
                  </a:lnTo>
                  <a:lnTo>
                    <a:pt x="3205" y="8203"/>
                  </a:lnTo>
                  <a:lnTo>
                    <a:pt x="3166" y="8454"/>
                  </a:lnTo>
                  <a:lnTo>
                    <a:pt x="3147" y="8686"/>
                  </a:lnTo>
                  <a:lnTo>
                    <a:pt x="3147" y="8686"/>
                  </a:lnTo>
                  <a:lnTo>
                    <a:pt x="3147" y="8686"/>
                  </a:lnTo>
                  <a:lnTo>
                    <a:pt x="3147" y="8686"/>
                  </a:lnTo>
                  <a:lnTo>
                    <a:pt x="3147" y="8686"/>
                  </a:lnTo>
                  <a:lnTo>
                    <a:pt x="3128" y="8763"/>
                  </a:lnTo>
                  <a:lnTo>
                    <a:pt x="3128" y="8763"/>
                  </a:lnTo>
                  <a:lnTo>
                    <a:pt x="3185" y="8686"/>
                  </a:lnTo>
                  <a:lnTo>
                    <a:pt x="3185" y="8686"/>
                  </a:lnTo>
                  <a:lnTo>
                    <a:pt x="3977" y="8647"/>
                  </a:lnTo>
                  <a:lnTo>
                    <a:pt x="3977" y="8647"/>
                  </a:lnTo>
                  <a:lnTo>
                    <a:pt x="3996" y="8358"/>
                  </a:lnTo>
                  <a:lnTo>
                    <a:pt x="4015" y="8203"/>
                  </a:lnTo>
                  <a:lnTo>
                    <a:pt x="4054" y="8068"/>
                  </a:lnTo>
                  <a:lnTo>
                    <a:pt x="4054" y="8068"/>
                  </a:lnTo>
                  <a:lnTo>
                    <a:pt x="4112" y="7972"/>
                  </a:lnTo>
                  <a:lnTo>
                    <a:pt x="4189" y="7895"/>
                  </a:lnTo>
                  <a:lnTo>
                    <a:pt x="4344" y="7721"/>
                  </a:lnTo>
                  <a:lnTo>
                    <a:pt x="4498" y="7566"/>
                  </a:lnTo>
                  <a:lnTo>
                    <a:pt x="4556" y="7470"/>
                  </a:lnTo>
                  <a:lnTo>
                    <a:pt x="4594" y="7373"/>
                  </a:lnTo>
                  <a:lnTo>
                    <a:pt x="4594" y="7373"/>
                  </a:lnTo>
                  <a:lnTo>
                    <a:pt x="4614" y="7238"/>
                  </a:lnTo>
                  <a:lnTo>
                    <a:pt x="4614" y="7238"/>
                  </a:lnTo>
                  <a:lnTo>
                    <a:pt x="4594" y="7065"/>
                  </a:lnTo>
                  <a:lnTo>
                    <a:pt x="4556" y="6910"/>
                  </a:lnTo>
                  <a:lnTo>
                    <a:pt x="4537" y="6756"/>
                  </a:lnTo>
                  <a:lnTo>
                    <a:pt x="4517" y="6582"/>
                  </a:lnTo>
                  <a:lnTo>
                    <a:pt x="4517" y="6582"/>
                  </a:lnTo>
                  <a:lnTo>
                    <a:pt x="4517" y="6505"/>
                  </a:lnTo>
                  <a:lnTo>
                    <a:pt x="4517" y="6505"/>
                  </a:lnTo>
                  <a:lnTo>
                    <a:pt x="4537" y="6389"/>
                  </a:lnTo>
                  <a:lnTo>
                    <a:pt x="4594" y="6293"/>
                  </a:lnTo>
                  <a:lnTo>
                    <a:pt x="4691" y="6100"/>
                  </a:lnTo>
                  <a:lnTo>
                    <a:pt x="4787" y="5887"/>
                  </a:lnTo>
                  <a:lnTo>
                    <a:pt x="4826" y="5791"/>
                  </a:lnTo>
                  <a:lnTo>
                    <a:pt x="4826" y="5675"/>
                  </a:lnTo>
                  <a:lnTo>
                    <a:pt x="4826" y="5675"/>
                  </a:lnTo>
                  <a:lnTo>
                    <a:pt x="4826" y="5578"/>
                  </a:lnTo>
                  <a:lnTo>
                    <a:pt x="4787" y="5501"/>
                  </a:lnTo>
                  <a:lnTo>
                    <a:pt x="4710" y="5308"/>
                  </a:lnTo>
                  <a:lnTo>
                    <a:pt x="4710" y="5308"/>
                  </a:lnTo>
                  <a:lnTo>
                    <a:pt x="4594" y="5077"/>
                  </a:lnTo>
                  <a:lnTo>
                    <a:pt x="4556" y="4980"/>
                  </a:lnTo>
                  <a:lnTo>
                    <a:pt x="4517" y="4864"/>
                  </a:lnTo>
                  <a:lnTo>
                    <a:pt x="4517" y="4864"/>
                  </a:lnTo>
                  <a:lnTo>
                    <a:pt x="4517" y="4768"/>
                  </a:lnTo>
                  <a:lnTo>
                    <a:pt x="4517" y="4768"/>
                  </a:lnTo>
                  <a:lnTo>
                    <a:pt x="4537" y="4613"/>
                  </a:lnTo>
                  <a:lnTo>
                    <a:pt x="4556" y="4459"/>
                  </a:lnTo>
                  <a:lnTo>
                    <a:pt x="4594" y="4285"/>
                  </a:lnTo>
                  <a:lnTo>
                    <a:pt x="4614" y="4131"/>
                  </a:lnTo>
                  <a:lnTo>
                    <a:pt x="4614" y="4131"/>
                  </a:lnTo>
                  <a:lnTo>
                    <a:pt x="4594" y="3996"/>
                  </a:lnTo>
                  <a:lnTo>
                    <a:pt x="4594" y="3996"/>
                  </a:lnTo>
                  <a:lnTo>
                    <a:pt x="4556" y="3899"/>
                  </a:lnTo>
                  <a:lnTo>
                    <a:pt x="4498" y="3803"/>
                  </a:lnTo>
                  <a:lnTo>
                    <a:pt x="4344" y="3629"/>
                  </a:lnTo>
                  <a:lnTo>
                    <a:pt x="4189" y="3475"/>
                  </a:lnTo>
                  <a:lnTo>
                    <a:pt x="4112" y="3378"/>
                  </a:lnTo>
                  <a:lnTo>
                    <a:pt x="4054" y="3282"/>
                  </a:lnTo>
                  <a:lnTo>
                    <a:pt x="4054" y="3282"/>
                  </a:lnTo>
                  <a:lnTo>
                    <a:pt x="4015" y="3147"/>
                  </a:lnTo>
                  <a:lnTo>
                    <a:pt x="3996" y="2973"/>
                  </a:lnTo>
                  <a:lnTo>
                    <a:pt x="3977" y="2818"/>
                  </a:lnTo>
                  <a:lnTo>
                    <a:pt x="3957" y="2645"/>
                  </a:lnTo>
                  <a:lnTo>
                    <a:pt x="3957" y="2645"/>
                  </a:lnTo>
                  <a:lnTo>
                    <a:pt x="3938" y="2529"/>
                  </a:lnTo>
                  <a:lnTo>
                    <a:pt x="3880" y="2432"/>
                  </a:lnTo>
                  <a:lnTo>
                    <a:pt x="3880" y="2432"/>
                  </a:lnTo>
                  <a:lnTo>
                    <a:pt x="3822" y="2355"/>
                  </a:lnTo>
                  <a:lnTo>
                    <a:pt x="3726" y="2278"/>
                  </a:lnTo>
                  <a:lnTo>
                    <a:pt x="3552" y="2162"/>
                  </a:lnTo>
                  <a:lnTo>
                    <a:pt x="3340" y="2066"/>
                  </a:lnTo>
                  <a:lnTo>
                    <a:pt x="3263" y="1988"/>
                  </a:lnTo>
                  <a:lnTo>
                    <a:pt x="3185" y="1931"/>
                  </a:lnTo>
                  <a:lnTo>
                    <a:pt x="3166" y="1911"/>
                  </a:lnTo>
                  <a:lnTo>
                    <a:pt x="3166" y="1911"/>
                  </a:lnTo>
                  <a:lnTo>
                    <a:pt x="3108" y="1834"/>
                  </a:lnTo>
                  <a:lnTo>
                    <a:pt x="3070" y="1738"/>
                  </a:lnTo>
                  <a:lnTo>
                    <a:pt x="2973" y="1525"/>
                  </a:lnTo>
                  <a:lnTo>
                    <a:pt x="2896" y="1313"/>
                  </a:lnTo>
                  <a:lnTo>
                    <a:pt x="2838" y="1216"/>
                  </a:lnTo>
                  <a:lnTo>
                    <a:pt x="2761" y="1139"/>
                  </a:lnTo>
                  <a:lnTo>
                    <a:pt x="2761" y="1139"/>
                  </a:lnTo>
                  <a:lnTo>
                    <a:pt x="2684" y="1081"/>
                  </a:lnTo>
                  <a:lnTo>
                    <a:pt x="2606" y="1062"/>
                  </a:lnTo>
                  <a:lnTo>
                    <a:pt x="2606" y="1062"/>
                  </a:lnTo>
                  <a:lnTo>
                    <a:pt x="2452" y="1004"/>
                  </a:lnTo>
                  <a:lnTo>
                    <a:pt x="2259" y="966"/>
                  </a:lnTo>
                  <a:lnTo>
                    <a:pt x="2085" y="908"/>
                  </a:lnTo>
                  <a:lnTo>
                    <a:pt x="2008" y="888"/>
                  </a:lnTo>
                  <a:lnTo>
                    <a:pt x="1931" y="830"/>
                  </a:lnTo>
                  <a:lnTo>
                    <a:pt x="1931" y="830"/>
                  </a:lnTo>
                  <a:lnTo>
                    <a:pt x="1873" y="792"/>
                  </a:lnTo>
                  <a:lnTo>
                    <a:pt x="1873" y="792"/>
                  </a:lnTo>
                  <a:lnTo>
                    <a:pt x="1815" y="734"/>
                  </a:lnTo>
                  <a:lnTo>
                    <a:pt x="1738" y="657"/>
                  </a:lnTo>
                  <a:lnTo>
                    <a:pt x="1622" y="483"/>
                  </a:lnTo>
                  <a:lnTo>
                    <a:pt x="1487" y="329"/>
                  </a:lnTo>
                  <a:lnTo>
                    <a:pt x="1410" y="271"/>
                  </a:lnTo>
                  <a:lnTo>
                    <a:pt x="1313" y="213"/>
                  </a:lnTo>
                  <a:lnTo>
                    <a:pt x="1313" y="213"/>
                  </a:lnTo>
                  <a:lnTo>
                    <a:pt x="1197" y="174"/>
                  </a:lnTo>
                  <a:lnTo>
                    <a:pt x="1043" y="174"/>
                  </a:lnTo>
                  <a:lnTo>
                    <a:pt x="1043" y="174"/>
                  </a:lnTo>
                  <a:lnTo>
                    <a:pt x="850" y="174"/>
                  </a:lnTo>
                  <a:lnTo>
                    <a:pt x="850" y="174"/>
                  </a:lnTo>
                  <a:lnTo>
                    <a:pt x="657" y="193"/>
                  </a:lnTo>
                  <a:lnTo>
                    <a:pt x="657" y="193"/>
                  </a:lnTo>
                  <a:lnTo>
                    <a:pt x="541" y="174"/>
                  </a:lnTo>
                  <a:lnTo>
                    <a:pt x="445" y="155"/>
                  </a:lnTo>
                  <a:lnTo>
                    <a:pt x="445" y="155"/>
                  </a:lnTo>
                  <a:lnTo>
                    <a:pt x="310" y="97"/>
                  </a:lnTo>
                  <a:lnTo>
                    <a:pt x="175" y="0"/>
                  </a:lnTo>
                  <a:lnTo>
                    <a:pt x="17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5"/>
            <p:cNvSpPr/>
            <p:nvPr/>
          </p:nvSpPr>
          <p:spPr>
            <a:xfrm>
              <a:off x="2234550" y="2140225"/>
              <a:ext cx="140925" cy="215700"/>
            </a:xfrm>
            <a:custGeom>
              <a:avLst/>
              <a:gdLst/>
              <a:ahLst/>
              <a:cxnLst/>
              <a:rect l="l" t="t" r="r" b="b"/>
              <a:pathLst>
                <a:path w="5637" h="8628" extrusionOk="0">
                  <a:moveTo>
                    <a:pt x="1641" y="1699"/>
                  </a:moveTo>
                  <a:lnTo>
                    <a:pt x="1757" y="1718"/>
                  </a:lnTo>
                  <a:lnTo>
                    <a:pt x="1873" y="1757"/>
                  </a:lnTo>
                  <a:lnTo>
                    <a:pt x="1969" y="1814"/>
                  </a:lnTo>
                  <a:lnTo>
                    <a:pt x="2066" y="1892"/>
                  </a:lnTo>
                  <a:lnTo>
                    <a:pt x="2143" y="1969"/>
                  </a:lnTo>
                  <a:lnTo>
                    <a:pt x="2201" y="2085"/>
                  </a:lnTo>
                  <a:lnTo>
                    <a:pt x="2239" y="2181"/>
                  </a:lnTo>
                  <a:lnTo>
                    <a:pt x="2239" y="2316"/>
                  </a:lnTo>
                  <a:lnTo>
                    <a:pt x="2239" y="2432"/>
                  </a:lnTo>
                  <a:lnTo>
                    <a:pt x="2201" y="2548"/>
                  </a:lnTo>
                  <a:lnTo>
                    <a:pt x="2143" y="2644"/>
                  </a:lnTo>
                  <a:lnTo>
                    <a:pt x="2066" y="2741"/>
                  </a:lnTo>
                  <a:lnTo>
                    <a:pt x="1969" y="2818"/>
                  </a:lnTo>
                  <a:lnTo>
                    <a:pt x="1873" y="2876"/>
                  </a:lnTo>
                  <a:lnTo>
                    <a:pt x="1757" y="2915"/>
                  </a:lnTo>
                  <a:lnTo>
                    <a:pt x="1506" y="2915"/>
                  </a:lnTo>
                  <a:lnTo>
                    <a:pt x="1409" y="2876"/>
                  </a:lnTo>
                  <a:lnTo>
                    <a:pt x="1294" y="2818"/>
                  </a:lnTo>
                  <a:lnTo>
                    <a:pt x="1216" y="2741"/>
                  </a:lnTo>
                  <a:lnTo>
                    <a:pt x="1139" y="2644"/>
                  </a:lnTo>
                  <a:lnTo>
                    <a:pt x="1081" y="2548"/>
                  </a:lnTo>
                  <a:lnTo>
                    <a:pt x="1043" y="2432"/>
                  </a:lnTo>
                  <a:lnTo>
                    <a:pt x="1023" y="2316"/>
                  </a:lnTo>
                  <a:lnTo>
                    <a:pt x="1043" y="2181"/>
                  </a:lnTo>
                  <a:lnTo>
                    <a:pt x="1081" y="2085"/>
                  </a:lnTo>
                  <a:lnTo>
                    <a:pt x="1139" y="1969"/>
                  </a:lnTo>
                  <a:lnTo>
                    <a:pt x="1216" y="1892"/>
                  </a:lnTo>
                  <a:lnTo>
                    <a:pt x="1294" y="1814"/>
                  </a:lnTo>
                  <a:lnTo>
                    <a:pt x="1409" y="1757"/>
                  </a:lnTo>
                  <a:lnTo>
                    <a:pt x="1506" y="1718"/>
                  </a:lnTo>
                  <a:lnTo>
                    <a:pt x="1641" y="1699"/>
                  </a:lnTo>
                  <a:close/>
                  <a:moveTo>
                    <a:pt x="3687" y="5192"/>
                  </a:moveTo>
                  <a:lnTo>
                    <a:pt x="3822" y="5211"/>
                  </a:lnTo>
                  <a:lnTo>
                    <a:pt x="3938" y="5250"/>
                  </a:lnTo>
                  <a:lnTo>
                    <a:pt x="4034" y="5289"/>
                  </a:lnTo>
                  <a:lnTo>
                    <a:pt x="4131" y="5366"/>
                  </a:lnTo>
                  <a:lnTo>
                    <a:pt x="4189" y="5462"/>
                  </a:lnTo>
                  <a:lnTo>
                    <a:pt x="4247" y="5559"/>
                  </a:lnTo>
                  <a:lnTo>
                    <a:pt x="4285" y="5675"/>
                  </a:lnTo>
                  <a:lnTo>
                    <a:pt x="4305" y="5790"/>
                  </a:lnTo>
                  <a:lnTo>
                    <a:pt x="4285" y="5926"/>
                  </a:lnTo>
                  <a:lnTo>
                    <a:pt x="4247" y="6041"/>
                  </a:lnTo>
                  <a:lnTo>
                    <a:pt x="4189" y="6138"/>
                  </a:lnTo>
                  <a:lnTo>
                    <a:pt x="4131" y="6234"/>
                  </a:lnTo>
                  <a:lnTo>
                    <a:pt x="4034" y="6312"/>
                  </a:lnTo>
                  <a:lnTo>
                    <a:pt x="3938" y="6350"/>
                  </a:lnTo>
                  <a:lnTo>
                    <a:pt x="3822" y="6389"/>
                  </a:lnTo>
                  <a:lnTo>
                    <a:pt x="3687" y="6408"/>
                  </a:lnTo>
                  <a:lnTo>
                    <a:pt x="3571" y="6389"/>
                  </a:lnTo>
                  <a:lnTo>
                    <a:pt x="3455" y="6350"/>
                  </a:lnTo>
                  <a:lnTo>
                    <a:pt x="3359" y="6312"/>
                  </a:lnTo>
                  <a:lnTo>
                    <a:pt x="3262" y="6234"/>
                  </a:lnTo>
                  <a:lnTo>
                    <a:pt x="3185" y="6138"/>
                  </a:lnTo>
                  <a:lnTo>
                    <a:pt x="3127" y="6041"/>
                  </a:lnTo>
                  <a:lnTo>
                    <a:pt x="3108" y="5926"/>
                  </a:lnTo>
                  <a:lnTo>
                    <a:pt x="3089" y="5790"/>
                  </a:lnTo>
                  <a:lnTo>
                    <a:pt x="3108" y="5675"/>
                  </a:lnTo>
                  <a:lnTo>
                    <a:pt x="3127" y="5559"/>
                  </a:lnTo>
                  <a:lnTo>
                    <a:pt x="3185" y="5462"/>
                  </a:lnTo>
                  <a:lnTo>
                    <a:pt x="3262" y="5366"/>
                  </a:lnTo>
                  <a:lnTo>
                    <a:pt x="3359" y="5289"/>
                  </a:lnTo>
                  <a:lnTo>
                    <a:pt x="3455" y="5250"/>
                  </a:lnTo>
                  <a:lnTo>
                    <a:pt x="3571" y="5211"/>
                  </a:lnTo>
                  <a:lnTo>
                    <a:pt x="3687" y="5192"/>
                  </a:lnTo>
                  <a:close/>
                  <a:moveTo>
                    <a:pt x="1622" y="0"/>
                  </a:moveTo>
                  <a:lnTo>
                    <a:pt x="1390" y="251"/>
                  </a:lnTo>
                  <a:lnTo>
                    <a:pt x="1178" y="521"/>
                  </a:lnTo>
                  <a:lnTo>
                    <a:pt x="985" y="811"/>
                  </a:lnTo>
                  <a:lnTo>
                    <a:pt x="811" y="1100"/>
                  </a:lnTo>
                  <a:lnTo>
                    <a:pt x="637" y="1390"/>
                  </a:lnTo>
                  <a:lnTo>
                    <a:pt x="502" y="1699"/>
                  </a:lnTo>
                  <a:lnTo>
                    <a:pt x="367" y="2027"/>
                  </a:lnTo>
                  <a:lnTo>
                    <a:pt x="271" y="2355"/>
                  </a:lnTo>
                  <a:lnTo>
                    <a:pt x="194" y="2625"/>
                  </a:lnTo>
                  <a:lnTo>
                    <a:pt x="136" y="2915"/>
                  </a:lnTo>
                  <a:lnTo>
                    <a:pt x="78" y="3204"/>
                  </a:lnTo>
                  <a:lnTo>
                    <a:pt x="39" y="3494"/>
                  </a:lnTo>
                  <a:lnTo>
                    <a:pt x="1" y="4073"/>
                  </a:lnTo>
                  <a:lnTo>
                    <a:pt x="20" y="4671"/>
                  </a:lnTo>
                  <a:lnTo>
                    <a:pt x="116" y="4690"/>
                  </a:lnTo>
                  <a:lnTo>
                    <a:pt x="194" y="4748"/>
                  </a:lnTo>
                  <a:lnTo>
                    <a:pt x="290" y="4806"/>
                  </a:lnTo>
                  <a:lnTo>
                    <a:pt x="348" y="4883"/>
                  </a:lnTo>
                  <a:lnTo>
                    <a:pt x="406" y="4961"/>
                  </a:lnTo>
                  <a:lnTo>
                    <a:pt x="444" y="5057"/>
                  </a:lnTo>
                  <a:lnTo>
                    <a:pt x="483" y="5154"/>
                  </a:lnTo>
                  <a:lnTo>
                    <a:pt x="483" y="5250"/>
                  </a:lnTo>
                  <a:lnTo>
                    <a:pt x="483" y="5347"/>
                  </a:lnTo>
                  <a:lnTo>
                    <a:pt x="464" y="5443"/>
                  </a:lnTo>
                  <a:lnTo>
                    <a:pt x="425" y="5520"/>
                  </a:lnTo>
                  <a:lnTo>
                    <a:pt x="387" y="5597"/>
                  </a:lnTo>
                  <a:lnTo>
                    <a:pt x="329" y="5675"/>
                  </a:lnTo>
                  <a:lnTo>
                    <a:pt x="271" y="5733"/>
                  </a:lnTo>
                  <a:lnTo>
                    <a:pt x="194" y="5790"/>
                  </a:lnTo>
                  <a:lnTo>
                    <a:pt x="116" y="5829"/>
                  </a:lnTo>
                  <a:lnTo>
                    <a:pt x="213" y="6524"/>
                  </a:lnTo>
                  <a:lnTo>
                    <a:pt x="309" y="7219"/>
                  </a:lnTo>
                  <a:lnTo>
                    <a:pt x="522" y="8628"/>
                  </a:lnTo>
                  <a:lnTo>
                    <a:pt x="830" y="8628"/>
                  </a:lnTo>
                  <a:lnTo>
                    <a:pt x="869" y="8551"/>
                  </a:lnTo>
                  <a:lnTo>
                    <a:pt x="927" y="8473"/>
                  </a:lnTo>
                  <a:lnTo>
                    <a:pt x="985" y="8415"/>
                  </a:lnTo>
                  <a:lnTo>
                    <a:pt x="1043" y="8357"/>
                  </a:lnTo>
                  <a:lnTo>
                    <a:pt x="1120" y="8319"/>
                  </a:lnTo>
                  <a:lnTo>
                    <a:pt x="1197" y="8300"/>
                  </a:lnTo>
                  <a:lnTo>
                    <a:pt x="1294" y="8280"/>
                  </a:lnTo>
                  <a:lnTo>
                    <a:pt x="1371" y="8261"/>
                  </a:lnTo>
                  <a:lnTo>
                    <a:pt x="1467" y="8280"/>
                  </a:lnTo>
                  <a:lnTo>
                    <a:pt x="1545" y="8300"/>
                  </a:lnTo>
                  <a:lnTo>
                    <a:pt x="1622" y="8319"/>
                  </a:lnTo>
                  <a:lnTo>
                    <a:pt x="1699" y="8357"/>
                  </a:lnTo>
                  <a:lnTo>
                    <a:pt x="1834" y="8473"/>
                  </a:lnTo>
                  <a:lnTo>
                    <a:pt x="1911" y="8608"/>
                  </a:lnTo>
                  <a:lnTo>
                    <a:pt x="2027" y="8608"/>
                  </a:lnTo>
                  <a:lnTo>
                    <a:pt x="2780" y="8589"/>
                  </a:lnTo>
                  <a:lnTo>
                    <a:pt x="3726" y="8551"/>
                  </a:lnTo>
                  <a:lnTo>
                    <a:pt x="4768" y="8512"/>
                  </a:lnTo>
                  <a:lnTo>
                    <a:pt x="4787" y="8280"/>
                  </a:lnTo>
                  <a:lnTo>
                    <a:pt x="4826" y="8029"/>
                  </a:lnTo>
                  <a:lnTo>
                    <a:pt x="4864" y="7894"/>
                  </a:lnTo>
                  <a:lnTo>
                    <a:pt x="4922" y="7798"/>
                  </a:lnTo>
                  <a:lnTo>
                    <a:pt x="4980" y="7721"/>
                  </a:lnTo>
                  <a:lnTo>
                    <a:pt x="5154" y="7547"/>
                  </a:lnTo>
                  <a:lnTo>
                    <a:pt x="5308" y="7392"/>
                  </a:lnTo>
                  <a:lnTo>
                    <a:pt x="5366" y="7296"/>
                  </a:lnTo>
                  <a:lnTo>
                    <a:pt x="5405" y="7199"/>
                  </a:lnTo>
                  <a:lnTo>
                    <a:pt x="5424" y="7103"/>
                  </a:lnTo>
                  <a:lnTo>
                    <a:pt x="5424" y="6987"/>
                  </a:lnTo>
                  <a:lnTo>
                    <a:pt x="5385" y="6775"/>
                  </a:lnTo>
                  <a:lnTo>
                    <a:pt x="5328" y="6543"/>
                  </a:lnTo>
                  <a:lnTo>
                    <a:pt x="5328" y="6427"/>
                  </a:lnTo>
                  <a:lnTo>
                    <a:pt x="5328" y="6331"/>
                  </a:lnTo>
                  <a:lnTo>
                    <a:pt x="5347" y="6215"/>
                  </a:lnTo>
                  <a:lnTo>
                    <a:pt x="5385" y="6119"/>
                  </a:lnTo>
                  <a:lnTo>
                    <a:pt x="5501" y="5926"/>
                  </a:lnTo>
                  <a:lnTo>
                    <a:pt x="5598" y="5713"/>
                  </a:lnTo>
                  <a:lnTo>
                    <a:pt x="5636" y="5617"/>
                  </a:lnTo>
                  <a:lnTo>
                    <a:pt x="5636" y="5501"/>
                  </a:lnTo>
                  <a:lnTo>
                    <a:pt x="5636" y="5404"/>
                  </a:lnTo>
                  <a:lnTo>
                    <a:pt x="5598" y="5289"/>
                  </a:lnTo>
                  <a:lnTo>
                    <a:pt x="5501" y="5076"/>
                  </a:lnTo>
                  <a:lnTo>
                    <a:pt x="5385" y="4883"/>
                  </a:lnTo>
                  <a:lnTo>
                    <a:pt x="5347" y="4787"/>
                  </a:lnTo>
                  <a:lnTo>
                    <a:pt x="5328" y="4690"/>
                  </a:lnTo>
                  <a:lnTo>
                    <a:pt x="5328" y="4575"/>
                  </a:lnTo>
                  <a:lnTo>
                    <a:pt x="5328" y="4478"/>
                  </a:lnTo>
                  <a:lnTo>
                    <a:pt x="5385" y="4246"/>
                  </a:lnTo>
                  <a:lnTo>
                    <a:pt x="5424" y="4015"/>
                  </a:lnTo>
                  <a:lnTo>
                    <a:pt x="5424" y="3918"/>
                  </a:lnTo>
                  <a:lnTo>
                    <a:pt x="5405" y="3822"/>
                  </a:lnTo>
                  <a:lnTo>
                    <a:pt x="5366" y="3725"/>
                  </a:lnTo>
                  <a:lnTo>
                    <a:pt x="5308" y="3629"/>
                  </a:lnTo>
                  <a:lnTo>
                    <a:pt x="5154" y="3455"/>
                  </a:lnTo>
                  <a:lnTo>
                    <a:pt x="4980" y="3301"/>
                  </a:lnTo>
                  <a:lnTo>
                    <a:pt x="4922" y="3204"/>
                  </a:lnTo>
                  <a:lnTo>
                    <a:pt x="4864" y="3108"/>
                  </a:lnTo>
                  <a:lnTo>
                    <a:pt x="4826" y="3011"/>
                  </a:lnTo>
                  <a:lnTo>
                    <a:pt x="4806" y="2915"/>
                  </a:lnTo>
                  <a:lnTo>
                    <a:pt x="4787" y="2683"/>
                  </a:lnTo>
                  <a:lnTo>
                    <a:pt x="4768" y="2451"/>
                  </a:lnTo>
                  <a:lnTo>
                    <a:pt x="4729" y="2355"/>
                  </a:lnTo>
                  <a:lnTo>
                    <a:pt x="4691" y="2258"/>
                  </a:lnTo>
                  <a:lnTo>
                    <a:pt x="4613" y="2181"/>
                  </a:lnTo>
                  <a:lnTo>
                    <a:pt x="4536" y="2104"/>
                  </a:lnTo>
                  <a:lnTo>
                    <a:pt x="4343" y="1988"/>
                  </a:lnTo>
                  <a:lnTo>
                    <a:pt x="4150" y="1872"/>
                  </a:lnTo>
                  <a:lnTo>
                    <a:pt x="4054" y="1814"/>
                  </a:lnTo>
                  <a:lnTo>
                    <a:pt x="3977" y="1737"/>
                  </a:lnTo>
                  <a:lnTo>
                    <a:pt x="3919" y="1641"/>
                  </a:lnTo>
                  <a:lnTo>
                    <a:pt x="3861" y="1525"/>
                  </a:lnTo>
                  <a:lnTo>
                    <a:pt x="3764" y="1274"/>
                  </a:lnTo>
                  <a:lnTo>
                    <a:pt x="3687" y="1100"/>
                  </a:lnTo>
                  <a:lnTo>
                    <a:pt x="3629" y="1023"/>
                  </a:lnTo>
                  <a:lnTo>
                    <a:pt x="3571" y="965"/>
                  </a:lnTo>
                  <a:lnTo>
                    <a:pt x="3475" y="907"/>
                  </a:lnTo>
                  <a:lnTo>
                    <a:pt x="3359" y="849"/>
                  </a:lnTo>
                  <a:lnTo>
                    <a:pt x="3204" y="811"/>
                  </a:lnTo>
                  <a:lnTo>
                    <a:pt x="3031" y="772"/>
                  </a:lnTo>
                  <a:lnTo>
                    <a:pt x="2876" y="734"/>
                  </a:lnTo>
                  <a:lnTo>
                    <a:pt x="2741" y="656"/>
                  </a:lnTo>
                  <a:lnTo>
                    <a:pt x="2664" y="599"/>
                  </a:lnTo>
                  <a:lnTo>
                    <a:pt x="2587" y="521"/>
                  </a:lnTo>
                  <a:lnTo>
                    <a:pt x="2452" y="348"/>
                  </a:lnTo>
                  <a:lnTo>
                    <a:pt x="2297" y="174"/>
                  </a:lnTo>
                  <a:lnTo>
                    <a:pt x="2220" y="97"/>
                  </a:lnTo>
                  <a:lnTo>
                    <a:pt x="2124" y="39"/>
                  </a:lnTo>
                  <a:lnTo>
                    <a:pt x="2008" y="0"/>
                  </a:lnTo>
                  <a:close/>
                </a:path>
              </a:pathLst>
            </a:custGeom>
            <a:solidFill>
              <a:srgbClr val="000000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5"/>
            <p:cNvSpPr/>
            <p:nvPr/>
          </p:nvSpPr>
          <p:spPr>
            <a:xfrm>
              <a:off x="2311750" y="22700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599" y="1216"/>
                  </a:moveTo>
                  <a:lnTo>
                    <a:pt x="599" y="1216"/>
                  </a:lnTo>
                  <a:lnTo>
                    <a:pt x="483" y="1197"/>
                  </a:lnTo>
                  <a:lnTo>
                    <a:pt x="367" y="1158"/>
                  </a:lnTo>
                  <a:lnTo>
                    <a:pt x="271" y="1120"/>
                  </a:lnTo>
                  <a:lnTo>
                    <a:pt x="174" y="1042"/>
                  </a:lnTo>
                  <a:lnTo>
                    <a:pt x="97" y="946"/>
                  </a:lnTo>
                  <a:lnTo>
                    <a:pt x="39" y="849"/>
                  </a:lnTo>
                  <a:lnTo>
                    <a:pt x="20" y="734"/>
                  </a:lnTo>
                  <a:lnTo>
                    <a:pt x="1" y="598"/>
                  </a:lnTo>
                  <a:lnTo>
                    <a:pt x="1" y="598"/>
                  </a:lnTo>
                  <a:lnTo>
                    <a:pt x="20" y="483"/>
                  </a:lnTo>
                  <a:lnTo>
                    <a:pt x="39" y="367"/>
                  </a:lnTo>
                  <a:lnTo>
                    <a:pt x="97" y="270"/>
                  </a:lnTo>
                  <a:lnTo>
                    <a:pt x="174" y="174"/>
                  </a:lnTo>
                  <a:lnTo>
                    <a:pt x="271" y="97"/>
                  </a:lnTo>
                  <a:lnTo>
                    <a:pt x="367" y="58"/>
                  </a:lnTo>
                  <a:lnTo>
                    <a:pt x="483" y="19"/>
                  </a:lnTo>
                  <a:lnTo>
                    <a:pt x="599" y="0"/>
                  </a:lnTo>
                  <a:lnTo>
                    <a:pt x="599" y="0"/>
                  </a:lnTo>
                  <a:lnTo>
                    <a:pt x="734" y="19"/>
                  </a:lnTo>
                  <a:lnTo>
                    <a:pt x="850" y="58"/>
                  </a:lnTo>
                  <a:lnTo>
                    <a:pt x="946" y="97"/>
                  </a:lnTo>
                  <a:lnTo>
                    <a:pt x="1043" y="174"/>
                  </a:lnTo>
                  <a:lnTo>
                    <a:pt x="1101" y="270"/>
                  </a:lnTo>
                  <a:lnTo>
                    <a:pt x="1159" y="367"/>
                  </a:lnTo>
                  <a:lnTo>
                    <a:pt x="1197" y="483"/>
                  </a:lnTo>
                  <a:lnTo>
                    <a:pt x="1217" y="598"/>
                  </a:lnTo>
                  <a:lnTo>
                    <a:pt x="1217" y="598"/>
                  </a:lnTo>
                  <a:lnTo>
                    <a:pt x="1197" y="734"/>
                  </a:lnTo>
                  <a:lnTo>
                    <a:pt x="1159" y="849"/>
                  </a:lnTo>
                  <a:lnTo>
                    <a:pt x="1101" y="946"/>
                  </a:lnTo>
                  <a:lnTo>
                    <a:pt x="1043" y="1042"/>
                  </a:lnTo>
                  <a:lnTo>
                    <a:pt x="946" y="1120"/>
                  </a:lnTo>
                  <a:lnTo>
                    <a:pt x="850" y="1158"/>
                  </a:lnTo>
                  <a:lnTo>
                    <a:pt x="734" y="1197"/>
                  </a:lnTo>
                  <a:lnTo>
                    <a:pt x="599" y="12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5"/>
            <p:cNvSpPr/>
            <p:nvPr/>
          </p:nvSpPr>
          <p:spPr>
            <a:xfrm>
              <a:off x="2260125" y="218267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618" y="1217"/>
                  </a:moveTo>
                  <a:lnTo>
                    <a:pt x="618" y="1217"/>
                  </a:lnTo>
                  <a:lnTo>
                    <a:pt x="483" y="1217"/>
                  </a:lnTo>
                  <a:lnTo>
                    <a:pt x="386" y="1178"/>
                  </a:lnTo>
                  <a:lnTo>
                    <a:pt x="271" y="1120"/>
                  </a:lnTo>
                  <a:lnTo>
                    <a:pt x="193" y="1043"/>
                  </a:lnTo>
                  <a:lnTo>
                    <a:pt x="116" y="946"/>
                  </a:lnTo>
                  <a:lnTo>
                    <a:pt x="58" y="850"/>
                  </a:lnTo>
                  <a:lnTo>
                    <a:pt x="20" y="734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20" y="483"/>
                  </a:lnTo>
                  <a:lnTo>
                    <a:pt x="58" y="387"/>
                  </a:lnTo>
                  <a:lnTo>
                    <a:pt x="116" y="271"/>
                  </a:lnTo>
                  <a:lnTo>
                    <a:pt x="193" y="194"/>
                  </a:lnTo>
                  <a:lnTo>
                    <a:pt x="271" y="116"/>
                  </a:lnTo>
                  <a:lnTo>
                    <a:pt x="386" y="59"/>
                  </a:lnTo>
                  <a:lnTo>
                    <a:pt x="483" y="20"/>
                  </a:lnTo>
                  <a:lnTo>
                    <a:pt x="618" y="1"/>
                  </a:lnTo>
                  <a:lnTo>
                    <a:pt x="618" y="1"/>
                  </a:lnTo>
                  <a:lnTo>
                    <a:pt x="734" y="20"/>
                  </a:lnTo>
                  <a:lnTo>
                    <a:pt x="850" y="59"/>
                  </a:lnTo>
                  <a:lnTo>
                    <a:pt x="946" y="116"/>
                  </a:lnTo>
                  <a:lnTo>
                    <a:pt x="1043" y="194"/>
                  </a:lnTo>
                  <a:lnTo>
                    <a:pt x="1120" y="271"/>
                  </a:lnTo>
                  <a:lnTo>
                    <a:pt x="1178" y="387"/>
                  </a:lnTo>
                  <a:lnTo>
                    <a:pt x="1216" y="483"/>
                  </a:lnTo>
                  <a:lnTo>
                    <a:pt x="1216" y="618"/>
                  </a:lnTo>
                  <a:lnTo>
                    <a:pt x="1216" y="618"/>
                  </a:lnTo>
                  <a:lnTo>
                    <a:pt x="1216" y="734"/>
                  </a:lnTo>
                  <a:lnTo>
                    <a:pt x="1178" y="850"/>
                  </a:lnTo>
                  <a:lnTo>
                    <a:pt x="1120" y="946"/>
                  </a:lnTo>
                  <a:lnTo>
                    <a:pt x="1043" y="1043"/>
                  </a:lnTo>
                  <a:lnTo>
                    <a:pt x="946" y="1120"/>
                  </a:lnTo>
                  <a:lnTo>
                    <a:pt x="850" y="1178"/>
                  </a:lnTo>
                  <a:lnTo>
                    <a:pt x="734" y="1217"/>
                  </a:lnTo>
                  <a:lnTo>
                    <a:pt x="618" y="12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5"/>
            <p:cNvSpPr/>
            <p:nvPr/>
          </p:nvSpPr>
          <p:spPr>
            <a:xfrm>
              <a:off x="2234550" y="2140225"/>
              <a:ext cx="140925" cy="215700"/>
            </a:xfrm>
            <a:custGeom>
              <a:avLst/>
              <a:gdLst/>
              <a:ahLst/>
              <a:cxnLst/>
              <a:rect l="l" t="t" r="r" b="b"/>
              <a:pathLst>
                <a:path w="5637" h="8628" fill="none" extrusionOk="0">
                  <a:moveTo>
                    <a:pt x="1853" y="0"/>
                  </a:moveTo>
                  <a:lnTo>
                    <a:pt x="1853" y="0"/>
                  </a:lnTo>
                  <a:lnTo>
                    <a:pt x="1622" y="0"/>
                  </a:lnTo>
                  <a:lnTo>
                    <a:pt x="1622" y="0"/>
                  </a:lnTo>
                  <a:lnTo>
                    <a:pt x="1622" y="0"/>
                  </a:lnTo>
                  <a:lnTo>
                    <a:pt x="1390" y="251"/>
                  </a:lnTo>
                  <a:lnTo>
                    <a:pt x="1178" y="521"/>
                  </a:lnTo>
                  <a:lnTo>
                    <a:pt x="985" y="811"/>
                  </a:lnTo>
                  <a:lnTo>
                    <a:pt x="811" y="1100"/>
                  </a:lnTo>
                  <a:lnTo>
                    <a:pt x="637" y="1390"/>
                  </a:lnTo>
                  <a:lnTo>
                    <a:pt x="502" y="1699"/>
                  </a:lnTo>
                  <a:lnTo>
                    <a:pt x="367" y="2027"/>
                  </a:lnTo>
                  <a:lnTo>
                    <a:pt x="271" y="2355"/>
                  </a:lnTo>
                  <a:lnTo>
                    <a:pt x="271" y="2355"/>
                  </a:lnTo>
                  <a:lnTo>
                    <a:pt x="194" y="2625"/>
                  </a:lnTo>
                  <a:lnTo>
                    <a:pt x="136" y="2915"/>
                  </a:lnTo>
                  <a:lnTo>
                    <a:pt x="78" y="3204"/>
                  </a:lnTo>
                  <a:lnTo>
                    <a:pt x="39" y="3494"/>
                  </a:lnTo>
                  <a:lnTo>
                    <a:pt x="1" y="4073"/>
                  </a:lnTo>
                  <a:lnTo>
                    <a:pt x="20" y="4671"/>
                  </a:lnTo>
                  <a:lnTo>
                    <a:pt x="20" y="4671"/>
                  </a:lnTo>
                  <a:lnTo>
                    <a:pt x="20" y="4671"/>
                  </a:lnTo>
                  <a:lnTo>
                    <a:pt x="20" y="4671"/>
                  </a:lnTo>
                  <a:lnTo>
                    <a:pt x="116" y="4690"/>
                  </a:lnTo>
                  <a:lnTo>
                    <a:pt x="194" y="4748"/>
                  </a:lnTo>
                  <a:lnTo>
                    <a:pt x="290" y="4806"/>
                  </a:lnTo>
                  <a:lnTo>
                    <a:pt x="348" y="4883"/>
                  </a:lnTo>
                  <a:lnTo>
                    <a:pt x="406" y="4961"/>
                  </a:lnTo>
                  <a:lnTo>
                    <a:pt x="444" y="5057"/>
                  </a:lnTo>
                  <a:lnTo>
                    <a:pt x="483" y="5154"/>
                  </a:lnTo>
                  <a:lnTo>
                    <a:pt x="483" y="5250"/>
                  </a:lnTo>
                  <a:lnTo>
                    <a:pt x="483" y="5250"/>
                  </a:lnTo>
                  <a:lnTo>
                    <a:pt x="483" y="5347"/>
                  </a:lnTo>
                  <a:lnTo>
                    <a:pt x="464" y="5443"/>
                  </a:lnTo>
                  <a:lnTo>
                    <a:pt x="425" y="5520"/>
                  </a:lnTo>
                  <a:lnTo>
                    <a:pt x="387" y="5597"/>
                  </a:lnTo>
                  <a:lnTo>
                    <a:pt x="329" y="5675"/>
                  </a:lnTo>
                  <a:lnTo>
                    <a:pt x="271" y="5733"/>
                  </a:lnTo>
                  <a:lnTo>
                    <a:pt x="194" y="5790"/>
                  </a:lnTo>
                  <a:lnTo>
                    <a:pt x="116" y="5829"/>
                  </a:lnTo>
                  <a:lnTo>
                    <a:pt x="116" y="5829"/>
                  </a:lnTo>
                  <a:lnTo>
                    <a:pt x="213" y="6524"/>
                  </a:lnTo>
                  <a:lnTo>
                    <a:pt x="309" y="7219"/>
                  </a:lnTo>
                  <a:lnTo>
                    <a:pt x="522" y="8628"/>
                  </a:lnTo>
                  <a:lnTo>
                    <a:pt x="522" y="8628"/>
                  </a:lnTo>
                  <a:lnTo>
                    <a:pt x="830" y="8628"/>
                  </a:lnTo>
                  <a:lnTo>
                    <a:pt x="830" y="8628"/>
                  </a:lnTo>
                  <a:lnTo>
                    <a:pt x="830" y="8628"/>
                  </a:lnTo>
                  <a:lnTo>
                    <a:pt x="869" y="8551"/>
                  </a:lnTo>
                  <a:lnTo>
                    <a:pt x="927" y="8473"/>
                  </a:lnTo>
                  <a:lnTo>
                    <a:pt x="985" y="8415"/>
                  </a:lnTo>
                  <a:lnTo>
                    <a:pt x="1043" y="8357"/>
                  </a:lnTo>
                  <a:lnTo>
                    <a:pt x="1120" y="8319"/>
                  </a:lnTo>
                  <a:lnTo>
                    <a:pt x="1197" y="8300"/>
                  </a:lnTo>
                  <a:lnTo>
                    <a:pt x="1294" y="8280"/>
                  </a:lnTo>
                  <a:lnTo>
                    <a:pt x="1371" y="8261"/>
                  </a:lnTo>
                  <a:lnTo>
                    <a:pt x="1371" y="8261"/>
                  </a:lnTo>
                  <a:lnTo>
                    <a:pt x="1467" y="8280"/>
                  </a:lnTo>
                  <a:lnTo>
                    <a:pt x="1545" y="8300"/>
                  </a:lnTo>
                  <a:lnTo>
                    <a:pt x="1622" y="8319"/>
                  </a:lnTo>
                  <a:lnTo>
                    <a:pt x="1699" y="8357"/>
                  </a:lnTo>
                  <a:lnTo>
                    <a:pt x="1834" y="8473"/>
                  </a:lnTo>
                  <a:lnTo>
                    <a:pt x="1911" y="8608"/>
                  </a:lnTo>
                  <a:lnTo>
                    <a:pt x="1911" y="8608"/>
                  </a:lnTo>
                  <a:lnTo>
                    <a:pt x="1911" y="8608"/>
                  </a:lnTo>
                  <a:lnTo>
                    <a:pt x="2027" y="8608"/>
                  </a:lnTo>
                  <a:lnTo>
                    <a:pt x="2027" y="8608"/>
                  </a:lnTo>
                  <a:lnTo>
                    <a:pt x="2780" y="8589"/>
                  </a:lnTo>
                  <a:lnTo>
                    <a:pt x="2780" y="8589"/>
                  </a:lnTo>
                  <a:lnTo>
                    <a:pt x="3726" y="8551"/>
                  </a:lnTo>
                  <a:lnTo>
                    <a:pt x="3726" y="8551"/>
                  </a:lnTo>
                  <a:lnTo>
                    <a:pt x="4768" y="8512"/>
                  </a:lnTo>
                  <a:lnTo>
                    <a:pt x="4768" y="8512"/>
                  </a:lnTo>
                  <a:lnTo>
                    <a:pt x="4768" y="8512"/>
                  </a:lnTo>
                  <a:lnTo>
                    <a:pt x="4768" y="8512"/>
                  </a:lnTo>
                  <a:lnTo>
                    <a:pt x="4787" y="8280"/>
                  </a:lnTo>
                  <a:lnTo>
                    <a:pt x="4826" y="8029"/>
                  </a:lnTo>
                  <a:lnTo>
                    <a:pt x="4826" y="8029"/>
                  </a:lnTo>
                  <a:lnTo>
                    <a:pt x="4864" y="7894"/>
                  </a:lnTo>
                  <a:lnTo>
                    <a:pt x="4864" y="7894"/>
                  </a:lnTo>
                  <a:lnTo>
                    <a:pt x="4922" y="7798"/>
                  </a:lnTo>
                  <a:lnTo>
                    <a:pt x="4980" y="7721"/>
                  </a:lnTo>
                  <a:lnTo>
                    <a:pt x="5154" y="7547"/>
                  </a:lnTo>
                  <a:lnTo>
                    <a:pt x="5308" y="7392"/>
                  </a:lnTo>
                  <a:lnTo>
                    <a:pt x="5366" y="7296"/>
                  </a:lnTo>
                  <a:lnTo>
                    <a:pt x="5405" y="7199"/>
                  </a:lnTo>
                  <a:lnTo>
                    <a:pt x="5405" y="7199"/>
                  </a:lnTo>
                  <a:lnTo>
                    <a:pt x="5424" y="7103"/>
                  </a:lnTo>
                  <a:lnTo>
                    <a:pt x="5424" y="6987"/>
                  </a:lnTo>
                  <a:lnTo>
                    <a:pt x="5385" y="6775"/>
                  </a:lnTo>
                  <a:lnTo>
                    <a:pt x="5328" y="6543"/>
                  </a:lnTo>
                  <a:lnTo>
                    <a:pt x="5328" y="6427"/>
                  </a:lnTo>
                  <a:lnTo>
                    <a:pt x="5328" y="6331"/>
                  </a:lnTo>
                  <a:lnTo>
                    <a:pt x="5328" y="6331"/>
                  </a:lnTo>
                  <a:lnTo>
                    <a:pt x="5347" y="6215"/>
                  </a:lnTo>
                  <a:lnTo>
                    <a:pt x="5385" y="6119"/>
                  </a:lnTo>
                  <a:lnTo>
                    <a:pt x="5501" y="5926"/>
                  </a:lnTo>
                  <a:lnTo>
                    <a:pt x="5598" y="5713"/>
                  </a:lnTo>
                  <a:lnTo>
                    <a:pt x="5636" y="5617"/>
                  </a:lnTo>
                  <a:lnTo>
                    <a:pt x="5636" y="5501"/>
                  </a:lnTo>
                  <a:lnTo>
                    <a:pt x="5636" y="5501"/>
                  </a:lnTo>
                  <a:lnTo>
                    <a:pt x="5636" y="5404"/>
                  </a:lnTo>
                  <a:lnTo>
                    <a:pt x="5598" y="5289"/>
                  </a:lnTo>
                  <a:lnTo>
                    <a:pt x="5501" y="5076"/>
                  </a:lnTo>
                  <a:lnTo>
                    <a:pt x="5501" y="5076"/>
                  </a:lnTo>
                  <a:lnTo>
                    <a:pt x="5385" y="4883"/>
                  </a:lnTo>
                  <a:lnTo>
                    <a:pt x="5347" y="4787"/>
                  </a:lnTo>
                  <a:lnTo>
                    <a:pt x="5328" y="4690"/>
                  </a:lnTo>
                  <a:lnTo>
                    <a:pt x="5328" y="4690"/>
                  </a:lnTo>
                  <a:lnTo>
                    <a:pt x="5328" y="4575"/>
                  </a:lnTo>
                  <a:lnTo>
                    <a:pt x="5328" y="4478"/>
                  </a:lnTo>
                  <a:lnTo>
                    <a:pt x="5385" y="4246"/>
                  </a:lnTo>
                  <a:lnTo>
                    <a:pt x="5424" y="4015"/>
                  </a:lnTo>
                  <a:lnTo>
                    <a:pt x="5424" y="3918"/>
                  </a:lnTo>
                  <a:lnTo>
                    <a:pt x="5405" y="3822"/>
                  </a:lnTo>
                  <a:lnTo>
                    <a:pt x="5405" y="3822"/>
                  </a:lnTo>
                  <a:lnTo>
                    <a:pt x="5366" y="3725"/>
                  </a:lnTo>
                  <a:lnTo>
                    <a:pt x="5308" y="3629"/>
                  </a:lnTo>
                  <a:lnTo>
                    <a:pt x="5154" y="3455"/>
                  </a:lnTo>
                  <a:lnTo>
                    <a:pt x="4980" y="3301"/>
                  </a:lnTo>
                  <a:lnTo>
                    <a:pt x="4922" y="3204"/>
                  </a:lnTo>
                  <a:lnTo>
                    <a:pt x="4864" y="3108"/>
                  </a:lnTo>
                  <a:lnTo>
                    <a:pt x="4864" y="3108"/>
                  </a:lnTo>
                  <a:lnTo>
                    <a:pt x="4826" y="3011"/>
                  </a:lnTo>
                  <a:lnTo>
                    <a:pt x="4806" y="2915"/>
                  </a:lnTo>
                  <a:lnTo>
                    <a:pt x="4787" y="2683"/>
                  </a:lnTo>
                  <a:lnTo>
                    <a:pt x="4768" y="2451"/>
                  </a:lnTo>
                  <a:lnTo>
                    <a:pt x="4729" y="2355"/>
                  </a:lnTo>
                  <a:lnTo>
                    <a:pt x="4691" y="2258"/>
                  </a:lnTo>
                  <a:lnTo>
                    <a:pt x="4691" y="2258"/>
                  </a:lnTo>
                  <a:lnTo>
                    <a:pt x="4613" y="2181"/>
                  </a:lnTo>
                  <a:lnTo>
                    <a:pt x="4536" y="2104"/>
                  </a:lnTo>
                  <a:lnTo>
                    <a:pt x="4343" y="1988"/>
                  </a:lnTo>
                  <a:lnTo>
                    <a:pt x="4150" y="1872"/>
                  </a:lnTo>
                  <a:lnTo>
                    <a:pt x="4054" y="1814"/>
                  </a:lnTo>
                  <a:lnTo>
                    <a:pt x="3977" y="1737"/>
                  </a:lnTo>
                  <a:lnTo>
                    <a:pt x="3977" y="1737"/>
                  </a:lnTo>
                  <a:lnTo>
                    <a:pt x="3919" y="1641"/>
                  </a:lnTo>
                  <a:lnTo>
                    <a:pt x="3861" y="1525"/>
                  </a:lnTo>
                  <a:lnTo>
                    <a:pt x="3764" y="1274"/>
                  </a:lnTo>
                  <a:lnTo>
                    <a:pt x="3764" y="1274"/>
                  </a:lnTo>
                  <a:lnTo>
                    <a:pt x="3687" y="1100"/>
                  </a:lnTo>
                  <a:lnTo>
                    <a:pt x="3629" y="1023"/>
                  </a:lnTo>
                  <a:lnTo>
                    <a:pt x="3571" y="965"/>
                  </a:lnTo>
                  <a:lnTo>
                    <a:pt x="3571" y="965"/>
                  </a:lnTo>
                  <a:lnTo>
                    <a:pt x="3475" y="907"/>
                  </a:lnTo>
                  <a:lnTo>
                    <a:pt x="3359" y="849"/>
                  </a:lnTo>
                  <a:lnTo>
                    <a:pt x="3359" y="849"/>
                  </a:lnTo>
                  <a:lnTo>
                    <a:pt x="3204" y="811"/>
                  </a:lnTo>
                  <a:lnTo>
                    <a:pt x="3031" y="772"/>
                  </a:lnTo>
                  <a:lnTo>
                    <a:pt x="2876" y="734"/>
                  </a:lnTo>
                  <a:lnTo>
                    <a:pt x="2741" y="656"/>
                  </a:lnTo>
                  <a:lnTo>
                    <a:pt x="2741" y="656"/>
                  </a:lnTo>
                  <a:lnTo>
                    <a:pt x="2664" y="599"/>
                  </a:lnTo>
                  <a:lnTo>
                    <a:pt x="2587" y="521"/>
                  </a:lnTo>
                  <a:lnTo>
                    <a:pt x="2452" y="348"/>
                  </a:lnTo>
                  <a:lnTo>
                    <a:pt x="2297" y="174"/>
                  </a:lnTo>
                  <a:lnTo>
                    <a:pt x="2220" y="97"/>
                  </a:lnTo>
                  <a:lnTo>
                    <a:pt x="2124" y="39"/>
                  </a:lnTo>
                  <a:lnTo>
                    <a:pt x="2124" y="39"/>
                  </a:lnTo>
                  <a:lnTo>
                    <a:pt x="2008" y="0"/>
                  </a:lnTo>
                  <a:lnTo>
                    <a:pt x="185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5"/>
            <p:cNvSpPr/>
            <p:nvPr/>
          </p:nvSpPr>
          <p:spPr>
            <a:xfrm>
              <a:off x="2235025" y="2257000"/>
              <a:ext cx="11625" cy="28975"/>
            </a:xfrm>
            <a:custGeom>
              <a:avLst/>
              <a:gdLst/>
              <a:ahLst/>
              <a:cxnLst/>
              <a:rect l="l" t="t" r="r" b="b"/>
              <a:pathLst>
                <a:path w="465" h="1159" extrusionOk="0">
                  <a:moveTo>
                    <a:pt x="1" y="0"/>
                  </a:moveTo>
                  <a:lnTo>
                    <a:pt x="1" y="270"/>
                  </a:lnTo>
                  <a:lnTo>
                    <a:pt x="59" y="811"/>
                  </a:lnTo>
                  <a:lnTo>
                    <a:pt x="97" y="1139"/>
                  </a:lnTo>
                  <a:lnTo>
                    <a:pt x="97" y="1158"/>
                  </a:lnTo>
                  <a:lnTo>
                    <a:pt x="175" y="1119"/>
                  </a:lnTo>
                  <a:lnTo>
                    <a:pt x="252" y="1062"/>
                  </a:lnTo>
                  <a:lnTo>
                    <a:pt x="310" y="1004"/>
                  </a:lnTo>
                  <a:lnTo>
                    <a:pt x="368" y="926"/>
                  </a:lnTo>
                  <a:lnTo>
                    <a:pt x="406" y="849"/>
                  </a:lnTo>
                  <a:lnTo>
                    <a:pt x="445" y="772"/>
                  </a:lnTo>
                  <a:lnTo>
                    <a:pt x="464" y="676"/>
                  </a:lnTo>
                  <a:lnTo>
                    <a:pt x="464" y="579"/>
                  </a:lnTo>
                  <a:lnTo>
                    <a:pt x="464" y="483"/>
                  </a:lnTo>
                  <a:lnTo>
                    <a:pt x="425" y="386"/>
                  </a:lnTo>
                  <a:lnTo>
                    <a:pt x="387" y="290"/>
                  </a:lnTo>
                  <a:lnTo>
                    <a:pt x="329" y="212"/>
                  </a:lnTo>
                  <a:lnTo>
                    <a:pt x="271" y="135"/>
                  </a:lnTo>
                  <a:lnTo>
                    <a:pt x="175" y="77"/>
                  </a:lnTo>
                  <a:lnTo>
                    <a:pt x="97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5"/>
            <p:cNvSpPr/>
            <p:nvPr/>
          </p:nvSpPr>
          <p:spPr>
            <a:xfrm>
              <a:off x="2235025" y="2257000"/>
              <a:ext cx="11625" cy="28975"/>
            </a:xfrm>
            <a:custGeom>
              <a:avLst/>
              <a:gdLst/>
              <a:ahLst/>
              <a:cxnLst/>
              <a:rect l="l" t="t" r="r" b="b"/>
              <a:pathLst>
                <a:path w="465" h="11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70"/>
                  </a:lnTo>
                  <a:lnTo>
                    <a:pt x="1" y="270"/>
                  </a:lnTo>
                  <a:lnTo>
                    <a:pt x="59" y="811"/>
                  </a:lnTo>
                  <a:lnTo>
                    <a:pt x="59" y="811"/>
                  </a:lnTo>
                  <a:lnTo>
                    <a:pt x="97" y="1139"/>
                  </a:lnTo>
                  <a:lnTo>
                    <a:pt x="97" y="1139"/>
                  </a:lnTo>
                  <a:lnTo>
                    <a:pt x="97" y="1158"/>
                  </a:lnTo>
                  <a:lnTo>
                    <a:pt x="97" y="1158"/>
                  </a:lnTo>
                  <a:lnTo>
                    <a:pt x="175" y="1119"/>
                  </a:lnTo>
                  <a:lnTo>
                    <a:pt x="252" y="1062"/>
                  </a:lnTo>
                  <a:lnTo>
                    <a:pt x="310" y="1004"/>
                  </a:lnTo>
                  <a:lnTo>
                    <a:pt x="368" y="926"/>
                  </a:lnTo>
                  <a:lnTo>
                    <a:pt x="406" y="849"/>
                  </a:lnTo>
                  <a:lnTo>
                    <a:pt x="445" y="772"/>
                  </a:lnTo>
                  <a:lnTo>
                    <a:pt x="464" y="676"/>
                  </a:lnTo>
                  <a:lnTo>
                    <a:pt x="464" y="579"/>
                  </a:lnTo>
                  <a:lnTo>
                    <a:pt x="464" y="579"/>
                  </a:lnTo>
                  <a:lnTo>
                    <a:pt x="464" y="483"/>
                  </a:lnTo>
                  <a:lnTo>
                    <a:pt x="425" y="386"/>
                  </a:lnTo>
                  <a:lnTo>
                    <a:pt x="387" y="290"/>
                  </a:lnTo>
                  <a:lnTo>
                    <a:pt x="329" y="212"/>
                  </a:lnTo>
                  <a:lnTo>
                    <a:pt x="271" y="135"/>
                  </a:lnTo>
                  <a:lnTo>
                    <a:pt x="175" y="77"/>
                  </a:lnTo>
                  <a:lnTo>
                    <a:pt x="97" y="19"/>
                  </a:lnTo>
                  <a:lnTo>
                    <a:pt x="1" y="0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5"/>
            <p:cNvSpPr/>
            <p:nvPr/>
          </p:nvSpPr>
          <p:spPr>
            <a:xfrm>
              <a:off x="2260125" y="218267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18" y="1"/>
                  </a:moveTo>
                  <a:lnTo>
                    <a:pt x="483" y="20"/>
                  </a:lnTo>
                  <a:lnTo>
                    <a:pt x="386" y="59"/>
                  </a:lnTo>
                  <a:lnTo>
                    <a:pt x="271" y="116"/>
                  </a:lnTo>
                  <a:lnTo>
                    <a:pt x="193" y="194"/>
                  </a:lnTo>
                  <a:lnTo>
                    <a:pt x="116" y="271"/>
                  </a:lnTo>
                  <a:lnTo>
                    <a:pt x="58" y="387"/>
                  </a:lnTo>
                  <a:lnTo>
                    <a:pt x="20" y="483"/>
                  </a:lnTo>
                  <a:lnTo>
                    <a:pt x="0" y="618"/>
                  </a:lnTo>
                  <a:lnTo>
                    <a:pt x="20" y="734"/>
                  </a:lnTo>
                  <a:lnTo>
                    <a:pt x="58" y="850"/>
                  </a:lnTo>
                  <a:lnTo>
                    <a:pt x="116" y="946"/>
                  </a:lnTo>
                  <a:lnTo>
                    <a:pt x="193" y="1043"/>
                  </a:lnTo>
                  <a:lnTo>
                    <a:pt x="271" y="1120"/>
                  </a:lnTo>
                  <a:lnTo>
                    <a:pt x="386" y="1178"/>
                  </a:lnTo>
                  <a:lnTo>
                    <a:pt x="483" y="1217"/>
                  </a:lnTo>
                  <a:lnTo>
                    <a:pt x="734" y="1217"/>
                  </a:lnTo>
                  <a:lnTo>
                    <a:pt x="850" y="1178"/>
                  </a:lnTo>
                  <a:lnTo>
                    <a:pt x="946" y="1120"/>
                  </a:lnTo>
                  <a:lnTo>
                    <a:pt x="1043" y="1043"/>
                  </a:lnTo>
                  <a:lnTo>
                    <a:pt x="1120" y="946"/>
                  </a:lnTo>
                  <a:lnTo>
                    <a:pt x="1178" y="850"/>
                  </a:lnTo>
                  <a:lnTo>
                    <a:pt x="1216" y="734"/>
                  </a:lnTo>
                  <a:lnTo>
                    <a:pt x="1216" y="618"/>
                  </a:lnTo>
                  <a:lnTo>
                    <a:pt x="1216" y="483"/>
                  </a:lnTo>
                  <a:lnTo>
                    <a:pt x="1178" y="387"/>
                  </a:lnTo>
                  <a:lnTo>
                    <a:pt x="1120" y="271"/>
                  </a:lnTo>
                  <a:lnTo>
                    <a:pt x="1043" y="194"/>
                  </a:lnTo>
                  <a:lnTo>
                    <a:pt x="946" y="116"/>
                  </a:lnTo>
                  <a:lnTo>
                    <a:pt x="850" y="59"/>
                  </a:lnTo>
                  <a:lnTo>
                    <a:pt x="734" y="20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5"/>
            <p:cNvSpPr/>
            <p:nvPr/>
          </p:nvSpPr>
          <p:spPr>
            <a:xfrm>
              <a:off x="2260125" y="218267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618" y="1"/>
                  </a:moveTo>
                  <a:lnTo>
                    <a:pt x="618" y="1"/>
                  </a:lnTo>
                  <a:lnTo>
                    <a:pt x="483" y="20"/>
                  </a:lnTo>
                  <a:lnTo>
                    <a:pt x="386" y="59"/>
                  </a:lnTo>
                  <a:lnTo>
                    <a:pt x="271" y="116"/>
                  </a:lnTo>
                  <a:lnTo>
                    <a:pt x="193" y="194"/>
                  </a:lnTo>
                  <a:lnTo>
                    <a:pt x="116" y="271"/>
                  </a:lnTo>
                  <a:lnTo>
                    <a:pt x="58" y="387"/>
                  </a:lnTo>
                  <a:lnTo>
                    <a:pt x="20" y="483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20" y="734"/>
                  </a:lnTo>
                  <a:lnTo>
                    <a:pt x="58" y="850"/>
                  </a:lnTo>
                  <a:lnTo>
                    <a:pt x="116" y="946"/>
                  </a:lnTo>
                  <a:lnTo>
                    <a:pt x="193" y="1043"/>
                  </a:lnTo>
                  <a:lnTo>
                    <a:pt x="271" y="1120"/>
                  </a:lnTo>
                  <a:lnTo>
                    <a:pt x="386" y="1178"/>
                  </a:lnTo>
                  <a:lnTo>
                    <a:pt x="483" y="1217"/>
                  </a:lnTo>
                  <a:lnTo>
                    <a:pt x="618" y="1217"/>
                  </a:lnTo>
                  <a:lnTo>
                    <a:pt x="618" y="1217"/>
                  </a:lnTo>
                  <a:lnTo>
                    <a:pt x="734" y="1217"/>
                  </a:lnTo>
                  <a:lnTo>
                    <a:pt x="850" y="1178"/>
                  </a:lnTo>
                  <a:lnTo>
                    <a:pt x="946" y="1120"/>
                  </a:lnTo>
                  <a:lnTo>
                    <a:pt x="1043" y="1043"/>
                  </a:lnTo>
                  <a:lnTo>
                    <a:pt x="1120" y="946"/>
                  </a:lnTo>
                  <a:lnTo>
                    <a:pt x="1178" y="850"/>
                  </a:lnTo>
                  <a:lnTo>
                    <a:pt x="1216" y="734"/>
                  </a:lnTo>
                  <a:lnTo>
                    <a:pt x="1216" y="618"/>
                  </a:lnTo>
                  <a:lnTo>
                    <a:pt x="1216" y="618"/>
                  </a:lnTo>
                  <a:lnTo>
                    <a:pt x="1216" y="483"/>
                  </a:lnTo>
                  <a:lnTo>
                    <a:pt x="1178" y="387"/>
                  </a:lnTo>
                  <a:lnTo>
                    <a:pt x="1120" y="271"/>
                  </a:lnTo>
                  <a:lnTo>
                    <a:pt x="1043" y="194"/>
                  </a:lnTo>
                  <a:lnTo>
                    <a:pt x="946" y="116"/>
                  </a:lnTo>
                  <a:lnTo>
                    <a:pt x="850" y="59"/>
                  </a:lnTo>
                  <a:lnTo>
                    <a:pt x="734" y="20"/>
                  </a:lnTo>
                  <a:lnTo>
                    <a:pt x="618" y="1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5"/>
            <p:cNvSpPr/>
            <p:nvPr/>
          </p:nvSpPr>
          <p:spPr>
            <a:xfrm>
              <a:off x="2255300" y="2346725"/>
              <a:ext cx="27050" cy="9200"/>
            </a:xfrm>
            <a:custGeom>
              <a:avLst/>
              <a:gdLst/>
              <a:ahLst/>
              <a:cxnLst/>
              <a:rect l="l" t="t" r="r" b="b"/>
              <a:pathLst>
                <a:path w="1082" h="368" extrusionOk="0">
                  <a:moveTo>
                    <a:pt x="541" y="1"/>
                  </a:moveTo>
                  <a:lnTo>
                    <a:pt x="464" y="20"/>
                  </a:lnTo>
                  <a:lnTo>
                    <a:pt x="367" y="40"/>
                  </a:lnTo>
                  <a:lnTo>
                    <a:pt x="290" y="59"/>
                  </a:lnTo>
                  <a:lnTo>
                    <a:pt x="213" y="97"/>
                  </a:lnTo>
                  <a:lnTo>
                    <a:pt x="155" y="155"/>
                  </a:lnTo>
                  <a:lnTo>
                    <a:pt x="97" y="213"/>
                  </a:lnTo>
                  <a:lnTo>
                    <a:pt x="39" y="291"/>
                  </a:lnTo>
                  <a:lnTo>
                    <a:pt x="0" y="368"/>
                  </a:lnTo>
                  <a:lnTo>
                    <a:pt x="1081" y="348"/>
                  </a:lnTo>
                  <a:lnTo>
                    <a:pt x="1004" y="213"/>
                  </a:lnTo>
                  <a:lnTo>
                    <a:pt x="869" y="97"/>
                  </a:lnTo>
                  <a:lnTo>
                    <a:pt x="792" y="59"/>
                  </a:lnTo>
                  <a:lnTo>
                    <a:pt x="715" y="40"/>
                  </a:lnTo>
                  <a:lnTo>
                    <a:pt x="637" y="20"/>
                  </a:lnTo>
                  <a:lnTo>
                    <a:pt x="541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5"/>
            <p:cNvSpPr/>
            <p:nvPr/>
          </p:nvSpPr>
          <p:spPr>
            <a:xfrm>
              <a:off x="2255300" y="2346725"/>
              <a:ext cx="27050" cy="9200"/>
            </a:xfrm>
            <a:custGeom>
              <a:avLst/>
              <a:gdLst/>
              <a:ahLst/>
              <a:cxnLst/>
              <a:rect l="l" t="t" r="r" b="b"/>
              <a:pathLst>
                <a:path w="1082" h="368" fill="none" extrusionOk="0">
                  <a:moveTo>
                    <a:pt x="541" y="1"/>
                  </a:moveTo>
                  <a:lnTo>
                    <a:pt x="541" y="1"/>
                  </a:lnTo>
                  <a:lnTo>
                    <a:pt x="464" y="20"/>
                  </a:lnTo>
                  <a:lnTo>
                    <a:pt x="367" y="40"/>
                  </a:lnTo>
                  <a:lnTo>
                    <a:pt x="290" y="59"/>
                  </a:lnTo>
                  <a:lnTo>
                    <a:pt x="213" y="97"/>
                  </a:lnTo>
                  <a:lnTo>
                    <a:pt x="155" y="155"/>
                  </a:lnTo>
                  <a:lnTo>
                    <a:pt x="97" y="213"/>
                  </a:lnTo>
                  <a:lnTo>
                    <a:pt x="39" y="291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1081" y="348"/>
                  </a:lnTo>
                  <a:lnTo>
                    <a:pt x="1081" y="348"/>
                  </a:lnTo>
                  <a:lnTo>
                    <a:pt x="1004" y="213"/>
                  </a:lnTo>
                  <a:lnTo>
                    <a:pt x="869" y="97"/>
                  </a:lnTo>
                  <a:lnTo>
                    <a:pt x="792" y="59"/>
                  </a:lnTo>
                  <a:lnTo>
                    <a:pt x="715" y="40"/>
                  </a:lnTo>
                  <a:lnTo>
                    <a:pt x="637" y="20"/>
                  </a:lnTo>
                  <a:lnTo>
                    <a:pt x="541" y="1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5"/>
            <p:cNvSpPr/>
            <p:nvPr/>
          </p:nvSpPr>
          <p:spPr>
            <a:xfrm>
              <a:off x="2311750" y="22700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599" y="0"/>
                  </a:moveTo>
                  <a:lnTo>
                    <a:pt x="483" y="19"/>
                  </a:lnTo>
                  <a:lnTo>
                    <a:pt x="367" y="58"/>
                  </a:lnTo>
                  <a:lnTo>
                    <a:pt x="271" y="97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20" y="483"/>
                  </a:lnTo>
                  <a:lnTo>
                    <a:pt x="1" y="598"/>
                  </a:lnTo>
                  <a:lnTo>
                    <a:pt x="20" y="734"/>
                  </a:lnTo>
                  <a:lnTo>
                    <a:pt x="39" y="849"/>
                  </a:lnTo>
                  <a:lnTo>
                    <a:pt x="97" y="946"/>
                  </a:lnTo>
                  <a:lnTo>
                    <a:pt x="174" y="1042"/>
                  </a:lnTo>
                  <a:lnTo>
                    <a:pt x="271" y="1120"/>
                  </a:lnTo>
                  <a:lnTo>
                    <a:pt x="367" y="1158"/>
                  </a:lnTo>
                  <a:lnTo>
                    <a:pt x="483" y="1197"/>
                  </a:lnTo>
                  <a:lnTo>
                    <a:pt x="599" y="1216"/>
                  </a:lnTo>
                  <a:lnTo>
                    <a:pt x="734" y="1197"/>
                  </a:lnTo>
                  <a:lnTo>
                    <a:pt x="850" y="1158"/>
                  </a:lnTo>
                  <a:lnTo>
                    <a:pt x="946" y="1120"/>
                  </a:lnTo>
                  <a:lnTo>
                    <a:pt x="1043" y="1042"/>
                  </a:lnTo>
                  <a:lnTo>
                    <a:pt x="1101" y="946"/>
                  </a:lnTo>
                  <a:lnTo>
                    <a:pt x="1159" y="849"/>
                  </a:lnTo>
                  <a:lnTo>
                    <a:pt x="1197" y="734"/>
                  </a:lnTo>
                  <a:lnTo>
                    <a:pt x="1217" y="598"/>
                  </a:lnTo>
                  <a:lnTo>
                    <a:pt x="1197" y="483"/>
                  </a:lnTo>
                  <a:lnTo>
                    <a:pt x="1159" y="367"/>
                  </a:lnTo>
                  <a:lnTo>
                    <a:pt x="1101" y="270"/>
                  </a:lnTo>
                  <a:lnTo>
                    <a:pt x="1043" y="174"/>
                  </a:lnTo>
                  <a:lnTo>
                    <a:pt x="946" y="97"/>
                  </a:lnTo>
                  <a:lnTo>
                    <a:pt x="850" y="58"/>
                  </a:lnTo>
                  <a:lnTo>
                    <a:pt x="734" y="19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5"/>
            <p:cNvSpPr/>
            <p:nvPr/>
          </p:nvSpPr>
          <p:spPr>
            <a:xfrm>
              <a:off x="2311750" y="22700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fill="none" extrusionOk="0">
                  <a:moveTo>
                    <a:pt x="599" y="0"/>
                  </a:moveTo>
                  <a:lnTo>
                    <a:pt x="599" y="0"/>
                  </a:lnTo>
                  <a:lnTo>
                    <a:pt x="483" y="19"/>
                  </a:lnTo>
                  <a:lnTo>
                    <a:pt x="367" y="58"/>
                  </a:lnTo>
                  <a:lnTo>
                    <a:pt x="271" y="97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20" y="483"/>
                  </a:lnTo>
                  <a:lnTo>
                    <a:pt x="1" y="598"/>
                  </a:lnTo>
                  <a:lnTo>
                    <a:pt x="1" y="598"/>
                  </a:lnTo>
                  <a:lnTo>
                    <a:pt x="20" y="734"/>
                  </a:lnTo>
                  <a:lnTo>
                    <a:pt x="39" y="849"/>
                  </a:lnTo>
                  <a:lnTo>
                    <a:pt x="97" y="946"/>
                  </a:lnTo>
                  <a:lnTo>
                    <a:pt x="174" y="1042"/>
                  </a:lnTo>
                  <a:lnTo>
                    <a:pt x="271" y="1120"/>
                  </a:lnTo>
                  <a:lnTo>
                    <a:pt x="367" y="1158"/>
                  </a:lnTo>
                  <a:lnTo>
                    <a:pt x="483" y="1197"/>
                  </a:lnTo>
                  <a:lnTo>
                    <a:pt x="599" y="1216"/>
                  </a:lnTo>
                  <a:lnTo>
                    <a:pt x="599" y="1216"/>
                  </a:lnTo>
                  <a:lnTo>
                    <a:pt x="734" y="1197"/>
                  </a:lnTo>
                  <a:lnTo>
                    <a:pt x="850" y="1158"/>
                  </a:lnTo>
                  <a:lnTo>
                    <a:pt x="946" y="1120"/>
                  </a:lnTo>
                  <a:lnTo>
                    <a:pt x="1043" y="1042"/>
                  </a:lnTo>
                  <a:lnTo>
                    <a:pt x="1101" y="946"/>
                  </a:lnTo>
                  <a:lnTo>
                    <a:pt x="1159" y="849"/>
                  </a:lnTo>
                  <a:lnTo>
                    <a:pt x="1197" y="734"/>
                  </a:lnTo>
                  <a:lnTo>
                    <a:pt x="1217" y="598"/>
                  </a:lnTo>
                  <a:lnTo>
                    <a:pt x="1217" y="598"/>
                  </a:lnTo>
                  <a:lnTo>
                    <a:pt x="1197" y="483"/>
                  </a:lnTo>
                  <a:lnTo>
                    <a:pt x="1159" y="367"/>
                  </a:lnTo>
                  <a:lnTo>
                    <a:pt x="1101" y="270"/>
                  </a:lnTo>
                  <a:lnTo>
                    <a:pt x="1043" y="174"/>
                  </a:lnTo>
                  <a:lnTo>
                    <a:pt x="946" y="97"/>
                  </a:lnTo>
                  <a:lnTo>
                    <a:pt x="850" y="58"/>
                  </a:lnTo>
                  <a:lnTo>
                    <a:pt x="734" y="19"/>
                  </a:lnTo>
                  <a:lnTo>
                    <a:pt x="5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5"/>
            <p:cNvSpPr/>
            <p:nvPr/>
          </p:nvSpPr>
          <p:spPr>
            <a:xfrm>
              <a:off x="2277500" y="2129600"/>
              <a:ext cx="298225" cy="225375"/>
            </a:xfrm>
            <a:custGeom>
              <a:avLst/>
              <a:gdLst/>
              <a:ahLst/>
              <a:cxnLst/>
              <a:rect l="l" t="t" r="r" b="b"/>
              <a:pathLst>
                <a:path w="11929" h="9015" extrusionOk="0">
                  <a:moveTo>
                    <a:pt x="6061" y="1"/>
                  </a:moveTo>
                  <a:lnTo>
                    <a:pt x="5984" y="20"/>
                  </a:lnTo>
                  <a:lnTo>
                    <a:pt x="5829" y="58"/>
                  </a:lnTo>
                  <a:lnTo>
                    <a:pt x="5559" y="194"/>
                  </a:lnTo>
                  <a:lnTo>
                    <a:pt x="5424" y="251"/>
                  </a:lnTo>
                  <a:lnTo>
                    <a:pt x="5308" y="290"/>
                  </a:lnTo>
                  <a:lnTo>
                    <a:pt x="5192" y="290"/>
                  </a:lnTo>
                  <a:lnTo>
                    <a:pt x="5076" y="271"/>
                  </a:lnTo>
                  <a:lnTo>
                    <a:pt x="4864" y="232"/>
                  </a:lnTo>
                  <a:lnTo>
                    <a:pt x="4633" y="174"/>
                  </a:lnTo>
                  <a:lnTo>
                    <a:pt x="4536" y="174"/>
                  </a:lnTo>
                  <a:lnTo>
                    <a:pt x="4420" y="194"/>
                  </a:lnTo>
                  <a:lnTo>
                    <a:pt x="4324" y="232"/>
                  </a:lnTo>
                  <a:lnTo>
                    <a:pt x="4247" y="290"/>
                  </a:lnTo>
                  <a:lnTo>
                    <a:pt x="4073" y="425"/>
                  </a:lnTo>
                  <a:lnTo>
                    <a:pt x="3899" y="580"/>
                  </a:lnTo>
                  <a:lnTo>
                    <a:pt x="3803" y="657"/>
                  </a:lnTo>
                  <a:lnTo>
                    <a:pt x="3725" y="695"/>
                  </a:lnTo>
                  <a:lnTo>
                    <a:pt x="3610" y="734"/>
                  </a:lnTo>
                  <a:lnTo>
                    <a:pt x="3513" y="753"/>
                  </a:lnTo>
                  <a:lnTo>
                    <a:pt x="3281" y="773"/>
                  </a:lnTo>
                  <a:lnTo>
                    <a:pt x="3050" y="792"/>
                  </a:lnTo>
                  <a:lnTo>
                    <a:pt x="2953" y="811"/>
                  </a:lnTo>
                  <a:lnTo>
                    <a:pt x="2857" y="850"/>
                  </a:lnTo>
                  <a:lnTo>
                    <a:pt x="2799" y="888"/>
                  </a:lnTo>
                  <a:lnTo>
                    <a:pt x="2722" y="985"/>
                  </a:lnTo>
                  <a:lnTo>
                    <a:pt x="2645" y="1081"/>
                  </a:lnTo>
                  <a:lnTo>
                    <a:pt x="2509" y="1313"/>
                  </a:lnTo>
                  <a:lnTo>
                    <a:pt x="2432" y="1448"/>
                  </a:lnTo>
                  <a:lnTo>
                    <a:pt x="2316" y="1545"/>
                  </a:lnTo>
                  <a:lnTo>
                    <a:pt x="2181" y="1641"/>
                  </a:lnTo>
                  <a:lnTo>
                    <a:pt x="2046" y="1699"/>
                  </a:lnTo>
                  <a:lnTo>
                    <a:pt x="1757" y="1796"/>
                  </a:lnTo>
                  <a:lnTo>
                    <a:pt x="1641" y="1853"/>
                  </a:lnTo>
                  <a:lnTo>
                    <a:pt x="1525" y="1950"/>
                  </a:lnTo>
                  <a:lnTo>
                    <a:pt x="1467" y="2027"/>
                  </a:lnTo>
                  <a:lnTo>
                    <a:pt x="1429" y="2124"/>
                  </a:lnTo>
                  <a:lnTo>
                    <a:pt x="1351" y="2336"/>
                  </a:lnTo>
                  <a:lnTo>
                    <a:pt x="1293" y="2568"/>
                  </a:lnTo>
                  <a:lnTo>
                    <a:pt x="1255" y="2664"/>
                  </a:lnTo>
                  <a:lnTo>
                    <a:pt x="1216" y="2761"/>
                  </a:lnTo>
                  <a:lnTo>
                    <a:pt x="1139" y="2838"/>
                  </a:lnTo>
                  <a:lnTo>
                    <a:pt x="1062" y="2915"/>
                  </a:lnTo>
                  <a:lnTo>
                    <a:pt x="869" y="3050"/>
                  </a:lnTo>
                  <a:lnTo>
                    <a:pt x="695" y="3185"/>
                  </a:lnTo>
                  <a:lnTo>
                    <a:pt x="618" y="3262"/>
                  </a:lnTo>
                  <a:lnTo>
                    <a:pt x="560" y="3359"/>
                  </a:lnTo>
                  <a:lnTo>
                    <a:pt x="541" y="3455"/>
                  </a:lnTo>
                  <a:lnTo>
                    <a:pt x="521" y="3552"/>
                  </a:lnTo>
                  <a:lnTo>
                    <a:pt x="521" y="3784"/>
                  </a:lnTo>
                  <a:lnTo>
                    <a:pt x="521" y="4015"/>
                  </a:lnTo>
                  <a:lnTo>
                    <a:pt x="521" y="4131"/>
                  </a:lnTo>
                  <a:lnTo>
                    <a:pt x="483" y="4227"/>
                  </a:lnTo>
                  <a:lnTo>
                    <a:pt x="444" y="4324"/>
                  </a:lnTo>
                  <a:lnTo>
                    <a:pt x="386" y="4420"/>
                  </a:lnTo>
                  <a:lnTo>
                    <a:pt x="251" y="4594"/>
                  </a:lnTo>
                  <a:lnTo>
                    <a:pt x="116" y="4787"/>
                  </a:lnTo>
                  <a:lnTo>
                    <a:pt x="78" y="4884"/>
                  </a:lnTo>
                  <a:lnTo>
                    <a:pt x="39" y="4980"/>
                  </a:lnTo>
                  <a:lnTo>
                    <a:pt x="39" y="5077"/>
                  </a:lnTo>
                  <a:lnTo>
                    <a:pt x="58" y="5193"/>
                  </a:lnTo>
                  <a:lnTo>
                    <a:pt x="97" y="5386"/>
                  </a:lnTo>
                  <a:lnTo>
                    <a:pt x="174" y="5617"/>
                  </a:lnTo>
                  <a:lnTo>
                    <a:pt x="213" y="5733"/>
                  </a:lnTo>
                  <a:lnTo>
                    <a:pt x="213" y="5849"/>
                  </a:lnTo>
                  <a:lnTo>
                    <a:pt x="193" y="5945"/>
                  </a:lnTo>
                  <a:lnTo>
                    <a:pt x="174" y="6061"/>
                  </a:lnTo>
                  <a:lnTo>
                    <a:pt x="97" y="6273"/>
                  </a:lnTo>
                  <a:lnTo>
                    <a:pt x="20" y="6486"/>
                  </a:lnTo>
                  <a:lnTo>
                    <a:pt x="0" y="6582"/>
                  </a:lnTo>
                  <a:lnTo>
                    <a:pt x="0" y="6698"/>
                  </a:lnTo>
                  <a:lnTo>
                    <a:pt x="20" y="6794"/>
                  </a:lnTo>
                  <a:lnTo>
                    <a:pt x="58" y="6891"/>
                  </a:lnTo>
                  <a:lnTo>
                    <a:pt x="193" y="7084"/>
                  </a:lnTo>
                  <a:lnTo>
                    <a:pt x="309" y="7277"/>
                  </a:lnTo>
                  <a:lnTo>
                    <a:pt x="367" y="7374"/>
                  </a:lnTo>
                  <a:lnTo>
                    <a:pt x="406" y="7470"/>
                  </a:lnTo>
                  <a:lnTo>
                    <a:pt x="425" y="7567"/>
                  </a:lnTo>
                  <a:lnTo>
                    <a:pt x="425" y="7682"/>
                  </a:lnTo>
                  <a:lnTo>
                    <a:pt x="406" y="7914"/>
                  </a:lnTo>
                  <a:lnTo>
                    <a:pt x="386" y="8146"/>
                  </a:lnTo>
                  <a:lnTo>
                    <a:pt x="406" y="8242"/>
                  </a:lnTo>
                  <a:lnTo>
                    <a:pt x="425" y="8339"/>
                  </a:lnTo>
                  <a:lnTo>
                    <a:pt x="483" y="8435"/>
                  </a:lnTo>
                  <a:lnTo>
                    <a:pt x="560" y="8512"/>
                  </a:lnTo>
                  <a:lnTo>
                    <a:pt x="734" y="8667"/>
                  </a:lnTo>
                  <a:lnTo>
                    <a:pt x="907" y="8821"/>
                  </a:lnTo>
                  <a:lnTo>
                    <a:pt x="985" y="8898"/>
                  </a:lnTo>
                  <a:lnTo>
                    <a:pt x="1043" y="8976"/>
                  </a:lnTo>
                  <a:lnTo>
                    <a:pt x="1062" y="9014"/>
                  </a:lnTo>
                  <a:lnTo>
                    <a:pt x="2008" y="8976"/>
                  </a:lnTo>
                  <a:lnTo>
                    <a:pt x="3050" y="8937"/>
                  </a:lnTo>
                  <a:lnTo>
                    <a:pt x="3031" y="9014"/>
                  </a:lnTo>
                  <a:lnTo>
                    <a:pt x="3088" y="8937"/>
                  </a:lnTo>
                  <a:lnTo>
                    <a:pt x="3880" y="8898"/>
                  </a:lnTo>
                  <a:lnTo>
                    <a:pt x="4883" y="8840"/>
                  </a:lnTo>
                  <a:lnTo>
                    <a:pt x="5868" y="8782"/>
                  </a:lnTo>
                  <a:lnTo>
                    <a:pt x="6794" y="8705"/>
                  </a:lnTo>
                  <a:lnTo>
                    <a:pt x="7682" y="8609"/>
                  </a:lnTo>
                  <a:lnTo>
                    <a:pt x="8512" y="8532"/>
                  </a:lnTo>
                  <a:lnTo>
                    <a:pt x="9265" y="8416"/>
                  </a:lnTo>
                  <a:lnTo>
                    <a:pt x="9979" y="8319"/>
                  </a:lnTo>
                  <a:lnTo>
                    <a:pt x="10616" y="8203"/>
                  </a:lnTo>
                  <a:lnTo>
                    <a:pt x="11407" y="8030"/>
                  </a:lnTo>
                  <a:lnTo>
                    <a:pt x="11407" y="7895"/>
                  </a:lnTo>
                  <a:lnTo>
                    <a:pt x="11446" y="7779"/>
                  </a:lnTo>
                  <a:lnTo>
                    <a:pt x="11484" y="7682"/>
                  </a:lnTo>
                  <a:lnTo>
                    <a:pt x="11542" y="7586"/>
                  </a:lnTo>
                  <a:lnTo>
                    <a:pt x="11677" y="7393"/>
                  </a:lnTo>
                  <a:lnTo>
                    <a:pt x="11812" y="7219"/>
                  </a:lnTo>
                  <a:lnTo>
                    <a:pt x="11851" y="7123"/>
                  </a:lnTo>
                  <a:lnTo>
                    <a:pt x="11890" y="7026"/>
                  </a:lnTo>
                  <a:lnTo>
                    <a:pt x="11890" y="6891"/>
                  </a:lnTo>
                  <a:lnTo>
                    <a:pt x="11870" y="6756"/>
                  </a:lnTo>
                  <a:lnTo>
                    <a:pt x="11793" y="6486"/>
                  </a:lnTo>
                  <a:lnTo>
                    <a:pt x="11735" y="6312"/>
                  </a:lnTo>
                  <a:lnTo>
                    <a:pt x="11716" y="6158"/>
                  </a:lnTo>
                  <a:lnTo>
                    <a:pt x="11735" y="6061"/>
                  </a:lnTo>
                  <a:lnTo>
                    <a:pt x="11755" y="5945"/>
                  </a:lnTo>
                  <a:lnTo>
                    <a:pt x="11832" y="5733"/>
                  </a:lnTo>
                  <a:lnTo>
                    <a:pt x="11909" y="5521"/>
                  </a:lnTo>
                  <a:lnTo>
                    <a:pt x="11928" y="5405"/>
                  </a:lnTo>
                  <a:lnTo>
                    <a:pt x="11928" y="5308"/>
                  </a:lnTo>
                  <a:lnTo>
                    <a:pt x="11909" y="5212"/>
                  </a:lnTo>
                  <a:lnTo>
                    <a:pt x="11870" y="5115"/>
                  </a:lnTo>
                  <a:lnTo>
                    <a:pt x="11755" y="4922"/>
                  </a:lnTo>
                  <a:lnTo>
                    <a:pt x="11619" y="4729"/>
                  </a:lnTo>
                  <a:lnTo>
                    <a:pt x="11562" y="4633"/>
                  </a:lnTo>
                  <a:lnTo>
                    <a:pt x="11523" y="4536"/>
                  </a:lnTo>
                  <a:lnTo>
                    <a:pt x="11504" y="4420"/>
                  </a:lnTo>
                  <a:lnTo>
                    <a:pt x="11504" y="4324"/>
                  </a:lnTo>
                  <a:lnTo>
                    <a:pt x="11523" y="4092"/>
                  </a:lnTo>
                  <a:lnTo>
                    <a:pt x="11542" y="3861"/>
                  </a:lnTo>
                  <a:lnTo>
                    <a:pt x="11523" y="3745"/>
                  </a:lnTo>
                  <a:lnTo>
                    <a:pt x="11504" y="3648"/>
                  </a:lnTo>
                  <a:lnTo>
                    <a:pt x="11446" y="3571"/>
                  </a:lnTo>
                  <a:lnTo>
                    <a:pt x="11369" y="3475"/>
                  </a:lnTo>
                  <a:lnTo>
                    <a:pt x="11214" y="3340"/>
                  </a:lnTo>
                  <a:lnTo>
                    <a:pt x="11021" y="3185"/>
                  </a:lnTo>
                  <a:lnTo>
                    <a:pt x="10944" y="3108"/>
                  </a:lnTo>
                  <a:lnTo>
                    <a:pt x="10886" y="3031"/>
                  </a:lnTo>
                  <a:lnTo>
                    <a:pt x="10847" y="2934"/>
                  </a:lnTo>
                  <a:lnTo>
                    <a:pt x="10809" y="2819"/>
                  </a:lnTo>
                  <a:lnTo>
                    <a:pt x="10770" y="2606"/>
                  </a:lnTo>
                  <a:lnTo>
                    <a:pt x="10712" y="2375"/>
                  </a:lnTo>
                  <a:lnTo>
                    <a:pt x="10674" y="2278"/>
                  </a:lnTo>
                  <a:lnTo>
                    <a:pt x="10616" y="2182"/>
                  </a:lnTo>
                  <a:lnTo>
                    <a:pt x="10539" y="2124"/>
                  </a:lnTo>
                  <a:lnTo>
                    <a:pt x="10442" y="2066"/>
                  </a:lnTo>
                  <a:lnTo>
                    <a:pt x="10249" y="1969"/>
                  </a:lnTo>
                  <a:lnTo>
                    <a:pt x="10037" y="1873"/>
                  </a:lnTo>
                  <a:lnTo>
                    <a:pt x="9940" y="1815"/>
                  </a:lnTo>
                  <a:lnTo>
                    <a:pt x="9844" y="1757"/>
                  </a:lnTo>
                  <a:lnTo>
                    <a:pt x="9786" y="1680"/>
                  </a:lnTo>
                  <a:lnTo>
                    <a:pt x="9709" y="1583"/>
                  </a:lnTo>
                  <a:lnTo>
                    <a:pt x="9612" y="1390"/>
                  </a:lnTo>
                  <a:lnTo>
                    <a:pt x="9496" y="1197"/>
                  </a:lnTo>
                  <a:lnTo>
                    <a:pt x="9438" y="1101"/>
                  </a:lnTo>
                  <a:lnTo>
                    <a:pt x="9342" y="1043"/>
                  </a:lnTo>
                  <a:lnTo>
                    <a:pt x="9265" y="985"/>
                  </a:lnTo>
                  <a:lnTo>
                    <a:pt x="9149" y="946"/>
                  </a:lnTo>
                  <a:lnTo>
                    <a:pt x="8937" y="927"/>
                  </a:lnTo>
                  <a:lnTo>
                    <a:pt x="8705" y="888"/>
                  </a:lnTo>
                  <a:lnTo>
                    <a:pt x="8589" y="869"/>
                  </a:lnTo>
                  <a:lnTo>
                    <a:pt x="8493" y="831"/>
                  </a:lnTo>
                  <a:lnTo>
                    <a:pt x="8416" y="773"/>
                  </a:lnTo>
                  <a:lnTo>
                    <a:pt x="8319" y="715"/>
                  </a:lnTo>
                  <a:lnTo>
                    <a:pt x="8165" y="541"/>
                  </a:lnTo>
                  <a:lnTo>
                    <a:pt x="7991" y="387"/>
                  </a:lnTo>
                  <a:lnTo>
                    <a:pt x="7914" y="329"/>
                  </a:lnTo>
                  <a:lnTo>
                    <a:pt x="7817" y="290"/>
                  </a:lnTo>
                  <a:lnTo>
                    <a:pt x="7682" y="271"/>
                  </a:lnTo>
                  <a:lnTo>
                    <a:pt x="7547" y="271"/>
                  </a:lnTo>
                  <a:lnTo>
                    <a:pt x="7277" y="309"/>
                  </a:lnTo>
                  <a:lnTo>
                    <a:pt x="7103" y="329"/>
                  </a:lnTo>
                  <a:lnTo>
                    <a:pt x="6929" y="329"/>
                  </a:lnTo>
                  <a:lnTo>
                    <a:pt x="6833" y="309"/>
                  </a:lnTo>
                  <a:lnTo>
                    <a:pt x="6736" y="271"/>
                  </a:lnTo>
                  <a:lnTo>
                    <a:pt x="6563" y="155"/>
                  </a:lnTo>
                  <a:lnTo>
                    <a:pt x="6350" y="58"/>
                  </a:lnTo>
                  <a:lnTo>
                    <a:pt x="6235" y="20"/>
                  </a:lnTo>
                  <a:lnTo>
                    <a:pt x="6138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5"/>
            <p:cNvSpPr/>
            <p:nvPr/>
          </p:nvSpPr>
          <p:spPr>
            <a:xfrm>
              <a:off x="2257225" y="2126225"/>
              <a:ext cx="298700" cy="229225"/>
            </a:xfrm>
            <a:custGeom>
              <a:avLst/>
              <a:gdLst/>
              <a:ahLst/>
              <a:cxnLst/>
              <a:rect l="l" t="t" r="r" b="b"/>
              <a:pathLst>
                <a:path w="11948" h="9169" extrusionOk="0">
                  <a:moveTo>
                    <a:pt x="6042" y="0"/>
                  </a:moveTo>
                  <a:lnTo>
                    <a:pt x="5926" y="39"/>
                  </a:lnTo>
                  <a:lnTo>
                    <a:pt x="5714" y="116"/>
                  </a:lnTo>
                  <a:lnTo>
                    <a:pt x="5521" y="232"/>
                  </a:lnTo>
                  <a:lnTo>
                    <a:pt x="5424" y="251"/>
                  </a:lnTo>
                  <a:lnTo>
                    <a:pt x="5308" y="290"/>
                  </a:lnTo>
                  <a:lnTo>
                    <a:pt x="5212" y="290"/>
                  </a:lnTo>
                  <a:lnTo>
                    <a:pt x="5096" y="271"/>
                  </a:lnTo>
                  <a:lnTo>
                    <a:pt x="4865" y="213"/>
                  </a:lnTo>
                  <a:lnTo>
                    <a:pt x="4652" y="174"/>
                  </a:lnTo>
                  <a:lnTo>
                    <a:pt x="4536" y="174"/>
                  </a:lnTo>
                  <a:lnTo>
                    <a:pt x="4440" y="193"/>
                  </a:lnTo>
                  <a:lnTo>
                    <a:pt x="4343" y="232"/>
                  </a:lnTo>
                  <a:lnTo>
                    <a:pt x="4247" y="290"/>
                  </a:lnTo>
                  <a:lnTo>
                    <a:pt x="4073" y="425"/>
                  </a:lnTo>
                  <a:lnTo>
                    <a:pt x="3919" y="579"/>
                  </a:lnTo>
                  <a:lnTo>
                    <a:pt x="3822" y="657"/>
                  </a:lnTo>
                  <a:lnTo>
                    <a:pt x="3726" y="695"/>
                  </a:lnTo>
                  <a:lnTo>
                    <a:pt x="3571" y="734"/>
                  </a:lnTo>
                  <a:lnTo>
                    <a:pt x="3417" y="753"/>
                  </a:lnTo>
                  <a:lnTo>
                    <a:pt x="3127" y="773"/>
                  </a:lnTo>
                  <a:lnTo>
                    <a:pt x="2992" y="811"/>
                  </a:lnTo>
                  <a:lnTo>
                    <a:pt x="2877" y="850"/>
                  </a:lnTo>
                  <a:lnTo>
                    <a:pt x="2780" y="927"/>
                  </a:lnTo>
                  <a:lnTo>
                    <a:pt x="2722" y="1004"/>
                  </a:lnTo>
                  <a:lnTo>
                    <a:pt x="2587" y="1178"/>
                  </a:lnTo>
                  <a:lnTo>
                    <a:pt x="2529" y="1294"/>
                  </a:lnTo>
                  <a:lnTo>
                    <a:pt x="2452" y="1409"/>
                  </a:lnTo>
                  <a:lnTo>
                    <a:pt x="2394" y="1487"/>
                  </a:lnTo>
                  <a:lnTo>
                    <a:pt x="2336" y="1545"/>
                  </a:lnTo>
                  <a:lnTo>
                    <a:pt x="2240" y="1602"/>
                  </a:lnTo>
                  <a:lnTo>
                    <a:pt x="2143" y="1660"/>
                  </a:lnTo>
                  <a:lnTo>
                    <a:pt x="1931" y="1738"/>
                  </a:lnTo>
                  <a:lnTo>
                    <a:pt x="1718" y="1815"/>
                  </a:lnTo>
                  <a:lnTo>
                    <a:pt x="1622" y="1873"/>
                  </a:lnTo>
                  <a:lnTo>
                    <a:pt x="1545" y="1950"/>
                  </a:lnTo>
                  <a:lnTo>
                    <a:pt x="1487" y="2008"/>
                  </a:lnTo>
                  <a:lnTo>
                    <a:pt x="1448" y="2085"/>
                  </a:lnTo>
                  <a:lnTo>
                    <a:pt x="1390" y="2259"/>
                  </a:lnTo>
                  <a:lnTo>
                    <a:pt x="1352" y="2452"/>
                  </a:lnTo>
                  <a:lnTo>
                    <a:pt x="1294" y="2625"/>
                  </a:lnTo>
                  <a:lnTo>
                    <a:pt x="1217" y="2761"/>
                  </a:lnTo>
                  <a:lnTo>
                    <a:pt x="1159" y="2838"/>
                  </a:lnTo>
                  <a:lnTo>
                    <a:pt x="1062" y="2915"/>
                  </a:lnTo>
                  <a:lnTo>
                    <a:pt x="889" y="3050"/>
                  </a:lnTo>
                  <a:lnTo>
                    <a:pt x="715" y="3185"/>
                  </a:lnTo>
                  <a:lnTo>
                    <a:pt x="638" y="3262"/>
                  </a:lnTo>
                  <a:lnTo>
                    <a:pt x="580" y="3359"/>
                  </a:lnTo>
                  <a:lnTo>
                    <a:pt x="541" y="3455"/>
                  </a:lnTo>
                  <a:lnTo>
                    <a:pt x="522" y="3552"/>
                  </a:lnTo>
                  <a:lnTo>
                    <a:pt x="522" y="3648"/>
                  </a:lnTo>
                  <a:lnTo>
                    <a:pt x="522" y="3841"/>
                  </a:lnTo>
                  <a:lnTo>
                    <a:pt x="522" y="4034"/>
                  </a:lnTo>
                  <a:lnTo>
                    <a:pt x="522" y="4131"/>
                  </a:lnTo>
                  <a:lnTo>
                    <a:pt x="502" y="4227"/>
                  </a:lnTo>
                  <a:lnTo>
                    <a:pt x="464" y="4324"/>
                  </a:lnTo>
                  <a:lnTo>
                    <a:pt x="406" y="4420"/>
                  </a:lnTo>
                  <a:lnTo>
                    <a:pt x="271" y="4594"/>
                  </a:lnTo>
                  <a:lnTo>
                    <a:pt x="136" y="4787"/>
                  </a:lnTo>
                  <a:lnTo>
                    <a:pt x="78" y="4884"/>
                  </a:lnTo>
                  <a:lnTo>
                    <a:pt x="59" y="4980"/>
                  </a:lnTo>
                  <a:lnTo>
                    <a:pt x="39" y="5115"/>
                  </a:lnTo>
                  <a:lnTo>
                    <a:pt x="78" y="5250"/>
                  </a:lnTo>
                  <a:lnTo>
                    <a:pt x="155" y="5521"/>
                  </a:lnTo>
                  <a:lnTo>
                    <a:pt x="213" y="5675"/>
                  </a:lnTo>
                  <a:lnTo>
                    <a:pt x="232" y="5849"/>
                  </a:lnTo>
                  <a:lnTo>
                    <a:pt x="213" y="5945"/>
                  </a:lnTo>
                  <a:lnTo>
                    <a:pt x="174" y="6061"/>
                  </a:lnTo>
                  <a:lnTo>
                    <a:pt x="97" y="6273"/>
                  </a:lnTo>
                  <a:lnTo>
                    <a:pt x="20" y="6486"/>
                  </a:lnTo>
                  <a:lnTo>
                    <a:pt x="1" y="6582"/>
                  </a:lnTo>
                  <a:lnTo>
                    <a:pt x="1" y="6698"/>
                  </a:lnTo>
                  <a:lnTo>
                    <a:pt x="39" y="6794"/>
                  </a:lnTo>
                  <a:lnTo>
                    <a:pt x="78" y="6891"/>
                  </a:lnTo>
                  <a:lnTo>
                    <a:pt x="194" y="7084"/>
                  </a:lnTo>
                  <a:lnTo>
                    <a:pt x="329" y="7277"/>
                  </a:lnTo>
                  <a:lnTo>
                    <a:pt x="367" y="7373"/>
                  </a:lnTo>
                  <a:lnTo>
                    <a:pt x="406" y="7470"/>
                  </a:lnTo>
                  <a:lnTo>
                    <a:pt x="425" y="7566"/>
                  </a:lnTo>
                  <a:lnTo>
                    <a:pt x="425" y="7682"/>
                  </a:lnTo>
                  <a:lnTo>
                    <a:pt x="406" y="7914"/>
                  </a:lnTo>
                  <a:lnTo>
                    <a:pt x="406" y="8145"/>
                  </a:lnTo>
                  <a:lnTo>
                    <a:pt x="406" y="8242"/>
                  </a:lnTo>
                  <a:lnTo>
                    <a:pt x="445" y="8338"/>
                  </a:lnTo>
                  <a:lnTo>
                    <a:pt x="502" y="8435"/>
                  </a:lnTo>
                  <a:lnTo>
                    <a:pt x="560" y="8512"/>
                  </a:lnTo>
                  <a:lnTo>
                    <a:pt x="734" y="8667"/>
                  </a:lnTo>
                  <a:lnTo>
                    <a:pt x="908" y="8821"/>
                  </a:lnTo>
                  <a:lnTo>
                    <a:pt x="985" y="8898"/>
                  </a:lnTo>
                  <a:lnTo>
                    <a:pt x="1043" y="8975"/>
                  </a:lnTo>
                  <a:lnTo>
                    <a:pt x="1101" y="9072"/>
                  </a:lnTo>
                  <a:lnTo>
                    <a:pt x="1120" y="9168"/>
                  </a:lnTo>
                  <a:lnTo>
                    <a:pt x="1873" y="9149"/>
                  </a:lnTo>
                  <a:lnTo>
                    <a:pt x="2819" y="9111"/>
                  </a:lnTo>
                  <a:lnTo>
                    <a:pt x="3861" y="9072"/>
                  </a:lnTo>
                  <a:lnTo>
                    <a:pt x="3842" y="9149"/>
                  </a:lnTo>
                  <a:lnTo>
                    <a:pt x="3899" y="9072"/>
                  </a:lnTo>
                  <a:lnTo>
                    <a:pt x="4691" y="9033"/>
                  </a:lnTo>
                  <a:lnTo>
                    <a:pt x="5694" y="8975"/>
                  </a:lnTo>
                  <a:lnTo>
                    <a:pt x="6679" y="8917"/>
                  </a:lnTo>
                  <a:lnTo>
                    <a:pt x="7605" y="8840"/>
                  </a:lnTo>
                  <a:lnTo>
                    <a:pt x="8493" y="8744"/>
                  </a:lnTo>
                  <a:lnTo>
                    <a:pt x="9323" y="8667"/>
                  </a:lnTo>
                  <a:lnTo>
                    <a:pt x="10076" y="8551"/>
                  </a:lnTo>
                  <a:lnTo>
                    <a:pt x="10790" y="8454"/>
                  </a:lnTo>
                  <a:lnTo>
                    <a:pt x="11427" y="8338"/>
                  </a:lnTo>
                  <a:lnTo>
                    <a:pt x="11427" y="8049"/>
                  </a:lnTo>
                  <a:lnTo>
                    <a:pt x="11427" y="7914"/>
                  </a:lnTo>
                  <a:lnTo>
                    <a:pt x="11446" y="7779"/>
                  </a:lnTo>
                  <a:lnTo>
                    <a:pt x="11485" y="7682"/>
                  </a:lnTo>
                  <a:lnTo>
                    <a:pt x="11543" y="7586"/>
                  </a:lnTo>
                  <a:lnTo>
                    <a:pt x="11697" y="7393"/>
                  </a:lnTo>
                  <a:lnTo>
                    <a:pt x="11813" y="7219"/>
                  </a:lnTo>
                  <a:lnTo>
                    <a:pt x="11871" y="7123"/>
                  </a:lnTo>
                  <a:lnTo>
                    <a:pt x="11890" y="7007"/>
                  </a:lnTo>
                  <a:lnTo>
                    <a:pt x="11909" y="6872"/>
                  </a:lnTo>
                  <a:lnTo>
                    <a:pt x="11871" y="6717"/>
                  </a:lnTo>
                  <a:lnTo>
                    <a:pt x="11774" y="6428"/>
                  </a:lnTo>
                  <a:lnTo>
                    <a:pt x="11736" y="6293"/>
                  </a:lnTo>
                  <a:lnTo>
                    <a:pt x="11736" y="6157"/>
                  </a:lnTo>
                  <a:lnTo>
                    <a:pt x="11736" y="6042"/>
                  </a:lnTo>
                  <a:lnTo>
                    <a:pt x="11774" y="5945"/>
                  </a:lnTo>
                  <a:lnTo>
                    <a:pt x="11851" y="5733"/>
                  </a:lnTo>
                  <a:lnTo>
                    <a:pt x="11929" y="5521"/>
                  </a:lnTo>
                  <a:lnTo>
                    <a:pt x="11948" y="5405"/>
                  </a:lnTo>
                  <a:lnTo>
                    <a:pt x="11948" y="5308"/>
                  </a:lnTo>
                  <a:lnTo>
                    <a:pt x="11929" y="5212"/>
                  </a:lnTo>
                  <a:lnTo>
                    <a:pt x="11871" y="5096"/>
                  </a:lnTo>
                  <a:lnTo>
                    <a:pt x="11755" y="4922"/>
                  </a:lnTo>
                  <a:lnTo>
                    <a:pt x="11620" y="4729"/>
                  </a:lnTo>
                  <a:lnTo>
                    <a:pt x="11581" y="4633"/>
                  </a:lnTo>
                  <a:lnTo>
                    <a:pt x="11543" y="4536"/>
                  </a:lnTo>
                  <a:lnTo>
                    <a:pt x="11523" y="4420"/>
                  </a:lnTo>
                  <a:lnTo>
                    <a:pt x="11523" y="4305"/>
                  </a:lnTo>
                  <a:lnTo>
                    <a:pt x="11543" y="4092"/>
                  </a:lnTo>
                  <a:lnTo>
                    <a:pt x="11543" y="3861"/>
                  </a:lnTo>
                  <a:lnTo>
                    <a:pt x="11543" y="3745"/>
                  </a:lnTo>
                  <a:lnTo>
                    <a:pt x="11504" y="3648"/>
                  </a:lnTo>
                  <a:lnTo>
                    <a:pt x="11446" y="3571"/>
                  </a:lnTo>
                  <a:lnTo>
                    <a:pt x="11388" y="3475"/>
                  </a:lnTo>
                  <a:lnTo>
                    <a:pt x="11215" y="3340"/>
                  </a:lnTo>
                  <a:lnTo>
                    <a:pt x="11041" y="3185"/>
                  </a:lnTo>
                  <a:lnTo>
                    <a:pt x="10964" y="3108"/>
                  </a:lnTo>
                  <a:lnTo>
                    <a:pt x="10906" y="3011"/>
                  </a:lnTo>
                  <a:lnTo>
                    <a:pt x="10848" y="2934"/>
                  </a:lnTo>
                  <a:lnTo>
                    <a:pt x="10809" y="2818"/>
                  </a:lnTo>
                  <a:lnTo>
                    <a:pt x="10771" y="2606"/>
                  </a:lnTo>
                  <a:lnTo>
                    <a:pt x="10713" y="2374"/>
                  </a:lnTo>
                  <a:lnTo>
                    <a:pt x="10674" y="2278"/>
                  </a:lnTo>
                  <a:lnTo>
                    <a:pt x="10616" y="2181"/>
                  </a:lnTo>
                  <a:lnTo>
                    <a:pt x="10539" y="2124"/>
                  </a:lnTo>
                  <a:lnTo>
                    <a:pt x="10462" y="2066"/>
                  </a:lnTo>
                  <a:lnTo>
                    <a:pt x="10249" y="1969"/>
                  </a:lnTo>
                  <a:lnTo>
                    <a:pt x="10037" y="1873"/>
                  </a:lnTo>
                  <a:lnTo>
                    <a:pt x="9941" y="1815"/>
                  </a:lnTo>
                  <a:lnTo>
                    <a:pt x="9863" y="1757"/>
                  </a:lnTo>
                  <a:lnTo>
                    <a:pt x="9786" y="1680"/>
                  </a:lnTo>
                  <a:lnTo>
                    <a:pt x="9728" y="1583"/>
                  </a:lnTo>
                  <a:lnTo>
                    <a:pt x="9613" y="1390"/>
                  </a:lnTo>
                  <a:lnTo>
                    <a:pt x="9516" y="1178"/>
                  </a:lnTo>
                  <a:lnTo>
                    <a:pt x="9439" y="1101"/>
                  </a:lnTo>
                  <a:lnTo>
                    <a:pt x="9362" y="1023"/>
                  </a:lnTo>
                  <a:lnTo>
                    <a:pt x="9265" y="985"/>
                  </a:lnTo>
                  <a:lnTo>
                    <a:pt x="9169" y="946"/>
                  </a:lnTo>
                  <a:lnTo>
                    <a:pt x="8937" y="927"/>
                  </a:lnTo>
                  <a:lnTo>
                    <a:pt x="8725" y="888"/>
                  </a:lnTo>
                  <a:lnTo>
                    <a:pt x="8609" y="869"/>
                  </a:lnTo>
                  <a:lnTo>
                    <a:pt x="8512" y="830"/>
                  </a:lnTo>
                  <a:lnTo>
                    <a:pt x="8397" y="753"/>
                  </a:lnTo>
                  <a:lnTo>
                    <a:pt x="8281" y="657"/>
                  </a:lnTo>
                  <a:lnTo>
                    <a:pt x="8088" y="444"/>
                  </a:lnTo>
                  <a:lnTo>
                    <a:pt x="7953" y="348"/>
                  </a:lnTo>
                  <a:lnTo>
                    <a:pt x="7818" y="290"/>
                  </a:lnTo>
                  <a:lnTo>
                    <a:pt x="7721" y="271"/>
                  </a:lnTo>
                  <a:lnTo>
                    <a:pt x="7605" y="271"/>
                  </a:lnTo>
                  <a:lnTo>
                    <a:pt x="7374" y="290"/>
                  </a:lnTo>
                  <a:lnTo>
                    <a:pt x="7161" y="329"/>
                  </a:lnTo>
                  <a:lnTo>
                    <a:pt x="6949" y="329"/>
                  </a:lnTo>
                  <a:lnTo>
                    <a:pt x="6795" y="271"/>
                  </a:lnTo>
                  <a:lnTo>
                    <a:pt x="6640" y="193"/>
                  </a:lnTo>
                  <a:lnTo>
                    <a:pt x="6389" y="58"/>
                  </a:lnTo>
                  <a:lnTo>
                    <a:pt x="6273" y="2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5"/>
            <p:cNvSpPr/>
            <p:nvPr/>
          </p:nvSpPr>
          <p:spPr>
            <a:xfrm>
              <a:off x="2354225" y="217255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579" y="0"/>
                  </a:moveTo>
                  <a:lnTo>
                    <a:pt x="463" y="20"/>
                  </a:lnTo>
                  <a:lnTo>
                    <a:pt x="348" y="58"/>
                  </a:lnTo>
                  <a:lnTo>
                    <a:pt x="251" y="116"/>
                  </a:lnTo>
                  <a:lnTo>
                    <a:pt x="174" y="193"/>
                  </a:lnTo>
                  <a:lnTo>
                    <a:pt x="97" y="271"/>
                  </a:lnTo>
                  <a:lnTo>
                    <a:pt x="39" y="386"/>
                  </a:lnTo>
                  <a:lnTo>
                    <a:pt x="0" y="502"/>
                  </a:lnTo>
                  <a:lnTo>
                    <a:pt x="0" y="618"/>
                  </a:lnTo>
                  <a:lnTo>
                    <a:pt x="19" y="734"/>
                  </a:lnTo>
                  <a:lnTo>
                    <a:pt x="58" y="850"/>
                  </a:lnTo>
                  <a:lnTo>
                    <a:pt x="116" y="946"/>
                  </a:lnTo>
                  <a:lnTo>
                    <a:pt x="193" y="1043"/>
                  </a:lnTo>
                  <a:lnTo>
                    <a:pt x="270" y="1120"/>
                  </a:lnTo>
                  <a:lnTo>
                    <a:pt x="386" y="1178"/>
                  </a:lnTo>
                  <a:lnTo>
                    <a:pt x="502" y="1197"/>
                  </a:lnTo>
                  <a:lnTo>
                    <a:pt x="618" y="1216"/>
                  </a:lnTo>
                  <a:lnTo>
                    <a:pt x="734" y="1197"/>
                  </a:lnTo>
                  <a:lnTo>
                    <a:pt x="849" y="1158"/>
                  </a:lnTo>
                  <a:lnTo>
                    <a:pt x="946" y="1101"/>
                  </a:lnTo>
                  <a:lnTo>
                    <a:pt x="1042" y="1023"/>
                  </a:lnTo>
                  <a:lnTo>
                    <a:pt x="1120" y="927"/>
                  </a:lnTo>
                  <a:lnTo>
                    <a:pt x="1178" y="830"/>
                  </a:lnTo>
                  <a:lnTo>
                    <a:pt x="1197" y="714"/>
                  </a:lnTo>
                  <a:lnTo>
                    <a:pt x="1216" y="579"/>
                  </a:lnTo>
                  <a:lnTo>
                    <a:pt x="1197" y="464"/>
                  </a:lnTo>
                  <a:lnTo>
                    <a:pt x="1158" y="348"/>
                  </a:lnTo>
                  <a:lnTo>
                    <a:pt x="1100" y="251"/>
                  </a:lnTo>
                  <a:lnTo>
                    <a:pt x="1023" y="174"/>
                  </a:lnTo>
                  <a:lnTo>
                    <a:pt x="927" y="97"/>
                  </a:lnTo>
                  <a:lnTo>
                    <a:pt x="830" y="39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5"/>
            <p:cNvSpPr/>
            <p:nvPr/>
          </p:nvSpPr>
          <p:spPr>
            <a:xfrm>
              <a:off x="2398600" y="22560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580" y="0"/>
                  </a:moveTo>
                  <a:lnTo>
                    <a:pt x="464" y="20"/>
                  </a:lnTo>
                  <a:lnTo>
                    <a:pt x="368" y="58"/>
                  </a:lnTo>
                  <a:lnTo>
                    <a:pt x="252" y="116"/>
                  </a:lnTo>
                  <a:lnTo>
                    <a:pt x="175" y="193"/>
                  </a:lnTo>
                  <a:lnTo>
                    <a:pt x="97" y="271"/>
                  </a:lnTo>
                  <a:lnTo>
                    <a:pt x="39" y="386"/>
                  </a:lnTo>
                  <a:lnTo>
                    <a:pt x="1" y="502"/>
                  </a:lnTo>
                  <a:lnTo>
                    <a:pt x="1" y="618"/>
                  </a:lnTo>
                  <a:lnTo>
                    <a:pt x="20" y="734"/>
                  </a:lnTo>
                  <a:lnTo>
                    <a:pt x="59" y="850"/>
                  </a:lnTo>
                  <a:lnTo>
                    <a:pt x="117" y="946"/>
                  </a:lnTo>
                  <a:lnTo>
                    <a:pt x="194" y="1043"/>
                  </a:lnTo>
                  <a:lnTo>
                    <a:pt x="290" y="1120"/>
                  </a:lnTo>
                  <a:lnTo>
                    <a:pt x="387" y="1178"/>
                  </a:lnTo>
                  <a:lnTo>
                    <a:pt x="503" y="1197"/>
                  </a:lnTo>
                  <a:lnTo>
                    <a:pt x="618" y="1216"/>
                  </a:lnTo>
                  <a:lnTo>
                    <a:pt x="754" y="1197"/>
                  </a:lnTo>
                  <a:lnTo>
                    <a:pt x="850" y="1158"/>
                  </a:lnTo>
                  <a:lnTo>
                    <a:pt x="966" y="1101"/>
                  </a:lnTo>
                  <a:lnTo>
                    <a:pt x="1043" y="1023"/>
                  </a:lnTo>
                  <a:lnTo>
                    <a:pt x="1120" y="927"/>
                  </a:lnTo>
                  <a:lnTo>
                    <a:pt x="1178" y="830"/>
                  </a:lnTo>
                  <a:lnTo>
                    <a:pt x="1197" y="715"/>
                  </a:lnTo>
                  <a:lnTo>
                    <a:pt x="1217" y="579"/>
                  </a:lnTo>
                  <a:lnTo>
                    <a:pt x="1197" y="464"/>
                  </a:lnTo>
                  <a:lnTo>
                    <a:pt x="1159" y="348"/>
                  </a:lnTo>
                  <a:lnTo>
                    <a:pt x="1101" y="251"/>
                  </a:lnTo>
                  <a:lnTo>
                    <a:pt x="1024" y="174"/>
                  </a:lnTo>
                  <a:lnTo>
                    <a:pt x="927" y="97"/>
                  </a:lnTo>
                  <a:lnTo>
                    <a:pt x="831" y="39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5"/>
            <p:cNvSpPr/>
            <p:nvPr/>
          </p:nvSpPr>
          <p:spPr>
            <a:xfrm>
              <a:off x="2454100" y="219087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599" y="1"/>
                  </a:moveTo>
                  <a:lnTo>
                    <a:pt x="483" y="20"/>
                  </a:lnTo>
                  <a:lnTo>
                    <a:pt x="367" y="59"/>
                  </a:lnTo>
                  <a:lnTo>
                    <a:pt x="271" y="117"/>
                  </a:lnTo>
                  <a:lnTo>
                    <a:pt x="174" y="175"/>
                  </a:lnTo>
                  <a:lnTo>
                    <a:pt x="97" y="271"/>
                  </a:lnTo>
                  <a:lnTo>
                    <a:pt x="58" y="387"/>
                  </a:lnTo>
                  <a:lnTo>
                    <a:pt x="20" y="503"/>
                  </a:lnTo>
                  <a:lnTo>
                    <a:pt x="0" y="618"/>
                  </a:lnTo>
                  <a:lnTo>
                    <a:pt x="20" y="734"/>
                  </a:lnTo>
                  <a:lnTo>
                    <a:pt x="58" y="850"/>
                  </a:lnTo>
                  <a:lnTo>
                    <a:pt x="116" y="947"/>
                  </a:lnTo>
                  <a:lnTo>
                    <a:pt x="193" y="1043"/>
                  </a:lnTo>
                  <a:lnTo>
                    <a:pt x="290" y="1120"/>
                  </a:lnTo>
                  <a:lnTo>
                    <a:pt x="386" y="1159"/>
                  </a:lnTo>
                  <a:lnTo>
                    <a:pt x="522" y="1197"/>
                  </a:lnTo>
                  <a:lnTo>
                    <a:pt x="637" y="1217"/>
                  </a:lnTo>
                  <a:lnTo>
                    <a:pt x="753" y="1197"/>
                  </a:lnTo>
                  <a:lnTo>
                    <a:pt x="869" y="1159"/>
                  </a:lnTo>
                  <a:lnTo>
                    <a:pt x="965" y="1101"/>
                  </a:lnTo>
                  <a:lnTo>
                    <a:pt x="1062" y="1024"/>
                  </a:lnTo>
                  <a:lnTo>
                    <a:pt x="1120" y="927"/>
                  </a:lnTo>
                  <a:lnTo>
                    <a:pt x="1178" y="831"/>
                  </a:lnTo>
                  <a:lnTo>
                    <a:pt x="1216" y="715"/>
                  </a:lnTo>
                  <a:lnTo>
                    <a:pt x="1216" y="580"/>
                  </a:lnTo>
                  <a:lnTo>
                    <a:pt x="1197" y="464"/>
                  </a:lnTo>
                  <a:lnTo>
                    <a:pt x="1178" y="348"/>
                  </a:lnTo>
                  <a:lnTo>
                    <a:pt x="1120" y="252"/>
                  </a:lnTo>
                  <a:lnTo>
                    <a:pt x="1043" y="155"/>
                  </a:lnTo>
                  <a:lnTo>
                    <a:pt x="946" y="97"/>
                  </a:lnTo>
                  <a:lnTo>
                    <a:pt x="830" y="39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5"/>
            <p:cNvSpPr/>
            <p:nvPr/>
          </p:nvSpPr>
          <p:spPr>
            <a:xfrm>
              <a:off x="2490300" y="2285450"/>
              <a:ext cx="30400" cy="30425"/>
            </a:xfrm>
            <a:custGeom>
              <a:avLst/>
              <a:gdLst/>
              <a:ahLst/>
              <a:cxnLst/>
              <a:rect l="l" t="t" r="r" b="b"/>
              <a:pathLst>
                <a:path w="1216" h="1217" extrusionOk="0">
                  <a:moveTo>
                    <a:pt x="579" y="1"/>
                  </a:moveTo>
                  <a:lnTo>
                    <a:pt x="463" y="20"/>
                  </a:lnTo>
                  <a:lnTo>
                    <a:pt x="347" y="59"/>
                  </a:lnTo>
                  <a:lnTo>
                    <a:pt x="251" y="117"/>
                  </a:lnTo>
                  <a:lnTo>
                    <a:pt x="174" y="194"/>
                  </a:lnTo>
                  <a:lnTo>
                    <a:pt x="97" y="271"/>
                  </a:lnTo>
                  <a:lnTo>
                    <a:pt x="39" y="387"/>
                  </a:lnTo>
                  <a:lnTo>
                    <a:pt x="0" y="503"/>
                  </a:lnTo>
                  <a:lnTo>
                    <a:pt x="0" y="618"/>
                  </a:lnTo>
                  <a:lnTo>
                    <a:pt x="19" y="734"/>
                  </a:lnTo>
                  <a:lnTo>
                    <a:pt x="58" y="850"/>
                  </a:lnTo>
                  <a:lnTo>
                    <a:pt x="116" y="947"/>
                  </a:lnTo>
                  <a:lnTo>
                    <a:pt x="193" y="1043"/>
                  </a:lnTo>
                  <a:lnTo>
                    <a:pt x="270" y="1120"/>
                  </a:lnTo>
                  <a:lnTo>
                    <a:pt x="386" y="1178"/>
                  </a:lnTo>
                  <a:lnTo>
                    <a:pt x="502" y="1197"/>
                  </a:lnTo>
                  <a:lnTo>
                    <a:pt x="618" y="1217"/>
                  </a:lnTo>
                  <a:lnTo>
                    <a:pt x="753" y="1197"/>
                  </a:lnTo>
                  <a:lnTo>
                    <a:pt x="849" y="1159"/>
                  </a:lnTo>
                  <a:lnTo>
                    <a:pt x="965" y="1101"/>
                  </a:lnTo>
                  <a:lnTo>
                    <a:pt x="1042" y="1024"/>
                  </a:lnTo>
                  <a:lnTo>
                    <a:pt x="1119" y="927"/>
                  </a:lnTo>
                  <a:lnTo>
                    <a:pt x="1177" y="831"/>
                  </a:lnTo>
                  <a:lnTo>
                    <a:pt x="1197" y="715"/>
                  </a:lnTo>
                  <a:lnTo>
                    <a:pt x="1216" y="580"/>
                  </a:lnTo>
                  <a:lnTo>
                    <a:pt x="1197" y="464"/>
                  </a:lnTo>
                  <a:lnTo>
                    <a:pt x="1158" y="348"/>
                  </a:lnTo>
                  <a:lnTo>
                    <a:pt x="1100" y="252"/>
                  </a:lnTo>
                  <a:lnTo>
                    <a:pt x="1023" y="174"/>
                  </a:lnTo>
                  <a:lnTo>
                    <a:pt x="926" y="97"/>
                  </a:lnTo>
                  <a:lnTo>
                    <a:pt x="830" y="3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5"/>
            <p:cNvSpPr/>
            <p:nvPr/>
          </p:nvSpPr>
          <p:spPr>
            <a:xfrm>
              <a:off x="2288600" y="224300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599" y="0"/>
                  </a:moveTo>
                  <a:lnTo>
                    <a:pt x="483" y="20"/>
                  </a:lnTo>
                  <a:lnTo>
                    <a:pt x="367" y="58"/>
                  </a:lnTo>
                  <a:lnTo>
                    <a:pt x="270" y="116"/>
                  </a:lnTo>
                  <a:lnTo>
                    <a:pt x="174" y="193"/>
                  </a:lnTo>
                  <a:lnTo>
                    <a:pt x="97" y="290"/>
                  </a:lnTo>
                  <a:lnTo>
                    <a:pt x="39" y="386"/>
                  </a:lnTo>
                  <a:lnTo>
                    <a:pt x="20" y="502"/>
                  </a:lnTo>
                  <a:lnTo>
                    <a:pt x="0" y="637"/>
                  </a:lnTo>
                  <a:lnTo>
                    <a:pt x="20" y="753"/>
                  </a:lnTo>
                  <a:lnTo>
                    <a:pt x="58" y="869"/>
                  </a:lnTo>
                  <a:lnTo>
                    <a:pt x="116" y="965"/>
                  </a:lnTo>
                  <a:lnTo>
                    <a:pt x="193" y="1043"/>
                  </a:lnTo>
                  <a:lnTo>
                    <a:pt x="290" y="1120"/>
                  </a:lnTo>
                  <a:lnTo>
                    <a:pt x="386" y="1178"/>
                  </a:lnTo>
                  <a:lnTo>
                    <a:pt x="502" y="1216"/>
                  </a:lnTo>
                  <a:lnTo>
                    <a:pt x="637" y="1216"/>
                  </a:lnTo>
                  <a:lnTo>
                    <a:pt x="753" y="1197"/>
                  </a:lnTo>
                  <a:lnTo>
                    <a:pt x="869" y="1158"/>
                  </a:lnTo>
                  <a:lnTo>
                    <a:pt x="965" y="1100"/>
                  </a:lnTo>
                  <a:lnTo>
                    <a:pt x="1042" y="1023"/>
                  </a:lnTo>
                  <a:lnTo>
                    <a:pt x="1120" y="946"/>
                  </a:lnTo>
                  <a:lnTo>
                    <a:pt x="1178" y="830"/>
                  </a:lnTo>
                  <a:lnTo>
                    <a:pt x="1216" y="714"/>
                  </a:lnTo>
                  <a:lnTo>
                    <a:pt x="1216" y="599"/>
                  </a:lnTo>
                  <a:lnTo>
                    <a:pt x="1197" y="483"/>
                  </a:lnTo>
                  <a:lnTo>
                    <a:pt x="1158" y="367"/>
                  </a:lnTo>
                  <a:lnTo>
                    <a:pt x="1100" y="271"/>
                  </a:lnTo>
                  <a:lnTo>
                    <a:pt x="1023" y="174"/>
                  </a:lnTo>
                  <a:lnTo>
                    <a:pt x="946" y="97"/>
                  </a:lnTo>
                  <a:lnTo>
                    <a:pt x="830" y="39"/>
                  </a:lnTo>
                  <a:lnTo>
                    <a:pt x="714" y="20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5"/>
            <p:cNvSpPr/>
            <p:nvPr/>
          </p:nvSpPr>
          <p:spPr>
            <a:xfrm>
              <a:off x="2325750" y="2331300"/>
              <a:ext cx="30425" cy="23675"/>
            </a:xfrm>
            <a:custGeom>
              <a:avLst/>
              <a:gdLst/>
              <a:ahLst/>
              <a:cxnLst/>
              <a:rect l="l" t="t" r="r" b="b"/>
              <a:pathLst>
                <a:path w="1217" h="947" extrusionOk="0">
                  <a:moveTo>
                    <a:pt x="579" y="0"/>
                  </a:moveTo>
                  <a:lnTo>
                    <a:pt x="464" y="20"/>
                  </a:lnTo>
                  <a:lnTo>
                    <a:pt x="367" y="58"/>
                  </a:lnTo>
                  <a:lnTo>
                    <a:pt x="251" y="116"/>
                  </a:lnTo>
                  <a:lnTo>
                    <a:pt x="174" y="193"/>
                  </a:lnTo>
                  <a:lnTo>
                    <a:pt x="97" y="290"/>
                  </a:lnTo>
                  <a:lnTo>
                    <a:pt x="39" y="386"/>
                  </a:lnTo>
                  <a:lnTo>
                    <a:pt x="20" y="502"/>
                  </a:lnTo>
                  <a:lnTo>
                    <a:pt x="0" y="618"/>
                  </a:lnTo>
                  <a:lnTo>
                    <a:pt x="20" y="714"/>
                  </a:lnTo>
                  <a:lnTo>
                    <a:pt x="39" y="830"/>
                  </a:lnTo>
                  <a:lnTo>
                    <a:pt x="78" y="908"/>
                  </a:lnTo>
                  <a:lnTo>
                    <a:pt x="1120" y="869"/>
                  </a:lnTo>
                  <a:lnTo>
                    <a:pt x="1101" y="946"/>
                  </a:lnTo>
                  <a:lnTo>
                    <a:pt x="1158" y="869"/>
                  </a:lnTo>
                  <a:lnTo>
                    <a:pt x="1178" y="792"/>
                  </a:lnTo>
                  <a:lnTo>
                    <a:pt x="1197" y="714"/>
                  </a:lnTo>
                  <a:lnTo>
                    <a:pt x="1216" y="541"/>
                  </a:lnTo>
                  <a:lnTo>
                    <a:pt x="1178" y="386"/>
                  </a:lnTo>
                  <a:lnTo>
                    <a:pt x="1101" y="251"/>
                  </a:lnTo>
                  <a:lnTo>
                    <a:pt x="1004" y="135"/>
                  </a:lnTo>
                  <a:lnTo>
                    <a:pt x="869" y="58"/>
                  </a:lnTo>
                  <a:lnTo>
                    <a:pt x="715" y="20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5"/>
            <p:cNvSpPr/>
            <p:nvPr/>
          </p:nvSpPr>
          <p:spPr>
            <a:xfrm>
              <a:off x="1898225" y="2153250"/>
              <a:ext cx="300150" cy="202200"/>
            </a:xfrm>
            <a:custGeom>
              <a:avLst/>
              <a:gdLst/>
              <a:ahLst/>
              <a:cxnLst/>
              <a:rect l="l" t="t" r="r" b="b"/>
              <a:pathLst>
                <a:path w="12006" h="8088" extrusionOk="0">
                  <a:moveTo>
                    <a:pt x="5154" y="0"/>
                  </a:moveTo>
                  <a:lnTo>
                    <a:pt x="5077" y="20"/>
                  </a:lnTo>
                  <a:lnTo>
                    <a:pt x="5000" y="39"/>
                  </a:lnTo>
                  <a:lnTo>
                    <a:pt x="4865" y="116"/>
                  </a:lnTo>
                  <a:lnTo>
                    <a:pt x="4633" y="290"/>
                  </a:lnTo>
                  <a:lnTo>
                    <a:pt x="4498" y="367"/>
                  </a:lnTo>
                  <a:lnTo>
                    <a:pt x="4382" y="425"/>
                  </a:lnTo>
                  <a:lnTo>
                    <a:pt x="4266" y="444"/>
                  </a:lnTo>
                  <a:lnTo>
                    <a:pt x="3610" y="444"/>
                  </a:lnTo>
                  <a:lnTo>
                    <a:pt x="3514" y="483"/>
                  </a:lnTo>
                  <a:lnTo>
                    <a:pt x="3417" y="541"/>
                  </a:lnTo>
                  <a:lnTo>
                    <a:pt x="3340" y="599"/>
                  </a:lnTo>
                  <a:lnTo>
                    <a:pt x="3185" y="772"/>
                  </a:lnTo>
                  <a:lnTo>
                    <a:pt x="3050" y="965"/>
                  </a:lnTo>
                  <a:lnTo>
                    <a:pt x="2973" y="1043"/>
                  </a:lnTo>
                  <a:lnTo>
                    <a:pt x="2896" y="1100"/>
                  </a:lnTo>
                  <a:lnTo>
                    <a:pt x="2799" y="1158"/>
                  </a:lnTo>
                  <a:lnTo>
                    <a:pt x="2684" y="1197"/>
                  </a:lnTo>
                  <a:lnTo>
                    <a:pt x="2471" y="1255"/>
                  </a:lnTo>
                  <a:lnTo>
                    <a:pt x="2259" y="1313"/>
                  </a:lnTo>
                  <a:lnTo>
                    <a:pt x="2162" y="1351"/>
                  </a:lnTo>
                  <a:lnTo>
                    <a:pt x="2066" y="1409"/>
                  </a:lnTo>
                  <a:lnTo>
                    <a:pt x="1989" y="1486"/>
                  </a:lnTo>
                  <a:lnTo>
                    <a:pt x="1931" y="1583"/>
                  </a:lnTo>
                  <a:lnTo>
                    <a:pt x="1854" y="1776"/>
                  </a:lnTo>
                  <a:lnTo>
                    <a:pt x="1757" y="1988"/>
                  </a:lnTo>
                  <a:lnTo>
                    <a:pt x="1719" y="2085"/>
                  </a:lnTo>
                  <a:lnTo>
                    <a:pt x="1661" y="2181"/>
                  </a:lnTo>
                  <a:lnTo>
                    <a:pt x="1583" y="2259"/>
                  </a:lnTo>
                  <a:lnTo>
                    <a:pt x="1487" y="2316"/>
                  </a:lnTo>
                  <a:lnTo>
                    <a:pt x="1294" y="2432"/>
                  </a:lnTo>
                  <a:lnTo>
                    <a:pt x="1101" y="2548"/>
                  </a:lnTo>
                  <a:lnTo>
                    <a:pt x="1004" y="2625"/>
                  </a:lnTo>
                  <a:lnTo>
                    <a:pt x="947" y="2702"/>
                  </a:lnTo>
                  <a:lnTo>
                    <a:pt x="908" y="2799"/>
                  </a:lnTo>
                  <a:lnTo>
                    <a:pt x="869" y="2895"/>
                  </a:lnTo>
                  <a:lnTo>
                    <a:pt x="850" y="3127"/>
                  </a:lnTo>
                  <a:lnTo>
                    <a:pt x="831" y="3359"/>
                  </a:lnTo>
                  <a:lnTo>
                    <a:pt x="811" y="3455"/>
                  </a:lnTo>
                  <a:lnTo>
                    <a:pt x="773" y="3552"/>
                  </a:lnTo>
                  <a:lnTo>
                    <a:pt x="715" y="3648"/>
                  </a:lnTo>
                  <a:lnTo>
                    <a:pt x="638" y="3725"/>
                  </a:lnTo>
                  <a:lnTo>
                    <a:pt x="483" y="3899"/>
                  </a:lnTo>
                  <a:lnTo>
                    <a:pt x="329" y="4073"/>
                  </a:lnTo>
                  <a:lnTo>
                    <a:pt x="271" y="4150"/>
                  </a:lnTo>
                  <a:lnTo>
                    <a:pt x="232" y="4247"/>
                  </a:lnTo>
                  <a:lnTo>
                    <a:pt x="213" y="4362"/>
                  </a:lnTo>
                  <a:lnTo>
                    <a:pt x="213" y="4459"/>
                  </a:lnTo>
                  <a:lnTo>
                    <a:pt x="252" y="4690"/>
                  </a:lnTo>
                  <a:lnTo>
                    <a:pt x="310" y="4903"/>
                  </a:lnTo>
                  <a:lnTo>
                    <a:pt x="310" y="5019"/>
                  </a:lnTo>
                  <a:lnTo>
                    <a:pt x="310" y="5134"/>
                  </a:lnTo>
                  <a:lnTo>
                    <a:pt x="290" y="5231"/>
                  </a:lnTo>
                  <a:lnTo>
                    <a:pt x="252" y="5308"/>
                  </a:lnTo>
                  <a:lnTo>
                    <a:pt x="78" y="5636"/>
                  </a:lnTo>
                  <a:lnTo>
                    <a:pt x="20" y="5791"/>
                  </a:lnTo>
                  <a:lnTo>
                    <a:pt x="1" y="5868"/>
                  </a:lnTo>
                  <a:lnTo>
                    <a:pt x="1" y="5945"/>
                  </a:lnTo>
                  <a:lnTo>
                    <a:pt x="1" y="6061"/>
                  </a:lnTo>
                  <a:lnTo>
                    <a:pt x="39" y="6157"/>
                  </a:lnTo>
                  <a:lnTo>
                    <a:pt x="136" y="6370"/>
                  </a:lnTo>
                  <a:lnTo>
                    <a:pt x="232" y="6563"/>
                  </a:lnTo>
                  <a:lnTo>
                    <a:pt x="290" y="6659"/>
                  </a:lnTo>
                  <a:lnTo>
                    <a:pt x="310" y="6775"/>
                  </a:lnTo>
                  <a:lnTo>
                    <a:pt x="310" y="6871"/>
                  </a:lnTo>
                  <a:lnTo>
                    <a:pt x="310" y="6987"/>
                  </a:lnTo>
                  <a:lnTo>
                    <a:pt x="252" y="7219"/>
                  </a:lnTo>
                  <a:lnTo>
                    <a:pt x="966" y="7335"/>
                  </a:lnTo>
                  <a:lnTo>
                    <a:pt x="1738" y="7470"/>
                  </a:lnTo>
                  <a:lnTo>
                    <a:pt x="2606" y="7586"/>
                  </a:lnTo>
                  <a:lnTo>
                    <a:pt x="3552" y="7682"/>
                  </a:lnTo>
                  <a:lnTo>
                    <a:pt x="4556" y="7779"/>
                  </a:lnTo>
                  <a:lnTo>
                    <a:pt x="5637" y="7856"/>
                  </a:lnTo>
                  <a:lnTo>
                    <a:pt x="6756" y="7933"/>
                  </a:lnTo>
                  <a:lnTo>
                    <a:pt x="7953" y="7991"/>
                  </a:lnTo>
                  <a:lnTo>
                    <a:pt x="8763" y="8030"/>
                  </a:lnTo>
                  <a:lnTo>
                    <a:pt x="10385" y="8068"/>
                  </a:lnTo>
                  <a:lnTo>
                    <a:pt x="10616" y="8087"/>
                  </a:lnTo>
                  <a:lnTo>
                    <a:pt x="11427" y="8087"/>
                  </a:lnTo>
                  <a:lnTo>
                    <a:pt x="11543" y="7972"/>
                  </a:lnTo>
                  <a:lnTo>
                    <a:pt x="11678" y="7817"/>
                  </a:lnTo>
                  <a:lnTo>
                    <a:pt x="11736" y="7740"/>
                  </a:lnTo>
                  <a:lnTo>
                    <a:pt x="11774" y="7643"/>
                  </a:lnTo>
                  <a:lnTo>
                    <a:pt x="11794" y="7547"/>
                  </a:lnTo>
                  <a:lnTo>
                    <a:pt x="11774" y="7431"/>
                  </a:lnTo>
                  <a:lnTo>
                    <a:pt x="11755" y="7219"/>
                  </a:lnTo>
                  <a:lnTo>
                    <a:pt x="11697" y="6987"/>
                  </a:lnTo>
                  <a:lnTo>
                    <a:pt x="11697" y="6871"/>
                  </a:lnTo>
                  <a:lnTo>
                    <a:pt x="11697" y="6775"/>
                  </a:lnTo>
                  <a:lnTo>
                    <a:pt x="11716" y="6659"/>
                  </a:lnTo>
                  <a:lnTo>
                    <a:pt x="11755" y="6563"/>
                  </a:lnTo>
                  <a:lnTo>
                    <a:pt x="11871" y="6370"/>
                  </a:lnTo>
                  <a:lnTo>
                    <a:pt x="11967" y="6157"/>
                  </a:lnTo>
                  <a:lnTo>
                    <a:pt x="12006" y="6061"/>
                  </a:lnTo>
                  <a:lnTo>
                    <a:pt x="12006" y="5945"/>
                  </a:lnTo>
                  <a:lnTo>
                    <a:pt x="12006" y="5848"/>
                  </a:lnTo>
                  <a:lnTo>
                    <a:pt x="11967" y="5733"/>
                  </a:lnTo>
                  <a:lnTo>
                    <a:pt x="11871" y="5540"/>
                  </a:lnTo>
                  <a:lnTo>
                    <a:pt x="11755" y="5327"/>
                  </a:lnTo>
                  <a:lnTo>
                    <a:pt x="11716" y="5231"/>
                  </a:lnTo>
                  <a:lnTo>
                    <a:pt x="11697" y="5134"/>
                  </a:lnTo>
                  <a:lnTo>
                    <a:pt x="11697" y="4961"/>
                  </a:lnTo>
                  <a:lnTo>
                    <a:pt x="11736" y="4787"/>
                  </a:lnTo>
                  <a:lnTo>
                    <a:pt x="11755" y="4594"/>
                  </a:lnTo>
                  <a:lnTo>
                    <a:pt x="11794" y="4440"/>
                  </a:lnTo>
                  <a:lnTo>
                    <a:pt x="11794" y="4343"/>
                  </a:lnTo>
                  <a:lnTo>
                    <a:pt x="11774" y="4247"/>
                  </a:lnTo>
                  <a:lnTo>
                    <a:pt x="11736" y="4150"/>
                  </a:lnTo>
                  <a:lnTo>
                    <a:pt x="11659" y="4073"/>
                  </a:lnTo>
                  <a:lnTo>
                    <a:pt x="11523" y="3899"/>
                  </a:lnTo>
                  <a:lnTo>
                    <a:pt x="11350" y="3725"/>
                  </a:lnTo>
                  <a:lnTo>
                    <a:pt x="11292" y="3648"/>
                  </a:lnTo>
                  <a:lnTo>
                    <a:pt x="11234" y="3552"/>
                  </a:lnTo>
                  <a:lnTo>
                    <a:pt x="11195" y="3455"/>
                  </a:lnTo>
                  <a:lnTo>
                    <a:pt x="11176" y="3359"/>
                  </a:lnTo>
                  <a:lnTo>
                    <a:pt x="11157" y="3127"/>
                  </a:lnTo>
                  <a:lnTo>
                    <a:pt x="11137" y="2895"/>
                  </a:lnTo>
                  <a:lnTo>
                    <a:pt x="11099" y="2799"/>
                  </a:lnTo>
                  <a:lnTo>
                    <a:pt x="11060" y="2702"/>
                  </a:lnTo>
                  <a:lnTo>
                    <a:pt x="10983" y="2625"/>
                  </a:lnTo>
                  <a:lnTo>
                    <a:pt x="10906" y="2548"/>
                  </a:lnTo>
                  <a:lnTo>
                    <a:pt x="10713" y="2432"/>
                  </a:lnTo>
                  <a:lnTo>
                    <a:pt x="10520" y="2316"/>
                  </a:lnTo>
                  <a:lnTo>
                    <a:pt x="10423" y="2259"/>
                  </a:lnTo>
                  <a:lnTo>
                    <a:pt x="10346" y="2181"/>
                  </a:lnTo>
                  <a:lnTo>
                    <a:pt x="10288" y="2085"/>
                  </a:lnTo>
                  <a:lnTo>
                    <a:pt x="10230" y="1988"/>
                  </a:lnTo>
                  <a:lnTo>
                    <a:pt x="10153" y="1776"/>
                  </a:lnTo>
                  <a:lnTo>
                    <a:pt x="10057" y="1583"/>
                  </a:lnTo>
                  <a:lnTo>
                    <a:pt x="9999" y="1486"/>
                  </a:lnTo>
                  <a:lnTo>
                    <a:pt x="9941" y="1409"/>
                  </a:lnTo>
                  <a:lnTo>
                    <a:pt x="9844" y="1351"/>
                  </a:lnTo>
                  <a:lnTo>
                    <a:pt x="9748" y="1293"/>
                  </a:lnTo>
                  <a:lnTo>
                    <a:pt x="9516" y="1236"/>
                  </a:lnTo>
                  <a:lnTo>
                    <a:pt x="9304" y="1197"/>
                  </a:lnTo>
                  <a:lnTo>
                    <a:pt x="9207" y="1158"/>
                  </a:lnTo>
                  <a:lnTo>
                    <a:pt x="9111" y="1100"/>
                  </a:lnTo>
                  <a:lnTo>
                    <a:pt x="8995" y="1023"/>
                  </a:lnTo>
                  <a:lnTo>
                    <a:pt x="8899" y="907"/>
                  </a:lnTo>
                  <a:lnTo>
                    <a:pt x="8725" y="657"/>
                  </a:lnTo>
                  <a:lnTo>
                    <a:pt x="8609" y="560"/>
                  </a:lnTo>
                  <a:lnTo>
                    <a:pt x="8493" y="483"/>
                  </a:lnTo>
                  <a:lnTo>
                    <a:pt x="8397" y="444"/>
                  </a:lnTo>
                  <a:lnTo>
                    <a:pt x="7721" y="444"/>
                  </a:lnTo>
                  <a:lnTo>
                    <a:pt x="7625" y="425"/>
                  </a:lnTo>
                  <a:lnTo>
                    <a:pt x="7528" y="386"/>
                  </a:lnTo>
                  <a:lnTo>
                    <a:pt x="7432" y="328"/>
                  </a:lnTo>
                  <a:lnTo>
                    <a:pt x="7239" y="193"/>
                  </a:lnTo>
                  <a:lnTo>
                    <a:pt x="7065" y="78"/>
                  </a:lnTo>
                  <a:lnTo>
                    <a:pt x="6968" y="20"/>
                  </a:lnTo>
                  <a:lnTo>
                    <a:pt x="6853" y="0"/>
                  </a:lnTo>
                  <a:lnTo>
                    <a:pt x="6718" y="0"/>
                  </a:lnTo>
                  <a:lnTo>
                    <a:pt x="6602" y="20"/>
                  </a:lnTo>
                  <a:lnTo>
                    <a:pt x="6331" y="116"/>
                  </a:lnTo>
                  <a:lnTo>
                    <a:pt x="6158" y="174"/>
                  </a:lnTo>
                  <a:lnTo>
                    <a:pt x="6003" y="193"/>
                  </a:lnTo>
                  <a:lnTo>
                    <a:pt x="5907" y="193"/>
                  </a:lnTo>
                  <a:lnTo>
                    <a:pt x="5791" y="155"/>
                  </a:lnTo>
                  <a:lnTo>
                    <a:pt x="5598" y="97"/>
                  </a:lnTo>
                  <a:lnTo>
                    <a:pt x="5366" y="20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35"/>
            <p:cNvSpPr/>
            <p:nvPr/>
          </p:nvSpPr>
          <p:spPr>
            <a:xfrm>
              <a:off x="1877475" y="2153250"/>
              <a:ext cx="300650" cy="202200"/>
            </a:xfrm>
            <a:custGeom>
              <a:avLst/>
              <a:gdLst/>
              <a:ahLst/>
              <a:cxnLst/>
              <a:rect l="l" t="t" r="r" b="b"/>
              <a:pathLst>
                <a:path w="12026" h="8088" extrusionOk="0">
                  <a:moveTo>
                    <a:pt x="5173" y="0"/>
                  </a:moveTo>
                  <a:lnTo>
                    <a:pt x="5058" y="20"/>
                  </a:lnTo>
                  <a:lnTo>
                    <a:pt x="4961" y="78"/>
                  </a:lnTo>
                  <a:lnTo>
                    <a:pt x="4768" y="193"/>
                  </a:lnTo>
                  <a:lnTo>
                    <a:pt x="4594" y="328"/>
                  </a:lnTo>
                  <a:lnTo>
                    <a:pt x="4498" y="386"/>
                  </a:lnTo>
                  <a:lnTo>
                    <a:pt x="4401" y="425"/>
                  </a:lnTo>
                  <a:lnTo>
                    <a:pt x="4286" y="444"/>
                  </a:lnTo>
                  <a:lnTo>
                    <a:pt x="3629" y="444"/>
                  </a:lnTo>
                  <a:lnTo>
                    <a:pt x="3514" y="483"/>
                  </a:lnTo>
                  <a:lnTo>
                    <a:pt x="3436" y="541"/>
                  </a:lnTo>
                  <a:lnTo>
                    <a:pt x="3359" y="599"/>
                  </a:lnTo>
                  <a:lnTo>
                    <a:pt x="3205" y="772"/>
                  </a:lnTo>
                  <a:lnTo>
                    <a:pt x="3070" y="965"/>
                  </a:lnTo>
                  <a:lnTo>
                    <a:pt x="2992" y="1043"/>
                  </a:lnTo>
                  <a:lnTo>
                    <a:pt x="2915" y="1100"/>
                  </a:lnTo>
                  <a:lnTo>
                    <a:pt x="2819" y="1158"/>
                  </a:lnTo>
                  <a:lnTo>
                    <a:pt x="2703" y="1197"/>
                  </a:lnTo>
                  <a:lnTo>
                    <a:pt x="2491" y="1255"/>
                  </a:lnTo>
                  <a:lnTo>
                    <a:pt x="2278" y="1313"/>
                  </a:lnTo>
                  <a:lnTo>
                    <a:pt x="2163" y="1351"/>
                  </a:lnTo>
                  <a:lnTo>
                    <a:pt x="2085" y="1409"/>
                  </a:lnTo>
                  <a:lnTo>
                    <a:pt x="2008" y="1486"/>
                  </a:lnTo>
                  <a:lnTo>
                    <a:pt x="1950" y="1583"/>
                  </a:lnTo>
                  <a:lnTo>
                    <a:pt x="1873" y="1776"/>
                  </a:lnTo>
                  <a:lnTo>
                    <a:pt x="1777" y="1988"/>
                  </a:lnTo>
                  <a:lnTo>
                    <a:pt x="1738" y="2085"/>
                  </a:lnTo>
                  <a:lnTo>
                    <a:pt x="1680" y="2181"/>
                  </a:lnTo>
                  <a:lnTo>
                    <a:pt x="1603" y="2259"/>
                  </a:lnTo>
                  <a:lnTo>
                    <a:pt x="1506" y="2316"/>
                  </a:lnTo>
                  <a:lnTo>
                    <a:pt x="1313" y="2432"/>
                  </a:lnTo>
                  <a:lnTo>
                    <a:pt x="1120" y="2548"/>
                  </a:lnTo>
                  <a:lnTo>
                    <a:pt x="1024" y="2625"/>
                  </a:lnTo>
                  <a:lnTo>
                    <a:pt x="966" y="2702"/>
                  </a:lnTo>
                  <a:lnTo>
                    <a:pt x="927" y="2799"/>
                  </a:lnTo>
                  <a:lnTo>
                    <a:pt x="889" y="2895"/>
                  </a:lnTo>
                  <a:lnTo>
                    <a:pt x="869" y="3127"/>
                  </a:lnTo>
                  <a:lnTo>
                    <a:pt x="850" y="3359"/>
                  </a:lnTo>
                  <a:lnTo>
                    <a:pt x="811" y="3455"/>
                  </a:lnTo>
                  <a:lnTo>
                    <a:pt x="792" y="3552"/>
                  </a:lnTo>
                  <a:lnTo>
                    <a:pt x="734" y="3648"/>
                  </a:lnTo>
                  <a:lnTo>
                    <a:pt x="657" y="3725"/>
                  </a:lnTo>
                  <a:lnTo>
                    <a:pt x="503" y="3899"/>
                  </a:lnTo>
                  <a:lnTo>
                    <a:pt x="348" y="4073"/>
                  </a:lnTo>
                  <a:lnTo>
                    <a:pt x="290" y="4150"/>
                  </a:lnTo>
                  <a:lnTo>
                    <a:pt x="252" y="4247"/>
                  </a:lnTo>
                  <a:lnTo>
                    <a:pt x="232" y="4362"/>
                  </a:lnTo>
                  <a:lnTo>
                    <a:pt x="232" y="4459"/>
                  </a:lnTo>
                  <a:lnTo>
                    <a:pt x="271" y="4690"/>
                  </a:lnTo>
                  <a:lnTo>
                    <a:pt x="310" y="4903"/>
                  </a:lnTo>
                  <a:lnTo>
                    <a:pt x="329" y="5019"/>
                  </a:lnTo>
                  <a:lnTo>
                    <a:pt x="329" y="5134"/>
                  </a:lnTo>
                  <a:lnTo>
                    <a:pt x="290" y="5231"/>
                  </a:lnTo>
                  <a:lnTo>
                    <a:pt x="252" y="5327"/>
                  </a:lnTo>
                  <a:lnTo>
                    <a:pt x="155" y="5540"/>
                  </a:lnTo>
                  <a:lnTo>
                    <a:pt x="59" y="5733"/>
                  </a:lnTo>
                  <a:lnTo>
                    <a:pt x="20" y="5848"/>
                  </a:lnTo>
                  <a:lnTo>
                    <a:pt x="1" y="5945"/>
                  </a:lnTo>
                  <a:lnTo>
                    <a:pt x="20" y="6061"/>
                  </a:lnTo>
                  <a:lnTo>
                    <a:pt x="59" y="6157"/>
                  </a:lnTo>
                  <a:lnTo>
                    <a:pt x="155" y="6370"/>
                  </a:lnTo>
                  <a:lnTo>
                    <a:pt x="252" y="6563"/>
                  </a:lnTo>
                  <a:lnTo>
                    <a:pt x="290" y="6659"/>
                  </a:lnTo>
                  <a:lnTo>
                    <a:pt x="329" y="6775"/>
                  </a:lnTo>
                  <a:lnTo>
                    <a:pt x="329" y="6891"/>
                  </a:lnTo>
                  <a:lnTo>
                    <a:pt x="310" y="7026"/>
                  </a:lnTo>
                  <a:lnTo>
                    <a:pt x="676" y="7122"/>
                  </a:lnTo>
                  <a:lnTo>
                    <a:pt x="1082" y="7219"/>
                  </a:lnTo>
                  <a:lnTo>
                    <a:pt x="1796" y="7335"/>
                  </a:lnTo>
                  <a:lnTo>
                    <a:pt x="2568" y="7470"/>
                  </a:lnTo>
                  <a:lnTo>
                    <a:pt x="3436" y="7586"/>
                  </a:lnTo>
                  <a:lnTo>
                    <a:pt x="4382" y="7682"/>
                  </a:lnTo>
                  <a:lnTo>
                    <a:pt x="5386" y="7779"/>
                  </a:lnTo>
                  <a:lnTo>
                    <a:pt x="6467" y="7856"/>
                  </a:lnTo>
                  <a:lnTo>
                    <a:pt x="7586" y="7933"/>
                  </a:lnTo>
                  <a:lnTo>
                    <a:pt x="8783" y="7991"/>
                  </a:lnTo>
                  <a:lnTo>
                    <a:pt x="9593" y="8030"/>
                  </a:lnTo>
                  <a:lnTo>
                    <a:pt x="11215" y="8068"/>
                  </a:lnTo>
                  <a:lnTo>
                    <a:pt x="11446" y="8087"/>
                  </a:lnTo>
                  <a:lnTo>
                    <a:pt x="11659" y="7875"/>
                  </a:lnTo>
                  <a:lnTo>
                    <a:pt x="11736" y="7759"/>
                  </a:lnTo>
                  <a:lnTo>
                    <a:pt x="11794" y="7643"/>
                  </a:lnTo>
                  <a:lnTo>
                    <a:pt x="11794" y="7605"/>
                  </a:lnTo>
                  <a:lnTo>
                    <a:pt x="11813" y="7489"/>
                  </a:lnTo>
                  <a:lnTo>
                    <a:pt x="11794" y="7393"/>
                  </a:lnTo>
                  <a:lnTo>
                    <a:pt x="11755" y="7180"/>
                  </a:lnTo>
                  <a:lnTo>
                    <a:pt x="11717" y="6968"/>
                  </a:lnTo>
                  <a:lnTo>
                    <a:pt x="11717" y="6871"/>
                  </a:lnTo>
                  <a:lnTo>
                    <a:pt x="11717" y="6775"/>
                  </a:lnTo>
                  <a:lnTo>
                    <a:pt x="11736" y="6659"/>
                  </a:lnTo>
                  <a:lnTo>
                    <a:pt x="11774" y="6563"/>
                  </a:lnTo>
                  <a:lnTo>
                    <a:pt x="11890" y="6370"/>
                  </a:lnTo>
                  <a:lnTo>
                    <a:pt x="11987" y="6157"/>
                  </a:lnTo>
                  <a:lnTo>
                    <a:pt x="12025" y="6061"/>
                  </a:lnTo>
                  <a:lnTo>
                    <a:pt x="12025" y="5945"/>
                  </a:lnTo>
                  <a:lnTo>
                    <a:pt x="12025" y="5848"/>
                  </a:lnTo>
                  <a:lnTo>
                    <a:pt x="11987" y="5733"/>
                  </a:lnTo>
                  <a:lnTo>
                    <a:pt x="11890" y="5540"/>
                  </a:lnTo>
                  <a:lnTo>
                    <a:pt x="11774" y="5327"/>
                  </a:lnTo>
                  <a:lnTo>
                    <a:pt x="11736" y="5231"/>
                  </a:lnTo>
                  <a:lnTo>
                    <a:pt x="11717" y="5134"/>
                  </a:lnTo>
                  <a:lnTo>
                    <a:pt x="11717" y="4961"/>
                  </a:lnTo>
                  <a:lnTo>
                    <a:pt x="11736" y="4787"/>
                  </a:lnTo>
                  <a:lnTo>
                    <a:pt x="11774" y="4613"/>
                  </a:lnTo>
                  <a:lnTo>
                    <a:pt x="11794" y="4440"/>
                  </a:lnTo>
                  <a:lnTo>
                    <a:pt x="11794" y="4343"/>
                  </a:lnTo>
                  <a:lnTo>
                    <a:pt x="11794" y="4247"/>
                  </a:lnTo>
                  <a:lnTo>
                    <a:pt x="11736" y="4150"/>
                  </a:lnTo>
                  <a:lnTo>
                    <a:pt x="11678" y="4073"/>
                  </a:lnTo>
                  <a:lnTo>
                    <a:pt x="11523" y="3899"/>
                  </a:lnTo>
                  <a:lnTo>
                    <a:pt x="11369" y="3725"/>
                  </a:lnTo>
                  <a:lnTo>
                    <a:pt x="11311" y="3648"/>
                  </a:lnTo>
                  <a:lnTo>
                    <a:pt x="11253" y="3552"/>
                  </a:lnTo>
                  <a:lnTo>
                    <a:pt x="11215" y="3455"/>
                  </a:lnTo>
                  <a:lnTo>
                    <a:pt x="11195" y="3359"/>
                  </a:lnTo>
                  <a:lnTo>
                    <a:pt x="11176" y="3127"/>
                  </a:lnTo>
                  <a:lnTo>
                    <a:pt x="11157" y="2895"/>
                  </a:lnTo>
                  <a:lnTo>
                    <a:pt x="11118" y="2799"/>
                  </a:lnTo>
                  <a:lnTo>
                    <a:pt x="11080" y="2702"/>
                  </a:lnTo>
                  <a:lnTo>
                    <a:pt x="11002" y="2625"/>
                  </a:lnTo>
                  <a:lnTo>
                    <a:pt x="10925" y="2548"/>
                  </a:lnTo>
                  <a:lnTo>
                    <a:pt x="10732" y="2432"/>
                  </a:lnTo>
                  <a:lnTo>
                    <a:pt x="10539" y="2316"/>
                  </a:lnTo>
                  <a:lnTo>
                    <a:pt x="10443" y="2259"/>
                  </a:lnTo>
                  <a:lnTo>
                    <a:pt x="10365" y="2181"/>
                  </a:lnTo>
                  <a:lnTo>
                    <a:pt x="10308" y="2104"/>
                  </a:lnTo>
                  <a:lnTo>
                    <a:pt x="10269" y="2008"/>
                  </a:lnTo>
                  <a:lnTo>
                    <a:pt x="10192" y="1834"/>
                  </a:lnTo>
                  <a:lnTo>
                    <a:pt x="10115" y="1641"/>
                  </a:lnTo>
                  <a:lnTo>
                    <a:pt x="10057" y="1544"/>
                  </a:lnTo>
                  <a:lnTo>
                    <a:pt x="10018" y="1467"/>
                  </a:lnTo>
                  <a:lnTo>
                    <a:pt x="9960" y="1409"/>
                  </a:lnTo>
                  <a:lnTo>
                    <a:pt x="9864" y="1351"/>
                  </a:lnTo>
                  <a:lnTo>
                    <a:pt x="9767" y="1293"/>
                  </a:lnTo>
                  <a:lnTo>
                    <a:pt x="9536" y="1236"/>
                  </a:lnTo>
                  <a:lnTo>
                    <a:pt x="9323" y="1197"/>
                  </a:lnTo>
                  <a:lnTo>
                    <a:pt x="9227" y="1158"/>
                  </a:lnTo>
                  <a:lnTo>
                    <a:pt x="9130" y="1100"/>
                  </a:lnTo>
                  <a:lnTo>
                    <a:pt x="9053" y="1043"/>
                  </a:lnTo>
                  <a:lnTo>
                    <a:pt x="8976" y="965"/>
                  </a:lnTo>
                  <a:lnTo>
                    <a:pt x="8821" y="772"/>
                  </a:lnTo>
                  <a:lnTo>
                    <a:pt x="8686" y="599"/>
                  </a:lnTo>
                  <a:lnTo>
                    <a:pt x="8609" y="541"/>
                  </a:lnTo>
                  <a:lnTo>
                    <a:pt x="8513" y="483"/>
                  </a:lnTo>
                  <a:lnTo>
                    <a:pt x="8416" y="444"/>
                  </a:lnTo>
                  <a:lnTo>
                    <a:pt x="7741" y="444"/>
                  </a:lnTo>
                  <a:lnTo>
                    <a:pt x="7644" y="425"/>
                  </a:lnTo>
                  <a:lnTo>
                    <a:pt x="7509" y="367"/>
                  </a:lnTo>
                  <a:lnTo>
                    <a:pt x="7393" y="290"/>
                  </a:lnTo>
                  <a:lnTo>
                    <a:pt x="7161" y="116"/>
                  </a:lnTo>
                  <a:lnTo>
                    <a:pt x="7026" y="39"/>
                  </a:lnTo>
                  <a:lnTo>
                    <a:pt x="6949" y="20"/>
                  </a:lnTo>
                  <a:lnTo>
                    <a:pt x="6872" y="0"/>
                  </a:lnTo>
                  <a:lnTo>
                    <a:pt x="6756" y="0"/>
                  </a:lnTo>
                  <a:lnTo>
                    <a:pt x="6660" y="20"/>
                  </a:lnTo>
                  <a:lnTo>
                    <a:pt x="6428" y="97"/>
                  </a:lnTo>
                  <a:lnTo>
                    <a:pt x="6216" y="155"/>
                  </a:lnTo>
                  <a:lnTo>
                    <a:pt x="6119" y="193"/>
                  </a:lnTo>
                  <a:lnTo>
                    <a:pt x="6023" y="193"/>
                  </a:lnTo>
                  <a:lnTo>
                    <a:pt x="5849" y="174"/>
                  </a:lnTo>
                  <a:lnTo>
                    <a:pt x="5695" y="116"/>
                  </a:lnTo>
                  <a:lnTo>
                    <a:pt x="5424" y="20"/>
                  </a:lnTo>
                  <a:lnTo>
                    <a:pt x="52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35"/>
            <p:cNvSpPr/>
            <p:nvPr/>
          </p:nvSpPr>
          <p:spPr>
            <a:xfrm>
              <a:off x="1960950" y="220585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19" y="0"/>
                  </a:moveTo>
                  <a:lnTo>
                    <a:pt x="483" y="19"/>
                  </a:lnTo>
                  <a:lnTo>
                    <a:pt x="368" y="39"/>
                  </a:lnTo>
                  <a:lnTo>
                    <a:pt x="271" y="97"/>
                  </a:lnTo>
                  <a:lnTo>
                    <a:pt x="175" y="174"/>
                  </a:lnTo>
                  <a:lnTo>
                    <a:pt x="117" y="270"/>
                  </a:lnTo>
                  <a:lnTo>
                    <a:pt x="59" y="367"/>
                  </a:lnTo>
                  <a:lnTo>
                    <a:pt x="20" y="483"/>
                  </a:lnTo>
                  <a:lnTo>
                    <a:pt x="1" y="598"/>
                  </a:lnTo>
                  <a:lnTo>
                    <a:pt x="20" y="734"/>
                  </a:lnTo>
                  <a:lnTo>
                    <a:pt x="59" y="849"/>
                  </a:lnTo>
                  <a:lnTo>
                    <a:pt x="117" y="946"/>
                  </a:lnTo>
                  <a:lnTo>
                    <a:pt x="175" y="1042"/>
                  </a:lnTo>
                  <a:lnTo>
                    <a:pt x="271" y="1100"/>
                  </a:lnTo>
                  <a:lnTo>
                    <a:pt x="368" y="1158"/>
                  </a:lnTo>
                  <a:lnTo>
                    <a:pt x="483" y="1197"/>
                  </a:lnTo>
                  <a:lnTo>
                    <a:pt x="619" y="1216"/>
                  </a:lnTo>
                  <a:lnTo>
                    <a:pt x="734" y="1197"/>
                  </a:lnTo>
                  <a:lnTo>
                    <a:pt x="850" y="1158"/>
                  </a:lnTo>
                  <a:lnTo>
                    <a:pt x="947" y="1100"/>
                  </a:lnTo>
                  <a:lnTo>
                    <a:pt x="1043" y="1042"/>
                  </a:lnTo>
                  <a:lnTo>
                    <a:pt x="1120" y="946"/>
                  </a:lnTo>
                  <a:lnTo>
                    <a:pt x="1178" y="849"/>
                  </a:lnTo>
                  <a:lnTo>
                    <a:pt x="1198" y="734"/>
                  </a:lnTo>
                  <a:lnTo>
                    <a:pt x="1217" y="598"/>
                  </a:lnTo>
                  <a:lnTo>
                    <a:pt x="1198" y="483"/>
                  </a:lnTo>
                  <a:lnTo>
                    <a:pt x="1178" y="367"/>
                  </a:lnTo>
                  <a:lnTo>
                    <a:pt x="1120" y="270"/>
                  </a:lnTo>
                  <a:lnTo>
                    <a:pt x="1043" y="174"/>
                  </a:lnTo>
                  <a:lnTo>
                    <a:pt x="947" y="97"/>
                  </a:lnTo>
                  <a:lnTo>
                    <a:pt x="850" y="39"/>
                  </a:lnTo>
                  <a:lnTo>
                    <a:pt x="734" y="19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35"/>
            <p:cNvSpPr/>
            <p:nvPr/>
          </p:nvSpPr>
          <p:spPr>
            <a:xfrm>
              <a:off x="2018875" y="2280625"/>
              <a:ext cx="30400" cy="30425"/>
            </a:xfrm>
            <a:custGeom>
              <a:avLst/>
              <a:gdLst/>
              <a:ahLst/>
              <a:cxnLst/>
              <a:rect l="l" t="t" r="r" b="b"/>
              <a:pathLst>
                <a:path w="1216" h="1217" extrusionOk="0">
                  <a:moveTo>
                    <a:pt x="483" y="1"/>
                  </a:moveTo>
                  <a:lnTo>
                    <a:pt x="386" y="39"/>
                  </a:lnTo>
                  <a:lnTo>
                    <a:pt x="270" y="97"/>
                  </a:lnTo>
                  <a:lnTo>
                    <a:pt x="193" y="174"/>
                  </a:lnTo>
                  <a:lnTo>
                    <a:pt x="116" y="271"/>
                  </a:lnTo>
                  <a:lnTo>
                    <a:pt x="58" y="367"/>
                  </a:lnTo>
                  <a:lnTo>
                    <a:pt x="19" y="483"/>
                  </a:lnTo>
                  <a:lnTo>
                    <a:pt x="0" y="599"/>
                  </a:lnTo>
                  <a:lnTo>
                    <a:pt x="19" y="734"/>
                  </a:lnTo>
                  <a:lnTo>
                    <a:pt x="58" y="831"/>
                  </a:lnTo>
                  <a:lnTo>
                    <a:pt x="116" y="947"/>
                  </a:lnTo>
                  <a:lnTo>
                    <a:pt x="193" y="1024"/>
                  </a:lnTo>
                  <a:lnTo>
                    <a:pt x="270" y="1101"/>
                  </a:lnTo>
                  <a:lnTo>
                    <a:pt x="386" y="1159"/>
                  </a:lnTo>
                  <a:lnTo>
                    <a:pt x="483" y="1197"/>
                  </a:lnTo>
                  <a:lnTo>
                    <a:pt x="618" y="1217"/>
                  </a:lnTo>
                  <a:lnTo>
                    <a:pt x="733" y="1197"/>
                  </a:lnTo>
                  <a:lnTo>
                    <a:pt x="849" y="1159"/>
                  </a:lnTo>
                  <a:lnTo>
                    <a:pt x="946" y="1101"/>
                  </a:lnTo>
                  <a:lnTo>
                    <a:pt x="1042" y="1024"/>
                  </a:lnTo>
                  <a:lnTo>
                    <a:pt x="1119" y="947"/>
                  </a:lnTo>
                  <a:lnTo>
                    <a:pt x="1177" y="831"/>
                  </a:lnTo>
                  <a:lnTo>
                    <a:pt x="1216" y="734"/>
                  </a:lnTo>
                  <a:lnTo>
                    <a:pt x="1216" y="599"/>
                  </a:lnTo>
                  <a:lnTo>
                    <a:pt x="1216" y="483"/>
                  </a:lnTo>
                  <a:lnTo>
                    <a:pt x="1177" y="367"/>
                  </a:lnTo>
                  <a:lnTo>
                    <a:pt x="1119" y="271"/>
                  </a:lnTo>
                  <a:lnTo>
                    <a:pt x="1042" y="174"/>
                  </a:lnTo>
                  <a:lnTo>
                    <a:pt x="946" y="97"/>
                  </a:lnTo>
                  <a:lnTo>
                    <a:pt x="849" y="39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35"/>
            <p:cNvSpPr/>
            <p:nvPr/>
          </p:nvSpPr>
          <p:spPr>
            <a:xfrm>
              <a:off x="2062775" y="220680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18" y="1"/>
                  </a:moveTo>
                  <a:lnTo>
                    <a:pt x="483" y="20"/>
                  </a:lnTo>
                  <a:lnTo>
                    <a:pt x="367" y="59"/>
                  </a:lnTo>
                  <a:lnTo>
                    <a:pt x="271" y="117"/>
                  </a:lnTo>
                  <a:lnTo>
                    <a:pt x="174" y="174"/>
                  </a:lnTo>
                  <a:lnTo>
                    <a:pt x="116" y="271"/>
                  </a:lnTo>
                  <a:lnTo>
                    <a:pt x="58" y="367"/>
                  </a:lnTo>
                  <a:lnTo>
                    <a:pt x="20" y="483"/>
                  </a:lnTo>
                  <a:lnTo>
                    <a:pt x="0" y="618"/>
                  </a:lnTo>
                  <a:lnTo>
                    <a:pt x="20" y="734"/>
                  </a:lnTo>
                  <a:lnTo>
                    <a:pt x="58" y="850"/>
                  </a:lnTo>
                  <a:lnTo>
                    <a:pt x="116" y="946"/>
                  </a:lnTo>
                  <a:lnTo>
                    <a:pt x="174" y="1043"/>
                  </a:lnTo>
                  <a:lnTo>
                    <a:pt x="271" y="1120"/>
                  </a:lnTo>
                  <a:lnTo>
                    <a:pt x="367" y="1178"/>
                  </a:lnTo>
                  <a:lnTo>
                    <a:pt x="483" y="1197"/>
                  </a:lnTo>
                  <a:lnTo>
                    <a:pt x="618" y="1217"/>
                  </a:lnTo>
                  <a:lnTo>
                    <a:pt x="734" y="1197"/>
                  </a:lnTo>
                  <a:lnTo>
                    <a:pt x="850" y="1178"/>
                  </a:lnTo>
                  <a:lnTo>
                    <a:pt x="946" y="1120"/>
                  </a:lnTo>
                  <a:lnTo>
                    <a:pt x="1043" y="1043"/>
                  </a:lnTo>
                  <a:lnTo>
                    <a:pt x="1120" y="946"/>
                  </a:lnTo>
                  <a:lnTo>
                    <a:pt x="1178" y="850"/>
                  </a:lnTo>
                  <a:lnTo>
                    <a:pt x="1197" y="734"/>
                  </a:lnTo>
                  <a:lnTo>
                    <a:pt x="1216" y="618"/>
                  </a:lnTo>
                  <a:lnTo>
                    <a:pt x="1197" y="483"/>
                  </a:lnTo>
                  <a:lnTo>
                    <a:pt x="1178" y="367"/>
                  </a:lnTo>
                  <a:lnTo>
                    <a:pt x="1120" y="271"/>
                  </a:lnTo>
                  <a:lnTo>
                    <a:pt x="1043" y="174"/>
                  </a:lnTo>
                  <a:lnTo>
                    <a:pt x="946" y="117"/>
                  </a:lnTo>
                  <a:lnTo>
                    <a:pt x="850" y="59"/>
                  </a:lnTo>
                  <a:lnTo>
                    <a:pt x="734" y="20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35"/>
            <p:cNvSpPr/>
            <p:nvPr/>
          </p:nvSpPr>
          <p:spPr>
            <a:xfrm>
              <a:off x="2114400" y="229415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599" y="0"/>
                  </a:moveTo>
                  <a:lnTo>
                    <a:pt x="483" y="19"/>
                  </a:lnTo>
                  <a:lnTo>
                    <a:pt x="367" y="39"/>
                  </a:lnTo>
                  <a:lnTo>
                    <a:pt x="271" y="97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1" y="483"/>
                  </a:lnTo>
                  <a:lnTo>
                    <a:pt x="1" y="599"/>
                  </a:lnTo>
                  <a:lnTo>
                    <a:pt x="1" y="734"/>
                  </a:lnTo>
                  <a:lnTo>
                    <a:pt x="39" y="849"/>
                  </a:lnTo>
                  <a:lnTo>
                    <a:pt x="97" y="946"/>
                  </a:lnTo>
                  <a:lnTo>
                    <a:pt x="174" y="1042"/>
                  </a:lnTo>
                  <a:lnTo>
                    <a:pt x="271" y="1100"/>
                  </a:lnTo>
                  <a:lnTo>
                    <a:pt x="367" y="1158"/>
                  </a:lnTo>
                  <a:lnTo>
                    <a:pt x="483" y="1197"/>
                  </a:lnTo>
                  <a:lnTo>
                    <a:pt x="599" y="1216"/>
                  </a:lnTo>
                  <a:lnTo>
                    <a:pt x="734" y="1197"/>
                  </a:lnTo>
                  <a:lnTo>
                    <a:pt x="831" y="1158"/>
                  </a:lnTo>
                  <a:lnTo>
                    <a:pt x="946" y="1100"/>
                  </a:lnTo>
                  <a:lnTo>
                    <a:pt x="1024" y="1042"/>
                  </a:lnTo>
                  <a:lnTo>
                    <a:pt x="1101" y="946"/>
                  </a:lnTo>
                  <a:lnTo>
                    <a:pt x="1159" y="849"/>
                  </a:lnTo>
                  <a:lnTo>
                    <a:pt x="1197" y="734"/>
                  </a:lnTo>
                  <a:lnTo>
                    <a:pt x="1217" y="599"/>
                  </a:lnTo>
                  <a:lnTo>
                    <a:pt x="1197" y="483"/>
                  </a:lnTo>
                  <a:lnTo>
                    <a:pt x="1159" y="367"/>
                  </a:lnTo>
                  <a:lnTo>
                    <a:pt x="1101" y="270"/>
                  </a:lnTo>
                  <a:lnTo>
                    <a:pt x="1024" y="174"/>
                  </a:lnTo>
                  <a:lnTo>
                    <a:pt x="946" y="97"/>
                  </a:lnTo>
                  <a:lnTo>
                    <a:pt x="831" y="39"/>
                  </a:lnTo>
                  <a:lnTo>
                    <a:pt x="734" y="19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35"/>
            <p:cNvSpPr/>
            <p:nvPr/>
          </p:nvSpPr>
          <p:spPr>
            <a:xfrm>
              <a:off x="1908375" y="22864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18" y="0"/>
                  </a:moveTo>
                  <a:lnTo>
                    <a:pt x="483" y="20"/>
                  </a:lnTo>
                  <a:lnTo>
                    <a:pt x="386" y="58"/>
                  </a:lnTo>
                  <a:lnTo>
                    <a:pt x="270" y="116"/>
                  </a:lnTo>
                  <a:lnTo>
                    <a:pt x="193" y="174"/>
                  </a:lnTo>
                  <a:lnTo>
                    <a:pt x="116" y="271"/>
                  </a:lnTo>
                  <a:lnTo>
                    <a:pt x="58" y="367"/>
                  </a:lnTo>
                  <a:lnTo>
                    <a:pt x="19" y="483"/>
                  </a:lnTo>
                  <a:lnTo>
                    <a:pt x="0" y="618"/>
                  </a:lnTo>
                  <a:lnTo>
                    <a:pt x="19" y="734"/>
                  </a:lnTo>
                  <a:lnTo>
                    <a:pt x="58" y="850"/>
                  </a:lnTo>
                  <a:lnTo>
                    <a:pt x="116" y="946"/>
                  </a:lnTo>
                  <a:lnTo>
                    <a:pt x="193" y="1043"/>
                  </a:lnTo>
                  <a:lnTo>
                    <a:pt x="270" y="1120"/>
                  </a:lnTo>
                  <a:lnTo>
                    <a:pt x="386" y="1178"/>
                  </a:lnTo>
                  <a:lnTo>
                    <a:pt x="483" y="1197"/>
                  </a:lnTo>
                  <a:lnTo>
                    <a:pt x="618" y="1216"/>
                  </a:lnTo>
                  <a:lnTo>
                    <a:pt x="734" y="1197"/>
                  </a:lnTo>
                  <a:lnTo>
                    <a:pt x="849" y="1178"/>
                  </a:lnTo>
                  <a:lnTo>
                    <a:pt x="946" y="1120"/>
                  </a:lnTo>
                  <a:lnTo>
                    <a:pt x="1042" y="1043"/>
                  </a:lnTo>
                  <a:lnTo>
                    <a:pt x="1120" y="946"/>
                  </a:lnTo>
                  <a:lnTo>
                    <a:pt x="1177" y="850"/>
                  </a:lnTo>
                  <a:lnTo>
                    <a:pt x="1216" y="734"/>
                  </a:lnTo>
                  <a:lnTo>
                    <a:pt x="1216" y="618"/>
                  </a:lnTo>
                  <a:lnTo>
                    <a:pt x="1216" y="483"/>
                  </a:lnTo>
                  <a:lnTo>
                    <a:pt x="1177" y="367"/>
                  </a:lnTo>
                  <a:lnTo>
                    <a:pt x="1120" y="271"/>
                  </a:lnTo>
                  <a:lnTo>
                    <a:pt x="1042" y="174"/>
                  </a:lnTo>
                  <a:lnTo>
                    <a:pt x="946" y="116"/>
                  </a:lnTo>
                  <a:lnTo>
                    <a:pt x="849" y="58"/>
                  </a:lnTo>
                  <a:lnTo>
                    <a:pt x="734" y="20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35"/>
            <p:cNvSpPr/>
            <p:nvPr/>
          </p:nvSpPr>
          <p:spPr>
            <a:xfrm>
              <a:off x="1940200" y="2495825"/>
              <a:ext cx="93650" cy="167000"/>
            </a:xfrm>
            <a:custGeom>
              <a:avLst/>
              <a:gdLst/>
              <a:ahLst/>
              <a:cxnLst/>
              <a:rect l="l" t="t" r="r" b="b"/>
              <a:pathLst>
                <a:path w="3746" h="6680" extrusionOk="0">
                  <a:moveTo>
                    <a:pt x="406" y="1"/>
                  </a:moveTo>
                  <a:lnTo>
                    <a:pt x="310" y="20"/>
                  </a:lnTo>
                  <a:lnTo>
                    <a:pt x="213" y="40"/>
                  </a:lnTo>
                  <a:lnTo>
                    <a:pt x="97" y="97"/>
                  </a:lnTo>
                  <a:lnTo>
                    <a:pt x="1" y="175"/>
                  </a:lnTo>
                  <a:lnTo>
                    <a:pt x="59" y="290"/>
                  </a:lnTo>
                  <a:lnTo>
                    <a:pt x="155" y="213"/>
                  </a:lnTo>
                  <a:lnTo>
                    <a:pt x="252" y="155"/>
                  </a:lnTo>
                  <a:lnTo>
                    <a:pt x="348" y="136"/>
                  </a:lnTo>
                  <a:lnTo>
                    <a:pt x="426" y="117"/>
                  </a:lnTo>
                  <a:lnTo>
                    <a:pt x="522" y="117"/>
                  </a:lnTo>
                  <a:lnTo>
                    <a:pt x="599" y="136"/>
                  </a:lnTo>
                  <a:lnTo>
                    <a:pt x="773" y="194"/>
                  </a:lnTo>
                  <a:lnTo>
                    <a:pt x="927" y="271"/>
                  </a:lnTo>
                  <a:lnTo>
                    <a:pt x="1063" y="368"/>
                  </a:lnTo>
                  <a:lnTo>
                    <a:pt x="1178" y="464"/>
                  </a:lnTo>
                  <a:lnTo>
                    <a:pt x="1352" y="619"/>
                  </a:lnTo>
                  <a:lnTo>
                    <a:pt x="1584" y="908"/>
                  </a:lnTo>
                  <a:lnTo>
                    <a:pt x="1796" y="1217"/>
                  </a:lnTo>
                  <a:lnTo>
                    <a:pt x="1989" y="1526"/>
                  </a:lnTo>
                  <a:lnTo>
                    <a:pt x="2163" y="1854"/>
                  </a:lnTo>
                  <a:lnTo>
                    <a:pt x="2298" y="2182"/>
                  </a:lnTo>
                  <a:lnTo>
                    <a:pt x="2433" y="2510"/>
                  </a:lnTo>
                  <a:lnTo>
                    <a:pt x="2664" y="3147"/>
                  </a:lnTo>
                  <a:lnTo>
                    <a:pt x="2935" y="3996"/>
                  </a:lnTo>
                  <a:lnTo>
                    <a:pt x="3186" y="4845"/>
                  </a:lnTo>
                  <a:lnTo>
                    <a:pt x="3398" y="5695"/>
                  </a:lnTo>
                  <a:lnTo>
                    <a:pt x="3591" y="6563"/>
                  </a:lnTo>
                  <a:lnTo>
                    <a:pt x="3745" y="6679"/>
                  </a:lnTo>
                  <a:lnTo>
                    <a:pt x="3745" y="6679"/>
                  </a:lnTo>
                  <a:lnTo>
                    <a:pt x="3533" y="5772"/>
                  </a:lnTo>
                  <a:lnTo>
                    <a:pt x="3321" y="4884"/>
                  </a:lnTo>
                  <a:lnTo>
                    <a:pt x="3070" y="3996"/>
                  </a:lnTo>
                  <a:lnTo>
                    <a:pt x="2780" y="3108"/>
                  </a:lnTo>
                  <a:lnTo>
                    <a:pt x="2549" y="2471"/>
                  </a:lnTo>
                  <a:lnTo>
                    <a:pt x="2414" y="2124"/>
                  </a:lnTo>
                  <a:lnTo>
                    <a:pt x="2259" y="1796"/>
                  </a:lnTo>
                  <a:lnTo>
                    <a:pt x="2085" y="1468"/>
                  </a:lnTo>
                  <a:lnTo>
                    <a:pt x="1892" y="1159"/>
                  </a:lnTo>
                  <a:lnTo>
                    <a:pt x="1680" y="831"/>
                  </a:lnTo>
                  <a:lnTo>
                    <a:pt x="1429" y="541"/>
                  </a:lnTo>
                  <a:lnTo>
                    <a:pt x="1236" y="348"/>
                  </a:lnTo>
                  <a:lnTo>
                    <a:pt x="1101" y="233"/>
                  </a:lnTo>
                  <a:lnTo>
                    <a:pt x="947" y="136"/>
                  </a:lnTo>
                  <a:lnTo>
                    <a:pt x="773" y="59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35"/>
            <p:cNvSpPr/>
            <p:nvPr/>
          </p:nvSpPr>
          <p:spPr>
            <a:xfrm>
              <a:off x="2038175" y="2482325"/>
              <a:ext cx="380725" cy="206075"/>
            </a:xfrm>
            <a:custGeom>
              <a:avLst/>
              <a:gdLst/>
              <a:ahLst/>
              <a:cxnLst/>
              <a:rect l="l" t="t" r="r" b="b"/>
              <a:pathLst>
                <a:path w="15229" h="8243" extrusionOk="0">
                  <a:moveTo>
                    <a:pt x="2027" y="1"/>
                  </a:moveTo>
                  <a:lnTo>
                    <a:pt x="1853" y="20"/>
                  </a:lnTo>
                  <a:lnTo>
                    <a:pt x="1660" y="78"/>
                  </a:lnTo>
                  <a:lnTo>
                    <a:pt x="1486" y="155"/>
                  </a:lnTo>
                  <a:lnTo>
                    <a:pt x="1332" y="251"/>
                  </a:lnTo>
                  <a:lnTo>
                    <a:pt x="1177" y="367"/>
                  </a:lnTo>
                  <a:lnTo>
                    <a:pt x="1023" y="522"/>
                  </a:lnTo>
                  <a:lnTo>
                    <a:pt x="888" y="676"/>
                  </a:lnTo>
                  <a:lnTo>
                    <a:pt x="753" y="850"/>
                  </a:lnTo>
                  <a:lnTo>
                    <a:pt x="676" y="1023"/>
                  </a:lnTo>
                  <a:lnTo>
                    <a:pt x="579" y="1197"/>
                  </a:lnTo>
                  <a:lnTo>
                    <a:pt x="463" y="1564"/>
                  </a:lnTo>
                  <a:lnTo>
                    <a:pt x="367" y="1950"/>
                  </a:lnTo>
                  <a:lnTo>
                    <a:pt x="290" y="2336"/>
                  </a:lnTo>
                  <a:lnTo>
                    <a:pt x="193" y="2954"/>
                  </a:lnTo>
                  <a:lnTo>
                    <a:pt x="116" y="3571"/>
                  </a:lnTo>
                  <a:lnTo>
                    <a:pt x="77" y="4208"/>
                  </a:lnTo>
                  <a:lnTo>
                    <a:pt x="39" y="4826"/>
                  </a:lnTo>
                  <a:lnTo>
                    <a:pt x="19" y="5463"/>
                  </a:lnTo>
                  <a:lnTo>
                    <a:pt x="0" y="6080"/>
                  </a:lnTo>
                  <a:lnTo>
                    <a:pt x="19" y="7335"/>
                  </a:lnTo>
                  <a:lnTo>
                    <a:pt x="135" y="7412"/>
                  </a:lnTo>
                  <a:lnTo>
                    <a:pt x="116" y="6138"/>
                  </a:lnTo>
                  <a:lnTo>
                    <a:pt x="135" y="5521"/>
                  </a:lnTo>
                  <a:lnTo>
                    <a:pt x="154" y="4884"/>
                  </a:lnTo>
                  <a:lnTo>
                    <a:pt x="193" y="4247"/>
                  </a:lnTo>
                  <a:lnTo>
                    <a:pt x="251" y="3610"/>
                  </a:lnTo>
                  <a:lnTo>
                    <a:pt x="309" y="2973"/>
                  </a:lnTo>
                  <a:lnTo>
                    <a:pt x="405" y="2355"/>
                  </a:lnTo>
                  <a:lnTo>
                    <a:pt x="483" y="1989"/>
                  </a:lnTo>
                  <a:lnTo>
                    <a:pt x="579" y="1603"/>
                  </a:lnTo>
                  <a:lnTo>
                    <a:pt x="695" y="1255"/>
                  </a:lnTo>
                  <a:lnTo>
                    <a:pt x="772" y="1081"/>
                  </a:lnTo>
                  <a:lnTo>
                    <a:pt x="869" y="927"/>
                  </a:lnTo>
                  <a:lnTo>
                    <a:pt x="984" y="753"/>
                  </a:lnTo>
                  <a:lnTo>
                    <a:pt x="1100" y="599"/>
                  </a:lnTo>
                  <a:lnTo>
                    <a:pt x="1235" y="464"/>
                  </a:lnTo>
                  <a:lnTo>
                    <a:pt x="1390" y="348"/>
                  </a:lnTo>
                  <a:lnTo>
                    <a:pt x="1544" y="271"/>
                  </a:lnTo>
                  <a:lnTo>
                    <a:pt x="1699" y="194"/>
                  </a:lnTo>
                  <a:lnTo>
                    <a:pt x="1872" y="136"/>
                  </a:lnTo>
                  <a:lnTo>
                    <a:pt x="2046" y="116"/>
                  </a:lnTo>
                  <a:lnTo>
                    <a:pt x="2220" y="116"/>
                  </a:lnTo>
                  <a:lnTo>
                    <a:pt x="2413" y="155"/>
                  </a:lnTo>
                  <a:lnTo>
                    <a:pt x="2586" y="194"/>
                  </a:lnTo>
                  <a:lnTo>
                    <a:pt x="2760" y="290"/>
                  </a:lnTo>
                  <a:lnTo>
                    <a:pt x="2934" y="387"/>
                  </a:lnTo>
                  <a:lnTo>
                    <a:pt x="3088" y="522"/>
                  </a:lnTo>
                  <a:lnTo>
                    <a:pt x="3243" y="676"/>
                  </a:lnTo>
                  <a:lnTo>
                    <a:pt x="3378" y="830"/>
                  </a:lnTo>
                  <a:lnTo>
                    <a:pt x="3494" y="1004"/>
                  </a:lnTo>
                  <a:lnTo>
                    <a:pt x="3590" y="1178"/>
                  </a:lnTo>
                  <a:lnTo>
                    <a:pt x="3667" y="1371"/>
                  </a:lnTo>
                  <a:lnTo>
                    <a:pt x="3744" y="1564"/>
                  </a:lnTo>
                  <a:lnTo>
                    <a:pt x="3860" y="1950"/>
                  </a:lnTo>
                  <a:lnTo>
                    <a:pt x="3957" y="2355"/>
                  </a:lnTo>
                  <a:lnTo>
                    <a:pt x="4092" y="3069"/>
                  </a:lnTo>
                  <a:lnTo>
                    <a:pt x="4188" y="3803"/>
                  </a:lnTo>
                  <a:lnTo>
                    <a:pt x="4285" y="4556"/>
                  </a:lnTo>
                  <a:lnTo>
                    <a:pt x="4343" y="5289"/>
                  </a:lnTo>
                  <a:lnTo>
                    <a:pt x="4381" y="6022"/>
                  </a:lnTo>
                  <a:lnTo>
                    <a:pt x="4401" y="6775"/>
                  </a:lnTo>
                  <a:lnTo>
                    <a:pt x="4420" y="8242"/>
                  </a:lnTo>
                  <a:lnTo>
                    <a:pt x="4632" y="8242"/>
                  </a:lnTo>
                  <a:lnTo>
                    <a:pt x="4806" y="7258"/>
                  </a:lnTo>
                  <a:lnTo>
                    <a:pt x="4980" y="6254"/>
                  </a:lnTo>
                  <a:lnTo>
                    <a:pt x="5211" y="5270"/>
                  </a:lnTo>
                  <a:lnTo>
                    <a:pt x="5443" y="4305"/>
                  </a:lnTo>
                  <a:lnTo>
                    <a:pt x="5617" y="3687"/>
                  </a:lnTo>
                  <a:lnTo>
                    <a:pt x="5829" y="3050"/>
                  </a:lnTo>
                  <a:lnTo>
                    <a:pt x="5964" y="2722"/>
                  </a:lnTo>
                  <a:lnTo>
                    <a:pt x="6099" y="2413"/>
                  </a:lnTo>
                  <a:lnTo>
                    <a:pt x="6254" y="2104"/>
                  </a:lnTo>
                  <a:lnTo>
                    <a:pt x="6447" y="1796"/>
                  </a:lnTo>
                  <a:lnTo>
                    <a:pt x="6524" y="1660"/>
                  </a:lnTo>
                  <a:lnTo>
                    <a:pt x="6659" y="1506"/>
                  </a:lnTo>
                  <a:lnTo>
                    <a:pt x="6813" y="1332"/>
                  </a:lnTo>
                  <a:lnTo>
                    <a:pt x="6987" y="1178"/>
                  </a:lnTo>
                  <a:lnTo>
                    <a:pt x="7199" y="1023"/>
                  </a:lnTo>
                  <a:lnTo>
                    <a:pt x="7315" y="966"/>
                  </a:lnTo>
                  <a:lnTo>
                    <a:pt x="7431" y="908"/>
                  </a:lnTo>
                  <a:lnTo>
                    <a:pt x="7547" y="869"/>
                  </a:lnTo>
                  <a:lnTo>
                    <a:pt x="7682" y="850"/>
                  </a:lnTo>
                  <a:lnTo>
                    <a:pt x="7817" y="830"/>
                  </a:lnTo>
                  <a:lnTo>
                    <a:pt x="7952" y="830"/>
                  </a:lnTo>
                  <a:lnTo>
                    <a:pt x="8106" y="869"/>
                  </a:lnTo>
                  <a:lnTo>
                    <a:pt x="8242" y="927"/>
                  </a:lnTo>
                  <a:lnTo>
                    <a:pt x="8377" y="985"/>
                  </a:lnTo>
                  <a:lnTo>
                    <a:pt x="8512" y="1081"/>
                  </a:lnTo>
                  <a:lnTo>
                    <a:pt x="8628" y="1178"/>
                  </a:lnTo>
                  <a:lnTo>
                    <a:pt x="8724" y="1294"/>
                  </a:lnTo>
                  <a:lnTo>
                    <a:pt x="8821" y="1410"/>
                  </a:lnTo>
                  <a:lnTo>
                    <a:pt x="8917" y="1545"/>
                  </a:lnTo>
                  <a:lnTo>
                    <a:pt x="9052" y="1796"/>
                  </a:lnTo>
                  <a:lnTo>
                    <a:pt x="9168" y="2066"/>
                  </a:lnTo>
                  <a:lnTo>
                    <a:pt x="9245" y="2317"/>
                  </a:lnTo>
                  <a:lnTo>
                    <a:pt x="9303" y="2529"/>
                  </a:lnTo>
                  <a:lnTo>
                    <a:pt x="9380" y="2838"/>
                  </a:lnTo>
                  <a:lnTo>
                    <a:pt x="9438" y="3147"/>
                  </a:lnTo>
                  <a:lnTo>
                    <a:pt x="9535" y="3841"/>
                  </a:lnTo>
                  <a:lnTo>
                    <a:pt x="9593" y="4575"/>
                  </a:lnTo>
                  <a:lnTo>
                    <a:pt x="9612" y="5308"/>
                  </a:lnTo>
                  <a:lnTo>
                    <a:pt x="9631" y="6061"/>
                  </a:lnTo>
                  <a:lnTo>
                    <a:pt x="9612" y="6814"/>
                  </a:lnTo>
                  <a:lnTo>
                    <a:pt x="9573" y="8242"/>
                  </a:lnTo>
                  <a:lnTo>
                    <a:pt x="9805" y="8242"/>
                  </a:lnTo>
                  <a:lnTo>
                    <a:pt x="9940" y="7528"/>
                  </a:lnTo>
                  <a:lnTo>
                    <a:pt x="10075" y="6775"/>
                  </a:lnTo>
                  <a:lnTo>
                    <a:pt x="10249" y="6003"/>
                  </a:lnTo>
                  <a:lnTo>
                    <a:pt x="10442" y="5231"/>
                  </a:lnTo>
                  <a:lnTo>
                    <a:pt x="10673" y="4459"/>
                  </a:lnTo>
                  <a:lnTo>
                    <a:pt x="10924" y="3726"/>
                  </a:lnTo>
                  <a:lnTo>
                    <a:pt x="11059" y="3378"/>
                  </a:lnTo>
                  <a:lnTo>
                    <a:pt x="11195" y="3050"/>
                  </a:lnTo>
                  <a:lnTo>
                    <a:pt x="11349" y="2722"/>
                  </a:lnTo>
                  <a:lnTo>
                    <a:pt x="11523" y="2432"/>
                  </a:lnTo>
                  <a:lnTo>
                    <a:pt x="11658" y="2220"/>
                  </a:lnTo>
                  <a:lnTo>
                    <a:pt x="11812" y="1989"/>
                  </a:lnTo>
                  <a:lnTo>
                    <a:pt x="11986" y="1757"/>
                  </a:lnTo>
                  <a:lnTo>
                    <a:pt x="12218" y="1545"/>
                  </a:lnTo>
                  <a:lnTo>
                    <a:pt x="12333" y="1448"/>
                  </a:lnTo>
                  <a:lnTo>
                    <a:pt x="12449" y="1371"/>
                  </a:lnTo>
                  <a:lnTo>
                    <a:pt x="12584" y="1294"/>
                  </a:lnTo>
                  <a:lnTo>
                    <a:pt x="12719" y="1217"/>
                  </a:lnTo>
                  <a:lnTo>
                    <a:pt x="12854" y="1178"/>
                  </a:lnTo>
                  <a:lnTo>
                    <a:pt x="12990" y="1139"/>
                  </a:lnTo>
                  <a:lnTo>
                    <a:pt x="13298" y="1139"/>
                  </a:lnTo>
                  <a:lnTo>
                    <a:pt x="13453" y="1178"/>
                  </a:lnTo>
                  <a:lnTo>
                    <a:pt x="13607" y="1217"/>
                  </a:lnTo>
                  <a:lnTo>
                    <a:pt x="13742" y="1294"/>
                  </a:lnTo>
                  <a:lnTo>
                    <a:pt x="13877" y="1390"/>
                  </a:lnTo>
                  <a:lnTo>
                    <a:pt x="14013" y="1487"/>
                  </a:lnTo>
                  <a:lnTo>
                    <a:pt x="14128" y="1622"/>
                  </a:lnTo>
                  <a:lnTo>
                    <a:pt x="14244" y="1757"/>
                  </a:lnTo>
                  <a:lnTo>
                    <a:pt x="14341" y="1911"/>
                  </a:lnTo>
                  <a:lnTo>
                    <a:pt x="14418" y="2066"/>
                  </a:lnTo>
                  <a:lnTo>
                    <a:pt x="14495" y="2220"/>
                  </a:lnTo>
                  <a:lnTo>
                    <a:pt x="14611" y="2529"/>
                  </a:lnTo>
                  <a:lnTo>
                    <a:pt x="14688" y="2876"/>
                  </a:lnTo>
                  <a:lnTo>
                    <a:pt x="14746" y="3204"/>
                  </a:lnTo>
                  <a:lnTo>
                    <a:pt x="14881" y="4073"/>
                  </a:lnTo>
                  <a:lnTo>
                    <a:pt x="14997" y="4961"/>
                  </a:lnTo>
                  <a:lnTo>
                    <a:pt x="15074" y="5849"/>
                  </a:lnTo>
                  <a:lnTo>
                    <a:pt x="15093" y="6717"/>
                  </a:lnTo>
                  <a:lnTo>
                    <a:pt x="15228" y="6621"/>
                  </a:lnTo>
                  <a:lnTo>
                    <a:pt x="15190" y="5752"/>
                  </a:lnTo>
                  <a:lnTo>
                    <a:pt x="15113" y="4884"/>
                  </a:lnTo>
                  <a:lnTo>
                    <a:pt x="14997" y="4034"/>
                  </a:lnTo>
                  <a:lnTo>
                    <a:pt x="14862" y="3185"/>
                  </a:lnTo>
                  <a:lnTo>
                    <a:pt x="14804" y="2838"/>
                  </a:lnTo>
                  <a:lnTo>
                    <a:pt x="14707" y="2490"/>
                  </a:lnTo>
                  <a:lnTo>
                    <a:pt x="14611" y="2162"/>
                  </a:lnTo>
                  <a:lnTo>
                    <a:pt x="14534" y="2008"/>
                  </a:lnTo>
                  <a:lnTo>
                    <a:pt x="14437" y="1853"/>
                  </a:lnTo>
                  <a:lnTo>
                    <a:pt x="14341" y="1680"/>
                  </a:lnTo>
                  <a:lnTo>
                    <a:pt x="14225" y="1525"/>
                  </a:lnTo>
                  <a:lnTo>
                    <a:pt x="14090" y="1390"/>
                  </a:lnTo>
                  <a:lnTo>
                    <a:pt x="13955" y="1274"/>
                  </a:lnTo>
                  <a:lnTo>
                    <a:pt x="13800" y="1178"/>
                  </a:lnTo>
                  <a:lnTo>
                    <a:pt x="13646" y="1120"/>
                  </a:lnTo>
                  <a:lnTo>
                    <a:pt x="13491" y="1062"/>
                  </a:lnTo>
                  <a:lnTo>
                    <a:pt x="13318" y="1023"/>
                  </a:lnTo>
                  <a:lnTo>
                    <a:pt x="12990" y="1023"/>
                  </a:lnTo>
                  <a:lnTo>
                    <a:pt x="12835" y="1062"/>
                  </a:lnTo>
                  <a:lnTo>
                    <a:pt x="12681" y="1101"/>
                  </a:lnTo>
                  <a:lnTo>
                    <a:pt x="12546" y="1178"/>
                  </a:lnTo>
                  <a:lnTo>
                    <a:pt x="12391" y="1255"/>
                  </a:lnTo>
                  <a:lnTo>
                    <a:pt x="12275" y="1352"/>
                  </a:lnTo>
                  <a:lnTo>
                    <a:pt x="12140" y="1448"/>
                  </a:lnTo>
                  <a:lnTo>
                    <a:pt x="11909" y="1660"/>
                  </a:lnTo>
                  <a:lnTo>
                    <a:pt x="11716" y="1911"/>
                  </a:lnTo>
                  <a:lnTo>
                    <a:pt x="11561" y="2143"/>
                  </a:lnTo>
                  <a:lnTo>
                    <a:pt x="11426" y="2355"/>
                  </a:lnTo>
                  <a:lnTo>
                    <a:pt x="11252" y="2664"/>
                  </a:lnTo>
                  <a:lnTo>
                    <a:pt x="11098" y="2992"/>
                  </a:lnTo>
                  <a:lnTo>
                    <a:pt x="10944" y="3320"/>
                  </a:lnTo>
                  <a:lnTo>
                    <a:pt x="10809" y="3668"/>
                  </a:lnTo>
                  <a:lnTo>
                    <a:pt x="10558" y="4401"/>
                  </a:lnTo>
                  <a:lnTo>
                    <a:pt x="10326" y="5173"/>
                  </a:lnTo>
                  <a:lnTo>
                    <a:pt x="10133" y="5945"/>
                  </a:lnTo>
                  <a:lnTo>
                    <a:pt x="9959" y="6717"/>
                  </a:lnTo>
                  <a:lnTo>
                    <a:pt x="9824" y="7470"/>
                  </a:lnTo>
                  <a:lnTo>
                    <a:pt x="9689" y="8184"/>
                  </a:lnTo>
                  <a:lnTo>
                    <a:pt x="9728" y="6756"/>
                  </a:lnTo>
                  <a:lnTo>
                    <a:pt x="9747" y="6022"/>
                  </a:lnTo>
                  <a:lnTo>
                    <a:pt x="9728" y="5270"/>
                  </a:lnTo>
                  <a:lnTo>
                    <a:pt x="9708" y="4517"/>
                  </a:lnTo>
                  <a:lnTo>
                    <a:pt x="9651" y="3803"/>
                  </a:lnTo>
                  <a:lnTo>
                    <a:pt x="9554" y="3127"/>
                  </a:lnTo>
                  <a:lnTo>
                    <a:pt x="9496" y="2799"/>
                  </a:lnTo>
                  <a:lnTo>
                    <a:pt x="9419" y="2490"/>
                  </a:lnTo>
                  <a:lnTo>
                    <a:pt x="9361" y="2278"/>
                  </a:lnTo>
                  <a:lnTo>
                    <a:pt x="9264" y="2027"/>
                  </a:lnTo>
                  <a:lnTo>
                    <a:pt x="9149" y="1738"/>
                  </a:lnTo>
                  <a:lnTo>
                    <a:pt x="8994" y="1448"/>
                  </a:lnTo>
                  <a:lnTo>
                    <a:pt x="8898" y="1313"/>
                  </a:lnTo>
                  <a:lnTo>
                    <a:pt x="8801" y="1197"/>
                  </a:lnTo>
                  <a:lnTo>
                    <a:pt x="8685" y="1081"/>
                  </a:lnTo>
                  <a:lnTo>
                    <a:pt x="8570" y="966"/>
                  </a:lnTo>
                  <a:lnTo>
                    <a:pt x="8435" y="888"/>
                  </a:lnTo>
                  <a:lnTo>
                    <a:pt x="8280" y="811"/>
                  </a:lnTo>
                  <a:lnTo>
                    <a:pt x="8126" y="753"/>
                  </a:lnTo>
                  <a:lnTo>
                    <a:pt x="7952" y="715"/>
                  </a:lnTo>
                  <a:lnTo>
                    <a:pt x="7817" y="715"/>
                  </a:lnTo>
                  <a:lnTo>
                    <a:pt x="7663" y="734"/>
                  </a:lnTo>
                  <a:lnTo>
                    <a:pt x="7527" y="753"/>
                  </a:lnTo>
                  <a:lnTo>
                    <a:pt x="7392" y="792"/>
                  </a:lnTo>
                  <a:lnTo>
                    <a:pt x="7257" y="850"/>
                  </a:lnTo>
                  <a:lnTo>
                    <a:pt x="7141" y="908"/>
                  </a:lnTo>
                  <a:lnTo>
                    <a:pt x="6929" y="1062"/>
                  </a:lnTo>
                  <a:lnTo>
                    <a:pt x="6736" y="1236"/>
                  </a:lnTo>
                  <a:lnTo>
                    <a:pt x="6562" y="1429"/>
                  </a:lnTo>
                  <a:lnTo>
                    <a:pt x="6427" y="1583"/>
                  </a:lnTo>
                  <a:lnTo>
                    <a:pt x="6331" y="1738"/>
                  </a:lnTo>
                  <a:lnTo>
                    <a:pt x="6157" y="2046"/>
                  </a:lnTo>
                  <a:lnTo>
                    <a:pt x="5983" y="2355"/>
                  </a:lnTo>
                  <a:lnTo>
                    <a:pt x="5848" y="2683"/>
                  </a:lnTo>
                  <a:lnTo>
                    <a:pt x="5713" y="2992"/>
                  </a:lnTo>
                  <a:lnTo>
                    <a:pt x="5501" y="3648"/>
                  </a:lnTo>
                  <a:lnTo>
                    <a:pt x="5327" y="4266"/>
                  </a:lnTo>
                  <a:lnTo>
                    <a:pt x="5095" y="5212"/>
                  </a:lnTo>
                  <a:lnTo>
                    <a:pt x="4883" y="6138"/>
                  </a:lnTo>
                  <a:lnTo>
                    <a:pt x="4709" y="7103"/>
                  </a:lnTo>
                  <a:lnTo>
                    <a:pt x="4555" y="8049"/>
                  </a:lnTo>
                  <a:lnTo>
                    <a:pt x="4516" y="6621"/>
                  </a:lnTo>
                  <a:lnTo>
                    <a:pt x="4497" y="5907"/>
                  </a:lnTo>
                  <a:lnTo>
                    <a:pt x="4459" y="5173"/>
                  </a:lnTo>
                  <a:lnTo>
                    <a:pt x="4401" y="4459"/>
                  </a:lnTo>
                  <a:lnTo>
                    <a:pt x="4304" y="3745"/>
                  </a:lnTo>
                  <a:lnTo>
                    <a:pt x="4208" y="3031"/>
                  </a:lnTo>
                  <a:lnTo>
                    <a:pt x="4073" y="2317"/>
                  </a:lnTo>
                  <a:lnTo>
                    <a:pt x="3976" y="1911"/>
                  </a:lnTo>
                  <a:lnTo>
                    <a:pt x="3860" y="1525"/>
                  </a:lnTo>
                  <a:lnTo>
                    <a:pt x="3783" y="1313"/>
                  </a:lnTo>
                  <a:lnTo>
                    <a:pt x="3687" y="1120"/>
                  </a:lnTo>
                  <a:lnTo>
                    <a:pt x="3590" y="946"/>
                  </a:lnTo>
                  <a:lnTo>
                    <a:pt x="3474" y="773"/>
                  </a:lnTo>
                  <a:lnTo>
                    <a:pt x="3339" y="580"/>
                  </a:lnTo>
                  <a:lnTo>
                    <a:pt x="3165" y="425"/>
                  </a:lnTo>
                  <a:lnTo>
                    <a:pt x="2992" y="290"/>
                  </a:lnTo>
                  <a:lnTo>
                    <a:pt x="2818" y="174"/>
                  </a:lnTo>
                  <a:lnTo>
                    <a:pt x="2625" y="78"/>
                  </a:lnTo>
                  <a:lnTo>
                    <a:pt x="2432" y="20"/>
                  </a:lnTo>
                  <a:lnTo>
                    <a:pt x="22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35"/>
            <p:cNvSpPr/>
            <p:nvPr/>
          </p:nvSpPr>
          <p:spPr>
            <a:xfrm>
              <a:off x="2421275" y="2479425"/>
              <a:ext cx="92675" cy="165525"/>
            </a:xfrm>
            <a:custGeom>
              <a:avLst/>
              <a:gdLst/>
              <a:ahLst/>
              <a:cxnLst/>
              <a:rect l="l" t="t" r="r" b="b"/>
              <a:pathLst>
                <a:path w="3707" h="6621" extrusionOk="0">
                  <a:moveTo>
                    <a:pt x="3707" y="1"/>
                  </a:moveTo>
                  <a:lnTo>
                    <a:pt x="3475" y="136"/>
                  </a:lnTo>
                  <a:lnTo>
                    <a:pt x="3263" y="290"/>
                  </a:lnTo>
                  <a:lnTo>
                    <a:pt x="3051" y="464"/>
                  </a:lnTo>
                  <a:lnTo>
                    <a:pt x="2838" y="618"/>
                  </a:lnTo>
                  <a:lnTo>
                    <a:pt x="2433" y="1004"/>
                  </a:lnTo>
                  <a:lnTo>
                    <a:pt x="2066" y="1429"/>
                  </a:lnTo>
                  <a:lnTo>
                    <a:pt x="1719" y="1873"/>
                  </a:lnTo>
                  <a:lnTo>
                    <a:pt x="1391" y="2375"/>
                  </a:lnTo>
                  <a:lnTo>
                    <a:pt x="1101" y="2896"/>
                  </a:lnTo>
                  <a:lnTo>
                    <a:pt x="850" y="3436"/>
                  </a:lnTo>
                  <a:lnTo>
                    <a:pt x="696" y="3822"/>
                  </a:lnTo>
                  <a:lnTo>
                    <a:pt x="561" y="4228"/>
                  </a:lnTo>
                  <a:lnTo>
                    <a:pt x="426" y="4614"/>
                  </a:lnTo>
                  <a:lnTo>
                    <a:pt x="329" y="5019"/>
                  </a:lnTo>
                  <a:lnTo>
                    <a:pt x="233" y="5405"/>
                  </a:lnTo>
                  <a:lnTo>
                    <a:pt x="136" y="5810"/>
                  </a:lnTo>
                  <a:lnTo>
                    <a:pt x="1" y="6621"/>
                  </a:lnTo>
                  <a:lnTo>
                    <a:pt x="155" y="6467"/>
                  </a:lnTo>
                  <a:lnTo>
                    <a:pt x="290" y="5714"/>
                  </a:lnTo>
                  <a:lnTo>
                    <a:pt x="464" y="4961"/>
                  </a:lnTo>
                  <a:lnTo>
                    <a:pt x="561" y="4575"/>
                  </a:lnTo>
                  <a:lnTo>
                    <a:pt x="677" y="4208"/>
                  </a:lnTo>
                  <a:lnTo>
                    <a:pt x="812" y="3861"/>
                  </a:lnTo>
                  <a:lnTo>
                    <a:pt x="947" y="3494"/>
                  </a:lnTo>
                  <a:lnTo>
                    <a:pt x="1198" y="2973"/>
                  </a:lnTo>
                  <a:lnTo>
                    <a:pt x="1468" y="2471"/>
                  </a:lnTo>
                  <a:lnTo>
                    <a:pt x="1757" y="2008"/>
                  </a:lnTo>
                  <a:lnTo>
                    <a:pt x="2085" y="1583"/>
                  </a:lnTo>
                  <a:lnTo>
                    <a:pt x="2433" y="1178"/>
                  </a:lnTo>
                  <a:lnTo>
                    <a:pt x="2800" y="831"/>
                  </a:lnTo>
                  <a:lnTo>
                    <a:pt x="3186" y="503"/>
                  </a:lnTo>
                  <a:lnTo>
                    <a:pt x="3591" y="213"/>
                  </a:lnTo>
                  <a:lnTo>
                    <a:pt x="3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5"/>
            <p:cNvSpPr/>
            <p:nvPr/>
          </p:nvSpPr>
          <p:spPr>
            <a:xfrm>
              <a:off x="2602225" y="2419600"/>
              <a:ext cx="48775" cy="113900"/>
            </a:xfrm>
            <a:custGeom>
              <a:avLst/>
              <a:gdLst/>
              <a:ahLst/>
              <a:cxnLst/>
              <a:rect l="l" t="t" r="r" b="b"/>
              <a:pathLst>
                <a:path w="1951" h="4556" extrusionOk="0">
                  <a:moveTo>
                    <a:pt x="329" y="0"/>
                  </a:moveTo>
                  <a:lnTo>
                    <a:pt x="232" y="20"/>
                  </a:lnTo>
                  <a:lnTo>
                    <a:pt x="136" y="78"/>
                  </a:lnTo>
                  <a:lnTo>
                    <a:pt x="78" y="136"/>
                  </a:lnTo>
                  <a:lnTo>
                    <a:pt x="39" y="213"/>
                  </a:lnTo>
                  <a:lnTo>
                    <a:pt x="20" y="386"/>
                  </a:lnTo>
                  <a:lnTo>
                    <a:pt x="1" y="695"/>
                  </a:lnTo>
                  <a:lnTo>
                    <a:pt x="20" y="1004"/>
                  </a:lnTo>
                  <a:lnTo>
                    <a:pt x="78" y="1313"/>
                  </a:lnTo>
                  <a:lnTo>
                    <a:pt x="175" y="1602"/>
                  </a:lnTo>
                  <a:lnTo>
                    <a:pt x="290" y="1892"/>
                  </a:lnTo>
                  <a:lnTo>
                    <a:pt x="406" y="2201"/>
                  </a:lnTo>
                  <a:lnTo>
                    <a:pt x="696" y="2760"/>
                  </a:lnTo>
                  <a:lnTo>
                    <a:pt x="1487" y="4247"/>
                  </a:lnTo>
                  <a:lnTo>
                    <a:pt x="1622" y="4478"/>
                  </a:lnTo>
                  <a:lnTo>
                    <a:pt x="1661" y="4517"/>
                  </a:lnTo>
                  <a:lnTo>
                    <a:pt x="1719" y="4555"/>
                  </a:lnTo>
                  <a:lnTo>
                    <a:pt x="1777" y="4555"/>
                  </a:lnTo>
                  <a:lnTo>
                    <a:pt x="1834" y="4536"/>
                  </a:lnTo>
                  <a:lnTo>
                    <a:pt x="1892" y="4517"/>
                  </a:lnTo>
                  <a:lnTo>
                    <a:pt x="1931" y="4459"/>
                  </a:lnTo>
                  <a:lnTo>
                    <a:pt x="1950" y="4401"/>
                  </a:lnTo>
                  <a:lnTo>
                    <a:pt x="1950" y="4343"/>
                  </a:lnTo>
                  <a:lnTo>
                    <a:pt x="1796" y="3571"/>
                  </a:lnTo>
                  <a:lnTo>
                    <a:pt x="1622" y="2799"/>
                  </a:lnTo>
                  <a:lnTo>
                    <a:pt x="1429" y="2027"/>
                  </a:lnTo>
                  <a:lnTo>
                    <a:pt x="1236" y="1255"/>
                  </a:lnTo>
                  <a:lnTo>
                    <a:pt x="1159" y="1043"/>
                  </a:lnTo>
                  <a:lnTo>
                    <a:pt x="1082" y="811"/>
                  </a:lnTo>
                  <a:lnTo>
                    <a:pt x="985" y="599"/>
                  </a:lnTo>
                  <a:lnTo>
                    <a:pt x="869" y="386"/>
                  </a:lnTo>
                  <a:lnTo>
                    <a:pt x="811" y="290"/>
                  </a:lnTo>
                  <a:lnTo>
                    <a:pt x="734" y="193"/>
                  </a:lnTo>
                  <a:lnTo>
                    <a:pt x="657" y="116"/>
                  </a:lnTo>
                  <a:lnTo>
                    <a:pt x="561" y="39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5"/>
            <p:cNvSpPr/>
            <p:nvPr/>
          </p:nvSpPr>
          <p:spPr>
            <a:xfrm>
              <a:off x="2645175" y="2530575"/>
              <a:ext cx="50700" cy="113425"/>
            </a:xfrm>
            <a:custGeom>
              <a:avLst/>
              <a:gdLst/>
              <a:ahLst/>
              <a:cxnLst/>
              <a:rect l="l" t="t" r="r" b="b"/>
              <a:pathLst>
                <a:path w="2028" h="4537" extrusionOk="0">
                  <a:moveTo>
                    <a:pt x="174" y="1"/>
                  </a:moveTo>
                  <a:lnTo>
                    <a:pt x="116" y="20"/>
                  </a:lnTo>
                  <a:lnTo>
                    <a:pt x="59" y="59"/>
                  </a:lnTo>
                  <a:lnTo>
                    <a:pt x="39" y="97"/>
                  </a:lnTo>
                  <a:lnTo>
                    <a:pt x="1" y="155"/>
                  </a:lnTo>
                  <a:lnTo>
                    <a:pt x="20" y="213"/>
                  </a:lnTo>
                  <a:lnTo>
                    <a:pt x="174" y="985"/>
                  </a:lnTo>
                  <a:lnTo>
                    <a:pt x="367" y="1757"/>
                  </a:lnTo>
                  <a:lnTo>
                    <a:pt x="560" y="2529"/>
                  </a:lnTo>
                  <a:lnTo>
                    <a:pt x="792" y="3282"/>
                  </a:lnTo>
                  <a:lnTo>
                    <a:pt x="850" y="3513"/>
                  </a:lnTo>
                  <a:lnTo>
                    <a:pt x="946" y="3726"/>
                  </a:lnTo>
                  <a:lnTo>
                    <a:pt x="1043" y="3938"/>
                  </a:lnTo>
                  <a:lnTo>
                    <a:pt x="1159" y="4150"/>
                  </a:lnTo>
                  <a:lnTo>
                    <a:pt x="1236" y="4247"/>
                  </a:lnTo>
                  <a:lnTo>
                    <a:pt x="1294" y="4343"/>
                  </a:lnTo>
                  <a:lnTo>
                    <a:pt x="1390" y="4421"/>
                  </a:lnTo>
                  <a:lnTo>
                    <a:pt x="1487" y="4498"/>
                  </a:lnTo>
                  <a:lnTo>
                    <a:pt x="1583" y="4536"/>
                  </a:lnTo>
                  <a:lnTo>
                    <a:pt x="1699" y="4536"/>
                  </a:lnTo>
                  <a:lnTo>
                    <a:pt x="1815" y="4517"/>
                  </a:lnTo>
                  <a:lnTo>
                    <a:pt x="1911" y="4459"/>
                  </a:lnTo>
                  <a:lnTo>
                    <a:pt x="1950" y="4382"/>
                  </a:lnTo>
                  <a:lnTo>
                    <a:pt x="1989" y="4305"/>
                  </a:lnTo>
                  <a:lnTo>
                    <a:pt x="2027" y="4150"/>
                  </a:lnTo>
                  <a:lnTo>
                    <a:pt x="2027" y="3842"/>
                  </a:lnTo>
                  <a:lnTo>
                    <a:pt x="1989" y="3533"/>
                  </a:lnTo>
                  <a:lnTo>
                    <a:pt x="1931" y="3224"/>
                  </a:lnTo>
                  <a:lnTo>
                    <a:pt x="1834" y="2934"/>
                  </a:lnTo>
                  <a:lnTo>
                    <a:pt x="1718" y="2626"/>
                  </a:lnTo>
                  <a:lnTo>
                    <a:pt x="1583" y="2336"/>
                  </a:lnTo>
                  <a:lnTo>
                    <a:pt x="1294" y="1776"/>
                  </a:lnTo>
                  <a:lnTo>
                    <a:pt x="483" y="309"/>
                  </a:lnTo>
                  <a:lnTo>
                    <a:pt x="329" y="78"/>
                  </a:lnTo>
                  <a:lnTo>
                    <a:pt x="290" y="39"/>
                  </a:lnTo>
                  <a:lnTo>
                    <a:pt x="2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5"/>
            <p:cNvSpPr/>
            <p:nvPr/>
          </p:nvSpPr>
          <p:spPr>
            <a:xfrm>
              <a:off x="2643725" y="2414775"/>
              <a:ext cx="36700" cy="117750"/>
            </a:xfrm>
            <a:custGeom>
              <a:avLst/>
              <a:gdLst/>
              <a:ahLst/>
              <a:cxnLst/>
              <a:rect l="l" t="t" r="r" b="b"/>
              <a:pathLst>
                <a:path w="1468" h="4710" extrusionOk="0">
                  <a:moveTo>
                    <a:pt x="985" y="0"/>
                  </a:moveTo>
                  <a:lnTo>
                    <a:pt x="908" y="39"/>
                  </a:lnTo>
                  <a:lnTo>
                    <a:pt x="850" y="78"/>
                  </a:lnTo>
                  <a:lnTo>
                    <a:pt x="734" y="213"/>
                  </a:lnTo>
                  <a:lnTo>
                    <a:pt x="560" y="464"/>
                  </a:lnTo>
                  <a:lnTo>
                    <a:pt x="425" y="734"/>
                  </a:lnTo>
                  <a:lnTo>
                    <a:pt x="329" y="1023"/>
                  </a:lnTo>
                  <a:lnTo>
                    <a:pt x="252" y="1332"/>
                  </a:lnTo>
                  <a:lnTo>
                    <a:pt x="194" y="1641"/>
                  </a:lnTo>
                  <a:lnTo>
                    <a:pt x="155" y="1969"/>
                  </a:lnTo>
                  <a:lnTo>
                    <a:pt x="97" y="2606"/>
                  </a:lnTo>
                  <a:lnTo>
                    <a:pt x="1" y="4266"/>
                  </a:lnTo>
                  <a:lnTo>
                    <a:pt x="1" y="4536"/>
                  </a:lnTo>
                  <a:lnTo>
                    <a:pt x="20" y="4613"/>
                  </a:lnTo>
                  <a:lnTo>
                    <a:pt x="59" y="4652"/>
                  </a:lnTo>
                  <a:lnTo>
                    <a:pt x="97" y="4691"/>
                  </a:lnTo>
                  <a:lnTo>
                    <a:pt x="155" y="4710"/>
                  </a:lnTo>
                  <a:lnTo>
                    <a:pt x="213" y="4710"/>
                  </a:lnTo>
                  <a:lnTo>
                    <a:pt x="271" y="4691"/>
                  </a:lnTo>
                  <a:lnTo>
                    <a:pt x="310" y="4652"/>
                  </a:lnTo>
                  <a:lnTo>
                    <a:pt x="348" y="4594"/>
                  </a:lnTo>
                  <a:lnTo>
                    <a:pt x="618" y="3861"/>
                  </a:lnTo>
                  <a:lnTo>
                    <a:pt x="869" y="3108"/>
                  </a:lnTo>
                  <a:lnTo>
                    <a:pt x="1101" y="2355"/>
                  </a:lnTo>
                  <a:lnTo>
                    <a:pt x="1332" y="1583"/>
                  </a:lnTo>
                  <a:lnTo>
                    <a:pt x="1390" y="1351"/>
                  </a:lnTo>
                  <a:lnTo>
                    <a:pt x="1429" y="1120"/>
                  </a:lnTo>
                  <a:lnTo>
                    <a:pt x="1448" y="888"/>
                  </a:lnTo>
                  <a:lnTo>
                    <a:pt x="1468" y="657"/>
                  </a:lnTo>
                  <a:lnTo>
                    <a:pt x="1468" y="541"/>
                  </a:lnTo>
                  <a:lnTo>
                    <a:pt x="1448" y="425"/>
                  </a:lnTo>
                  <a:lnTo>
                    <a:pt x="1429" y="309"/>
                  </a:lnTo>
                  <a:lnTo>
                    <a:pt x="1371" y="193"/>
                  </a:lnTo>
                  <a:lnTo>
                    <a:pt x="1294" y="116"/>
                  </a:lnTo>
                  <a:lnTo>
                    <a:pt x="1217" y="39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5"/>
            <p:cNvSpPr/>
            <p:nvPr/>
          </p:nvSpPr>
          <p:spPr>
            <a:xfrm>
              <a:off x="2617675" y="2530575"/>
              <a:ext cx="35250" cy="118250"/>
            </a:xfrm>
            <a:custGeom>
              <a:avLst/>
              <a:gdLst/>
              <a:ahLst/>
              <a:cxnLst/>
              <a:rect l="l" t="t" r="r" b="b"/>
              <a:pathLst>
                <a:path w="1410" h="4730" extrusionOk="0">
                  <a:moveTo>
                    <a:pt x="1178" y="1"/>
                  </a:moveTo>
                  <a:lnTo>
                    <a:pt x="1120" y="20"/>
                  </a:lnTo>
                  <a:lnTo>
                    <a:pt x="1081" y="59"/>
                  </a:lnTo>
                  <a:lnTo>
                    <a:pt x="1043" y="116"/>
                  </a:lnTo>
                  <a:lnTo>
                    <a:pt x="792" y="869"/>
                  </a:lnTo>
                  <a:lnTo>
                    <a:pt x="560" y="1622"/>
                  </a:lnTo>
                  <a:lnTo>
                    <a:pt x="329" y="2394"/>
                  </a:lnTo>
                  <a:lnTo>
                    <a:pt x="116" y="3147"/>
                  </a:lnTo>
                  <a:lnTo>
                    <a:pt x="78" y="3378"/>
                  </a:lnTo>
                  <a:lnTo>
                    <a:pt x="39" y="3610"/>
                  </a:lnTo>
                  <a:lnTo>
                    <a:pt x="0" y="3842"/>
                  </a:lnTo>
                  <a:lnTo>
                    <a:pt x="0" y="4092"/>
                  </a:lnTo>
                  <a:lnTo>
                    <a:pt x="0" y="4208"/>
                  </a:lnTo>
                  <a:lnTo>
                    <a:pt x="20" y="4324"/>
                  </a:lnTo>
                  <a:lnTo>
                    <a:pt x="58" y="4440"/>
                  </a:lnTo>
                  <a:lnTo>
                    <a:pt x="97" y="4536"/>
                  </a:lnTo>
                  <a:lnTo>
                    <a:pt x="174" y="4633"/>
                  </a:lnTo>
                  <a:lnTo>
                    <a:pt x="271" y="4691"/>
                  </a:lnTo>
                  <a:lnTo>
                    <a:pt x="367" y="4729"/>
                  </a:lnTo>
                  <a:lnTo>
                    <a:pt x="483" y="4729"/>
                  </a:lnTo>
                  <a:lnTo>
                    <a:pt x="560" y="4691"/>
                  </a:lnTo>
                  <a:lnTo>
                    <a:pt x="618" y="4652"/>
                  </a:lnTo>
                  <a:lnTo>
                    <a:pt x="734" y="4517"/>
                  </a:lnTo>
                  <a:lnTo>
                    <a:pt x="908" y="4266"/>
                  </a:lnTo>
                  <a:lnTo>
                    <a:pt x="1043" y="3977"/>
                  </a:lnTo>
                  <a:lnTo>
                    <a:pt x="1139" y="3687"/>
                  </a:lnTo>
                  <a:lnTo>
                    <a:pt x="1216" y="3378"/>
                  </a:lnTo>
                  <a:lnTo>
                    <a:pt x="1255" y="3069"/>
                  </a:lnTo>
                  <a:lnTo>
                    <a:pt x="1294" y="2761"/>
                  </a:lnTo>
                  <a:lnTo>
                    <a:pt x="1332" y="2124"/>
                  </a:lnTo>
                  <a:lnTo>
                    <a:pt x="1409" y="445"/>
                  </a:lnTo>
                  <a:lnTo>
                    <a:pt x="1390" y="174"/>
                  </a:lnTo>
                  <a:lnTo>
                    <a:pt x="1371" y="97"/>
                  </a:lnTo>
                  <a:lnTo>
                    <a:pt x="1352" y="59"/>
                  </a:lnTo>
                  <a:lnTo>
                    <a:pt x="1294" y="20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5"/>
            <p:cNvSpPr/>
            <p:nvPr/>
          </p:nvSpPr>
          <p:spPr>
            <a:xfrm>
              <a:off x="2645650" y="2437925"/>
              <a:ext cx="82075" cy="95100"/>
            </a:xfrm>
            <a:custGeom>
              <a:avLst/>
              <a:gdLst/>
              <a:ahLst/>
              <a:cxnLst/>
              <a:rect l="l" t="t" r="r" b="b"/>
              <a:pathLst>
                <a:path w="3283" h="3804" extrusionOk="0">
                  <a:moveTo>
                    <a:pt x="2877" y="1"/>
                  </a:moveTo>
                  <a:lnTo>
                    <a:pt x="2722" y="59"/>
                  </a:lnTo>
                  <a:lnTo>
                    <a:pt x="2433" y="213"/>
                  </a:lnTo>
                  <a:lnTo>
                    <a:pt x="2182" y="387"/>
                  </a:lnTo>
                  <a:lnTo>
                    <a:pt x="1950" y="599"/>
                  </a:lnTo>
                  <a:lnTo>
                    <a:pt x="1738" y="831"/>
                  </a:lnTo>
                  <a:lnTo>
                    <a:pt x="1545" y="1062"/>
                  </a:lnTo>
                  <a:lnTo>
                    <a:pt x="1371" y="1333"/>
                  </a:lnTo>
                  <a:lnTo>
                    <a:pt x="1024" y="1873"/>
                  </a:lnTo>
                  <a:lnTo>
                    <a:pt x="136" y="3301"/>
                  </a:lnTo>
                  <a:lnTo>
                    <a:pt x="20" y="3533"/>
                  </a:lnTo>
                  <a:lnTo>
                    <a:pt x="1" y="3591"/>
                  </a:lnTo>
                  <a:lnTo>
                    <a:pt x="1" y="3668"/>
                  </a:lnTo>
                  <a:lnTo>
                    <a:pt x="40" y="3707"/>
                  </a:lnTo>
                  <a:lnTo>
                    <a:pt x="78" y="3765"/>
                  </a:lnTo>
                  <a:lnTo>
                    <a:pt x="117" y="3784"/>
                  </a:lnTo>
                  <a:lnTo>
                    <a:pt x="175" y="3803"/>
                  </a:lnTo>
                  <a:lnTo>
                    <a:pt x="233" y="3784"/>
                  </a:lnTo>
                  <a:lnTo>
                    <a:pt x="290" y="3745"/>
                  </a:lnTo>
                  <a:lnTo>
                    <a:pt x="889" y="3224"/>
                  </a:lnTo>
                  <a:lnTo>
                    <a:pt x="1468" y="2684"/>
                  </a:lnTo>
                  <a:lnTo>
                    <a:pt x="2028" y="2124"/>
                  </a:lnTo>
                  <a:lnTo>
                    <a:pt x="2587" y="1564"/>
                  </a:lnTo>
                  <a:lnTo>
                    <a:pt x="2742" y="1391"/>
                  </a:lnTo>
                  <a:lnTo>
                    <a:pt x="2896" y="1198"/>
                  </a:lnTo>
                  <a:lnTo>
                    <a:pt x="3031" y="1005"/>
                  </a:lnTo>
                  <a:lnTo>
                    <a:pt x="3147" y="792"/>
                  </a:lnTo>
                  <a:lnTo>
                    <a:pt x="3205" y="696"/>
                  </a:lnTo>
                  <a:lnTo>
                    <a:pt x="3243" y="580"/>
                  </a:lnTo>
                  <a:lnTo>
                    <a:pt x="3263" y="464"/>
                  </a:lnTo>
                  <a:lnTo>
                    <a:pt x="3282" y="348"/>
                  </a:lnTo>
                  <a:lnTo>
                    <a:pt x="3263" y="252"/>
                  </a:lnTo>
                  <a:lnTo>
                    <a:pt x="3205" y="136"/>
                  </a:lnTo>
                  <a:lnTo>
                    <a:pt x="3128" y="59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5"/>
            <p:cNvSpPr/>
            <p:nvPr/>
          </p:nvSpPr>
          <p:spPr>
            <a:xfrm>
              <a:off x="2570375" y="2529625"/>
              <a:ext cx="80625" cy="96025"/>
            </a:xfrm>
            <a:custGeom>
              <a:avLst/>
              <a:gdLst/>
              <a:ahLst/>
              <a:cxnLst/>
              <a:rect l="l" t="t" r="r" b="b"/>
              <a:pathLst>
                <a:path w="3225" h="3841" extrusionOk="0">
                  <a:moveTo>
                    <a:pt x="3051" y="0"/>
                  </a:moveTo>
                  <a:lnTo>
                    <a:pt x="2973" y="19"/>
                  </a:lnTo>
                  <a:lnTo>
                    <a:pt x="2915" y="58"/>
                  </a:lnTo>
                  <a:lnTo>
                    <a:pt x="2356" y="598"/>
                  </a:lnTo>
                  <a:lnTo>
                    <a:pt x="1777" y="1139"/>
                  </a:lnTo>
                  <a:lnTo>
                    <a:pt x="1217" y="1699"/>
                  </a:lnTo>
                  <a:lnTo>
                    <a:pt x="676" y="2278"/>
                  </a:lnTo>
                  <a:lnTo>
                    <a:pt x="522" y="2451"/>
                  </a:lnTo>
                  <a:lnTo>
                    <a:pt x="387" y="2644"/>
                  </a:lnTo>
                  <a:lnTo>
                    <a:pt x="252" y="2837"/>
                  </a:lnTo>
                  <a:lnTo>
                    <a:pt x="136" y="3050"/>
                  </a:lnTo>
                  <a:lnTo>
                    <a:pt x="78" y="3146"/>
                  </a:lnTo>
                  <a:lnTo>
                    <a:pt x="40" y="3262"/>
                  </a:lnTo>
                  <a:lnTo>
                    <a:pt x="1" y="3378"/>
                  </a:lnTo>
                  <a:lnTo>
                    <a:pt x="1" y="3493"/>
                  </a:lnTo>
                  <a:lnTo>
                    <a:pt x="20" y="3609"/>
                  </a:lnTo>
                  <a:lnTo>
                    <a:pt x="78" y="3706"/>
                  </a:lnTo>
                  <a:lnTo>
                    <a:pt x="155" y="3783"/>
                  </a:lnTo>
                  <a:lnTo>
                    <a:pt x="252" y="3841"/>
                  </a:lnTo>
                  <a:lnTo>
                    <a:pt x="406" y="3841"/>
                  </a:lnTo>
                  <a:lnTo>
                    <a:pt x="580" y="3783"/>
                  </a:lnTo>
                  <a:lnTo>
                    <a:pt x="850" y="3629"/>
                  </a:lnTo>
                  <a:lnTo>
                    <a:pt x="1101" y="3455"/>
                  </a:lnTo>
                  <a:lnTo>
                    <a:pt x="1313" y="3243"/>
                  </a:lnTo>
                  <a:lnTo>
                    <a:pt x="1526" y="2992"/>
                  </a:lnTo>
                  <a:lnTo>
                    <a:pt x="1719" y="2741"/>
                  </a:lnTo>
                  <a:lnTo>
                    <a:pt x="1892" y="2490"/>
                  </a:lnTo>
                  <a:lnTo>
                    <a:pt x="2240" y="1949"/>
                  </a:lnTo>
                  <a:lnTo>
                    <a:pt x="3089" y="502"/>
                  </a:lnTo>
                  <a:lnTo>
                    <a:pt x="3205" y="270"/>
                  </a:lnTo>
                  <a:lnTo>
                    <a:pt x="3224" y="193"/>
                  </a:lnTo>
                  <a:lnTo>
                    <a:pt x="3224" y="135"/>
                  </a:lnTo>
                  <a:lnTo>
                    <a:pt x="3186" y="77"/>
                  </a:lnTo>
                  <a:lnTo>
                    <a:pt x="3147" y="39"/>
                  </a:lnTo>
                  <a:lnTo>
                    <a:pt x="3108" y="19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5"/>
            <p:cNvSpPr/>
            <p:nvPr/>
          </p:nvSpPr>
          <p:spPr>
            <a:xfrm>
              <a:off x="2647100" y="2480875"/>
              <a:ext cx="112450" cy="52625"/>
            </a:xfrm>
            <a:custGeom>
              <a:avLst/>
              <a:gdLst/>
              <a:ahLst/>
              <a:cxnLst/>
              <a:rect l="l" t="t" r="r" b="b"/>
              <a:pathLst>
                <a:path w="4498" h="2105" extrusionOk="0">
                  <a:moveTo>
                    <a:pt x="3784" y="1"/>
                  </a:moveTo>
                  <a:lnTo>
                    <a:pt x="3475" y="39"/>
                  </a:lnTo>
                  <a:lnTo>
                    <a:pt x="3185" y="116"/>
                  </a:lnTo>
                  <a:lnTo>
                    <a:pt x="2877" y="213"/>
                  </a:lnTo>
                  <a:lnTo>
                    <a:pt x="2587" y="348"/>
                  </a:lnTo>
                  <a:lnTo>
                    <a:pt x="2298" y="483"/>
                  </a:lnTo>
                  <a:lnTo>
                    <a:pt x="1757" y="792"/>
                  </a:lnTo>
                  <a:lnTo>
                    <a:pt x="290" y="1641"/>
                  </a:lnTo>
                  <a:lnTo>
                    <a:pt x="78" y="1796"/>
                  </a:lnTo>
                  <a:lnTo>
                    <a:pt x="39" y="1834"/>
                  </a:lnTo>
                  <a:lnTo>
                    <a:pt x="1" y="1892"/>
                  </a:lnTo>
                  <a:lnTo>
                    <a:pt x="1" y="1950"/>
                  </a:lnTo>
                  <a:lnTo>
                    <a:pt x="20" y="2008"/>
                  </a:lnTo>
                  <a:lnTo>
                    <a:pt x="59" y="2066"/>
                  </a:lnTo>
                  <a:lnTo>
                    <a:pt x="97" y="2085"/>
                  </a:lnTo>
                  <a:lnTo>
                    <a:pt x="155" y="2104"/>
                  </a:lnTo>
                  <a:lnTo>
                    <a:pt x="232" y="2104"/>
                  </a:lnTo>
                  <a:lnTo>
                    <a:pt x="985" y="1931"/>
                  </a:lnTo>
                  <a:lnTo>
                    <a:pt x="1757" y="1718"/>
                  </a:lnTo>
                  <a:lnTo>
                    <a:pt x="2510" y="1506"/>
                  </a:lnTo>
                  <a:lnTo>
                    <a:pt x="3263" y="1255"/>
                  </a:lnTo>
                  <a:lnTo>
                    <a:pt x="3494" y="1178"/>
                  </a:lnTo>
                  <a:lnTo>
                    <a:pt x="3707" y="1081"/>
                  </a:lnTo>
                  <a:lnTo>
                    <a:pt x="3919" y="985"/>
                  </a:lnTo>
                  <a:lnTo>
                    <a:pt x="4131" y="869"/>
                  </a:lnTo>
                  <a:lnTo>
                    <a:pt x="4228" y="792"/>
                  </a:lnTo>
                  <a:lnTo>
                    <a:pt x="4305" y="715"/>
                  </a:lnTo>
                  <a:lnTo>
                    <a:pt x="4401" y="638"/>
                  </a:lnTo>
                  <a:lnTo>
                    <a:pt x="4459" y="541"/>
                  </a:lnTo>
                  <a:lnTo>
                    <a:pt x="4498" y="425"/>
                  </a:lnTo>
                  <a:lnTo>
                    <a:pt x="4498" y="309"/>
                  </a:lnTo>
                  <a:lnTo>
                    <a:pt x="4479" y="213"/>
                  </a:lnTo>
                  <a:lnTo>
                    <a:pt x="4401" y="116"/>
                  </a:lnTo>
                  <a:lnTo>
                    <a:pt x="4344" y="59"/>
                  </a:lnTo>
                  <a:lnTo>
                    <a:pt x="4266" y="39"/>
                  </a:lnTo>
                  <a:lnTo>
                    <a:pt x="4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5"/>
            <p:cNvSpPr/>
            <p:nvPr/>
          </p:nvSpPr>
          <p:spPr>
            <a:xfrm>
              <a:off x="2538550" y="2528175"/>
              <a:ext cx="111475" cy="54550"/>
            </a:xfrm>
            <a:custGeom>
              <a:avLst/>
              <a:gdLst/>
              <a:ahLst/>
              <a:cxnLst/>
              <a:rect l="l" t="t" r="r" b="b"/>
              <a:pathLst>
                <a:path w="4459" h="2182" extrusionOk="0">
                  <a:moveTo>
                    <a:pt x="4304" y="0"/>
                  </a:moveTo>
                  <a:lnTo>
                    <a:pt x="4246" y="19"/>
                  </a:lnTo>
                  <a:lnTo>
                    <a:pt x="3474" y="212"/>
                  </a:lnTo>
                  <a:lnTo>
                    <a:pt x="2722" y="425"/>
                  </a:lnTo>
                  <a:lnTo>
                    <a:pt x="1949" y="656"/>
                  </a:lnTo>
                  <a:lnTo>
                    <a:pt x="1216" y="907"/>
                  </a:lnTo>
                  <a:lnTo>
                    <a:pt x="984" y="984"/>
                  </a:lnTo>
                  <a:lnTo>
                    <a:pt x="772" y="1081"/>
                  </a:lnTo>
                  <a:lnTo>
                    <a:pt x="560" y="1197"/>
                  </a:lnTo>
                  <a:lnTo>
                    <a:pt x="367" y="1332"/>
                  </a:lnTo>
                  <a:lnTo>
                    <a:pt x="270" y="1390"/>
                  </a:lnTo>
                  <a:lnTo>
                    <a:pt x="174" y="1467"/>
                  </a:lnTo>
                  <a:lnTo>
                    <a:pt x="97" y="1564"/>
                  </a:lnTo>
                  <a:lnTo>
                    <a:pt x="39" y="1660"/>
                  </a:lnTo>
                  <a:lnTo>
                    <a:pt x="0" y="1757"/>
                  </a:lnTo>
                  <a:lnTo>
                    <a:pt x="0" y="1872"/>
                  </a:lnTo>
                  <a:lnTo>
                    <a:pt x="19" y="1988"/>
                  </a:lnTo>
                  <a:lnTo>
                    <a:pt x="97" y="2085"/>
                  </a:lnTo>
                  <a:lnTo>
                    <a:pt x="155" y="2123"/>
                  </a:lnTo>
                  <a:lnTo>
                    <a:pt x="232" y="2162"/>
                  </a:lnTo>
                  <a:lnTo>
                    <a:pt x="405" y="2181"/>
                  </a:lnTo>
                  <a:lnTo>
                    <a:pt x="714" y="2181"/>
                  </a:lnTo>
                  <a:lnTo>
                    <a:pt x="1023" y="2123"/>
                  </a:lnTo>
                  <a:lnTo>
                    <a:pt x="1313" y="2046"/>
                  </a:lnTo>
                  <a:lnTo>
                    <a:pt x="1621" y="1950"/>
                  </a:lnTo>
                  <a:lnTo>
                    <a:pt x="1892" y="1814"/>
                  </a:lnTo>
                  <a:lnTo>
                    <a:pt x="2181" y="1660"/>
                  </a:lnTo>
                  <a:lnTo>
                    <a:pt x="2741" y="1351"/>
                  </a:lnTo>
                  <a:lnTo>
                    <a:pt x="4169" y="483"/>
                  </a:lnTo>
                  <a:lnTo>
                    <a:pt x="4401" y="328"/>
                  </a:lnTo>
                  <a:lnTo>
                    <a:pt x="4439" y="290"/>
                  </a:lnTo>
                  <a:lnTo>
                    <a:pt x="4459" y="232"/>
                  </a:lnTo>
                  <a:lnTo>
                    <a:pt x="4459" y="174"/>
                  </a:lnTo>
                  <a:lnTo>
                    <a:pt x="4439" y="116"/>
                  </a:lnTo>
                  <a:lnTo>
                    <a:pt x="4420" y="58"/>
                  </a:lnTo>
                  <a:lnTo>
                    <a:pt x="4362" y="19"/>
                  </a:lnTo>
                  <a:lnTo>
                    <a:pt x="4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5"/>
            <p:cNvSpPr/>
            <p:nvPr/>
          </p:nvSpPr>
          <p:spPr>
            <a:xfrm>
              <a:off x="2648075" y="2524300"/>
              <a:ext cx="119200" cy="29950"/>
            </a:xfrm>
            <a:custGeom>
              <a:avLst/>
              <a:gdLst/>
              <a:ahLst/>
              <a:cxnLst/>
              <a:rect l="l" t="t" r="r" b="b"/>
              <a:pathLst>
                <a:path w="4768" h="1198" extrusionOk="0">
                  <a:moveTo>
                    <a:pt x="2104" y="1"/>
                  </a:moveTo>
                  <a:lnTo>
                    <a:pt x="425" y="59"/>
                  </a:lnTo>
                  <a:lnTo>
                    <a:pt x="155" y="78"/>
                  </a:lnTo>
                  <a:lnTo>
                    <a:pt x="97" y="97"/>
                  </a:lnTo>
                  <a:lnTo>
                    <a:pt x="39" y="136"/>
                  </a:lnTo>
                  <a:lnTo>
                    <a:pt x="20" y="194"/>
                  </a:lnTo>
                  <a:lnTo>
                    <a:pt x="0" y="252"/>
                  </a:lnTo>
                  <a:lnTo>
                    <a:pt x="0" y="310"/>
                  </a:lnTo>
                  <a:lnTo>
                    <a:pt x="20" y="367"/>
                  </a:lnTo>
                  <a:lnTo>
                    <a:pt x="78" y="406"/>
                  </a:lnTo>
                  <a:lnTo>
                    <a:pt x="136" y="425"/>
                  </a:lnTo>
                  <a:lnTo>
                    <a:pt x="888" y="638"/>
                  </a:lnTo>
                  <a:lnTo>
                    <a:pt x="1660" y="811"/>
                  </a:lnTo>
                  <a:lnTo>
                    <a:pt x="2432" y="985"/>
                  </a:lnTo>
                  <a:lnTo>
                    <a:pt x="3224" y="1139"/>
                  </a:lnTo>
                  <a:lnTo>
                    <a:pt x="3455" y="1159"/>
                  </a:lnTo>
                  <a:lnTo>
                    <a:pt x="3687" y="1197"/>
                  </a:lnTo>
                  <a:lnTo>
                    <a:pt x="3918" y="1197"/>
                  </a:lnTo>
                  <a:lnTo>
                    <a:pt x="4150" y="1178"/>
                  </a:lnTo>
                  <a:lnTo>
                    <a:pt x="4285" y="1178"/>
                  </a:lnTo>
                  <a:lnTo>
                    <a:pt x="4401" y="1139"/>
                  </a:lnTo>
                  <a:lnTo>
                    <a:pt x="4498" y="1101"/>
                  </a:lnTo>
                  <a:lnTo>
                    <a:pt x="4613" y="1062"/>
                  </a:lnTo>
                  <a:lnTo>
                    <a:pt x="4691" y="966"/>
                  </a:lnTo>
                  <a:lnTo>
                    <a:pt x="4748" y="869"/>
                  </a:lnTo>
                  <a:lnTo>
                    <a:pt x="4768" y="773"/>
                  </a:lnTo>
                  <a:lnTo>
                    <a:pt x="4768" y="657"/>
                  </a:lnTo>
                  <a:lnTo>
                    <a:pt x="4729" y="580"/>
                  </a:lnTo>
                  <a:lnTo>
                    <a:pt x="4671" y="522"/>
                  </a:lnTo>
                  <a:lnTo>
                    <a:pt x="4536" y="425"/>
                  </a:lnTo>
                  <a:lnTo>
                    <a:pt x="4266" y="271"/>
                  </a:lnTo>
                  <a:lnTo>
                    <a:pt x="3976" y="155"/>
                  </a:lnTo>
                  <a:lnTo>
                    <a:pt x="3687" y="78"/>
                  </a:lnTo>
                  <a:lnTo>
                    <a:pt x="3378" y="20"/>
                  </a:lnTo>
                  <a:lnTo>
                    <a:pt x="305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35"/>
            <p:cNvSpPr/>
            <p:nvPr/>
          </p:nvSpPr>
          <p:spPr>
            <a:xfrm>
              <a:off x="2530325" y="2509350"/>
              <a:ext cx="119700" cy="29450"/>
            </a:xfrm>
            <a:custGeom>
              <a:avLst/>
              <a:gdLst/>
              <a:ahLst/>
              <a:cxnLst/>
              <a:rect l="l" t="t" r="r" b="b"/>
              <a:pathLst>
                <a:path w="4788" h="1178" extrusionOk="0">
                  <a:moveTo>
                    <a:pt x="850" y="0"/>
                  </a:moveTo>
                  <a:lnTo>
                    <a:pt x="619" y="20"/>
                  </a:lnTo>
                  <a:lnTo>
                    <a:pt x="503" y="20"/>
                  </a:lnTo>
                  <a:lnTo>
                    <a:pt x="387" y="58"/>
                  </a:lnTo>
                  <a:lnTo>
                    <a:pt x="271" y="97"/>
                  </a:lnTo>
                  <a:lnTo>
                    <a:pt x="175" y="155"/>
                  </a:lnTo>
                  <a:lnTo>
                    <a:pt x="97" y="232"/>
                  </a:lnTo>
                  <a:lnTo>
                    <a:pt x="40" y="329"/>
                  </a:lnTo>
                  <a:lnTo>
                    <a:pt x="1" y="444"/>
                  </a:lnTo>
                  <a:lnTo>
                    <a:pt x="20" y="541"/>
                  </a:lnTo>
                  <a:lnTo>
                    <a:pt x="59" y="618"/>
                  </a:lnTo>
                  <a:lnTo>
                    <a:pt x="117" y="676"/>
                  </a:lnTo>
                  <a:lnTo>
                    <a:pt x="252" y="792"/>
                  </a:lnTo>
                  <a:lnTo>
                    <a:pt x="522" y="927"/>
                  </a:lnTo>
                  <a:lnTo>
                    <a:pt x="812" y="1043"/>
                  </a:lnTo>
                  <a:lnTo>
                    <a:pt x="1120" y="1101"/>
                  </a:lnTo>
                  <a:lnTo>
                    <a:pt x="1429" y="1158"/>
                  </a:lnTo>
                  <a:lnTo>
                    <a:pt x="1738" y="1178"/>
                  </a:lnTo>
                  <a:lnTo>
                    <a:pt x="2066" y="1178"/>
                  </a:lnTo>
                  <a:lnTo>
                    <a:pt x="2684" y="1158"/>
                  </a:lnTo>
                  <a:lnTo>
                    <a:pt x="4363" y="1081"/>
                  </a:lnTo>
                  <a:lnTo>
                    <a:pt x="4633" y="1043"/>
                  </a:lnTo>
                  <a:lnTo>
                    <a:pt x="4691" y="1023"/>
                  </a:lnTo>
                  <a:lnTo>
                    <a:pt x="4749" y="985"/>
                  </a:lnTo>
                  <a:lnTo>
                    <a:pt x="4768" y="927"/>
                  </a:lnTo>
                  <a:lnTo>
                    <a:pt x="4788" y="869"/>
                  </a:lnTo>
                  <a:lnTo>
                    <a:pt x="4788" y="811"/>
                  </a:lnTo>
                  <a:lnTo>
                    <a:pt x="4749" y="772"/>
                  </a:lnTo>
                  <a:lnTo>
                    <a:pt x="4710" y="715"/>
                  </a:lnTo>
                  <a:lnTo>
                    <a:pt x="4653" y="695"/>
                  </a:lnTo>
                  <a:lnTo>
                    <a:pt x="3880" y="502"/>
                  </a:lnTo>
                  <a:lnTo>
                    <a:pt x="3108" y="348"/>
                  </a:lnTo>
                  <a:lnTo>
                    <a:pt x="2336" y="193"/>
                  </a:lnTo>
                  <a:lnTo>
                    <a:pt x="1564" y="58"/>
                  </a:lnTo>
                  <a:lnTo>
                    <a:pt x="1313" y="20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35"/>
            <p:cNvSpPr/>
            <p:nvPr/>
          </p:nvSpPr>
          <p:spPr>
            <a:xfrm>
              <a:off x="2648075" y="2528175"/>
              <a:ext cx="96050" cy="81075"/>
            </a:xfrm>
            <a:custGeom>
              <a:avLst/>
              <a:gdLst/>
              <a:ahLst/>
              <a:cxnLst/>
              <a:rect l="l" t="t" r="r" b="b"/>
              <a:pathLst>
                <a:path w="3842" h="3243" extrusionOk="0">
                  <a:moveTo>
                    <a:pt x="193" y="0"/>
                  </a:moveTo>
                  <a:lnTo>
                    <a:pt x="136" y="19"/>
                  </a:lnTo>
                  <a:lnTo>
                    <a:pt x="78" y="39"/>
                  </a:lnTo>
                  <a:lnTo>
                    <a:pt x="39" y="77"/>
                  </a:lnTo>
                  <a:lnTo>
                    <a:pt x="0" y="135"/>
                  </a:lnTo>
                  <a:lnTo>
                    <a:pt x="0" y="193"/>
                  </a:lnTo>
                  <a:lnTo>
                    <a:pt x="0" y="251"/>
                  </a:lnTo>
                  <a:lnTo>
                    <a:pt x="39" y="309"/>
                  </a:lnTo>
                  <a:lnTo>
                    <a:pt x="579" y="888"/>
                  </a:lnTo>
                  <a:lnTo>
                    <a:pt x="1139" y="1448"/>
                  </a:lnTo>
                  <a:lnTo>
                    <a:pt x="1699" y="2007"/>
                  </a:lnTo>
                  <a:lnTo>
                    <a:pt x="2278" y="2548"/>
                  </a:lnTo>
                  <a:lnTo>
                    <a:pt x="2452" y="2702"/>
                  </a:lnTo>
                  <a:lnTo>
                    <a:pt x="2645" y="2857"/>
                  </a:lnTo>
                  <a:lnTo>
                    <a:pt x="2838" y="2992"/>
                  </a:lnTo>
                  <a:lnTo>
                    <a:pt x="3031" y="3108"/>
                  </a:lnTo>
                  <a:lnTo>
                    <a:pt x="3146" y="3165"/>
                  </a:lnTo>
                  <a:lnTo>
                    <a:pt x="3262" y="3204"/>
                  </a:lnTo>
                  <a:lnTo>
                    <a:pt x="3359" y="3223"/>
                  </a:lnTo>
                  <a:lnTo>
                    <a:pt x="3494" y="3243"/>
                  </a:lnTo>
                  <a:lnTo>
                    <a:pt x="3590" y="3204"/>
                  </a:lnTo>
                  <a:lnTo>
                    <a:pt x="3706" y="3165"/>
                  </a:lnTo>
                  <a:lnTo>
                    <a:pt x="3783" y="3088"/>
                  </a:lnTo>
                  <a:lnTo>
                    <a:pt x="3822" y="2992"/>
                  </a:lnTo>
                  <a:lnTo>
                    <a:pt x="3841" y="2915"/>
                  </a:lnTo>
                  <a:lnTo>
                    <a:pt x="3822" y="2818"/>
                  </a:lnTo>
                  <a:lnTo>
                    <a:pt x="3764" y="2664"/>
                  </a:lnTo>
                  <a:lnTo>
                    <a:pt x="3629" y="2393"/>
                  </a:lnTo>
                  <a:lnTo>
                    <a:pt x="3436" y="2143"/>
                  </a:lnTo>
                  <a:lnTo>
                    <a:pt x="3224" y="1911"/>
                  </a:lnTo>
                  <a:lnTo>
                    <a:pt x="2992" y="1699"/>
                  </a:lnTo>
                  <a:lnTo>
                    <a:pt x="2741" y="1525"/>
                  </a:lnTo>
                  <a:lnTo>
                    <a:pt x="2471" y="1332"/>
                  </a:lnTo>
                  <a:lnTo>
                    <a:pt x="1931" y="1004"/>
                  </a:lnTo>
                  <a:lnTo>
                    <a:pt x="483" y="135"/>
                  </a:lnTo>
                  <a:lnTo>
                    <a:pt x="251" y="19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35"/>
            <p:cNvSpPr/>
            <p:nvPr/>
          </p:nvSpPr>
          <p:spPr>
            <a:xfrm>
              <a:off x="2553975" y="2454350"/>
              <a:ext cx="97025" cy="79625"/>
            </a:xfrm>
            <a:custGeom>
              <a:avLst/>
              <a:gdLst/>
              <a:ahLst/>
              <a:cxnLst/>
              <a:rect l="l" t="t" r="r" b="b"/>
              <a:pathLst>
                <a:path w="3881" h="3185" extrusionOk="0">
                  <a:moveTo>
                    <a:pt x="348" y="0"/>
                  </a:moveTo>
                  <a:lnTo>
                    <a:pt x="232" y="39"/>
                  </a:lnTo>
                  <a:lnTo>
                    <a:pt x="136" y="77"/>
                  </a:lnTo>
                  <a:lnTo>
                    <a:pt x="39" y="154"/>
                  </a:lnTo>
                  <a:lnTo>
                    <a:pt x="1" y="270"/>
                  </a:lnTo>
                  <a:lnTo>
                    <a:pt x="1" y="348"/>
                  </a:lnTo>
                  <a:lnTo>
                    <a:pt x="1" y="425"/>
                  </a:lnTo>
                  <a:lnTo>
                    <a:pt x="59" y="579"/>
                  </a:lnTo>
                  <a:lnTo>
                    <a:pt x="213" y="849"/>
                  </a:lnTo>
                  <a:lnTo>
                    <a:pt x="406" y="1100"/>
                  </a:lnTo>
                  <a:lnTo>
                    <a:pt x="618" y="1332"/>
                  </a:lnTo>
                  <a:lnTo>
                    <a:pt x="850" y="1525"/>
                  </a:lnTo>
                  <a:lnTo>
                    <a:pt x="1120" y="1718"/>
                  </a:lnTo>
                  <a:lnTo>
                    <a:pt x="1371" y="1892"/>
                  </a:lnTo>
                  <a:lnTo>
                    <a:pt x="1931" y="2220"/>
                  </a:lnTo>
                  <a:lnTo>
                    <a:pt x="3378" y="3050"/>
                  </a:lnTo>
                  <a:lnTo>
                    <a:pt x="3629" y="3165"/>
                  </a:lnTo>
                  <a:lnTo>
                    <a:pt x="3687" y="3185"/>
                  </a:lnTo>
                  <a:lnTo>
                    <a:pt x="3745" y="3165"/>
                  </a:lnTo>
                  <a:lnTo>
                    <a:pt x="3803" y="3146"/>
                  </a:lnTo>
                  <a:lnTo>
                    <a:pt x="3842" y="3108"/>
                  </a:lnTo>
                  <a:lnTo>
                    <a:pt x="3880" y="3050"/>
                  </a:lnTo>
                  <a:lnTo>
                    <a:pt x="3880" y="2992"/>
                  </a:lnTo>
                  <a:lnTo>
                    <a:pt x="3861" y="2934"/>
                  </a:lnTo>
                  <a:lnTo>
                    <a:pt x="3822" y="2876"/>
                  </a:lnTo>
                  <a:lnTo>
                    <a:pt x="3282" y="2316"/>
                  </a:lnTo>
                  <a:lnTo>
                    <a:pt x="2722" y="1756"/>
                  </a:lnTo>
                  <a:lnTo>
                    <a:pt x="2143" y="1197"/>
                  </a:lnTo>
                  <a:lnTo>
                    <a:pt x="1564" y="676"/>
                  </a:lnTo>
                  <a:lnTo>
                    <a:pt x="1390" y="521"/>
                  </a:lnTo>
                  <a:lnTo>
                    <a:pt x="1197" y="367"/>
                  </a:lnTo>
                  <a:lnTo>
                    <a:pt x="1004" y="251"/>
                  </a:lnTo>
                  <a:lnTo>
                    <a:pt x="792" y="135"/>
                  </a:lnTo>
                  <a:lnTo>
                    <a:pt x="676" y="77"/>
                  </a:lnTo>
                  <a:lnTo>
                    <a:pt x="580" y="39"/>
                  </a:lnTo>
                  <a:lnTo>
                    <a:pt x="464" y="19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35"/>
            <p:cNvSpPr/>
            <p:nvPr/>
          </p:nvSpPr>
          <p:spPr>
            <a:xfrm>
              <a:off x="2628300" y="2513700"/>
              <a:ext cx="42475" cy="42950"/>
            </a:xfrm>
            <a:custGeom>
              <a:avLst/>
              <a:gdLst/>
              <a:ahLst/>
              <a:cxnLst/>
              <a:rect l="l" t="t" r="r" b="b"/>
              <a:pathLst>
                <a:path w="1699" h="1718" extrusionOk="0">
                  <a:moveTo>
                    <a:pt x="849" y="0"/>
                  </a:moveTo>
                  <a:lnTo>
                    <a:pt x="676" y="19"/>
                  </a:lnTo>
                  <a:lnTo>
                    <a:pt x="521" y="77"/>
                  </a:lnTo>
                  <a:lnTo>
                    <a:pt x="367" y="155"/>
                  </a:lnTo>
                  <a:lnTo>
                    <a:pt x="251" y="251"/>
                  </a:lnTo>
                  <a:lnTo>
                    <a:pt x="135" y="386"/>
                  </a:lnTo>
                  <a:lnTo>
                    <a:pt x="58" y="521"/>
                  </a:lnTo>
                  <a:lnTo>
                    <a:pt x="0" y="695"/>
                  </a:lnTo>
                  <a:lnTo>
                    <a:pt x="0" y="869"/>
                  </a:lnTo>
                  <a:lnTo>
                    <a:pt x="0" y="1042"/>
                  </a:lnTo>
                  <a:lnTo>
                    <a:pt x="58" y="1197"/>
                  </a:lnTo>
                  <a:lnTo>
                    <a:pt x="135" y="1351"/>
                  </a:lnTo>
                  <a:lnTo>
                    <a:pt x="251" y="1467"/>
                  </a:lnTo>
                  <a:lnTo>
                    <a:pt x="367" y="1583"/>
                  </a:lnTo>
                  <a:lnTo>
                    <a:pt x="521" y="1660"/>
                  </a:lnTo>
                  <a:lnTo>
                    <a:pt x="676" y="1699"/>
                  </a:lnTo>
                  <a:lnTo>
                    <a:pt x="849" y="1718"/>
                  </a:lnTo>
                  <a:lnTo>
                    <a:pt x="1023" y="1699"/>
                  </a:lnTo>
                  <a:lnTo>
                    <a:pt x="1177" y="1660"/>
                  </a:lnTo>
                  <a:lnTo>
                    <a:pt x="1332" y="1583"/>
                  </a:lnTo>
                  <a:lnTo>
                    <a:pt x="1448" y="1467"/>
                  </a:lnTo>
                  <a:lnTo>
                    <a:pt x="1563" y="1351"/>
                  </a:lnTo>
                  <a:lnTo>
                    <a:pt x="1641" y="1197"/>
                  </a:lnTo>
                  <a:lnTo>
                    <a:pt x="1679" y="1042"/>
                  </a:lnTo>
                  <a:lnTo>
                    <a:pt x="1699" y="869"/>
                  </a:lnTo>
                  <a:lnTo>
                    <a:pt x="1679" y="695"/>
                  </a:lnTo>
                  <a:lnTo>
                    <a:pt x="1641" y="521"/>
                  </a:lnTo>
                  <a:lnTo>
                    <a:pt x="1563" y="386"/>
                  </a:lnTo>
                  <a:lnTo>
                    <a:pt x="1448" y="251"/>
                  </a:lnTo>
                  <a:lnTo>
                    <a:pt x="1332" y="155"/>
                  </a:lnTo>
                  <a:lnTo>
                    <a:pt x="1177" y="77"/>
                  </a:lnTo>
                  <a:lnTo>
                    <a:pt x="1023" y="19"/>
                  </a:lnTo>
                  <a:lnTo>
                    <a:pt x="84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35"/>
            <p:cNvSpPr/>
            <p:nvPr/>
          </p:nvSpPr>
          <p:spPr>
            <a:xfrm>
              <a:off x="1962400" y="1839600"/>
              <a:ext cx="38150" cy="88325"/>
            </a:xfrm>
            <a:custGeom>
              <a:avLst/>
              <a:gdLst/>
              <a:ahLst/>
              <a:cxnLst/>
              <a:rect l="l" t="t" r="r" b="b"/>
              <a:pathLst>
                <a:path w="1526" h="3533" extrusionOk="0">
                  <a:moveTo>
                    <a:pt x="271" y="1"/>
                  </a:moveTo>
                  <a:lnTo>
                    <a:pt x="175" y="20"/>
                  </a:lnTo>
                  <a:lnTo>
                    <a:pt x="117" y="59"/>
                  </a:lnTo>
                  <a:lnTo>
                    <a:pt x="59" y="117"/>
                  </a:lnTo>
                  <a:lnTo>
                    <a:pt x="39" y="174"/>
                  </a:lnTo>
                  <a:lnTo>
                    <a:pt x="20" y="290"/>
                  </a:lnTo>
                  <a:lnTo>
                    <a:pt x="1" y="541"/>
                  </a:lnTo>
                  <a:lnTo>
                    <a:pt x="20" y="773"/>
                  </a:lnTo>
                  <a:lnTo>
                    <a:pt x="78" y="1004"/>
                  </a:lnTo>
                  <a:lnTo>
                    <a:pt x="136" y="1255"/>
                  </a:lnTo>
                  <a:lnTo>
                    <a:pt x="232" y="1468"/>
                  </a:lnTo>
                  <a:lnTo>
                    <a:pt x="329" y="1699"/>
                  </a:lnTo>
                  <a:lnTo>
                    <a:pt x="541" y="2143"/>
                  </a:lnTo>
                  <a:lnTo>
                    <a:pt x="1159" y="3301"/>
                  </a:lnTo>
                  <a:lnTo>
                    <a:pt x="1255" y="3475"/>
                  </a:lnTo>
                  <a:lnTo>
                    <a:pt x="1294" y="3513"/>
                  </a:lnTo>
                  <a:lnTo>
                    <a:pt x="1352" y="3533"/>
                  </a:lnTo>
                  <a:lnTo>
                    <a:pt x="1429" y="3533"/>
                  </a:lnTo>
                  <a:lnTo>
                    <a:pt x="1468" y="3494"/>
                  </a:lnTo>
                  <a:lnTo>
                    <a:pt x="1506" y="3475"/>
                  </a:lnTo>
                  <a:lnTo>
                    <a:pt x="1526" y="3417"/>
                  </a:lnTo>
                  <a:lnTo>
                    <a:pt x="1526" y="3378"/>
                  </a:lnTo>
                  <a:lnTo>
                    <a:pt x="1390" y="2761"/>
                  </a:lnTo>
                  <a:lnTo>
                    <a:pt x="1255" y="2162"/>
                  </a:lnTo>
                  <a:lnTo>
                    <a:pt x="1120" y="1564"/>
                  </a:lnTo>
                  <a:lnTo>
                    <a:pt x="966" y="985"/>
                  </a:lnTo>
                  <a:lnTo>
                    <a:pt x="908" y="811"/>
                  </a:lnTo>
                  <a:lnTo>
                    <a:pt x="850" y="638"/>
                  </a:lnTo>
                  <a:lnTo>
                    <a:pt x="773" y="464"/>
                  </a:lnTo>
                  <a:lnTo>
                    <a:pt x="676" y="310"/>
                  </a:lnTo>
                  <a:lnTo>
                    <a:pt x="580" y="155"/>
                  </a:lnTo>
                  <a:lnTo>
                    <a:pt x="503" y="97"/>
                  </a:lnTo>
                  <a:lnTo>
                    <a:pt x="445" y="39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35"/>
            <p:cNvSpPr/>
            <p:nvPr/>
          </p:nvSpPr>
          <p:spPr>
            <a:xfrm>
              <a:off x="1996175" y="1925975"/>
              <a:ext cx="39125" cy="87850"/>
            </a:xfrm>
            <a:custGeom>
              <a:avLst/>
              <a:gdLst/>
              <a:ahLst/>
              <a:cxnLst/>
              <a:rect l="l" t="t" r="r" b="b"/>
              <a:pathLst>
                <a:path w="1565" h="3514" extrusionOk="0">
                  <a:moveTo>
                    <a:pt x="78" y="1"/>
                  </a:moveTo>
                  <a:lnTo>
                    <a:pt x="39" y="20"/>
                  </a:lnTo>
                  <a:lnTo>
                    <a:pt x="20" y="58"/>
                  </a:lnTo>
                  <a:lnTo>
                    <a:pt x="1" y="116"/>
                  </a:lnTo>
                  <a:lnTo>
                    <a:pt x="1" y="155"/>
                  </a:lnTo>
                  <a:lnTo>
                    <a:pt x="136" y="753"/>
                  </a:lnTo>
                  <a:lnTo>
                    <a:pt x="271" y="1352"/>
                  </a:lnTo>
                  <a:lnTo>
                    <a:pt x="425" y="1950"/>
                  </a:lnTo>
                  <a:lnTo>
                    <a:pt x="599" y="2548"/>
                  </a:lnTo>
                  <a:lnTo>
                    <a:pt x="657" y="2722"/>
                  </a:lnTo>
                  <a:lnTo>
                    <a:pt x="715" y="2876"/>
                  </a:lnTo>
                  <a:lnTo>
                    <a:pt x="792" y="3050"/>
                  </a:lnTo>
                  <a:lnTo>
                    <a:pt x="889" y="3205"/>
                  </a:lnTo>
                  <a:lnTo>
                    <a:pt x="1005" y="3359"/>
                  </a:lnTo>
                  <a:lnTo>
                    <a:pt x="1062" y="3417"/>
                  </a:lnTo>
                  <a:lnTo>
                    <a:pt x="1140" y="3475"/>
                  </a:lnTo>
                  <a:lnTo>
                    <a:pt x="1217" y="3494"/>
                  </a:lnTo>
                  <a:lnTo>
                    <a:pt x="1313" y="3513"/>
                  </a:lnTo>
                  <a:lnTo>
                    <a:pt x="1391" y="3494"/>
                  </a:lnTo>
                  <a:lnTo>
                    <a:pt x="1468" y="3436"/>
                  </a:lnTo>
                  <a:lnTo>
                    <a:pt x="1506" y="3398"/>
                  </a:lnTo>
                  <a:lnTo>
                    <a:pt x="1526" y="3340"/>
                  </a:lnTo>
                  <a:lnTo>
                    <a:pt x="1545" y="3205"/>
                  </a:lnTo>
                  <a:lnTo>
                    <a:pt x="1564" y="2954"/>
                  </a:lnTo>
                  <a:lnTo>
                    <a:pt x="1545" y="2722"/>
                  </a:lnTo>
                  <a:lnTo>
                    <a:pt x="1487" y="2490"/>
                  </a:lnTo>
                  <a:lnTo>
                    <a:pt x="1410" y="2259"/>
                  </a:lnTo>
                  <a:lnTo>
                    <a:pt x="1313" y="2027"/>
                  </a:lnTo>
                  <a:lnTo>
                    <a:pt x="1217" y="1815"/>
                  </a:lnTo>
                  <a:lnTo>
                    <a:pt x="985" y="1371"/>
                  </a:lnTo>
                  <a:lnTo>
                    <a:pt x="368" y="232"/>
                  </a:lnTo>
                  <a:lnTo>
                    <a:pt x="252" y="58"/>
                  </a:lnTo>
                  <a:lnTo>
                    <a:pt x="213" y="20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35"/>
            <p:cNvSpPr/>
            <p:nvPr/>
          </p:nvSpPr>
          <p:spPr>
            <a:xfrm>
              <a:off x="1994725" y="1835750"/>
              <a:ext cx="28500" cy="91700"/>
            </a:xfrm>
            <a:custGeom>
              <a:avLst/>
              <a:gdLst/>
              <a:ahLst/>
              <a:cxnLst/>
              <a:rect l="l" t="t" r="r" b="b"/>
              <a:pathLst>
                <a:path w="1140" h="3668" extrusionOk="0">
                  <a:moveTo>
                    <a:pt x="773" y="0"/>
                  </a:moveTo>
                  <a:lnTo>
                    <a:pt x="715" y="39"/>
                  </a:lnTo>
                  <a:lnTo>
                    <a:pt x="657" y="78"/>
                  </a:lnTo>
                  <a:lnTo>
                    <a:pt x="561" y="174"/>
                  </a:lnTo>
                  <a:lnTo>
                    <a:pt x="426" y="367"/>
                  </a:lnTo>
                  <a:lnTo>
                    <a:pt x="329" y="579"/>
                  </a:lnTo>
                  <a:lnTo>
                    <a:pt x="252" y="811"/>
                  </a:lnTo>
                  <a:lnTo>
                    <a:pt x="194" y="1043"/>
                  </a:lnTo>
                  <a:lnTo>
                    <a:pt x="136" y="1274"/>
                  </a:lnTo>
                  <a:lnTo>
                    <a:pt x="117" y="1525"/>
                  </a:lnTo>
                  <a:lnTo>
                    <a:pt x="78" y="2027"/>
                  </a:lnTo>
                  <a:lnTo>
                    <a:pt x="1" y="3320"/>
                  </a:lnTo>
                  <a:lnTo>
                    <a:pt x="1" y="3532"/>
                  </a:lnTo>
                  <a:lnTo>
                    <a:pt x="20" y="3571"/>
                  </a:lnTo>
                  <a:lnTo>
                    <a:pt x="40" y="3610"/>
                  </a:lnTo>
                  <a:lnTo>
                    <a:pt x="78" y="3648"/>
                  </a:lnTo>
                  <a:lnTo>
                    <a:pt x="117" y="3667"/>
                  </a:lnTo>
                  <a:lnTo>
                    <a:pt x="175" y="3667"/>
                  </a:lnTo>
                  <a:lnTo>
                    <a:pt x="213" y="3648"/>
                  </a:lnTo>
                  <a:lnTo>
                    <a:pt x="252" y="3610"/>
                  </a:lnTo>
                  <a:lnTo>
                    <a:pt x="271" y="3571"/>
                  </a:lnTo>
                  <a:lnTo>
                    <a:pt x="483" y="2992"/>
                  </a:lnTo>
                  <a:lnTo>
                    <a:pt x="677" y="2413"/>
                  </a:lnTo>
                  <a:lnTo>
                    <a:pt x="850" y="1834"/>
                  </a:lnTo>
                  <a:lnTo>
                    <a:pt x="1024" y="1236"/>
                  </a:lnTo>
                  <a:lnTo>
                    <a:pt x="1082" y="1062"/>
                  </a:lnTo>
                  <a:lnTo>
                    <a:pt x="1101" y="869"/>
                  </a:lnTo>
                  <a:lnTo>
                    <a:pt x="1120" y="695"/>
                  </a:lnTo>
                  <a:lnTo>
                    <a:pt x="1140" y="502"/>
                  </a:lnTo>
                  <a:lnTo>
                    <a:pt x="1120" y="328"/>
                  </a:lnTo>
                  <a:lnTo>
                    <a:pt x="1101" y="232"/>
                  </a:lnTo>
                  <a:lnTo>
                    <a:pt x="1063" y="155"/>
                  </a:lnTo>
                  <a:lnTo>
                    <a:pt x="1005" y="97"/>
                  </a:lnTo>
                  <a:lnTo>
                    <a:pt x="947" y="39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35"/>
            <p:cNvSpPr/>
            <p:nvPr/>
          </p:nvSpPr>
          <p:spPr>
            <a:xfrm>
              <a:off x="1974475" y="1925975"/>
              <a:ext cx="27050" cy="91225"/>
            </a:xfrm>
            <a:custGeom>
              <a:avLst/>
              <a:gdLst/>
              <a:ahLst/>
              <a:cxnLst/>
              <a:rect l="l" t="t" r="r" b="b"/>
              <a:pathLst>
                <a:path w="1082" h="3649" extrusionOk="0">
                  <a:moveTo>
                    <a:pt x="869" y="1"/>
                  </a:moveTo>
                  <a:lnTo>
                    <a:pt x="830" y="39"/>
                  </a:lnTo>
                  <a:lnTo>
                    <a:pt x="811" y="78"/>
                  </a:lnTo>
                  <a:lnTo>
                    <a:pt x="618" y="657"/>
                  </a:lnTo>
                  <a:lnTo>
                    <a:pt x="425" y="1255"/>
                  </a:lnTo>
                  <a:lnTo>
                    <a:pt x="251" y="1834"/>
                  </a:lnTo>
                  <a:lnTo>
                    <a:pt x="97" y="2433"/>
                  </a:lnTo>
                  <a:lnTo>
                    <a:pt x="58" y="2606"/>
                  </a:lnTo>
                  <a:lnTo>
                    <a:pt x="20" y="2799"/>
                  </a:lnTo>
                  <a:lnTo>
                    <a:pt x="0" y="2973"/>
                  </a:lnTo>
                  <a:lnTo>
                    <a:pt x="0" y="3166"/>
                  </a:lnTo>
                  <a:lnTo>
                    <a:pt x="20" y="3340"/>
                  </a:lnTo>
                  <a:lnTo>
                    <a:pt x="39" y="3436"/>
                  </a:lnTo>
                  <a:lnTo>
                    <a:pt x="78" y="3513"/>
                  </a:lnTo>
                  <a:lnTo>
                    <a:pt x="135" y="3571"/>
                  </a:lnTo>
                  <a:lnTo>
                    <a:pt x="213" y="3629"/>
                  </a:lnTo>
                  <a:lnTo>
                    <a:pt x="290" y="3648"/>
                  </a:lnTo>
                  <a:lnTo>
                    <a:pt x="367" y="3648"/>
                  </a:lnTo>
                  <a:lnTo>
                    <a:pt x="425" y="3629"/>
                  </a:lnTo>
                  <a:lnTo>
                    <a:pt x="483" y="3591"/>
                  </a:lnTo>
                  <a:lnTo>
                    <a:pt x="579" y="3494"/>
                  </a:lnTo>
                  <a:lnTo>
                    <a:pt x="714" y="3301"/>
                  </a:lnTo>
                  <a:lnTo>
                    <a:pt x="811" y="3069"/>
                  </a:lnTo>
                  <a:lnTo>
                    <a:pt x="888" y="2857"/>
                  </a:lnTo>
                  <a:lnTo>
                    <a:pt x="946" y="2606"/>
                  </a:lnTo>
                  <a:lnTo>
                    <a:pt x="985" y="2375"/>
                  </a:lnTo>
                  <a:lnTo>
                    <a:pt x="1004" y="2124"/>
                  </a:lnTo>
                  <a:lnTo>
                    <a:pt x="1043" y="1622"/>
                  </a:lnTo>
                  <a:lnTo>
                    <a:pt x="1081" y="329"/>
                  </a:lnTo>
                  <a:lnTo>
                    <a:pt x="1081" y="116"/>
                  </a:lnTo>
                  <a:lnTo>
                    <a:pt x="1062" y="78"/>
                  </a:lnTo>
                  <a:lnTo>
                    <a:pt x="1043" y="39"/>
                  </a:lnTo>
                  <a:lnTo>
                    <a:pt x="10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35"/>
            <p:cNvSpPr/>
            <p:nvPr/>
          </p:nvSpPr>
          <p:spPr>
            <a:xfrm>
              <a:off x="1996175" y="1853600"/>
              <a:ext cx="63725" cy="73850"/>
            </a:xfrm>
            <a:custGeom>
              <a:avLst/>
              <a:gdLst/>
              <a:ahLst/>
              <a:cxnLst/>
              <a:rect l="l" t="t" r="r" b="b"/>
              <a:pathLst>
                <a:path w="2549" h="2954" extrusionOk="0">
                  <a:moveTo>
                    <a:pt x="2298" y="0"/>
                  </a:moveTo>
                  <a:lnTo>
                    <a:pt x="2240" y="20"/>
                  </a:lnTo>
                  <a:lnTo>
                    <a:pt x="2105" y="58"/>
                  </a:lnTo>
                  <a:lnTo>
                    <a:pt x="1892" y="174"/>
                  </a:lnTo>
                  <a:lnTo>
                    <a:pt x="1699" y="309"/>
                  </a:lnTo>
                  <a:lnTo>
                    <a:pt x="1526" y="464"/>
                  </a:lnTo>
                  <a:lnTo>
                    <a:pt x="1352" y="657"/>
                  </a:lnTo>
                  <a:lnTo>
                    <a:pt x="1198" y="850"/>
                  </a:lnTo>
                  <a:lnTo>
                    <a:pt x="1062" y="1043"/>
                  </a:lnTo>
                  <a:lnTo>
                    <a:pt x="792" y="1467"/>
                  </a:lnTo>
                  <a:lnTo>
                    <a:pt x="117" y="2567"/>
                  </a:lnTo>
                  <a:lnTo>
                    <a:pt x="20" y="2741"/>
                  </a:lnTo>
                  <a:lnTo>
                    <a:pt x="1" y="2799"/>
                  </a:lnTo>
                  <a:lnTo>
                    <a:pt x="1" y="2857"/>
                  </a:lnTo>
                  <a:lnTo>
                    <a:pt x="20" y="2896"/>
                  </a:lnTo>
                  <a:lnTo>
                    <a:pt x="59" y="2915"/>
                  </a:lnTo>
                  <a:lnTo>
                    <a:pt x="97" y="2953"/>
                  </a:lnTo>
                  <a:lnTo>
                    <a:pt x="194" y="2953"/>
                  </a:lnTo>
                  <a:lnTo>
                    <a:pt x="232" y="2915"/>
                  </a:lnTo>
                  <a:lnTo>
                    <a:pt x="696" y="2510"/>
                  </a:lnTo>
                  <a:lnTo>
                    <a:pt x="1140" y="2085"/>
                  </a:lnTo>
                  <a:lnTo>
                    <a:pt x="1584" y="1660"/>
                  </a:lnTo>
                  <a:lnTo>
                    <a:pt x="2008" y="1216"/>
                  </a:lnTo>
                  <a:lnTo>
                    <a:pt x="2124" y="1081"/>
                  </a:lnTo>
                  <a:lnTo>
                    <a:pt x="2240" y="946"/>
                  </a:lnTo>
                  <a:lnTo>
                    <a:pt x="2356" y="792"/>
                  </a:lnTo>
                  <a:lnTo>
                    <a:pt x="2433" y="637"/>
                  </a:lnTo>
                  <a:lnTo>
                    <a:pt x="2510" y="464"/>
                  </a:lnTo>
                  <a:lnTo>
                    <a:pt x="2549" y="367"/>
                  </a:lnTo>
                  <a:lnTo>
                    <a:pt x="2549" y="290"/>
                  </a:lnTo>
                  <a:lnTo>
                    <a:pt x="2529" y="193"/>
                  </a:lnTo>
                  <a:lnTo>
                    <a:pt x="2491" y="116"/>
                  </a:lnTo>
                  <a:lnTo>
                    <a:pt x="2433" y="58"/>
                  </a:lnTo>
                  <a:lnTo>
                    <a:pt x="2356" y="20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35"/>
            <p:cNvSpPr/>
            <p:nvPr/>
          </p:nvSpPr>
          <p:spPr>
            <a:xfrm>
              <a:off x="1937800" y="1925000"/>
              <a:ext cx="62750" cy="74825"/>
            </a:xfrm>
            <a:custGeom>
              <a:avLst/>
              <a:gdLst/>
              <a:ahLst/>
              <a:cxnLst/>
              <a:rect l="l" t="t" r="r" b="b"/>
              <a:pathLst>
                <a:path w="2510" h="2993" extrusionOk="0">
                  <a:moveTo>
                    <a:pt x="2355" y="1"/>
                  </a:moveTo>
                  <a:lnTo>
                    <a:pt x="2317" y="20"/>
                  </a:lnTo>
                  <a:lnTo>
                    <a:pt x="2278" y="40"/>
                  </a:lnTo>
                  <a:lnTo>
                    <a:pt x="1815" y="464"/>
                  </a:lnTo>
                  <a:lnTo>
                    <a:pt x="1390" y="889"/>
                  </a:lnTo>
                  <a:lnTo>
                    <a:pt x="946" y="1313"/>
                  </a:lnTo>
                  <a:lnTo>
                    <a:pt x="522" y="1777"/>
                  </a:lnTo>
                  <a:lnTo>
                    <a:pt x="406" y="1912"/>
                  </a:lnTo>
                  <a:lnTo>
                    <a:pt x="290" y="2047"/>
                  </a:lnTo>
                  <a:lnTo>
                    <a:pt x="193" y="2201"/>
                  </a:lnTo>
                  <a:lnTo>
                    <a:pt x="97" y="2356"/>
                  </a:lnTo>
                  <a:lnTo>
                    <a:pt x="20" y="2529"/>
                  </a:lnTo>
                  <a:lnTo>
                    <a:pt x="0" y="2626"/>
                  </a:lnTo>
                  <a:lnTo>
                    <a:pt x="0" y="2703"/>
                  </a:lnTo>
                  <a:lnTo>
                    <a:pt x="20" y="2800"/>
                  </a:lnTo>
                  <a:lnTo>
                    <a:pt x="58" y="2877"/>
                  </a:lnTo>
                  <a:lnTo>
                    <a:pt x="116" y="2935"/>
                  </a:lnTo>
                  <a:lnTo>
                    <a:pt x="193" y="2973"/>
                  </a:lnTo>
                  <a:lnTo>
                    <a:pt x="251" y="2993"/>
                  </a:lnTo>
                  <a:lnTo>
                    <a:pt x="329" y="2973"/>
                  </a:lnTo>
                  <a:lnTo>
                    <a:pt x="444" y="2935"/>
                  </a:lnTo>
                  <a:lnTo>
                    <a:pt x="657" y="2819"/>
                  </a:lnTo>
                  <a:lnTo>
                    <a:pt x="850" y="2665"/>
                  </a:lnTo>
                  <a:lnTo>
                    <a:pt x="1023" y="2510"/>
                  </a:lnTo>
                  <a:lnTo>
                    <a:pt x="1178" y="2317"/>
                  </a:lnTo>
                  <a:lnTo>
                    <a:pt x="1332" y="2124"/>
                  </a:lnTo>
                  <a:lnTo>
                    <a:pt x="1467" y="1931"/>
                  </a:lnTo>
                  <a:lnTo>
                    <a:pt x="1738" y="1506"/>
                  </a:lnTo>
                  <a:lnTo>
                    <a:pt x="2394" y="387"/>
                  </a:lnTo>
                  <a:lnTo>
                    <a:pt x="2490" y="194"/>
                  </a:lnTo>
                  <a:lnTo>
                    <a:pt x="2510" y="155"/>
                  </a:lnTo>
                  <a:lnTo>
                    <a:pt x="2490" y="97"/>
                  </a:lnTo>
                  <a:lnTo>
                    <a:pt x="2471" y="59"/>
                  </a:lnTo>
                  <a:lnTo>
                    <a:pt x="2452" y="40"/>
                  </a:lnTo>
                  <a:lnTo>
                    <a:pt x="24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35"/>
            <p:cNvSpPr/>
            <p:nvPr/>
          </p:nvSpPr>
          <p:spPr>
            <a:xfrm>
              <a:off x="1997625" y="1887375"/>
              <a:ext cx="86875" cy="40550"/>
            </a:xfrm>
            <a:custGeom>
              <a:avLst/>
              <a:gdLst/>
              <a:ahLst/>
              <a:cxnLst/>
              <a:rect l="l" t="t" r="r" b="b"/>
              <a:pathLst>
                <a:path w="3475" h="1622" extrusionOk="0">
                  <a:moveTo>
                    <a:pt x="2935" y="1"/>
                  </a:moveTo>
                  <a:lnTo>
                    <a:pt x="2684" y="20"/>
                  </a:lnTo>
                  <a:lnTo>
                    <a:pt x="2452" y="78"/>
                  </a:lnTo>
                  <a:lnTo>
                    <a:pt x="2220" y="155"/>
                  </a:lnTo>
                  <a:lnTo>
                    <a:pt x="2008" y="251"/>
                  </a:lnTo>
                  <a:lnTo>
                    <a:pt x="1776" y="367"/>
                  </a:lnTo>
                  <a:lnTo>
                    <a:pt x="1352" y="599"/>
                  </a:lnTo>
                  <a:lnTo>
                    <a:pt x="213" y="1255"/>
                  </a:lnTo>
                  <a:lnTo>
                    <a:pt x="39" y="1371"/>
                  </a:lnTo>
                  <a:lnTo>
                    <a:pt x="20" y="1409"/>
                  </a:lnTo>
                  <a:lnTo>
                    <a:pt x="1" y="1467"/>
                  </a:lnTo>
                  <a:lnTo>
                    <a:pt x="1" y="1506"/>
                  </a:lnTo>
                  <a:lnTo>
                    <a:pt x="1" y="1545"/>
                  </a:lnTo>
                  <a:lnTo>
                    <a:pt x="20" y="1583"/>
                  </a:lnTo>
                  <a:lnTo>
                    <a:pt x="59" y="1622"/>
                  </a:lnTo>
                  <a:lnTo>
                    <a:pt x="155" y="1622"/>
                  </a:lnTo>
                  <a:lnTo>
                    <a:pt x="754" y="1487"/>
                  </a:lnTo>
                  <a:lnTo>
                    <a:pt x="1352" y="1332"/>
                  </a:lnTo>
                  <a:lnTo>
                    <a:pt x="1950" y="1159"/>
                  </a:lnTo>
                  <a:lnTo>
                    <a:pt x="2529" y="966"/>
                  </a:lnTo>
                  <a:lnTo>
                    <a:pt x="2703" y="908"/>
                  </a:lnTo>
                  <a:lnTo>
                    <a:pt x="2877" y="830"/>
                  </a:lnTo>
                  <a:lnTo>
                    <a:pt x="3031" y="753"/>
                  </a:lnTo>
                  <a:lnTo>
                    <a:pt x="3185" y="657"/>
                  </a:lnTo>
                  <a:lnTo>
                    <a:pt x="3340" y="541"/>
                  </a:lnTo>
                  <a:lnTo>
                    <a:pt x="3398" y="483"/>
                  </a:lnTo>
                  <a:lnTo>
                    <a:pt x="3436" y="406"/>
                  </a:lnTo>
                  <a:lnTo>
                    <a:pt x="3475" y="329"/>
                  </a:lnTo>
                  <a:lnTo>
                    <a:pt x="3475" y="232"/>
                  </a:lnTo>
                  <a:lnTo>
                    <a:pt x="3456" y="155"/>
                  </a:lnTo>
                  <a:lnTo>
                    <a:pt x="3417" y="78"/>
                  </a:lnTo>
                  <a:lnTo>
                    <a:pt x="3359" y="39"/>
                  </a:lnTo>
                  <a:lnTo>
                    <a:pt x="3301" y="20"/>
                  </a:lnTo>
                  <a:lnTo>
                    <a:pt x="31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35"/>
            <p:cNvSpPr/>
            <p:nvPr/>
          </p:nvSpPr>
          <p:spPr>
            <a:xfrm>
              <a:off x="1913200" y="1924050"/>
              <a:ext cx="86375" cy="42000"/>
            </a:xfrm>
            <a:custGeom>
              <a:avLst/>
              <a:gdLst/>
              <a:ahLst/>
              <a:cxnLst/>
              <a:rect l="l" t="t" r="r" b="b"/>
              <a:pathLst>
                <a:path w="3455" h="1680" extrusionOk="0">
                  <a:moveTo>
                    <a:pt x="3281" y="0"/>
                  </a:moveTo>
                  <a:lnTo>
                    <a:pt x="2702" y="155"/>
                  </a:lnTo>
                  <a:lnTo>
                    <a:pt x="2104" y="329"/>
                  </a:lnTo>
                  <a:lnTo>
                    <a:pt x="1525" y="502"/>
                  </a:lnTo>
                  <a:lnTo>
                    <a:pt x="927" y="695"/>
                  </a:lnTo>
                  <a:lnTo>
                    <a:pt x="753" y="753"/>
                  </a:lnTo>
                  <a:lnTo>
                    <a:pt x="598" y="830"/>
                  </a:lnTo>
                  <a:lnTo>
                    <a:pt x="425" y="927"/>
                  </a:lnTo>
                  <a:lnTo>
                    <a:pt x="270" y="1023"/>
                  </a:lnTo>
                  <a:lnTo>
                    <a:pt x="135" y="1139"/>
                  </a:lnTo>
                  <a:lnTo>
                    <a:pt x="77" y="1197"/>
                  </a:lnTo>
                  <a:lnTo>
                    <a:pt x="19" y="1274"/>
                  </a:lnTo>
                  <a:lnTo>
                    <a:pt x="0" y="1351"/>
                  </a:lnTo>
                  <a:lnTo>
                    <a:pt x="0" y="1448"/>
                  </a:lnTo>
                  <a:lnTo>
                    <a:pt x="19" y="1525"/>
                  </a:lnTo>
                  <a:lnTo>
                    <a:pt x="58" y="1602"/>
                  </a:lnTo>
                  <a:lnTo>
                    <a:pt x="116" y="1641"/>
                  </a:lnTo>
                  <a:lnTo>
                    <a:pt x="174" y="1660"/>
                  </a:lnTo>
                  <a:lnTo>
                    <a:pt x="309" y="1680"/>
                  </a:lnTo>
                  <a:lnTo>
                    <a:pt x="560" y="1680"/>
                  </a:lnTo>
                  <a:lnTo>
                    <a:pt x="791" y="1641"/>
                  </a:lnTo>
                  <a:lnTo>
                    <a:pt x="1023" y="1583"/>
                  </a:lnTo>
                  <a:lnTo>
                    <a:pt x="1255" y="1506"/>
                  </a:lnTo>
                  <a:lnTo>
                    <a:pt x="1467" y="1390"/>
                  </a:lnTo>
                  <a:lnTo>
                    <a:pt x="1699" y="1294"/>
                  </a:lnTo>
                  <a:lnTo>
                    <a:pt x="2123" y="1043"/>
                  </a:lnTo>
                  <a:lnTo>
                    <a:pt x="3243" y="367"/>
                  </a:lnTo>
                  <a:lnTo>
                    <a:pt x="3397" y="251"/>
                  </a:lnTo>
                  <a:lnTo>
                    <a:pt x="3436" y="213"/>
                  </a:lnTo>
                  <a:lnTo>
                    <a:pt x="3455" y="174"/>
                  </a:lnTo>
                  <a:lnTo>
                    <a:pt x="3455" y="116"/>
                  </a:lnTo>
                  <a:lnTo>
                    <a:pt x="3455" y="78"/>
                  </a:lnTo>
                  <a:lnTo>
                    <a:pt x="3416" y="39"/>
                  </a:lnTo>
                  <a:lnTo>
                    <a:pt x="33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35"/>
            <p:cNvSpPr/>
            <p:nvPr/>
          </p:nvSpPr>
          <p:spPr>
            <a:xfrm>
              <a:off x="1998125" y="1920675"/>
              <a:ext cx="92650" cy="23175"/>
            </a:xfrm>
            <a:custGeom>
              <a:avLst/>
              <a:gdLst/>
              <a:ahLst/>
              <a:cxnLst/>
              <a:rect l="l" t="t" r="r" b="b"/>
              <a:pathLst>
                <a:path w="3706" h="927" extrusionOk="0">
                  <a:moveTo>
                    <a:pt x="1621" y="0"/>
                  </a:moveTo>
                  <a:lnTo>
                    <a:pt x="328" y="39"/>
                  </a:lnTo>
                  <a:lnTo>
                    <a:pt x="116" y="77"/>
                  </a:lnTo>
                  <a:lnTo>
                    <a:pt x="77" y="77"/>
                  </a:lnTo>
                  <a:lnTo>
                    <a:pt x="39" y="116"/>
                  </a:lnTo>
                  <a:lnTo>
                    <a:pt x="0" y="155"/>
                  </a:lnTo>
                  <a:lnTo>
                    <a:pt x="0" y="193"/>
                  </a:lnTo>
                  <a:lnTo>
                    <a:pt x="0" y="251"/>
                  </a:lnTo>
                  <a:lnTo>
                    <a:pt x="19" y="290"/>
                  </a:lnTo>
                  <a:lnTo>
                    <a:pt x="58" y="328"/>
                  </a:lnTo>
                  <a:lnTo>
                    <a:pt x="97" y="348"/>
                  </a:lnTo>
                  <a:lnTo>
                    <a:pt x="695" y="502"/>
                  </a:lnTo>
                  <a:lnTo>
                    <a:pt x="1293" y="637"/>
                  </a:lnTo>
                  <a:lnTo>
                    <a:pt x="1892" y="772"/>
                  </a:lnTo>
                  <a:lnTo>
                    <a:pt x="2490" y="888"/>
                  </a:lnTo>
                  <a:lnTo>
                    <a:pt x="2683" y="907"/>
                  </a:lnTo>
                  <a:lnTo>
                    <a:pt x="2857" y="927"/>
                  </a:lnTo>
                  <a:lnTo>
                    <a:pt x="3223" y="927"/>
                  </a:lnTo>
                  <a:lnTo>
                    <a:pt x="3416" y="888"/>
                  </a:lnTo>
                  <a:lnTo>
                    <a:pt x="3494" y="869"/>
                  </a:lnTo>
                  <a:lnTo>
                    <a:pt x="3571" y="830"/>
                  </a:lnTo>
                  <a:lnTo>
                    <a:pt x="3629" y="753"/>
                  </a:lnTo>
                  <a:lnTo>
                    <a:pt x="3687" y="695"/>
                  </a:lnTo>
                  <a:lnTo>
                    <a:pt x="3706" y="599"/>
                  </a:lnTo>
                  <a:lnTo>
                    <a:pt x="3687" y="521"/>
                  </a:lnTo>
                  <a:lnTo>
                    <a:pt x="3667" y="464"/>
                  </a:lnTo>
                  <a:lnTo>
                    <a:pt x="3629" y="406"/>
                  </a:lnTo>
                  <a:lnTo>
                    <a:pt x="3513" y="328"/>
                  </a:lnTo>
                  <a:lnTo>
                    <a:pt x="3301" y="213"/>
                  </a:lnTo>
                  <a:lnTo>
                    <a:pt x="3088" y="135"/>
                  </a:lnTo>
                  <a:lnTo>
                    <a:pt x="2857" y="77"/>
                  </a:lnTo>
                  <a:lnTo>
                    <a:pt x="2606" y="39"/>
                  </a:lnTo>
                  <a:lnTo>
                    <a:pt x="23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35"/>
            <p:cNvSpPr/>
            <p:nvPr/>
          </p:nvSpPr>
          <p:spPr>
            <a:xfrm>
              <a:off x="1906925" y="1909100"/>
              <a:ext cx="92650" cy="23175"/>
            </a:xfrm>
            <a:custGeom>
              <a:avLst/>
              <a:gdLst/>
              <a:ahLst/>
              <a:cxnLst/>
              <a:rect l="l" t="t" r="r" b="b"/>
              <a:pathLst>
                <a:path w="3706" h="927" extrusionOk="0">
                  <a:moveTo>
                    <a:pt x="656" y="0"/>
                  </a:moveTo>
                  <a:lnTo>
                    <a:pt x="463" y="19"/>
                  </a:lnTo>
                  <a:lnTo>
                    <a:pt x="290" y="39"/>
                  </a:lnTo>
                  <a:lnTo>
                    <a:pt x="213" y="77"/>
                  </a:lnTo>
                  <a:lnTo>
                    <a:pt x="135" y="116"/>
                  </a:lnTo>
                  <a:lnTo>
                    <a:pt x="58" y="193"/>
                  </a:lnTo>
                  <a:lnTo>
                    <a:pt x="20" y="270"/>
                  </a:lnTo>
                  <a:lnTo>
                    <a:pt x="0" y="347"/>
                  </a:lnTo>
                  <a:lnTo>
                    <a:pt x="0" y="425"/>
                  </a:lnTo>
                  <a:lnTo>
                    <a:pt x="39" y="483"/>
                  </a:lnTo>
                  <a:lnTo>
                    <a:pt x="77" y="540"/>
                  </a:lnTo>
                  <a:lnTo>
                    <a:pt x="193" y="618"/>
                  </a:lnTo>
                  <a:lnTo>
                    <a:pt x="406" y="733"/>
                  </a:lnTo>
                  <a:lnTo>
                    <a:pt x="618" y="811"/>
                  </a:lnTo>
                  <a:lnTo>
                    <a:pt x="849" y="869"/>
                  </a:lnTo>
                  <a:lnTo>
                    <a:pt x="1100" y="907"/>
                  </a:lnTo>
                  <a:lnTo>
                    <a:pt x="1351" y="927"/>
                  </a:lnTo>
                  <a:lnTo>
                    <a:pt x="1583" y="927"/>
                  </a:lnTo>
                  <a:lnTo>
                    <a:pt x="2085" y="907"/>
                  </a:lnTo>
                  <a:lnTo>
                    <a:pt x="3378" y="849"/>
                  </a:lnTo>
                  <a:lnTo>
                    <a:pt x="3590" y="811"/>
                  </a:lnTo>
                  <a:lnTo>
                    <a:pt x="3648" y="811"/>
                  </a:lnTo>
                  <a:lnTo>
                    <a:pt x="3667" y="772"/>
                  </a:lnTo>
                  <a:lnTo>
                    <a:pt x="3706" y="733"/>
                  </a:lnTo>
                  <a:lnTo>
                    <a:pt x="3706" y="695"/>
                  </a:lnTo>
                  <a:lnTo>
                    <a:pt x="3706" y="637"/>
                  </a:lnTo>
                  <a:lnTo>
                    <a:pt x="3687" y="598"/>
                  </a:lnTo>
                  <a:lnTo>
                    <a:pt x="3648" y="560"/>
                  </a:lnTo>
                  <a:lnTo>
                    <a:pt x="3609" y="540"/>
                  </a:lnTo>
                  <a:lnTo>
                    <a:pt x="3011" y="405"/>
                  </a:lnTo>
                  <a:lnTo>
                    <a:pt x="2413" y="270"/>
                  </a:lnTo>
                  <a:lnTo>
                    <a:pt x="1814" y="154"/>
                  </a:lnTo>
                  <a:lnTo>
                    <a:pt x="1197" y="39"/>
                  </a:lnTo>
                  <a:lnTo>
                    <a:pt x="1023" y="19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35"/>
            <p:cNvSpPr/>
            <p:nvPr/>
          </p:nvSpPr>
          <p:spPr>
            <a:xfrm>
              <a:off x="1998125" y="1924050"/>
              <a:ext cx="74325" cy="62750"/>
            </a:xfrm>
            <a:custGeom>
              <a:avLst/>
              <a:gdLst/>
              <a:ahLst/>
              <a:cxnLst/>
              <a:rect l="l" t="t" r="r" b="b"/>
              <a:pathLst>
                <a:path w="2973" h="2510" extrusionOk="0">
                  <a:moveTo>
                    <a:pt x="97" y="0"/>
                  </a:moveTo>
                  <a:lnTo>
                    <a:pt x="58" y="20"/>
                  </a:lnTo>
                  <a:lnTo>
                    <a:pt x="19" y="58"/>
                  </a:lnTo>
                  <a:lnTo>
                    <a:pt x="0" y="97"/>
                  </a:lnTo>
                  <a:lnTo>
                    <a:pt x="0" y="135"/>
                  </a:lnTo>
                  <a:lnTo>
                    <a:pt x="0" y="193"/>
                  </a:lnTo>
                  <a:lnTo>
                    <a:pt x="39" y="232"/>
                  </a:lnTo>
                  <a:lnTo>
                    <a:pt x="444" y="676"/>
                  </a:lnTo>
                  <a:lnTo>
                    <a:pt x="888" y="1120"/>
                  </a:lnTo>
                  <a:lnTo>
                    <a:pt x="1313" y="1544"/>
                  </a:lnTo>
                  <a:lnTo>
                    <a:pt x="1756" y="1969"/>
                  </a:lnTo>
                  <a:lnTo>
                    <a:pt x="1892" y="2104"/>
                  </a:lnTo>
                  <a:lnTo>
                    <a:pt x="2046" y="2201"/>
                  </a:lnTo>
                  <a:lnTo>
                    <a:pt x="2200" y="2316"/>
                  </a:lnTo>
                  <a:lnTo>
                    <a:pt x="2355" y="2394"/>
                  </a:lnTo>
                  <a:lnTo>
                    <a:pt x="2529" y="2471"/>
                  </a:lnTo>
                  <a:lnTo>
                    <a:pt x="2606" y="2490"/>
                  </a:lnTo>
                  <a:lnTo>
                    <a:pt x="2702" y="2510"/>
                  </a:lnTo>
                  <a:lnTo>
                    <a:pt x="2799" y="2490"/>
                  </a:lnTo>
                  <a:lnTo>
                    <a:pt x="2876" y="2452"/>
                  </a:lnTo>
                  <a:lnTo>
                    <a:pt x="2934" y="2394"/>
                  </a:lnTo>
                  <a:lnTo>
                    <a:pt x="2972" y="2316"/>
                  </a:lnTo>
                  <a:lnTo>
                    <a:pt x="2972" y="2239"/>
                  </a:lnTo>
                  <a:lnTo>
                    <a:pt x="2972" y="2181"/>
                  </a:lnTo>
                  <a:lnTo>
                    <a:pt x="2934" y="2066"/>
                  </a:lnTo>
                  <a:lnTo>
                    <a:pt x="2799" y="1853"/>
                  </a:lnTo>
                  <a:lnTo>
                    <a:pt x="2664" y="1660"/>
                  </a:lnTo>
                  <a:lnTo>
                    <a:pt x="2509" y="1487"/>
                  </a:lnTo>
                  <a:lnTo>
                    <a:pt x="2316" y="1313"/>
                  </a:lnTo>
                  <a:lnTo>
                    <a:pt x="2123" y="1158"/>
                  </a:lnTo>
                  <a:lnTo>
                    <a:pt x="1930" y="1023"/>
                  </a:lnTo>
                  <a:lnTo>
                    <a:pt x="1506" y="772"/>
                  </a:lnTo>
                  <a:lnTo>
                    <a:pt x="386" y="97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35"/>
            <p:cNvSpPr/>
            <p:nvPr/>
          </p:nvSpPr>
          <p:spPr>
            <a:xfrm>
              <a:off x="1924775" y="1866625"/>
              <a:ext cx="75775" cy="61800"/>
            </a:xfrm>
            <a:custGeom>
              <a:avLst/>
              <a:gdLst/>
              <a:ahLst/>
              <a:cxnLst/>
              <a:rect l="l" t="t" r="r" b="b"/>
              <a:pathLst>
                <a:path w="3031" h="2472" extrusionOk="0">
                  <a:moveTo>
                    <a:pt x="271" y="1"/>
                  </a:moveTo>
                  <a:lnTo>
                    <a:pt x="193" y="20"/>
                  </a:lnTo>
                  <a:lnTo>
                    <a:pt x="116" y="58"/>
                  </a:lnTo>
                  <a:lnTo>
                    <a:pt x="58" y="116"/>
                  </a:lnTo>
                  <a:lnTo>
                    <a:pt x="20" y="194"/>
                  </a:lnTo>
                  <a:lnTo>
                    <a:pt x="0" y="271"/>
                  </a:lnTo>
                  <a:lnTo>
                    <a:pt x="20" y="329"/>
                  </a:lnTo>
                  <a:lnTo>
                    <a:pt x="58" y="445"/>
                  </a:lnTo>
                  <a:lnTo>
                    <a:pt x="193" y="657"/>
                  </a:lnTo>
                  <a:lnTo>
                    <a:pt x="328" y="850"/>
                  </a:lnTo>
                  <a:lnTo>
                    <a:pt x="502" y="1024"/>
                  </a:lnTo>
                  <a:lnTo>
                    <a:pt x="676" y="1178"/>
                  </a:lnTo>
                  <a:lnTo>
                    <a:pt x="869" y="1332"/>
                  </a:lnTo>
                  <a:lnTo>
                    <a:pt x="1081" y="1467"/>
                  </a:lnTo>
                  <a:lnTo>
                    <a:pt x="1506" y="1718"/>
                  </a:lnTo>
                  <a:lnTo>
                    <a:pt x="2645" y="2355"/>
                  </a:lnTo>
                  <a:lnTo>
                    <a:pt x="2818" y="2452"/>
                  </a:lnTo>
                  <a:lnTo>
                    <a:pt x="2876" y="2471"/>
                  </a:lnTo>
                  <a:lnTo>
                    <a:pt x="2915" y="2452"/>
                  </a:lnTo>
                  <a:lnTo>
                    <a:pt x="2973" y="2432"/>
                  </a:lnTo>
                  <a:lnTo>
                    <a:pt x="2992" y="2413"/>
                  </a:lnTo>
                  <a:lnTo>
                    <a:pt x="3011" y="2355"/>
                  </a:lnTo>
                  <a:lnTo>
                    <a:pt x="3031" y="2317"/>
                  </a:lnTo>
                  <a:lnTo>
                    <a:pt x="3011" y="2278"/>
                  </a:lnTo>
                  <a:lnTo>
                    <a:pt x="2992" y="2220"/>
                  </a:lnTo>
                  <a:lnTo>
                    <a:pt x="2567" y="1796"/>
                  </a:lnTo>
                  <a:lnTo>
                    <a:pt x="2123" y="1352"/>
                  </a:lnTo>
                  <a:lnTo>
                    <a:pt x="1680" y="927"/>
                  </a:lnTo>
                  <a:lnTo>
                    <a:pt x="1236" y="522"/>
                  </a:lnTo>
                  <a:lnTo>
                    <a:pt x="1081" y="406"/>
                  </a:lnTo>
                  <a:lnTo>
                    <a:pt x="946" y="290"/>
                  </a:lnTo>
                  <a:lnTo>
                    <a:pt x="792" y="194"/>
                  </a:lnTo>
                  <a:lnTo>
                    <a:pt x="618" y="97"/>
                  </a:lnTo>
                  <a:lnTo>
                    <a:pt x="464" y="20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35"/>
            <p:cNvSpPr/>
            <p:nvPr/>
          </p:nvSpPr>
          <p:spPr>
            <a:xfrm>
              <a:off x="1982675" y="1912950"/>
              <a:ext cx="33325" cy="32825"/>
            </a:xfrm>
            <a:custGeom>
              <a:avLst/>
              <a:gdLst/>
              <a:ahLst/>
              <a:cxnLst/>
              <a:rect l="l" t="t" r="r" b="b"/>
              <a:pathLst>
                <a:path w="1333" h="1313" extrusionOk="0">
                  <a:moveTo>
                    <a:pt x="522" y="0"/>
                  </a:moveTo>
                  <a:lnTo>
                    <a:pt x="406" y="39"/>
                  </a:lnTo>
                  <a:lnTo>
                    <a:pt x="290" y="97"/>
                  </a:lnTo>
                  <a:lnTo>
                    <a:pt x="193" y="193"/>
                  </a:lnTo>
                  <a:lnTo>
                    <a:pt x="116" y="290"/>
                  </a:lnTo>
                  <a:lnTo>
                    <a:pt x="58" y="406"/>
                  </a:lnTo>
                  <a:lnTo>
                    <a:pt x="20" y="522"/>
                  </a:lnTo>
                  <a:lnTo>
                    <a:pt x="0" y="657"/>
                  </a:lnTo>
                  <a:lnTo>
                    <a:pt x="20" y="792"/>
                  </a:lnTo>
                  <a:lnTo>
                    <a:pt x="58" y="908"/>
                  </a:lnTo>
                  <a:lnTo>
                    <a:pt x="116" y="1023"/>
                  </a:lnTo>
                  <a:lnTo>
                    <a:pt x="193" y="1120"/>
                  </a:lnTo>
                  <a:lnTo>
                    <a:pt x="290" y="1216"/>
                  </a:lnTo>
                  <a:lnTo>
                    <a:pt x="406" y="1274"/>
                  </a:lnTo>
                  <a:lnTo>
                    <a:pt x="522" y="1313"/>
                  </a:lnTo>
                  <a:lnTo>
                    <a:pt x="792" y="1313"/>
                  </a:lnTo>
                  <a:lnTo>
                    <a:pt x="927" y="1274"/>
                  </a:lnTo>
                  <a:lnTo>
                    <a:pt x="1043" y="1216"/>
                  </a:lnTo>
                  <a:lnTo>
                    <a:pt x="1139" y="1120"/>
                  </a:lnTo>
                  <a:lnTo>
                    <a:pt x="1216" y="1023"/>
                  </a:lnTo>
                  <a:lnTo>
                    <a:pt x="1274" y="908"/>
                  </a:lnTo>
                  <a:lnTo>
                    <a:pt x="1313" y="792"/>
                  </a:lnTo>
                  <a:lnTo>
                    <a:pt x="1332" y="657"/>
                  </a:lnTo>
                  <a:lnTo>
                    <a:pt x="1313" y="522"/>
                  </a:lnTo>
                  <a:lnTo>
                    <a:pt x="1274" y="406"/>
                  </a:lnTo>
                  <a:lnTo>
                    <a:pt x="1216" y="290"/>
                  </a:lnTo>
                  <a:lnTo>
                    <a:pt x="1139" y="193"/>
                  </a:lnTo>
                  <a:lnTo>
                    <a:pt x="1043" y="97"/>
                  </a:lnTo>
                  <a:lnTo>
                    <a:pt x="927" y="39"/>
                  </a:lnTo>
                  <a:lnTo>
                    <a:pt x="7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35"/>
            <p:cNvSpPr/>
            <p:nvPr/>
          </p:nvSpPr>
          <p:spPr>
            <a:xfrm>
              <a:off x="2348900" y="1642725"/>
              <a:ext cx="33800" cy="78675"/>
            </a:xfrm>
            <a:custGeom>
              <a:avLst/>
              <a:gdLst/>
              <a:ahLst/>
              <a:cxnLst/>
              <a:rect l="l" t="t" r="r" b="b"/>
              <a:pathLst>
                <a:path w="1352" h="3147" extrusionOk="0">
                  <a:moveTo>
                    <a:pt x="175" y="1"/>
                  </a:moveTo>
                  <a:lnTo>
                    <a:pt x="97" y="59"/>
                  </a:lnTo>
                  <a:lnTo>
                    <a:pt x="59" y="97"/>
                  </a:lnTo>
                  <a:lnTo>
                    <a:pt x="39" y="155"/>
                  </a:lnTo>
                  <a:lnTo>
                    <a:pt x="20" y="271"/>
                  </a:lnTo>
                  <a:lnTo>
                    <a:pt x="1" y="483"/>
                  </a:lnTo>
                  <a:lnTo>
                    <a:pt x="20" y="696"/>
                  </a:lnTo>
                  <a:lnTo>
                    <a:pt x="78" y="889"/>
                  </a:lnTo>
                  <a:lnTo>
                    <a:pt x="136" y="1101"/>
                  </a:lnTo>
                  <a:lnTo>
                    <a:pt x="213" y="1313"/>
                  </a:lnTo>
                  <a:lnTo>
                    <a:pt x="290" y="1506"/>
                  </a:lnTo>
                  <a:lnTo>
                    <a:pt x="503" y="1892"/>
                  </a:lnTo>
                  <a:lnTo>
                    <a:pt x="1024" y="2935"/>
                  </a:lnTo>
                  <a:lnTo>
                    <a:pt x="1120" y="3089"/>
                  </a:lnTo>
                  <a:lnTo>
                    <a:pt x="1159" y="3108"/>
                  </a:lnTo>
                  <a:lnTo>
                    <a:pt x="1198" y="3128"/>
                  </a:lnTo>
                  <a:lnTo>
                    <a:pt x="1236" y="3147"/>
                  </a:lnTo>
                  <a:lnTo>
                    <a:pt x="1275" y="3128"/>
                  </a:lnTo>
                  <a:lnTo>
                    <a:pt x="1313" y="3108"/>
                  </a:lnTo>
                  <a:lnTo>
                    <a:pt x="1333" y="3070"/>
                  </a:lnTo>
                  <a:lnTo>
                    <a:pt x="1352" y="3031"/>
                  </a:lnTo>
                  <a:lnTo>
                    <a:pt x="1352" y="2993"/>
                  </a:lnTo>
                  <a:lnTo>
                    <a:pt x="1120" y="1931"/>
                  </a:lnTo>
                  <a:lnTo>
                    <a:pt x="869" y="869"/>
                  </a:lnTo>
                  <a:lnTo>
                    <a:pt x="754" y="561"/>
                  </a:lnTo>
                  <a:lnTo>
                    <a:pt x="599" y="271"/>
                  </a:lnTo>
                  <a:lnTo>
                    <a:pt x="522" y="136"/>
                  </a:lnTo>
                  <a:lnTo>
                    <a:pt x="464" y="78"/>
                  </a:lnTo>
                  <a:lnTo>
                    <a:pt x="387" y="40"/>
                  </a:lnTo>
                  <a:lnTo>
                    <a:pt x="3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35"/>
            <p:cNvSpPr/>
            <p:nvPr/>
          </p:nvSpPr>
          <p:spPr>
            <a:xfrm>
              <a:off x="2378825" y="1719450"/>
              <a:ext cx="34775" cy="77725"/>
            </a:xfrm>
            <a:custGeom>
              <a:avLst/>
              <a:gdLst/>
              <a:ahLst/>
              <a:cxnLst/>
              <a:rect l="l" t="t" r="r" b="b"/>
              <a:pathLst>
                <a:path w="1391" h="3109" extrusionOk="0">
                  <a:moveTo>
                    <a:pt x="78" y="1"/>
                  </a:moveTo>
                  <a:lnTo>
                    <a:pt x="39" y="20"/>
                  </a:lnTo>
                  <a:lnTo>
                    <a:pt x="20" y="59"/>
                  </a:lnTo>
                  <a:lnTo>
                    <a:pt x="1" y="97"/>
                  </a:lnTo>
                  <a:lnTo>
                    <a:pt x="1" y="136"/>
                  </a:lnTo>
                  <a:lnTo>
                    <a:pt x="251" y="1197"/>
                  </a:lnTo>
                  <a:lnTo>
                    <a:pt x="541" y="2259"/>
                  </a:lnTo>
                  <a:lnTo>
                    <a:pt x="657" y="2568"/>
                  </a:lnTo>
                  <a:lnTo>
                    <a:pt x="792" y="2857"/>
                  </a:lnTo>
                  <a:lnTo>
                    <a:pt x="888" y="2973"/>
                  </a:lnTo>
                  <a:lnTo>
                    <a:pt x="946" y="3031"/>
                  </a:lnTo>
                  <a:lnTo>
                    <a:pt x="1023" y="3089"/>
                  </a:lnTo>
                  <a:lnTo>
                    <a:pt x="1101" y="3108"/>
                  </a:lnTo>
                  <a:lnTo>
                    <a:pt x="1255" y="3108"/>
                  </a:lnTo>
                  <a:lnTo>
                    <a:pt x="1313" y="3050"/>
                  </a:lnTo>
                  <a:lnTo>
                    <a:pt x="1352" y="3012"/>
                  </a:lnTo>
                  <a:lnTo>
                    <a:pt x="1371" y="2954"/>
                  </a:lnTo>
                  <a:lnTo>
                    <a:pt x="1390" y="2838"/>
                  </a:lnTo>
                  <a:lnTo>
                    <a:pt x="1390" y="2626"/>
                  </a:lnTo>
                  <a:lnTo>
                    <a:pt x="1371" y="2413"/>
                  </a:lnTo>
                  <a:lnTo>
                    <a:pt x="1332" y="2220"/>
                  </a:lnTo>
                  <a:lnTo>
                    <a:pt x="1255" y="2008"/>
                  </a:lnTo>
                  <a:lnTo>
                    <a:pt x="1178" y="1796"/>
                  </a:lnTo>
                  <a:lnTo>
                    <a:pt x="1081" y="1603"/>
                  </a:lnTo>
                  <a:lnTo>
                    <a:pt x="888" y="1217"/>
                  </a:lnTo>
                  <a:lnTo>
                    <a:pt x="329" y="194"/>
                  </a:lnTo>
                  <a:lnTo>
                    <a:pt x="232" y="39"/>
                  </a:lnTo>
                  <a:lnTo>
                    <a:pt x="194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35"/>
            <p:cNvSpPr/>
            <p:nvPr/>
          </p:nvSpPr>
          <p:spPr>
            <a:xfrm>
              <a:off x="2377850" y="1639350"/>
              <a:ext cx="25125" cy="81100"/>
            </a:xfrm>
            <a:custGeom>
              <a:avLst/>
              <a:gdLst/>
              <a:ahLst/>
              <a:cxnLst/>
              <a:rect l="l" t="t" r="r" b="b"/>
              <a:pathLst>
                <a:path w="1005" h="3244" extrusionOk="0">
                  <a:moveTo>
                    <a:pt x="676" y="1"/>
                  </a:moveTo>
                  <a:lnTo>
                    <a:pt x="638" y="20"/>
                  </a:lnTo>
                  <a:lnTo>
                    <a:pt x="580" y="59"/>
                  </a:lnTo>
                  <a:lnTo>
                    <a:pt x="503" y="136"/>
                  </a:lnTo>
                  <a:lnTo>
                    <a:pt x="387" y="329"/>
                  </a:lnTo>
                  <a:lnTo>
                    <a:pt x="290" y="503"/>
                  </a:lnTo>
                  <a:lnTo>
                    <a:pt x="213" y="715"/>
                  </a:lnTo>
                  <a:lnTo>
                    <a:pt x="155" y="927"/>
                  </a:lnTo>
                  <a:lnTo>
                    <a:pt x="117" y="1140"/>
                  </a:lnTo>
                  <a:lnTo>
                    <a:pt x="97" y="1352"/>
                  </a:lnTo>
                  <a:lnTo>
                    <a:pt x="59" y="1796"/>
                  </a:lnTo>
                  <a:lnTo>
                    <a:pt x="1" y="2954"/>
                  </a:lnTo>
                  <a:lnTo>
                    <a:pt x="1" y="3128"/>
                  </a:lnTo>
                  <a:lnTo>
                    <a:pt x="1" y="3186"/>
                  </a:lnTo>
                  <a:lnTo>
                    <a:pt x="40" y="3205"/>
                  </a:lnTo>
                  <a:lnTo>
                    <a:pt x="59" y="3243"/>
                  </a:lnTo>
                  <a:lnTo>
                    <a:pt x="175" y="3243"/>
                  </a:lnTo>
                  <a:lnTo>
                    <a:pt x="213" y="3205"/>
                  </a:lnTo>
                  <a:lnTo>
                    <a:pt x="233" y="3166"/>
                  </a:lnTo>
                  <a:lnTo>
                    <a:pt x="599" y="2143"/>
                  </a:lnTo>
                  <a:lnTo>
                    <a:pt x="908" y="1101"/>
                  </a:lnTo>
                  <a:lnTo>
                    <a:pt x="985" y="773"/>
                  </a:lnTo>
                  <a:lnTo>
                    <a:pt x="1005" y="445"/>
                  </a:lnTo>
                  <a:lnTo>
                    <a:pt x="1005" y="290"/>
                  </a:lnTo>
                  <a:lnTo>
                    <a:pt x="985" y="213"/>
                  </a:lnTo>
                  <a:lnTo>
                    <a:pt x="947" y="136"/>
                  </a:lnTo>
                  <a:lnTo>
                    <a:pt x="889" y="78"/>
                  </a:lnTo>
                  <a:lnTo>
                    <a:pt x="831" y="20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35"/>
            <p:cNvSpPr/>
            <p:nvPr/>
          </p:nvSpPr>
          <p:spPr>
            <a:xfrm>
              <a:off x="2360000" y="1719450"/>
              <a:ext cx="24150" cy="81100"/>
            </a:xfrm>
            <a:custGeom>
              <a:avLst/>
              <a:gdLst/>
              <a:ahLst/>
              <a:cxnLst/>
              <a:rect l="l" t="t" r="r" b="b"/>
              <a:pathLst>
                <a:path w="966" h="3244" extrusionOk="0">
                  <a:moveTo>
                    <a:pt x="773" y="1"/>
                  </a:moveTo>
                  <a:lnTo>
                    <a:pt x="734" y="39"/>
                  </a:lnTo>
                  <a:lnTo>
                    <a:pt x="715" y="78"/>
                  </a:lnTo>
                  <a:lnTo>
                    <a:pt x="367" y="1101"/>
                  </a:lnTo>
                  <a:lnTo>
                    <a:pt x="78" y="2163"/>
                  </a:lnTo>
                  <a:lnTo>
                    <a:pt x="20" y="2471"/>
                  </a:lnTo>
                  <a:lnTo>
                    <a:pt x="1" y="2799"/>
                  </a:lnTo>
                  <a:lnTo>
                    <a:pt x="1" y="2973"/>
                  </a:lnTo>
                  <a:lnTo>
                    <a:pt x="20" y="3050"/>
                  </a:lnTo>
                  <a:lnTo>
                    <a:pt x="59" y="3108"/>
                  </a:lnTo>
                  <a:lnTo>
                    <a:pt x="117" y="3185"/>
                  </a:lnTo>
                  <a:lnTo>
                    <a:pt x="174" y="3224"/>
                  </a:lnTo>
                  <a:lnTo>
                    <a:pt x="252" y="3243"/>
                  </a:lnTo>
                  <a:lnTo>
                    <a:pt x="329" y="3243"/>
                  </a:lnTo>
                  <a:lnTo>
                    <a:pt x="367" y="3224"/>
                  </a:lnTo>
                  <a:lnTo>
                    <a:pt x="425" y="3185"/>
                  </a:lnTo>
                  <a:lnTo>
                    <a:pt x="503" y="3108"/>
                  </a:lnTo>
                  <a:lnTo>
                    <a:pt x="618" y="2915"/>
                  </a:lnTo>
                  <a:lnTo>
                    <a:pt x="715" y="2722"/>
                  </a:lnTo>
                  <a:lnTo>
                    <a:pt x="773" y="2529"/>
                  </a:lnTo>
                  <a:lnTo>
                    <a:pt x="831" y="2317"/>
                  </a:lnTo>
                  <a:lnTo>
                    <a:pt x="869" y="2105"/>
                  </a:lnTo>
                  <a:lnTo>
                    <a:pt x="889" y="1892"/>
                  </a:lnTo>
                  <a:lnTo>
                    <a:pt x="908" y="1448"/>
                  </a:lnTo>
                  <a:lnTo>
                    <a:pt x="966" y="290"/>
                  </a:lnTo>
                  <a:lnTo>
                    <a:pt x="947" y="97"/>
                  </a:lnTo>
                  <a:lnTo>
                    <a:pt x="947" y="59"/>
                  </a:lnTo>
                  <a:lnTo>
                    <a:pt x="927" y="20"/>
                  </a:lnTo>
                  <a:lnTo>
                    <a:pt x="8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35"/>
            <p:cNvSpPr/>
            <p:nvPr/>
          </p:nvSpPr>
          <p:spPr>
            <a:xfrm>
              <a:off x="2379300" y="1655275"/>
              <a:ext cx="56500" cy="65650"/>
            </a:xfrm>
            <a:custGeom>
              <a:avLst/>
              <a:gdLst/>
              <a:ahLst/>
              <a:cxnLst/>
              <a:rect l="l" t="t" r="r" b="b"/>
              <a:pathLst>
                <a:path w="2260" h="2626" extrusionOk="0">
                  <a:moveTo>
                    <a:pt x="1969" y="1"/>
                  </a:moveTo>
                  <a:lnTo>
                    <a:pt x="1854" y="39"/>
                  </a:lnTo>
                  <a:lnTo>
                    <a:pt x="1680" y="136"/>
                  </a:lnTo>
                  <a:lnTo>
                    <a:pt x="1506" y="271"/>
                  </a:lnTo>
                  <a:lnTo>
                    <a:pt x="1333" y="406"/>
                  </a:lnTo>
                  <a:lnTo>
                    <a:pt x="1197" y="561"/>
                  </a:lnTo>
                  <a:lnTo>
                    <a:pt x="1062" y="734"/>
                  </a:lnTo>
                  <a:lnTo>
                    <a:pt x="927" y="927"/>
                  </a:lnTo>
                  <a:lnTo>
                    <a:pt x="696" y="1294"/>
                  </a:lnTo>
                  <a:lnTo>
                    <a:pt x="97" y="2278"/>
                  </a:lnTo>
                  <a:lnTo>
                    <a:pt x="1" y="2433"/>
                  </a:lnTo>
                  <a:lnTo>
                    <a:pt x="1" y="2491"/>
                  </a:lnTo>
                  <a:lnTo>
                    <a:pt x="1" y="2529"/>
                  </a:lnTo>
                  <a:lnTo>
                    <a:pt x="20" y="2568"/>
                  </a:lnTo>
                  <a:lnTo>
                    <a:pt x="39" y="2587"/>
                  </a:lnTo>
                  <a:lnTo>
                    <a:pt x="78" y="2606"/>
                  </a:lnTo>
                  <a:lnTo>
                    <a:pt x="117" y="2626"/>
                  </a:lnTo>
                  <a:lnTo>
                    <a:pt x="155" y="2606"/>
                  </a:lnTo>
                  <a:lnTo>
                    <a:pt x="194" y="2587"/>
                  </a:lnTo>
                  <a:lnTo>
                    <a:pt x="1004" y="1854"/>
                  </a:lnTo>
                  <a:lnTo>
                    <a:pt x="1776" y="1082"/>
                  </a:lnTo>
                  <a:lnTo>
                    <a:pt x="1989" y="831"/>
                  </a:lnTo>
                  <a:lnTo>
                    <a:pt x="2163" y="561"/>
                  </a:lnTo>
                  <a:lnTo>
                    <a:pt x="2220" y="406"/>
                  </a:lnTo>
                  <a:lnTo>
                    <a:pt x="2240" y="329"/>
                  </a:lnTo>
                  <a:lnTo>
                    <a:pt x="2259" y="252"/>
                  </a:lnTo>
                  <a:lnTo>
                    <a:pt x="2240" y="174"/>
                  </a:lnTo>
                  <a:lnTo>
                    <a:pt x="2201" y="97"/>
                  </a:lnTo>
                  <a:lnTo>
                    <a:pt x="2163" y="39"/>
                  </a:lnTo>
                  <a:lnTo>
                    <a:pt x="20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35"/>
            <p:cNvSpPr/>
            <p:nvPr/>
          </p:nvSpPr>
          <p:spPr>
            <a:xfrm>
              <a:off x="2327200" y="1718500"/>
              <a:ext cx="55500" cy="66125"/>
            </a:xfrm>
            <a:custGeom>
              <a:avLst/>
              <a:gdLst/>
              <a:ahLst/>
              <a:cxnLst/>
              <a:rect l="l" t="t" r="r" b="b"/>
              <a:pathLst>
                <a:path w="2220" h="2645" extrusionOk="0">
                  <a:moveTo>
                    <a:pt x="2104" y="0"/>
                  </a:moveTo>
                  <a:lnTo>
                    <a:pt x="2066" y="20"/>
                  </a:lnTo>
                  <a:lnTo>
                    <a:pt x="2008" y="39"/>
                  </a:lnTo>
                  <a:lnTo>
                    <a:pt x="1236" y="792"/>
                  </a:lnTo>
                  <a:lnTo>
                    <a:pt x="464" y="1564"/>
                  </a:lnTo>
                  <a:lnTo>
                    <a:pt x="271" y="1834"/>
                  </a:lnTo>
                  <a:lnTo>
                    <a:pt x="97" y="2104"/>
                  </a:lnTo>
                  <a:lnTo>
                    <a:pt x="20" y="2258"/>
                  </a:lnTo>
                  <a:lnTo>
                    <a:pt x="0" y="2336"/>
                  </a:lnTo>
                  <a:lnTo>
                    <a:pt x="0" y="2413"/>
                  </a:lnTo>
                  <a:lnTo>
                    <a:pt x="20" y="2490"/>
                  </a:lnTo>
                  <a:lnTo>
                    <a:pt x="58" y="2548"/>
                  </a:lnTo>
                  <a:lnTo>
                    <a:pt x="97" y="2606"/>
                  </a:lnTo>
                  <a:lnTo>
                    <a:pt x="174" y="2644"/>
                  </a:lnTo>
                  <a:lnTo>
                    <a:pt x="290" y="2644"/>
                  </a:lnTo>
                  <a:lnTo>
                    <a:pt x="386" y="2606"/>
                  </a:lnTo>
                  <a:lnTo>
                    <a:pt x="579" y="2509"/>
                  </a:lnTo>
                  <a:lnTo>
                    <a:pt x="753" y="2374"/>
                  </a:lnTo>
                  <a:lnTo>
                    <a:pt x="907" y="2239"/>
                  </a:lnTo>
                  <a:lnTo>
                    <a:pt x="1062" y="2065"/>
                  </a:lnTo>
                  <a:lnTo>
                    <a:pt x="1178" y="1892"/>
                  </a:lnTo>
                  <a:lnTo>
                    <a:pt x="1313" y="1718"/>
                  </a:lnTo>
                  <a:lnTo>
                    <a:pt x="1544" y="1332"/>
                  </a:lnTo>
                  <a:lnTo>
                    <a:pt x="2123" y="348"/>
                  </a:lnTo>
                  <a:lnTo>
                    <a:pt x="2220" y="174"/>
                  </a:lnTo>
                  <a:lnTo>
                    <a:pt x="2220" y="135"/>
                  </a:lnTo>
                  <a:lnTo>
                    <a:pt x="2220" y="97"/>
                  </a:lnTo>
                  <a:lnTo>
                    <a:pt x="2201" y="58"/>
                  </a:lnTo>
                  <a:lnTo>
                    <a:pt x="2181" y="20"/>
                  </a:lnTo>
                  <a:lnTo>
                    <a:pt x="2143" y="20"/>
                  </a:lnTo>
                  <a:lnTo>
                    <a:pt x="2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35"/>
            <p:cNvSpPr/>
            <p:nvPr/>
          </p:nvSpPr>
          <p:spPr>
            <a:xfrm>
              <a:off x="2380275" y="1685200"/>
              <a:ext cx="77225" cy="36200"/>
            </a:xfrm>
            <a:custGeom>
              <a:avLst/>
              <a:gdLst/>
              <a:ahLst/>
              <a:cxnLst/>
              <a:rect l="l" t="t" r="r" b="b"/>
              <a:pathLst>
                <a:path w="3089" h="1448" extrusionOk="0">
                  <a:moveTo>
                    <a:pt x="2606" y="0"/>
                  </a:moveTo>
                  <a:lnTo>
                    <a:pt x="2394" y="20"/>
                  </a:lnTo>
                  <a:lnTo>
                    <a:pt x="2181" y="78"/>
                  </a:lnTo>
                  <a:lnTo>
                    <a:pt x="1988" y="136"/>
                  </a:lnTo>
                  <a:lnTo>
                    <a:pt x="1776" y="232"/>
                  </a:lnTo>
                  <a:lnTo>
                    <a:pt x="1583" y="329"/>
                  </a:lnTo>
                  <a:lnTo>
                    <a:pt x="1197" y="541"/>
                  </a:lnTo>
                  <a:lnTo>
                    <a:pt x="193" y="1120"/>
                  </a:lnTo>
                  <a:lnTo>
                    <a:pt x="39" y="1216"/>
                  </a:lnTo>
                  <a:lnTo>
                    <a:pt x="20" y="1255"/>
                  </a:lnTo>
                  <a:lnTo>
                    <a:pt x="0" y="1294"/>
                  </a:lnTo>
                  <a:lnTo>
                    <a:pt x="0" y="1332"/>
                  </a:lnTo>
                  <a:lnTo>
                    <a:pt x="0" y="1371"/>
                  </a:lnTo>
                  <a:lnTo>
                    <a:pt x="20" y="1409"/>
                  </a:lnTo>
                  <a:lnTo>
                    <a:pt x="58" y="1429"/>
                  </a:lnTo>
                  <a:lnTo>
                    <a:pt x="97" y="1448"/>
                  </a:lnTo>
                  <a:lnTo>
                    <a:pt x="155" y="1448"/>
                  </a:lnTo>
                  <a:lnTo>
                    <a:pt x="1197" y="1178"/>
                  </a:lnTo>
                  <a:lnTo>
                    <a:pt x="2239" y="850"/>
                  </a:lnTo>
                  <a:lnTo>
                    <a:pt x="2548" y="734"/>
                  </a:lnTo>
                  <a:lnTo>
                    <a:pt x="2838" y="579"/>
                  </a:lnTo>
                  <a:lnTo>
                    <a:pt x="2973" y="483"/>
                  </a:lnTo>
                  <a:lnTo>
                    <a:pt x="3031" y="425"/>
                  </a:lnTo>
                  <a:lnTo>
                    <a:pt x="3069" y="348"/>
                  </a:lnTo>
                  <a:lnTo>
                    <a:pt x="3089" y="290"/>
                  </a:lnTo>
                  <a:lnTo>
                    <a:pt x="3089" y="213"/>
                  </a:lnTo>
                  <a:lnTo>
                    <a:pt x="3069" y="136"/>
                  </a:lnTo>
                  <a:lnTo>
                    <a:pt x="3031" y="58"/>
                  </a:lnTo>
                  <a:lnTo>
                    <a:pt x="2992" y="39"/>
                  </a:lnTo>
                  <a:lnTo>
                    <a:pt x="2934" y="20"/>
                  </a:lnTo>
                  <a:lnTo>
                    <a:pt x="2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35"/>
            <p:cNvSpPr/>
            <p:nvPr/>
          </p:nvSpPr>
          <p:spPr>
            <a:xfrm>
              <a:off x="2305000" y="1717525"/>
              <a:ext cx="77225" cy="37675"/>
            </a:xfrm>
            <a:custGeom>
              <a:avLst/>
              <a:gdLst/>
              <a:ahLst/>
              <a:cxnLst/>
              <a:rect l="l" t="t" r="r" b="b"/>
              <a:pathLst>
                <a:path w="3089" h="1507" extrusionOk="0">
                  <a:moveTo>
                    <a:pt x="2934" y="1"/>
                  </a:moveTo>
                  <a:lnTo>
                    <a:pt x="1873" y="290"/>
                  </a:lnTo>
                  <a:lnTo>
                    <a:pt x="850" y="618"/>
                  </a:lnTo>
                  <a:lnTo>
                    <a:pt x="541" y="753"/>
                  </a:lnTo>
                  <a:lnTo>
                    <a:pt x="251" y="908"/>
                  </a:lnTo>
                  <a:lnTo>
                    <a:pt x="136" y="1004"/>
                  </a:lnTo>
                  <a:lnTo>
                    <a:pt x="78" y="1081"/>
                  </a:lnTo>
                  <a:lnTo>
                    <a:pt x="39" y="1139"/>
                  </a:lnTo>
                  <a:lnTo>
                    <a:pt x="20" y="1217"/>
                  </a:lnTo>
                  <a:lnTo>
                    <a:pt x="0" y="1294"/>
                  </a:lnTo>
                  <a:lnTo>
                    <a:pt x="20" y="1371"/>
                  </a:lnTo>
                  <a:lnTo>
                    <a:pt x="78" y="1429"/>
                  </a:lnTo>
                  <a:lnTo>
                    <a:pt x="116" y="1467"/>
                  </a:lnTo>
                  <a:lnTo>
                    <a:pt x="174" y="1487"/>
                  </a:lnTo>
                  <a:lnTo>
                    <a:pt x="290" y="1506"/>
                  </a:lnTo>
                  <a:lnTo>
                    <a:pt x="502" y="1506"/>
                  </a:lnTo>
                  <a:lnTo>
                    <a:pt x="715" y="1467"/>
                  </a:lnTo>
                  <a:lnTo>
                    <a:pt x="927" y="1410"/>
                  </a:lnTo>
                  <a:lnTo>
                    <a:pt x="1120" y="1332"/>
                  </a:lnTo>
                  <a:lnTo>
                    <a:pt x="1313" y="1255"/>
                  </a:lnTo>
                  <a:lnTo>
                    <a:pt x="1525" y="1159"/>
                  </a:lnTo>
                  <a:lnTo>
                    <a:pt x="1892" y="927"/>
                  </a:lnTo>
                  <a:lnTo>
                    <a:pt x="2896" y="329"/>
                  </a:lnTo>
                  <a:lnTo>
                    <a:pt x="3031" y="232"/>
                  </a:lnTo>
                  <a:lnTo>
                    <a:pt x="3069" y="194"/>
                  </a:lnTo>
                  <a:lnTo>
                    <a:pt x="3089" y="155"/>
                  </a:lnTo>
                  <a:lnTo>
                    <a:pt x="3089" y="116"/>
                  </a:lnTo>
                  <a:lnTo>
                    <a:pt x="3069" y="78"/>
                  </a:lnTo>
                  <a:lnTo>
                    <a:pt x="3050" y="39"/>
                  </a:lnTo>
                  <a:lnTo>
                    <a:pt x="3011" y="20"/>
                  </a:lnTo>
                  <a:lnTo>
                    <a:pt x="29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35"/>
            <p:cNvSpPr/>
            <p:nvPr/>
          </p:nvSpPr>
          <p:spPr>
            <a:xfrm>
              <a:off x="2380750" y="1714625"/>
              <a:ext cx="82550" cy="20775"/>
            </a:xfrm>
            <a:custGeom>
              <a:avLst/>
              <a:gdLst/>
              <a:ahLst/>
              <a:cxnLst/>
              <a:rect l="l" t="t" r="r" b="b"/>
              <a:pathLst>
                <a:path w="3302" h="831" extrusionOk="0">
                  <a:moveTo>
                    <a:pt x="1448" y="1"/>
                  </a:moveTo>
                  <a:lnTo>
                    <a:pt x="290" y="39"/>
                  </a:lnTo>
                  <a:lnTo>
                    <a:pt x="117" y="59"/>
                  </a:lnTo>
                  <a:lnTo>
                    <a:pt x="59" y="78"/>
                  </a:lnTo>
                  <a:lnTo>
                    <a:pt x="39" y="97"/>
                  </a:lnTo>
                  <a:lnTo>
                    <a:pt x="1" y="136"/>
                  </a:lnTo>
                  <a:lnTo>
                    <a:pt x="1" y="175"/>
                  </a:lnTo>
                  <a:lnTo>
                    <a:pt x="1" y="213"/>
                  </a:lnTo>
                  <a:lnTo>
                    <a:pt x="20" y="252"/>
                  </a:lnTo>
                  <a:lnTo>
                    <a:pt x="59" y="290"/>
                  </a:lnTo>
                  <a:lnTo>
                    <a:pt x="97" y="310"/>
                  </a:lnTo>
                  <a:lnTo>
                    <a:pt x="1159" y="580"/>
                  </a:lnTo>
                  <a:lnTo>
                    <a:pt x="2220" y="792"/>
                  </a:lnTo>
                  <a:lnTo>
                    <a:pt x="2548" y="831"/>
                  </a:lnTo>
                  <a:lnTo>
                    <a:pt x="2877" y="831"/>
                  </a:lnTo>
                  <a:lnTo>
                    <a:pt x="3031" y="792"/>
                  </a:lnTo>
                  <a:lnTo>
                    <a:pt x="3108" y="773"/>
                  </a:lnTo>
                  <a:lnTo>
                    <a:pt x="3166" y="734"/>
                  </a:lnTo>
                  <a:lnTo>
                    <a:pt x="3224" y="676"/>
                  </a:lnTo>
                  <a:lnTo>
                    <a:pt x="3282" y="618"/>
                  </a:lnTo>
                  <a:lnTo>
                    <a:pt x="3301" y="541"/>
                  </a:lnTo>
                  <a:lnTo>
                    <a:pt x="3282" y="464"/>
                  </a:lnTo>
                  <a:lnTo>
                    <a:pt x="3263" y="406"/>
                  </a:lnTo>
                  <a:lnTo>
                    <a:pt x="3224" y="368"/>
                  </a:lnTo>
                  <a:lnTo>
                    <a:pt x="3127" y="290"/>
                  </a:lnTo>
                  <a:lnTo>
                    <a:pt x="2934" y="194"/>
                  </a:lnTo>
                  <a:lnTo>
                    <a:pt x="2741" y="117"/>
                  </a:lnTo>
                  <a:lnTo>
                    <a:pt x="2529" y="59"/>
                  </a:lnTo>
                  <a:lnTo>
                    <a:pt x="2317" y="20"/>
                  </a:lnTo>
                  <a:lnTo>
                    <a:pt x="21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35"/>
            <p:cNvSpPr/>
            <p:nvPr/>
          </p:nvSpPr>
          <p:spPr>
            <a:xfrm>
              <a:off x="2299700" y="1704500"/>
              <a:ext cx="82525" cy="20300"/>
            </a:xfrm>
            <a:custGeom>
              <a:avLst/>
              <a:gdLst/>
              <a:ahLst/>
              <a:cxnLst/>
              <a:rect l="l" t="t" r="r" b="b"/>
              <a:pathLst>
                <a:path w="3301" h="812" extrusionOk="0">
                  <a:moveTo>
                    <a:pt x="753" y="0"/>
                  </a:moveTo>
                  <a:lnTo>
                    <a:pt x="425" y="20"/>
                  </a:lnTo>
                  <a:lnTo>
                    <a:pt x="251" y="39"/>
                  </a:lnTo>
                  <a:lnTo>
                    <a:pt x="174" y="58"/>
                  </a:lnTo>
                  <a:lnTo>
                    <a:pt x="116" y="97"/>
                  </a:lnTo>
                  <a:lnTo>
                    <a:pt x="58" y="155"/>
                  </a:lnTo>
                  <a:lnTo>
                    <a:pt x="19" y="232"/>
                  </a:lnTo>
                  <a:lnTo>
                    <a:pt x="0" y="309"/>
                  </a:lnTo>
                  <a:lnTo>
                    <a:pt x="19" y="386"/>
                  </a:lnTo>
                  <a:lnTo>
                    <a:pt x="39" y="425"/>
                  </a:lnTo>
                  <a:lnTo>
                    <a:pt x="77" y="483"/>
                  </a:lnTo>
                  <a:lnTo>
                    <a:pt x="174" y="541"/>
                  </a:lnTo>
                  <a:lnTo>
                    <a:pt x="348" y="637"/>
                  </a:lnTo>
                  <a:lnTo>
                    <a:pt x="560" y="715"/>
                  </a:lnTo>
                  <a:lnTo>
                    <a:pt x="772" y="773"/>
                  </a:lnTo>
                  <a:lnTo>
                    <a:pt x="984" y="792"/>
                  </a:lnTo>
                  <a:lnTo>
                    <a:pt x="1197" y="811"/>
                  </a:lnTo>
                  <a:lnTo>
                    <a:pt x="1409" y="811"/>
                  </a:lnTo>
                  <a:lnTo>
                    <a:pt x="1853" y="792"/>
                  </a:lnTo>
                  <a:lnTo>
                    <a:pt x="3011" y="753"/>
                  </a:lnTo>
                  <a:lnTo>
                    <a:pt x="3185" y="715"/>
                  </a:lnTo>
                  <a:lnTo>
                    <a:pt x="3243" y="715"/>
                  </a:lnTo>
                  <a:lnTo>
                    <a:pt x="3262" y="676"/>
                  </a:lnTo>
                  <a:lnTo>
                    <a:pt x="3281" y="637"/>
                  </a:lnTo>
                  <a:lnTo>
                    <a:pt x="3301" y="599"/>
                  </a:lnTo>
                  <a:lnTo>
                    <a:pt x="3301" y="560"/>
                  </a:lnTo>
                  <a:lnTo>
                    <a:pt x="3281" y="522"/>
                  </a:lnTo>
                  <a:lnTo>
                    <a:pt x="3243" y="502"/>
                  </a:lnTo>
                  <a:lnTo>
                    <a:pt x="3204" y="483"/>
                  </a:lnTo>
                  <a:lnTo>
                    <a:pt x="2143" y="232"/>
                  </a:lnTo>
                  <a:lnTo>
                    <a:pt x="1062" y="39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35"/>
            <p:cNvSpPr/>
            <p:nvPr/>
          </p:nvSpPr>
          <p:spPr>
            <a:xfrm>
              <a:off x="2380750" y="1717525"/>
              <a:ext cx="66125" cy="55525"/>
            </a:xfrm>
            <a:custGeom>
              <a:avLst/>
              <a:gdLst/>
              <a:ahLst/>
              <a:cxnLst/>
              <a:rect l="l" t="t" r="r" b="b"/>
              <a:pathLst>
                <a:path w="2645" h="2221" extrusionOk="0">
                  <a:moveTo>
                    <a:pt x="97" y="1"/>
                  </a:moveTo>
                  <a:lnTo>
                    <a:pt x="59" y="20"/>
                  </a:lnTo>
                  <a:lnTo>
                    <a:pt x="20" y="59"/>
                  </a:lnTo>
                  <a:lnTo>
                    <a:pt x="1" y="97"/>
                  </a:lnTo>
                  <a:lnTo>
                    <a:pt x="1" y="136"/>
                  </a:lnTo>
                  <a:lnTo>
                    <a:pt x="1" y="174"/>
                  </a:lnTo>
                  <a:lnTo>
                    <a:pt x="39" y="213"/>
                  </a:lnTo>
                  <a:lnTo>
                    <a:pt x="792" y="1004"/>
                  </a:lnTo>
                  <a:lnTo>
                    <a:pt x="1564" y="1757"/>
                  </a:lnTo>
                  <a:lnTo>
                    <a:pt x="1815" y="1969"/>
                  </a:lnTo>
                  <a:lnTo>
                    <a:pt x="2105" y="2143"/>
                  </a:lnTo>
                  <a:lnTo>
                    <a:pt x="2240" y="2201"/>
                  </a:lnTo>
                  <a:lnTo>
                    <a:pt x="2317" y="2220"/>
                  </a:lnTo>
                  <a:lnTo>
                    <a:pt x="2471" y="2220"/>
                  </a:lnTo>
                  <a:lnTo>
                    <a:pt x="2548" y="2182"/>
                  </a:lnTo>
                  <a:lnTo>
                    <a:pt x="2606" y="2124"/>
                  </a:lnTo>
                  <a:lnTo>
                    <a:pt x="2645" y="2066"/>
                  </a:lnTo>
                  <a:lnTo>
                    <a:pt x="2645" y="2008"/>
                  </a:lnTo>
                  <a:lnTo>
                    <a:pt x="2645" y="1950"/>
                  </a:lnTo>
                  <a:lnTo>
                    <a:pt x="2606" y="1834"/>
                  </a:lnTo>
                  <a:lnTo>
                    <a:pt x="2491" y="1641"/>
                  </a:lnTo>
                  <a:lnTo>
                    <a:pt x="2375" y="1467"/>
                  </a:lnTo>
                  <a:lnTo>
                    <a:pt x="2220" y="1313"/>
                  </a:lnTo>
                  <a:lnTo>
                    <a:pt x="2066" y="1178"/>
                  </a:lnTo>
                  <a:lnTo>
                    <a:pt x="1892" y="1043"/>
                  </a:lnTo>
                  <a:lnTo>
                    <a:pt x="1718" y="927"/>
                  </a:lnTo>
                  <a:lnTo>
                    <a:pt x="1332" y="695"/>
                  </a:lnTo>
                  <a:lnTo>
                    <a:pt x="348" y="97"/>
                  </a:lnTo>
                  <a:lnTo>
                    <a:pt x="174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35"/>
            <p:cNvSpPr/>
            <p:nvPr/>
          </p:nvSpPr>
          <p:spPr>
            <a:xfrm>
              <a:off x="2315625" y="1666875"/>
              <a:ext cx="67075" cy="54525"/>
            </a:xfrm>
            <a:custGeom>
              <a:avLst/>
              <a:gdLst/>
              <a:ahLst/>
              <a:cxnLst/>
              <a:rect l="l" t="t" r="r" b="b"/>
              <a:pathLst>
                <a:path w="2683" h="2181" extrusionOk="0">
                  <a:moveTo>
                    <a:pt x="251" y="0"/>
                  </a:moveTo>
                  <a:lnTo>
                    <a:pt x="174" y="19"/>
                  </a:lnTo>
                  <a:lnTo>
                    <a:pt x="97" y="58"/>
                  </a:lnTo>
                  <a:lnTo>
                    <a:pt x="39" y="97"/>
                  </a:lnTo>
                  <a:lnTo>
                    <a:pt x="19" y="174"/>
                  </a:lnTo>
                  <a:lnTo>
                    <a:pt x="0" y="232"/>
                  </a:lnTo>
                  <a:lnTo>
                    <a:pt x="19" y="290"/>
                  </a:lnTo>
                  <a:lnTo>
                    <a:pt x="58" y="386"/>
                  </a:lnTo>
                  <a:lnTo>
                    <a:pt x="154" y="579"/>
                  </a:lnTo>
                  <a:lnTo>
                    <a:pt x="290" y="753"/>
                  </a:lnTo>
                  <a:lnTo>
                    <a:pt x="444" y="907"/>
                  </a:lnTo>
                  <a:lnTo>
                    <a:pt x="598" y="1042"/>
                  </a:lnTo>
                  <a:lnTo>
                    <a:pt x="772" y="1177"/>
                  </a:lnTo>
                  <a:lnTo>
                    <a:pt x="965" y="1293"/>
                  </a:lnTo>
                  <a:lnTo>
                    <a:pt x="1332" y="1525"/>
                  </a:lnTo>
                  <a:lnTo>
                    <a:pt x="2355" y="2085"/>
                  </a:lnTo>
                  <a:lnTo>
                    <a:pt x="2509" y="2181"/>
                  </a:lnTo>
                  <a:lnTo>
                    <a:pt x="2606" y="2181"/>
                  </a:lnTo>
                  <a:lnTo>
                    <a:pt x="2625" y="2162"/>
                  </a:lnTo>
                  <a:lnTo>
                    <a:pt x="2664" y="2123"/>
                  </a:lnTo>
                  <a:lnTo>
                    <a:pt x="2683" y="2085"/>
                  </a:lnTo>
                  <a:lnTo>
                    <a:pt x="2683" y="2046"/>
                  </a:lnTo>
                  <a:lnTo>
                    <a:pt x="2683" y="2007"/>
                  </a:lnTo>
                  <a:lnTo>
                    <a:pt x="2644" y="1969"/>
                  </a:lnTo>
                  <a:lnTo>
                    <a:pt x="1892" y="1197"/>
                  </a:lnTo>
                  <a:lnTo>
                    <a:pt x="1100" y="444"/>
                  </a:lnTo>
                  <a:lnTo>
                    <a:pt x="830" y="251"/>
                  </a:lnTo>
                  <a:lnTo>
                    <a:pt x="560" y="77"/>
                  </a:lnTo>
                  <a:lnTo>
                    <a:pt x="405" y="19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35"/>
            <p:cNvSpPr/>
            <p:nvPr/>
          </p:nvSpPr>
          <p:spPr>
            <a:xfrm>
              <a:off x="2366750" y="1707400"/>
              <a:ext cx="29950" cy="29925"/>
            </a:xfrm>
            <a:custGeom>
              <a:avLst/>
              <a:gdLst/>
              <a:ahLst/>
              <a:cxnLst/>
              <a:rect l="l" t="t" r="r" b="b"/>
              <a:pathLst>
                <a:path w="1198" h="1197" extrusionOk="0">
                  <a:moveTo>
                    <a:pt x="599" y="0"/>
                  </a:moveTo>
                  <a:lnTo>
                    <a:pt x="484" y="20"/>
                  </a:lnTo>
                  <a:lnTo>
                    <a:pt x="368" y="58"/>
                  </a:lnTo>
                  <a:lnTo>
                    <a:pt x="271" y="116"/>
                  </a:lnTo>
                  <a:lnTo>
                    <a:pt x="175" y="174"/>
                  </a:lnTo>
                  <a:lnTo>
                    <a:pt x="117" y="270"/>
                  </a:lnTo>
                  <a:lnTo>
                    <a:pt x="59" y="367"/>
                  </a:lnTo>
                  <a:lnTo>
                    <a:pt x="20" y="483"/>
                  </a:lnTo>
                  <a:lnTo>
                    <a:pt x="1" y="599"/>
                  </a:lnTo>
                  <a:lnTo>
                    <a:pt x="20" y="714"/>
                  </a:lnTo>
                  <a:lnTo>
                    <a:pt x="59" y="830"/>
                  </a:lnTo>
                  <a:lnTo>
                    <a:pt x="117" y="927"/>
                  </a:lnTo>
                  <a:lnTo>
                    <a:pt x="175" y="1023"/>
                  </a:lnTo>
                  <a:lnTo>
                    <a:pt x="271" y="1081"/>
                  </a:lnTo>
                  <a:lnTo>
                    <a:pt x="368" y="1139"/>
                  </a:lnTo>
                  <a:lnTo>
                    <a:pt x="484" y="1178"/>
                  </a:lnTo>
                  <a:lnTo>
                    <a:pt x="599" y="1197"/>
                  </a:lnTo>
                  <a:lnTo>
                    <a:pt x="715" y="1178"/>
                  </a:lnTo>
                  <a:lnTo>
                    <a:pt x="831" y="1139"/>
                  </a:lnTo>
                  <a:lnTo>
                    <a:pt x="927" y="1081"/>
                  </a:lnTo>
                  <a:lnTo>
                    <a:pt x="1024" y="1023"/>
                  </a:lnTo>
                  <a:lnTo>
                    <a:pt x="1082" y="927"/>
                  </a:lnTo>
                  <a:lnTo>
                    <a:pt x="1140" y="830"/>
                  </a:lnTo>
                  <a:lnTo>
                    <a:pt x="1178" y="714"/>
                  </a:lnTo>
                  <a:lnTo>
                    <a:pt x="1198" y="599"/>
                  </a:lnTo>
                  <a:lnTo>
                    <a:pt x="1178" y="483"/>
                  </a:lnTo>
                  <a:lnTo>
                    <a:pt x="1140" y="367"/>
                  </a:lnTo>
                  <a:lnTo>
                    <a:pt x="1082" y="270"/>
                  </a:lnTo>
                  <a:lnTo>
                    <a:pt x="1024" y="174"/>
                  </a:lnTo>
                  <a:lnTo>
                    <a:pt x="927" y="116"/>
                  </a:lnTo>
                  <a:lnTo>
                    <a:pt x="831" y="58"/>
                  </a:lnTo>
                  <a:lnTo>
                    <a:pt x="715" y="20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35"/>
            <p:cNvSpPr/>
            <p:nvPr/>
          </p:nvSpPr>
          <p:spPr>
            <a:xfrm>
              <a:off x="1959525" y="2551800"/>
              <a:ext cx="33800" cy="78675"/>
            </a:xfrm>
            <a:custGeom>
              <a:avLst/>
              <a:gdLst/>
              <a:ahLst/>
              <a:cxnLst/>
              <a:rect l="l" t="t" r="r" b="b"/>
              <a:pathLst>
                <a:path w="1352" h="3147" extrusionOk="0">
                  <a:moveTo>
                    <a:pt x="232" y="1"/>
                  </a:moveTo>
                  <a:lnTo>
                    <a:pt x="154" y="20"/>
                  </a:lnTo>
                  <a:lnTo>
                    <a:pt x="97" y="59"/>
                  </a:lnTo>
                  <a:lnTo>
                    <a:pt x="58" y="97"/>
                  </a:lnTo>
                  <a:lnTo>
                    <a:pt x="39" y="155"/>
                  </a:lnTo>
                  <a:lnTo>
                    <a:pt x="0" y="271"/>
                  </a:lnTo>
                  <a:lnTo>
                    <a:pt x="0" y="483"/>
                  </a:lnTo>
                  <a:lnTo>
                    <a:pt x="19" y="696"/>
                  </a:lnTo>
                  <a:lnTo>
                    <a:pt x="58" y="908"/>
                  </a:lnTo>
                  <a:lnTo>
                    <a:pt x="116" y="1101"/>
                  </a:lnTo>
                  <a:lnTo>
                    <a:pt x="193" y="1313"/>
                  </a:lnTo>
                  <a:lnTo>
                    <a:pt x="290" y="1506"/>
                  </a:lnTo>
                  <a:lnTo>
                    <a:pt x="483" y="1912"/>
                  </a:lnTo>
                  <a:lnTo>
                    <a:pt x="1023" y="2935"/>
                  </a:lnTo>
                  <a:lnTo>
                    <a:pt x="1119" y="3089"/>
                  </a:lnTo>
                  <a:lnTo>
                    <a:pt x="1158" y="3128"/>
                  </a:lnTo>
                  <a:lnTo>
                    <a:pt x="1197" y="3147"/>
                  </a:lnTo>
                  <a:lnTo>
                    <a:pt x="1235" y="3147"/>
                  </a:lnTo>
                  <a:lnTo>
                    <a:pt x="1274" y="3128"/>
                  </a:lnTo>
                  <a:lnTo>
                    <a:pt x="1293" y="3108"/>
                  </a:lnTo>
                  <a:lnTo>
                    <a:pt x="1332" y="3089"/>
                  </a:lnTo>
                  <a:lnTo>
                    <a:pt x="1351" y="3050"/>
                  </a:lnTo>
                  <a:lnTo>
                    <a:pt x="1351" y="2993"/>
                  </a:lnTo>
                  <a:lnTo>
                    <a:pt x="1119" y="1931"/>
                  </a:lnTo>
                  <a:lnTo>
                    <a:pt x="849" y="869"/>
                  </a:lnTo>
                  <a:lnTo>
                    <a:pt x="733" y="561"/>
                  </a:lnTo>
                  <a:lnTo>
                    <a:pt x="598" y="271"/>
                  </a:lnTo>
                  <a:lnTo>
                    <a:pt x="502" y="136"/>
                  </a:lnTo>
                  <a:lnTo>
                    <a:pt x="444" y="78"/>
                  </a:lnTo>
                  <a:lnTo>
                    <a:pt x="386" y="39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5"/>
            <p:cNvSpPr/>
            <p:nvPr/>
          </p:nvSpPr>
          <p:spPr>
            <a:xfrm>
              <a:off x="1989425" y="2628525"/>
              <a:ext cx="34775" cy="78200"/>
            </a:xfrm>
            <a:custGeom>
              <a:avLst/>
              <a:gdLst/>
              <a:ahLst/>
              <a:cxnLst/>
              <a:rect l="l" t="t" r="r" b="b"/>
              <a:pathLst>
                <a:path w="1391" h="3128" extrusionOk="0">
                  <a:moveTo>
                    <a:pt x="78" y="1"/>
                  </a:moveTo>
                  <a:lnTo>
                    <a:pt x="39" y="20"/>
                  </a:lnTo>
                  <a:lnTo>
                    <a:pt x="1" y="59"/>
                  </a:lnTo>
                  <a:lnTo>
                    <a:pt x="1" y="97"/>
                  </a:lnTo>
                  <a:lnTo>
                    <a:pt x="1" y="136"/>
                  </a:lnTo>
                  <a:lnTo>
                    <a:pt x="232" y="1217"/>
                  </a:lnTo>
                  <a:lnTo>
                    <a:pt x="522" y="2259"/>
                  </a:lnTo>
                  <a:lnTo>
                    <a:pt x="638" y="2568"/>
                  </a:lnTo>
                  <a:lnTo>
                    <a:pt x="792" y="2857"/>
                  </a:lnTo>
                  <a:lnTo>
                    <a:pt x="889" y="2992"/>
                  </a:lnTo>
                  <a:lnTo>
                    <a:pt x="946" y="3050"/>
                  </a:lnTo>
                  <a:lnTo>
                    <a:pt x="1004" y="3089"/>
                  </a:lnTo>
                  <a:lnTo>
                    <a:pt x="1082" y="3108"/>
                  </a:lnTo>
                  <a:lnTo>
                    <a:pt x="1159" y="3127"/>
                  </a:lnTo>
                  <a:lnTo>
                    <a:pt x="1236" y="3108"/>
                  </a:lnTo>
                  <a:lnTo>
                    <a:pt x="1294" y="3070"/>
                  </a:lnTo>
                  <a:lnTo>
                    <a:pt x="1332" y="3012"/>
                  </a:lnTo>
                  <a:lnTo>
                    <a:pt x="1352" y="2973"/>
                  </a:lnTo>
                  <a:lnTo>
                    <a:pt x="1371" y="2857"/>
                  </a:lnTo>
                  <a:lnTo>
                    <a:pt x="1390" y="2645"/>
                  </a:lnTo>
                  <a:lnTo>
                    <a:pt x="1371" y="2433"/>
                  </a:lnTo>
                  <a:lnTo>
                    <a:pt x="1313" y="2220"/>
                  </a:lnTo>
                  <a:lnTo>
                    <a:pt x="1255" y="2008"/>
                  </a:lnTo>
                  <a:lnTo>
                    <a:pt x="1178" y="1815"/>
                  </a:lnTo>
                  <a:lnTo>
                    <a:pt x="1082" y="1603"/>
                  </a:lnTo>
                  <a:lnTo>
                    <a:pt x="869" y="1217"/>
                  </a:lnTo>
                  <a:lnTo>
                    <a:pt x="309" y="213"/>
                  </a:lnTo>
                  <a:lnTo>
                    <a:pt x="213" y="59"/>
                  </a:lnTo>
                  <a:lnTo>
                    <a:pt x="194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5"/>
            <p:cNvSpPr/>
            <p:nvPr/>
          </p:nvSpPr>
          <p:spPr>
            <a:xfrm>
              <a:off x="1987975" y="2548425"/>
              <a:ext cx="25125" cy="81100"/>
            </a:xfrm>
            <a:custGeom>
              <a:avLst/>
              <a:gdLst/>
              <a:ahLst/>
              <a:cxnLst/>
              <a:rect l="l" t="t" r="r" b="b"/>
              <a:pathLst>
                <a:path w="1005" h="3244" extrusionOk="0">
                  <a:moveTo>
                    <a:pt x="696" y="1"/>
                  </a:moveTo>
                  <a:lnTo>
                    <a:pt x="638" y="20"/>
                  </a:lnTo>
                  <a:lnTo>
                    <a:pt x="599" y="59"/>
                  </a:lnTo>
                  <a:lnTo>
                    <a:pt x="503" y="155"/>
                  </a:lnTo>
                  <a:lnTo>
                    <a:pt x="387" y="329"/>
                  </a:lnTo>
                  <a:lnTo>
                    <a:pt x="290" y="522"/>
                  </a:lnTo>
                  <a:lnTo>
                    <a:pt x="232" y="715"/>
                  </a:lnTo>
                  <a:lnTo>
                    <a:pt x="174" y="927"/>
                  </a:lnTo>
                  <a:lnTo>
                    <a:pt x="136" y="1140"/>
                  </a:lnTo>
                  <a:lnTo>
                    <a:pt x="97" y="1352"/>
                  </a:lnTo>
                  <a:lnTo>
                    <a:pt x="78" y="1796"/>
                  </a:lnTo>
                  <a:lnTo>
                    <a:pt x="1" y="2954"/>
                  </a:lnTo>
                  <a:lnTo>
                    <a:pt x="1" y="3128"/>
                  </a:lnTo>
                  <a:lnTo>
                    <a:pt x="20" y="3185"/>
                  </a:lnTo>
                  <a:lnTo>
                    <a:pt x="39" y="3224"/>
                  </a:lnTo>
                  <a:lnTo>
                    <a:pt x="78" y="3243"/>
                  </a:lnTo>
                  <a:lnTo>
                    <a:pt x="194" y="3243"/>
                  </a:lnTo>
                  <a:lnTo>
                    <a:pt x="232" y="3205"/>
                  </a:lnTo>
                  <a:lnTo>
                    <a:pt x="252" y="3166"/>
                  </a:lnTo>
                  <a:lnTo>
                    <a:pt x="599" y="2143"/>
                  </a:lnTo>
                  <a:lnTo>
                    <a:pt x="927" y="1101"/>
                  </a:lnTo>
                  <a:lnTo>
                    <a:pt x="985" y="773"/>
                  </a:lnTo>
                  <a:lnTo>
                    <a:pt x="1004" y="464"/>
                  </a:lnTo>
                  <a:lnTo>
                    <a:pt x="1004" y="290"/>
                  </a:lnTo>
                  <a:lnTo>
                    <a:pt x="985" y="213"/>
                  </a:lnTo>
                  <a:lnTo>
                    <a:pt x="947" y="136"/>
                  </a:lnTo>
                  <a:lnTo>
                    <a:pt x="908" y="78"/>
                  </a:lnTo>
                  <a:lnTo>
                    <a:pt x="831" y="39"/>
                  </a:lnTo>
                  <a:lnTo>
                    <a:pt x="7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5"/>
            <p:cNvSpPr/>
            <p:nvPr/>
          </p:nvSpPr>
          <p:spPr>
            <a:xfrm>
              <a:off x="1970125" y="2628525"/>
              <a:ext cx="24150" cy="81575"/>
            </a:xfrm>
            <a:custGeom>
              <a:avLst/>
              <a:gdLst/>
              <a:ahLst/>
              <a:cxnLst/>
              <a:rect l="l" t="t" r="r" b="b"/>
              <a:pathLst>
                <a:path w="966" h="3263" extrusionOk="0">
                  <a:moveTo>
                    <a:pt x="811" y="1"/>
                  </a:moveTo>
                  <a:lnTo>
                    <a:pt x="773" y="20"/>
                  </a:lnTo>
                  <a:lnTo>
                    <a:pt x="734" y="39"/>
                  </a:lnTo>
                  <a:lnTo>
                    <a:pt x="715" y="78"/>
                  </a:lnTo>
                  <a:lnTo>
                    <a:pt x="387" y="1120"/>
                  </a:lnTo>
                  <a:lnTo>
                    <a:pt x="78" y="2162"/>
                  </a:lnTo>
                  <a:lnTo>
                    <a:pt x="20" y="2491"/>
                  </a:lnTo>
                  <a:lnTo>
                    <a:pt x="1" y="2819"/>
                  </a:lnTo>
                  <a:lnTo>
                    <a:pt x="20" y="2973"/>
                  </a:lnTo>
                  <a:lnTo>
                    <a:pt x="39" y="3050"/>
                  </a:lnTo>
                  <a:lnTo>
                    <a:pt x="78" y="3127"/>
                  </a:lnTo>
                  <a:lnTo>
                    <a:pt x="116" y="3185"/>
                  </a:lnTo>
                  <a:lnTo>
                    <a:pt x="174" y="3224"/>
                  </a:lnTo>
                  <a:lnTo>
                    <a:pt x="252" y="3263"/>
                  </a:lnTo>
                  <a:lnTo>
                    <a:pt x="329" y="3243"/>
                  </a:lnTo>
                  <a:lnTo>
                    <a:pt x="387" y="3224"/>
                  </a:lnTo>
                  <a:lnTo>
                    <a:pt x="425" y="3205"/>
                  </a:lnTo>
                  <a:lnTo>
                    <a:pt x="502" y="3108"/>
                  </a:lnTo>
                  <a:lnTo>
                    <a:pt x="618" y="2934"/>
                  </a:lnTo>
                  <a:lnTo>
                    <a:pt x="715" y="2741"/>
                  </a:lnTo>
                  <a:lnTo>
                    <a:pt x="792" y="2529"/>
                  </a:lnTo>
                  <a:lnTo>
                    <a:pt x="831" y="2317"/>
                  </a:lnTo>
                  <a:lnTo>
                    <a:pt x="869" y="2105"/>
                  </a:lnTo>
                  <a:lnTo>
                    <a:pt x="888" y="1892"/>
                  </a:lnTo>
                  <a:lnTo>
                    <a:pt x="927" y="1448"/>
                  </a:lnTo>
                  <a:lnTo>
                    <a:pt x="966" y="290"/>
                  </a:lnTo>
                  <a:lnTo>
                    <a:pt x="966" y="117"/>
                  </a:lnTo>
                  <a:lnTo>
                    <a:pt x="946" y="59"/>
                  </a:lnTo>
                  <a:lnTo>
                    <a:pt x="927" y="39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5"/>
            <p:cNvSpPr/>
            <p:nvPr/>
          </p:nvSpPr>
          <p:spPr>
            <a:xfrm>
              <a:off x="1989425" y="2564350"/>
              <a:ext cx="56475" cy="65650"/>
            </a:xfrm>
            <a:custGeom>
              <a:avLst/>
              <a:gdLst/>
              <a:ahLst/>
              <a:cxnLst/>
              <a:rect l="l" t="t" r="r" b="b"/>
              <a:pathLst>
                <a:path w="2259" h="2626" extrusionOk="0">
                  <a:moveTo>
                    <a:pt x="2047" y="1"/>
                  </a:moveTo>
                  <a:lnTo>
                    <a:pt x="1989" y="20"/>
                  </a:lnTo>
                  <a:lnTo>
                    <a:pt x="1873" y="39"/>
                  </a:lnTo>
                  <a:lnTo>
                    <a:pt x="1680" y="155"/>
                  </a:lnTo>
                  <a:lnTo>
                    <a:pt x="1506" y="271"/>
                  </a:lnTo>
                  <a:lnTo>
                    <a:pt x="1352" y="406"/>
                  </a:lnTo>
                  <a:lnTo>
                    <a:pt x="1197" y="580"/>
                  </a:lnTo>
                  <a:lnTo>
                    <a:pt x="1062" y="753"/>
                  </a:lnTo>
                  <a:lnTo>
                    <a:pt x="946" y="927"/>
                  </a:lnTo>
                  <a:lnTo>
                    <a:pt x="715" y="1294"/>
                  </a:lnTo>
                  <a:lnTo>
                    <a:pt x="97" y="2278"/>
                  </a:lnTo>
                  <a:lnTo>
                    <a:pt x="20" y="2433"/>
                  </a:lnTo>
                  <a:lnTo>
                    <a:pt x="1" y="2491"/>
                  </a:lnTo>
                  <a:lnTo>
                    <a:pt x="1" y="2529"/>
                  </a:lnTo>
                  <a:lnTo>
                    <a:pt x="20" y="2568"/>
                  </a:lnTo>
                  <a:lnTo>
                    <a:pt x="59" y="2587"/>
                  </a:lnTo>
                  <a:lnTo>
                    <a:pt x="78" y="2606"/>
                  </a:lnTo>
                  <a:lnTo>
                    <a:pt x="116" y="2626"/>
                  </a:lnTo>
                  <a:lnTo>
                    <a:pt x="174" y="2606"/>
                  </a:lnTo>
                  <a:lnTo>
                    <a:pt x="213" y="2587"/>
                  </a:lnTo>
                  <a:lnTo>
                    <a:pt x="1004" y="1854"/>
                  </a:lnTo>
                  <a:lnTo>
                    <a:pt x="1776" y="1082"/>
                  </a:lnTo>
                  <a:lnTo>
                    <a:pt x="1989" y="831"/>
                  </a:lnTo>
                  <a:lnTo>
                    <a:pt x="2162" y="560"/>
                  </a:lnTo>
                  <a:lnTo>
                    <a:pt x="2240" y="406"/>
                  </a:lnTo>
                  <a:lnTo>
                    <a:pt x="2259" y="329"/>
                  </a:lnTo>
                  <a:lnTo>
                    <a:pt x="2259" y="252"/>
                  </a:lnTo>
                  <a:lnTo>
                    <a:pt x="2240" y="174"/>
                  </a:lnTo>
                  <a:lnTo>
                    <a:pt x="2220" y="97"/>
                  </a:lnTo>
                  <a:lnTo>
                    <a:pt x="2162" y="39"/>
                  </a:lnTo>
                  <a:lnTo>
                    <a:pt x="2085" y="20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35"/>
            <p:cNvSpPr/>
            <p:nvPr/>
          </p:nvSpPr>
          <p:spPr>
            <a:xfrm>
              <a:off x="1937325" y="2627575"/>
              <a:ext cx="56000" cy="66600"/>
            </a:xfrm>
            <a:custGeom>
              <a:avLst/>
              <a:gdLst/>
              <a:ahLst/>
              <a:cxnLst/>
              <a:rect l="l" t="t" r="r" b="b"/>
              <a:pathLst>
                <a:path w="2240" h="2664" extrusionOk="0">
                  <a:moveTo>
                    <a:pt x="2104" y="0"/>
                  </a:moveTo>
                  <a:lnTo>
                    <a:pt x="2065" y="19"/>
                  </a:lnTo>
                  <a:lnTo>
                    <a:pt x="2027" y="39"/>
                  </a:lnTo>
                  <a:lnTo>
                    <a:pt x="1235" y="791"/>
                  </a:lnTo>
                  <a:lnTo>
                    <a:pt x="483" y="1583"/>
                  </a:lnTo>
                  <a:lnTo>
                    <a:pt x="270" y="1834"/>
                  </a:lnTo>
                  <a:lnTo>
                    <a:pt x="97" y="2104"/>
                  </a:lnTo>
                  <a:lnTo>
                    <a:pt x="39" y="2258"/>
                  </a:lnTo>
                  <a:lnTo>
                    <a:pt x="19" y="2336"/>
                  </a:lnTo>
                  <a:lnTo>
                    <a:pt x="0" y="2413"/>
                  </a:lnTo>
                  <a:lnTo>
                    <a:pt x="19" y="2490"/>
                  </a:lnTo>
                  <a:lnTo>
                    <a:pt x="58" y="2567"/>
                  </a:lnTo>
                  <a:lnTo>
                    <a:pt x="116" y="2625"/>
                  </a:lnTo>
                  <a:lnTo>
                    <a:pt x="174" y="2644"/>
                  </a:lnTo>
                  <a:lnTo>
                    <a:pt x="232" y="2664"/>
                  </a:lnTo>
                  <a:lnTo>
                    <a:pt x="290" y="2644"/>
                  </a:lnTo>
                  <a:lnTo>
                    <a:pt x="405" y="2606"/>
                  </a:lnTo>
                  <a:lnTo>
                    <a:pt x="598" y="2509"/>
                  </a:lnTo>
                  <a:lnTo>
                    <a:pt x="753" y="2374"/>
                  </a:lnTo>
                  <a:lnTo>
                    <a:pt x="927" y="2239"/>
                  </a:lnTo>
                  <a:lnTo>
                    <a:pt x="1062" y="2065"/>
                  </a:lnTo>
                  <a:lnTo>
                    <a:pt x="1197" y="1892"/>
                  </a:lnTo>
                  <a:lnTo>
                    <a:pt x="1313" y="1718"/>
                  </a:lnTo>
                  <a:lnTo>
                    <a:pt x="1544" y="1351"/>
                  </a:lnTo>
                  <a:lnTo>
                    <a:pt x="2143" y="348"/>
                  </a:lnTo>
                  <a:lnTo>
                    <a:pt x="2220" y="193"/>
                  </a:lnTo>
                  <a:lnTo>
                    <a:pt x="2239" y="135"/>
                  </a:lnTo>
                  <a:lnTo>
                    <a:pt x="2220" y="97"/>
                  </a:lnTo>
                  <a:lnTo>
                    <a:pt x="2220" y="58"/>
                  </a:lnTo>
                  <a:lnTo>
                    <a:pt x="2181" y="39"/>
                  </a:lnTo>
                  <a:lnTo>
                    <a:pt x="2143" y="19"/>
                  </a:lnTo>
                  <a:lnTo>
                    <a:pt x="21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35"/>
            <p:cNvSpPr/>
            <p:nvPr/>
          </p:nvSpPr>
          <p:spPr>
            <a:xfrm>
              <a:off x="1990400" y="2594275"/>
              <a:ext cx="77700" cy="36200"/>
            </a:xfrm>
            <a:custGeom>
              <a:avLst/>
              <a:gdLst/>
              <a:ahLst/>
              <a:cxnLst/>
              <a:rect l="l" t="t" r="r" b="b"/>
              <a:pathLst>
                <a:path w="3108" h="1448" extrusionOk="0">
                  <a:moveTo>
                    <a:pt x="2606" y="0"/>
                  </a:moveTo>
                  <a:lnTo>
                    <a:pt x="2394" y="20"/>
                  </a:lnTo>
                  <a:lnTo>
                    <a:pt x="2201" y="78"/>
                  </a:lnTo>
                  <a:lnTo>
                    <a:pt x="1988" y="135"/>
                  </a:lnTo>
                  <a:lnTo>
                    <a:pt x="1795" y="232"/>
                  </a:lnTo>
                  <a:lnTo>
                    <a:pt x="1583" y="328"/>
                  </a:lnTo>
                  <a:lnTo>
                    <a:pt x="1216" y="541"/>
                  </a:lnTo>
                  <a:lnTo>
                    <a:pt x="213" y="1120"/>
                  </a:lnTo>
                  <a:lnTo>
                    <a:pt x="58" y="1216"/>
                  </a:lnTo>
                  <a:lnTo>
                    <a:pt x="20" y="1255"/>
                  </a:lnTo>
                  <a:lnTo>
                    <a:pt x="0" y="1294"/>
                  </a:lnTo>
                  <a:lnTo>
                    <a:pt x="0" y="1332"/>
                  </a:lnTo>
                  <a:lnTo>
                    <a:pt x="20" y="1371"/>
                  </a:lnTo>
                  <a:lnTo>
                    <a:pt x="39" y="1409"/>
                  </a:lnTo>
                  <a:lnTo>
                    <a:pt x="77" y="1429"/>
                  </a:lnTo>
                  <a:lnTo>
                    <a:pt x="116" y="1448"/>
                  </a:lnTo>
                  <a:lnTo>
                    <a:pt x="155" y="1448"/>
                  </a:lnTo>
                  <a:lnTo>
                    <a:pt x="1216" y="1178"/>
                  </a:lnTo>
                  <a:lnTo>
                    <a:pt x="2258" y="869"/>
                  </a:lnTo>
                  <a:lnTo>
                    <a:pt x="2567" y="753"/>
                  </a:lnTo>
                  <a:lnTo>
                    <a:pt x="2838" y="579"/>
                  </a:lnTo>
                  <a:lnTo>
                    <a:pt x="2973" y="483"/>
                  </a:lnTo>
                  <a:lnTo>
                    <a:pt x="3031" y="425"/>
                  </a:lnTo>
                  <a:lnTo>
                    <a:pt x="3069" y="367"/>
                  </a:lnTo>
                  <a:lnTo>
                    <a:pt x="3088" y="290"/>
                  </a:lnTo>
                  <a:lnTo>
                    <a:pt x="3108" y="213"/>
                  </a:lnTo>
                  <a:lnTo>
                    <a:pt x="3088" y="135"/>
                  </a:lnTo>
                  <a:lnTo>
                    <a:pt x="3031" y="78"/>
                  </a:lnTo>
                  <a:lnTo>
                    <a:pt x="2992" y="39"/>
                  </a:lnTo>
                  <a:lnTo>
                    <a:pt x="2934" y="20"/>
                  </a:lnTo>
                  <a:lnTo>
                    <a:pt x="28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35"/>
            <p:cNvSpPr/>
            <p:nvPr/>
          </p:nvSpPr>
          <p:spPr>
            <a:xfrm>
              <a:off x="1915600" y="2626600"/>
              <a:ext cx="76750" cy="37650"/>
            </a:xfrm>
            <a:custGeom>
              <a:avLst/>
              <a:gdLst/>
              <a:ahLst/>
              <a:cxnLst/>
              <a:rect l="l" t="t" r="r" b="b"/>
              <a:pathLst>
                <a:path w="3070" h="1506" extrusionOk="0">
                  <a:moveTo>
                    <a:pt x="2973" y="1"/>
                  </a:moveTo>
                  <a:lnTo>
                    <a:pt x="2915" y="20"/>
                  </a:lnTo>
                  <a:lnTo>
                    <a:pt x="1873" y="290"/>
                  </a:lnTo>
                  <a:lnTo>
                    <a:pt x="831" y="637"/>
                  </a:lnTo>
                  <a:lnTo>
                    <a:pt x="522" y="753"/>
                  </a:lnTo>
                  <a:lnTo>
                    <a:pt x="252" y="927"/>
                  </a:lnTo>
                  <a:lnTo>
                    <a:pt x="116" y="1023"/>
                  </a:lnTo>
                  <a:lnTo>
                    <a:pt x="59" y="1081"/>
                  </a:lnTo>
                  <a:lnTo>
                    <a:pt x="20" y="1139"/>
                  </a:lnTo>
                  <a:lnTo>
                    <a:pt x="1" y="1216"/>
                  </a:lnTo>
                  <a:lnTo>
                    <a:pt x="1" y="1294"/>
                  </a:lnTo>
                  <a:lnTo>
                    <a:pt x="20" y="1371"/>
                  </a:lnTo>
                  <a:lnTo>
                    <a:pt x="59" y="1429"/>
                  </a:lnTo>
                  <a:lnTo>
                    <a:pt x="116" y="1467"/>
                  </a:lnTo>
                  <a:lnTo>
                    <a:pt x="155" y="1487"/>
                  </a:lnTo>
                  <a:lnTo>
                    <a:pt x="271" y="1506"/>
                  </a:lnTo>
                  <a:lnTo>
                    <a:pt x="483" y="1506"/>
                  </a:lnTo>
                  <a:lnTo>
                    <a:pt x="695" y="1467"/>
                  </a:lnTo>
                  <a:lnTo>
                    <a:pt x="908" y="1409"/>
                  </a:lnTo>
                  <a:lnTo>
                    <a:pt x="1120" y="1352"/>
                  </a:lnTo>
                  <a:lnTo>
                    <a:pt x="1313" y="1255"/>
                  </a:lnTo>
                  <a:lnTo>
                    <a:pt x="1506" y="1159"/>
                  </a:lnTo>
                  <a:lnTo>
                    <a:pt x="1892" y="927"/>
                  </a:lnTo>
                  <a:lnTo>
                    <a:pt x="2876" y="329"/>
                  </a:lnTo>
                  <a:lnTo>
                    <a:pt x="3031" y="232"/>
                  </a:lnTo>
                  <a:lnTo>
                    <a:pt x="3050" y="194"/>
                  </a:lnTo>
                  <a:lnTo>
                    <a:pt x="3069" y="155"/>
                  </a:lnTo>
                  <a:lnTo>
                    <a:pt x="3069" y="116"/>
                  </a:lnTo>
                  <a:lnTo>
                    <a:pt x="3069" y="78"/>
                  </a:lnTo>
                  <a:lnTo>
                    <a:pt x="3050" y="39"/>
                  </a:lnTo>
                  <a:lnTo>
                    <a:pt x="3012" y="20"/>
                  </a:lnTo>
                  <a:lnTo>
                    <a:pt x="29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35"/>
            <p:cNvSpPr/>
            <p:nvPr/>
          </p:nvSpPr>
          <p:spPr>
            <a:xfrm>
              <a:off x="1990875" y="2623700"/>
              <a:ext cx="82550" cy="20775"/>
            </a:xfrm>
            <a:custGeom>
              <a:avLst/>
              <a:gdLst/>
              <a:ahLst/>
              <a:cxnLst/>
              <a:rect l="l" t="t" r="r" b="b"/>
              <a:pathLst>
                <a:path w="3302" h="831" extrusionOk="0">
                  <a:moveTo>
                    <a:pt x="1892" y="1"/>
                  </a:moveTo>
                  <a:lnTo>
                    <a:pt x="1448" y="20"/>
                  </a:lnTo>
                  <a:lnTo>
                    <a:pt x="290" y="59"/>
                  </a:lnTo>
                  <a:lnTo>
                    <a:pt x="116" y="78"/>
                  </a:lnTo>
                  <a:lnTo>
                    <a:pt x="78" y="78"/>
                  </a:lnTo>
                  <a:lnTo>
                    <a:pt x="39" y="117"/>
                  </a:lnTo>
                  <a:lnTo>
                    <a:pt x="20" y="136"/>
                  </a:lnTo>
                  <a:lnTo>
                    <a:pt x="1" y="194"/>
                  </a:lnTo>
                  <a:lnTo>
                    <a:pt x="20" y="232"/>
                  </a:lnTo>
                  <a:lnTo>
                    <a:pt x="20" y="271"/>
                  </a:lnTo>
                  <a:lnTo>
                    <a:pt x="58" y="290"/>
                  </a:lnTo>
                  <a:lnTo>
                    <a:pt x="97" y="310"/>
                  </a:lnTo>
                  <a:lnTo>
                    <a:pt x="1159" y="580"/>
                  </a:lnTo>
                  <a:lnTo>
                    <a:pt x="2220" y="792"/>
                  </a:lnTo>
                  <a:lnTo>
                    <a:pt x="2548" y="831"/>
                  </a:lnTo>
                  <a:lnTo>
                    <a:pt x="2876" y="831"/>
                  </a:lnTo>
                  <a:lnTo>
                    <a:pt x="3031" y="811"/>
                  </a:lnTo>
                  <a:lnTo>
                    <a:pt x="3108" y="773"/>
                  </a:lnTo>
                  <a:lnTo>
                    <a:pt x="3185" y="734"/>
                  </a:lnTo>
                  <a:lnTo>
                    <a:pt x="3243" y="676"/>
                  </a:lnTo>
                  <a:lnTo>
                    <a:pt x="3282" y="618"/>
                  </a:lnTo>
                  <a:lnTo>
                    <a:pt x="3301" y="541"/>
                  </a:lnTo>
                  <a:lnTo>
                    <a:pt x="3301" y="464"/>
                  </a:lnTo>
                  <a:lnTo>
                    <a:pt x="3262" y="425"/>
                  </a:lnTo>
                  <a:lnTo>
                    <a:pt x="3224" y="367"/>
                  </a:lnTo>
                  <a:lnTo>
                    <a:pt x="3147" y="310"/>
                  </a:lnTo>
                  <a:lnTo>
                    <a:pt x="2954" y="194"/>
                  </a:lnTo>
                  <a:lnTo>
                    <a:pt x="2761" y="117"/>
                  </a:lnTo>
                  <a:lnTo>
                    <a:pt x="2548" y="78"/>
                  </a:lnTo>
                  <a:lnTo>
                    <a:pt x="2336" y="39"/>
                  </a:lnTo>
                  <a:lnTo>
                    <a:pt x="2124" y="20"/>
                  </a:lnTo>
                  <a:lnTo>
                    <a:pt x="18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35"/>
            <p:cNvSpPr/>
            <p:nvPr/>
          </p:nvSpPr>
          <p:spPr>
            <a:xfrm>
              <a:off x="1909825" y="2613575"/>
              <a:ext cx="82525" cy="20300"/>
            </a:xfrm>
            <a:custGeom>
              <a:avLst/>
              <a:gdLst/>
              <a:ahLst/>
              <a:cxnLst/>
              <a:rect l="l" t="t" r="r" b="b"/>
              <a:pathLst>
                <a:path w="3301" h="812" extrusionOk="0">
                  <a:moveTo>
                    <a:pt x="753" y="0"/>
                  </a:moveTo>
                  <a:lnTo>
                    <a:pt x="425" y="20"/>
                  </a:lnTo>
                  <a:lnTo>
                    <a:pt x="270" y="39"/>
                  </a:lnTo>
                  <a:lnTo>
                    <a:pt x="193" y="78"/>
                  </a:lnTo>
                  <a:lnTo>
                    <a:pt x="116" y="116"/>
                  </a:lnTo>
                  <a:lnTo>
                    <a:pt x="58" y="174"/>
                  </a:lnTo>
                  <a:lnTo>
                    <a:pt x="19" y="232"/>
                  </a:lnTo>
                  <a:lnTo>
                    <a:pt x="0" y="309"/>
                  </a:lnTo>
                  <a:lnTo>
                    <a:pt x="19" y="386"/>
                  </a:lnTo>
                  <a:lnTo>
                    <a:pt x="39" y="444"/>
                  </a:lnTo>
                  <a:lnTo>
                    <a:pt x="77" y="483"/>
                  </a:lnTo>
                  <a:lnTo>
                    <a:pt x="174" y="541"/>
                  </a:lnTo>
                  <a:lnTo>
                    <a:pt x="367" y="657"/>
                  </a:lnTo>
                  <a:lnTo>
                    <a:pt x="560" y="715"/>
                  </a:lnTo>
                  <a:lnTo>
                    <a:pt x="772" y="772"/>
                  </a:lnTo>
                  <a:lnTo>
                    <a:pt x="984" y="811"/>
                  </a:lnTo>
                  <a:lnTo>
                    <a:pt x="1853" y="811"/>
                  </a:lnTo>
                  <a:lnTo>
                    <a:pt x="3011" y="753"/>
                  </a:lnTo>
                  <a:lnTo>
                    <a:pt x="3204" y="734"/>
                  </a:lnTo>
                  <a:lnTo>
                    <a:pt x="3243" y="715"/>
                  </a:lnTo>
                  <a:lnTo>
                    <a:pt x="3281" y="695"/>
                  </a:lnTo>
                  <a:lnTo>
                    <a:pt x="3300" y="657"/>
                  </a:lnTo>
                  <a:lnTo>
                    <a:pt x="3300" y="618"/>
                  </a:lnTo>
                  <a:lnTo>
                    <a:pt x="3300" y="579"/>
                  </a:lnTo>
                  <a:lnTo>
                    <a:pt x="3281" y="541"/>
                  </a:lnTo>
                  <a:lnTo>
                    <a:pt x="3262" y="502"/>
                  </a:lnTo>
                  <a:lnTo>
                    <a:pt x="3204" y="483"/>
                  </a:lnTo>
                  <a:lnTo>
                    <a:pt x="2142" y="232"/>
                  </a:lnTo>
                  <a:lnTo>
                    <a:pt x="1081" y="39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35"/>
            <p:cNvSpPr/>
            <p:nvPr/>
          </p:nvSpPr>
          <p:spPr>
            <a:xfrm>
              <a:off x="1990875" y="2626600"/>
              <a:ext cx="66625" cy="56000"/>
            </a:xfrm>
            <a:custGeom>
              <a:avLst/>
              <a:gdLst/>
              <a:ahLst/>
              <a:cxnLst/>
              <a:rect l="l" t="t" r="r" b="b"/>
              <a:pathLst>
                <a:path w="2665" h="2240" extrusionOk="0">
                  <a:moveTo>
                    <a:pt x="136" y="1"/>
                  </a:moveTo>
                  <a:lnTo>
                    <a:pt x="97" y="20"/>
                  </a:lnTo>
                  <a:lnTo>
                    <a:pt x="58" y="39"/>
                  </a:lnTo>
                  <a:lnTo>
                    <a:pt x="39" y="58"/>
                  </a:lnTo>
                  <a:lnTo>
                    <a:pt x="20" y="97"/>
                  </a:lnTo>
                  <a:lnTo>
                    <a:pt x="1" y="136"/>
                  </a:lnTo>
                  <a:lnTo>
                    <a:pt x="20" y="174"/>
                  </a:lnTo>
                  <a:lnTo>
                    <a:pt x="39" y="213"/>
                  </a:lnTo>
                  <a:lnTo>
                    <a:pt x="792" y="1004"/>
                  </a:lnTo>
                  <a:lnTo>
                    <a:pt x="1583" y="1757"/>
                  </a:lnTo>
                  <a:lnTo>
                    <a:pt x="1834" y="1969"/>
                  </a:lnTo>
                  <a:lnTo>
                    <a:pt x="2104" y="2143"/>
                  </a:lnTo>
                  <a:lnTo>
                    <a:pt x="2259" y="2220"/>
                  </a:lnTo>
                  <a:lnTo>
                    <a:pt x="2336" y="2220"/>
                  </a:lnTo>
                  <a:lnTo>
                    <a:pt x="2413" y="2239"/>
                  </a:lnTo>
                  <a:lnTo>
                    <a:pt x="2490" y="2220"/>
                  </a:lnTo>
                  <a:lnTo>
                    <a:pt x="2568" y="2182"/>
                  </a:lnTo>
                  <a:lnTo>
                    <a:pt x="2606" y="2124"/>
                  </a:lnTo>
                  <a:lnTo>
                    <a:pt x="2645" y="2066"/>
                  </a:lnTo>
                  <a:lnTo>
                    <a:pt x="2664" y="2008"/>
                  </a:lnTo>
                  <a:lnTo>
                    <a:pt x="2645" y="1950"/>
                  </a:lnTo>
                  <a:lnTo>
                    <a:pt x="2606" y="1834"/>
                  </a:lnTo>
                  <a:lnTo>
                    <a:pt x="2510" y="1660"/>
                  </a:lnTo>
                  <a:lnTo>
                    <a:pt x="2375" y="1487"/>
                  </a:lnTo>
                  <a:lnTo>
                    <a:pt x="2239" y="1332"/>
                  </a:lnTo>
                  <a:lnTo>
                    <a:pt x="2066" y="1178"/>
                  </a:lnTo>
                  <a:lnTo>
                    <a:pt x="1892" y="1043"/>
                  </a:lnTo>
                  <a:lnTo>
                    <a:pt x="1718" y="927"/>
                  </a:lnTo>
                  <a:lnTo>
                    <a:pt x="1352" y="695"/>
                  </a:lnTo>
                  <a:lnTo>
                    <a:pt x="348" y="97"/>
                  </a:lnTo>
                  <a:lnTo>
                    <a:pt x="194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35"/>
            <p:cNvSpPr/>
            <p:nvPr/>
          </p:nvSpPr>
          <p:spPr>
            <a:xfrm>
              <a:off x="1926225" y="2575925"/>
              <a:ext cx="67100" cy="54550"/>
            </a:xfrm>
            <a:custGeom>
              <a:avLst/>
              <a:gdLst/>
              <a:ahLst/>
              <a:cxnLst/>
              <a:rect l="l" t="t" r="r" b="b"/>
              <a:pathLst>
                <a:path w="2684" h="2182" extrusionOk="0">
                  <a:moveTo>
                    <a:pt x="232" y="1"/>
                  </a:moveTo>
                  <a:lnTo>
                    <a:pt x="155" y="20"/>
                  </a:lnTo>
                  <a:lnTo>
                    <a:pt x="97" y="59"/>
                  </a:lnTo>
                  <a:lnTo>
                    <a:pt x="39" y="117"/>
                  </a:lnTo>
                  <a:lnTo>
                    <a:pt x="0" y="175"/>
                  </a:lnTo>
                  <a:lnTo>
                    <a:pt x="0" y="233"/>
                  </a:lnTo>
                  <a:lnTo>
                    <a:pt x="0" y="290"/>
                  </a:lnTo>
                  <a:lnTo>
                    <a:pt x="39" y="406"/>
                  </a:lnTo>
                  <a:lnTo>
                    <a:pt x="155" y="580"/>
                  </a:lnTo>
                  <a:lnTo>
                    <a:pt x="290" y="754"/>
                  </a:lnTo>
                  <a:lnTo>
                    <a:pt x="425" y="908"/>
                  </a:lnTo>
                  <a:lnTo>
                    <a:pt x="599" y="1043"/>
                  </a:lnTo>
                  <a:lnTo>
                    <a:pt x="772" y="1178"/>
                  </a:lnTo>
                  <a:lnTo>
                    <a:pt x="946" y="1294"/>
                  </a:lnTo>
                  <a:lnTo>
                    <a:pt x="1332" y="1526"/>
                  </a:lnTo>
                  <a:lnTo>
                    <a:pt x="2336" y="2105"/>
                  </a:lnTo>
                  <a:lnTo>
                    <a:pt x="2509" y="2182"/>
                  </a:lnTo>
                  <a:lnTo>
                    <a:pt x="2587" y="2182"/>
                  </a:lnTo>
                  <a:lnTo>
                    <a:pt x="2625" y="2163"/>
                  </a:lnTo>
                  <a:lnTo>
                    <a:pt x="2644" y="2143"/>
                  </a:lnTo>
                  <a:lnTo>
                    <a:pt x="2664" y="2105"/>
                  </a:lnTo>
                  <a:lnTo>
                    <a:pt x="2683" y="2066"/>
                  </a:lnTo>
                  <a:lnTo>
                    <a:pt x="2664" y="2008"/>
                  </a:lnTo>
                  <a:lnTo>
                    <a:pt x="2644" y="1970"/>
                  </a:lnTo>
                  <a:lnTo>
                    <a:pt x="1872" y="1198"/>
                  </a:lnTo>
                  <a:lnTo>
                    <a:pt x="1081" y="464"/>
                  </a:lnTo>
                  <a:lnTo>
                    <a:pt x="830" y="252"/>
                  </a:lnTo>
                  <a:lnTo>
                    <a:pt x="541" y="78"/>
                  </a:lnTo>
                  <a:lnTo>
                    <a:pt x="386" y="20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35"/>
            <p:cNvSpPr/>
            <p:nvPr/>
          </p:nvSpPr>
          <p:spPr>
            <a:xfrm>
              <a:off x="1977375" y="2616950"/>
              <a:ext cx="29450" cy="29450"/>
            </a:xfrm>
            <a:custGeom>
              <a:avLst/>
              <a:gdLst/>
              <a:ahLst/>
              <a:cxnLst/>
              <a:rect l="l" t="t" r="r" b="b"/>
              <a:pathLst>
                <a:path w="1178" h="1178" extrusionOk="0">
                  <a:moveTo>
                    <a:pt x="463" y="0"/>
                  </a:moveTo>
                  <a:lnTo>
                    <a:pt x="367" y="39"/>
                  </a:lnTo>
                  <a:lnTo>
                    <a:pt x="251" y="97"/>
                  </a:lnTo>
                  <a:lnTo>
                    <a:pt x="174" y="174"/>
                  </a:lnTo>
                  <a:lnTo>
                    <a:pt x="97" y="251"/>
                  </a:lnTo>
                  <a:lnTo>
                    <a:pt x="39" y="348"/>
                  </a:lnTo>
                  <a:lnTo>
                    <a:pt x="19" y="464"/>
                  </a:lnTo>
                  <a:lnTo>
                    <a:pt x="0" y="580"/>
                  </a:lnTo>
                  <a:lnTo>
                    <a:pt x="19" y="715"/>
                  </a:lnTo>
                  <a:lnTo>
                    <a:pt x="39" y="811"/>
                  </a:lnTo>
                  <a:lnTo>
                    <a:pt x="97" y="908"/>
                  </a:lnTo>
                  <a:lnTo>
                    <a:pt x="174" y="1004"/>
                  </a:lnTo>
                  <a:lnTo>
                    <a:pt x="251" y="1081"/>
                  </a:lnTo>
                  <a:lnTo>
                    <a:pt x="367" y="1139"/>
                  </a:lnTo>
                  <a:lnTo>
                    <a:pt x="463" y="1159"/>
                  </a:lnTo>
                  <a:lnTo>
                    <a:pt x="579" y="1178"/>
                  </a:lnTo>
                  <a:lnTo>
                    <a:pt x="714" y="1159"/>
                  </a:lnTo>
                  <a:lnTo>
                    <a:pt x="811" y="1139"/>
                  </a:lnTo>
                  <a:lnTo>
                    <a:pt x="927" y="1081"/>
                  </a:lnTo>
                  <a:lnTo>
                    <a:pt x="1004" y="1004"/>
                  </a:lnTo>
                  <a:lnTo>
                    <a:pt x="1081" y="908"/>
                  </a:lnTo>
                  <a:lnTo>
                    <a:pt x="1139" y="811"/>
                  </a:lnTo>
                  <a:lnTo>
                    <a:pt x="1158" y="715"/>
                  </a:lnTo>
                  <a:lnTo>
                    <a:pt x="1177" y="580"/>
                  </a:lnTo>
                  <a:lnTo>
                    <a:pt x="1158" y="464"/>
                  </a:lnTo>
                  <a:lnTo>
                    <a:pt x="1139" y="348"/>
                  </a:lnTo>
                  <a:lnTo>
                    <a:pt x="1081" y="251"/>
                  </a:lnTo>
                  <a:lnTo>
                    <a:pt x="1004" y="174"/>
                  </a:lnTo>
                  <a:lnTo>
                    <a:pt x="927" y="97"/>
                  </a:lnTo>
                  <a:lnTo>
                    <a:pt x="811" y="39"/>
                  </a:lnTo>
                  <a:lnTo>
                    <a:pt x="7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35"/>
            <p:cNvSpPr/>
            <p:nvPr/>
          </p:nvSpPr>
          <p:spPr>
            <a:xfrm>
              <a:off x="2663025" y="2275800"/>
              <a:ext cx="102325" cy="102325"/>
            </a:xfrm>
            <a:custGeom>
              <a:avLst/>
              <a:gdLst/>
              <a:ahLst/>
              <a:cxnLst/>
              <a:rect l="l" t="t" r="r" b="b"/>
              <a:pathLst>
                <a:path w="4093" h="4093" extrusionOk="0">
                  <a:moveTo>
                    <a:pt x="2047" y="1"/>
                  </a:moveTo>
                  <a:lnTo>
                    <a:pt x="1989" y="20"/>
                  </a:lnTo>
                  <a:lnTo>
                    <a:pt x="1950" y="59"/>
                  </a:lnTo>
                  <a:lnTo>
                    <a:pt x="1912" y="136"/>
                  </a:lnTo>
                  <a:lnTo>
                    <a:pt x="1873" y="232"/>
                  </a:lnTo>
                  <a:lnTo>
                    <a:pt x="1834" y="483"/>
                  </a:lnTo>
                  <a:lnTo>
                    <a:pt x="1834" y="753"/>
                  </a:lnTo>
                  <a:lnTo>
                    <a:pt x="1815" y="1062"/>
                  </a:lnTo>
                  <a:lnTo>
                    <a:pt x="1796" y="1333"/>
                  </a:lnTo>
                  <a:lnTo>
                    <a:pt x="1757" y="1564"/>
                  </a:lnTo>
                  <a:lnTo>
                    <a:pt x="1738" y="1641"/>
                  </a:lnTo>
                  <a:lnTo>
                    <a:pt x="1699" y="1699"/>
                  </a:lnTo>
                  <a:lnTo>
                    <a:pt x="1641" y="1738"/>
                  </a:lnTo>
                  <a:lnTo>
                    <a:pt x="1564" y="1757"/>
                  </a:lnTo>
                  <a:lnTo>
                    <a:pt x="1333" y="1796"/>
                  </a:lnTo>
                  <a:lnTo>
                    <a:pt x="1062" y="1815"/>
                  </a:lnTo>
                  <a:lnTo>
                    <a:pt x="753" y="1834"/>
                  </a:lnTo>
                  <a:lnTo>
                    <a:pt x="483" y="1834"/>
                  </a:lnTo>
                  <a:lnTo>
                    <a:pt x="232" y="1873"/>
                  </a:lnTo>
                  <a:lnTo>
                    <a:pt x="136" y="1912"/>
                  </a:lnTo>
                  <a:lnTo>
                    <a:pt x="59" y="1950"/>
                  </a:lnTo>
                  <a:lnTo>
                    <a:pt x="20" y="1989"/>
                  </a:lnTo>
                  <a:lnTo>
                    <a:pt x="1" y="2047"/>
                  </a:lnTo>
                  <a:lnTo>
                    <a:pt x="20" y="2105"/>
                  </a:lnTo>
                  <a:lnTo>
                    <a:pt x="59" y="2162"/>
                  </a:lnTo>
                  <a:lnTo>
                    <a:pt x="136" y="2201"/>
                  </a:lnTo>
                  <a:lnTo>
                    <a:pt x="232" y="2220"/>
                  </a:lnTo>
                  <a:lnTo>
                    <a:pt x="483" y="2259"/>
                  </a:lnTo>
                  <a:lnTo>
                    <a:pt x="753" y="2278"/>
                  </a:lnTo>
                  <a:lnTo>
                    <a:pt x="1062" y="2278"/>
                  </a:lnTo>
                  <a:lnTo>
                    <a:pt x="1333" y="2298"/>
                  </a:lnTo>
                  <a:lnTo>
                    <a:pt x="1564" y="2336"/>
                  </a:lnTo>
                  <a:lnTo>
                    <a:pt x="1641" y="2375"/>
                  </a:lnTo>
                  <a:lnTo>
                    <a:pt x="1699" y="2394"/>
                  </a:lnTo>
                  <a:lnTo>
                    <a:pt x="1738" y="2452"/>
                  </a:lnTo>
                  <a:lnTo>
                    <a:pt x="1757" y="2548"/>
                  </a:lnTo>
                  <a:lnTo>
                    <a:pt x="1796" y="2761"/>
                  </a:lnTo>
                  <a:lnTo>
                    <a:pt x="1815" y="3031"/>
                  </a:lnTo>
                  <a:lnTo>
                    <a:pt x="1834" y="3340"/>
                  </a:lnTo>
                  <a:lnTo>
                    <a:pt x="1834" y="3629"/>
                  </a:lnTo>
                  <a:lnTo>
                    <a:pt x="1873" y="3861"/>
                  </a:lnTo>
                  <a:lnTo>
                    <a:pt x="1912" y="3957"/>
                  </a:lnTo>
                  <a:lnTo>
                    <a:pt x="1950" y="4035"/>
                  </a:lnTo>
                  <a:lnTo>
                    <a:pt x="1989" y="4073"/>
                  </a:lnTo>
                  <a:lnTo>
                    <a:pt x="2047" y="4093"/>
                  </a:lnTo>
                  <a:lnTo>
                    <a:pt x="2105" y="4073"/>
                  </a:lnTo>
                  <a:lnTo>
                    <a:pt x="2162" y="4035"/>
                  </a:lnTo>
                  <a:lnTo>
                    <a:pt x="2201" y="3957"/>
                  </a:lnTo>
                  <a:lnTo>
                    <a:pt x="2220" y="3861"/>
                  </a:lnTo>
                  <a:lnTo>
                    <a:pt x="2259" y="3629"/>
                  </a:lnTo>
                  <a:lnTo>
                    <a:pt x="2278" y="3340"/>
                  </a:lnTo>
                  <a:lnTo>
                    <a:pt x="2278" y="3031"/>
                  </a:lnTo>
                  <a:lnTo>
                    <a:pt x="2298" y="2761"/>
                  </a:lnTo>
                  <a:lnTo>
                    <a:pt x="2336" y="2548"/>
                  </a:lnTo>
                  <a:lnTo>
                    <a:pt x="2375" y="2452"/>
                  </a:lnTo>
                  <a:lnTo>
                    <a:pt x="2394" y="2394"/>
                  </a:lnTo>
                  <a:lnTo>
                    <a:pt x="2452" y="2375"/>
                  </a:lnTo>
                  <a:lnTo>
                    <a:pt x="2548" y="2336"/>
                  </a:lnTo>
                  <a:lnTo>
                    <a:pt x="2761" y="2298"/>
                  </a:lnTo>
                  <a:lnTo>
                    <a:pt x="3031" y="2278"/>
                  </a:lnTo>
                  <a:lnTo>
                    <a:pt x="3340" y="2278"/>
                  </a:lnTo>
                  <a:lnTo>
                    <a:pt x="3629" y="2259"/>
                  </a:lnTo>
                  <a:lnTo>
                    <a:pt x="3861" y="2220"/>
                  </a:lnTo>
                  <a:lnTo>
                    <a:pt x="3957" y="2201"/>
                  </a:lnTo>
                  <a:lnTo>
                    <a:pt x="4035" y="2162"/>
                  </a:lnTo>
                  <a:lnTo>
                    <a:pt x="4073" y="2105"/>
                  </a:lnTo>
                  <a:lnTo>
                    <a:pt x="4093" y="2047"/>
                  </a:lnTo>
                  <a:lnTo>
                    <a:pt x="4073" y="1989"/>
                  </a:lnTo>
                  <a:lnTo>
                    <a:pt x="4035" y="1950"/>
                  </a:lnTo>
                  <a:lnTo>
                    <a:pt x="3957" y="1912"/>
                  </a:lnTo>
                  <a:lnTo>
                    <a:pt x="3861" y="1873"/>
                  </a:lnTo>
                  <a:lnTo>
                    <a:pt x="3629" y="1834"/>
                  </a:lnTo>
                  <a:lnTo>
                    <a:pt x="3340" y="1834"/>
                  </a:lnTo>
                  <a:lnTo>
                    <a:pt x="3031" y="1815"/>
                  </a:lnTo>
                  <a:lnTo>
                    <a:pt x="2761" y="1796"/>
                  </a:lnTo>
                  <a:lnTo>
                    <a:pt x="2548" y="1757"/>
                  </a:lnTo>
                  <a:lnTo>
                    <a:pt x="2452" y="1738"/>
                  </a:lnTo>
                  <a:lnTo>
                    <a:pt x="2394" y="1699"/>
                  </a:lnTo>
                  <a:lnTo>
                    <a:pt x="2375" y="1641"/>
                  </a:lnTo>
                  <a:lnTo>
                    <a:pt x="2336" y="1564"/>
                  </a:lnTo>
                  <a:lnTo>
                    <a:pt x="2298" y="1333"/>
                  </a:lnTo>
                  <a:lnTo>
                    <a:pt x="2278" y="1062"/>
                  </a:lnTo>
                  <a:lnTo>
                    <a:pt x="2278" y="753"/>
                  </a:lnTo>
                  <a:lnTo>
                    <a:pt x="2259" y="483"/>
                  </a:lnTo>
                  <a:lnTo>
                    <a:pt x="2220" y="232"/>
                  </a:lnTo>
                  <a:lnTo>
                    <a:pt x="2201" y="136"/>
                  </a:lnTo>
                  <a:lnTo>
                    <a:pt x="2162" y="59"/>
                  </a:lnTo>
                  <a:lnTo>
                    <a:pt x="2105" y="20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35"/>
            <p:cNvSpPr/>
            <p:nvPr/>
          </p:nvSpPr>
          <p:spPr>
            <a:xfrm>
              <a:off x="1892925" y="2076050"/>
              <a:ext cx="102325" cy="102300"/>
            </a:xfrm>
            <a:custGeom>
              <a:avLst/>
              <a:gdLst/>
              <a:ahLst/>
              <a:cxnLst/>
              <a:rect l="l" t="t" r="r" b="b"/>
              <a:pathLst>
                <a:path w="4093" h="4092" extrusionOk="0">
                  <a:moveTo>
                    <a:pt x="2046" y="0"/>
                  </a:moveTo>
                  <a:lnTo>
                    <a:pt x="1988" y="19"/>
                  </a:lnTo>
                  <a:lnTo>
                    <a:pt x="1950" y="58"/>
                  </a:lnTo>
                  <a:lnTo>
                    <a:pt x="1911" y="135"/>
                  </a:lnTo>
                  <a:lnTo>
                    <a:pt x="1892" y="232"/>
                  </a:lnTo>
                  <a:lnTo>
                    <a:pt x="1853" y="463"/>
                  </a:lnTo>
                  <a:lnTo>
                    <a:pt x="1834" y="753"/>
                  </a:lnTo>
                  <a:lnTo>
                    <a:pt x="1815" y="1042"/>
                  </a:lnTo>
                  <a:lnTo>
                    <a:pt x="1795" y="1332"/>
                  </a:lnTo>
                  <a:lnTo>
                    <a:pt x="1757" y="1544"/>
                  </a:lnTo>
                  <a:lnTo>
                    <a:pt x="1738" y="1621"/>
                  </a:lnTo>
                  <a:lnTo>
                    <a:pt x="1699" y="1679"/>
                  </a:lnTo>
                  <a:lnTo>
                    <a:pt x="1641" y="1718"/>
                  </a:lnTo>
                  <a:lnTo>
                    <a:pt x="1564" y="1757"/>
                  </a:lnTo>
                  <a:lnTo>
                    <a:pt x="1332" y="1795"/>
                  </a:lnTo>
                  <a:lnTo>
                    <a:pt x="1062" y="1814"/>
                  </a:lnTo>
                  <a:lnTo>
                    <a:pt x="773" y="1814"/>
                  </a:lnTo>
                  <a:lnTo>
                    <a:pt x="483" y="1834"/>
                  </a:lnTo>
                  <a:lnTo>
                    <a:pt x="232" y="1872"/>
                  </a:lnTo>
                  <a:lnTo>
                    <a:pt x="136" y="1892"/>
                  </a:lnTo>
                  <a:lnTo>
                    <a:pt x="78" y="1930"/>
                  </a:lnTo>
                  <a:lnTo>
                    <a:pt x="20" y="1988"/>
                  </a:lnTo>
                  <a:lnTo>
                    <a:pt x="0" y="2046"/>
                  </a:lnTo>
                  <a:lnTo>
                    <a:pt x="20" y="2104"/>
                  </a:lnTo>
                  <a:lnTo>
                    <a:pt x="78" y="2143"/>
                  </a:lnTo>
                  <a:lnTo>
                    <a:pt x="136" y="2181"/>
                  </a:lnTo>
                  <a:lnTo>
                    <a:pt x="232" y="2220"/>
                  </a:lnTo>
                  <a:lnTo>
                    <a:pt x="483" y="2239"/>
                  </a:lnTo>
                  <a:lnTo>
                    <a:pt x="773" y="2258"/>
                  </a:lnTo>
                  <a:lnTo>
                    <a:pt x="1062" y="2278"/>
                  </a:lnTo>
                  <a:lnTo>
                    <a:pt x="1332" y="2297"/>
                  </a:lnTo>
                  <a:lnTo>
                    <a:pt x="1564" y="2336"/>
                  </a:lnTo>
                  <a:lnTo>
                    <a:pt x="1641" y="2355"/>
                  </a:lnTo>
                  <a:lnTo>
                    <a:pt x="1699" y="2393"/>
                  </a:lnTo>
                  <a:lnTo>
                    <a:pt x="1738" y="2451"/>
                  </a:lnTo>
                  <a:lnTo>
                    <a:pt x="1757" y="2529"/>
                  </a:lnTo>
                  <a:lnTo>
                    <a:pt x="1795" y="2760"/>
                  </a:lnTo>
                  <a:lnTo>
                    <a:pt x="1815" y="3030"/>
                  </a:lnTo>
                  <a:lnTo>
                    <a:pt x="1834" y="3320"/>
                  </a:lnTo>
                  <a:lnTo>
                    <a:pt x="1853" y="3609"/>
                  </a:lnTo>
                  <a:lnTo>
                    <a:pt x="1892" y="3860"/>
                  </a:lnTo>
                  <a:lnTo>
                    <a:pt x="1911" y="3957"/>
                  </a:lnTo>
                  <a:lnTo>
                    <a:pt x="1950" y="4034"/>
                  </a:lnTo>
                  <a:lnTo>
                    <a:pt x="1988" y="4073"/>
                  </a:lnTo>
                  <a:lnTo>
                    <a:pt x="2046" y="4092"/>
                  </a:lnTo>
                  <a:lnTo>
                    <a:pt x="2104" y="4073"/>
                  </a:lnTo>
                  <a:lnTo>
                    <a:pt x="2162" y="4034"/>
                  </a:lnTo>
                  <a:lnTo>
                    <a:pt x="2201" y="3957"/>
                  </a:lnTo>
                  <a:lnTo>
                    <a:pt x="2220" y="3860"/>
                  </a:lnTo>
                  <a:lnTo>
                    <a:pt x="2259" y="3609"/>
                  </a:lnTo>
                  <a:lnTo>
                    <a:pt x="2278" y="3320"/>
                  </a:lnTo>
                  <a:lnTo>
                    <a:pt x="2297" y="3030"/>
                  </a:lnTo>
                  <a:lnTo>
                    <a:pt x="2297" y="2760"/>
                  </a:lnTo>
                  <a:lnTo>
                    <a:pt x="2336" y="2529"/>
                  </a:lnTo>
                  <a:lnTo>
                    <a:pt x="2374" y="2451"/>
                  </a:lnTo>
                  <a:lnTo>
                    <a:pt x="2413" y="2393"/>
                  </a:lnTo>
                  <a:lnTo>
                    <a:pt x="2471" y="2355"/>
                  </a:lnTo>
                  <a:lnTo>
                    <a:pt x="2548" y="2336"/>
                  </a:lnTo>
                  <a:lnTo>
                    <a:pt x="2780" y="2297"/>
                  </a:lnTo>
                  <a:lnTo>
                    <a:pt x="3050" y="2278"/>
                  </a:lnTo>
                  <a:lnTo>
                    <a:pt x="3340" y="2258"/>
                  </a:lnTo>
                  <a:lnTo>
                    <a:pt x="3629" y="2239"/>
                  </a:lnTo>
                  <a:lnTo>
                    <a:pt x="3861" y="2220"/>
                  </a:lnTo>
                  <a:lnTo>
                    <a:pt x="3957" y="2181"/>
                  </a:lnTo>
                  <a:lnTo>
                    <a:pt x="4034" y="2143"/>
                  </a:lnTo>
                  <a:lnTo>
                    <a:pt x="4092" y="2104"/>
                  </a:lnTo>
                  <a:lnTo>
                    <a:pt x="4092" y="2046"/>
                  </a:lnTo>
                  <a:lnTo>
                    <a:pt x="4092" y="1988"/>
                  </a:lnTo>
                  <a:lnTo>
                    <a:pt x="4034" y="1930"/>
                  </a:lnTo>
                  <a:lnTo>
                    <a:pt x="3957" y="1892"/>
                  </a:lnTo>
                  <a:lnTo>
                    <a:pt x="3861" y="1872"/>
                  </a:lnTo>
                  <a:lnTo>
                    <a:pt x="3629" y="1834"/>
                  </a:lnTo>
                  <a:lnTo>
                    <a:pt x="3340" y="1814"/>
                  </a:lnTo>
                  <a:lnTo>
                    <a:pt x="3050" y="1814"/>
                  </a:lnTo>
                  <a:lnTo>
                    <a:pt x="2780" y="1795"/>
                  </a:lnTo>
                  <a:lnTo>
                    <a:pt x="2548" y="1757"/>
                  </a:lnTo>
                  <a:lnTo>
                    <a:pt x="2471" y="1718"/>
                  </a:lnTo>
                  <a:lnTo>
                    <a:pt x="2413" y="1679"/>
                  </a:lnTo>
                  <a:lnTo>
                    <a:pt x="2374" y="1621"/>
                  </a:lnTo>
                  <a:lnTo>
                    <a:pt x="2336" y="1544"/>
                  </a:lnTo>
                  <a:lnTo>
                    <a:pt x="2297" y="1332"/>
                  </a:lnTo>
                  <a:lnTo>
                    <a:pt x="2297" y="1042"/>
                  </a:lnTo>
                  <a:lnTo>
                    <a:pt x="2278" y="753"/>
                  </a:lnTo>
                  <a:lnTo>
                    <a:pt x="2259" y="463"/>
                  </a:lnTo>
                  <a:lnTo>
                    <a:pt x="2220" y="232"/>
                  </a:lnTo>
                  <a:lnTo>
                    <a:pt x="2201" y="135"/>
                  </a:lnTo>
                  <a:lnTo>
                    <a:pt x="2162" y="58"/>
                  </a:lnTo>
                  <a:lnTo>
                    <a:pt x="2104" y="19"/>
                  </a:lnTo>
                  <a:lnTo>
                    <a:pt x="20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5"/>
            <p:cNvSpPr/>
            <p:nvPr/>
          </p:nvSpPr>
          <p:spPr>
            <a:xfrm>
              <a:off x="2101850" y="1712225"/>
              <a:ext cx="102325" cy="102325"/>
            </a:xfrm>
            <a:custGeom>
              <a:avLst/>
              <a:gdLst/>
              <a:ahLst/>
              <a:cxnLst/>
              <a:rect l="l" t="t" r="r" b="b"/>
              <a:pathLst>
                <a:path w="4093" h="4093" extrusionOk="0">
                  <a:moveTo>
                    <a:pt x="2047" y="0"/>
                  </a:moveTo>
                  <a:lnTo>
                    <a:pt x="1989" y="20"/>
                  </a:lnTo>
                  <a:lnTo>
                    <a:pt x="1931" y="58"/>
                  </a:lnTo>
                  <a:lnTo>
                    <a:pt x="1892" y="135"/>
                  </a:lnTo>
                  <a:lnTo>
                    <a:pt x="1873" y="232"/>
                  </a:lnTo>
                  <a:lnTo>
                    <a:pt x="1834" y="483"/>
                  </a:lnTo>
                  <a:lnTo>
                    <a:pt x="1815" y="753"/>
                  </a:lnTo>
                  <a:lnTo>
                    <a:pt x="1815" y="1062"/>
                  </a:lnTo>
                  <a:lnTo>
                    <a:pt x="1796" y="1332"/>
                  </a:lnTo>
                  <a:lnTo>
                    <a:pt x="1757" y="1564"/>
                  </a:lnTo>
                  <a:lnTo>
                    <a:pt x="1719" y="1641"/>
                  </a:lnTo>
                  <a:lnTo>
                    <a:pt x="1699" y="1699"/>
                  </a:lnTo>
                  <a:lnTo>
                    <a:pt x="1641" y="1737"/>
                  </a:lnTo>
                  <a:lnTo>
                    <a:pt x="1545" y="1757"/>
                  </a:lnTo>
                  <a:lnTo>
                    <a:pt x="1333" y="1795"/>
                  </a:lnTo>
                  <a:lnTo>
                    <a:pt x="1062" y="1815"/>
                  </a:lnTo>
                  <a:lnTo>
                    <a:pt x="754" y="1834"/>
                  </a:lnTo>
                  <a:lnTo>
                    <a:pt x="464" y="1834"/>
                  </a:lnTo>
                  <a:lnTo>
                    <a:pt x="232" y="1872"/>
                  </a:lnTo>
                  <a:lnTo>
                    <a:pt x="136" y="1911"/>
                  </a:lnTo>
                  <a:lnTo>
                    <a:pt x="59" y="1950"/>
                  </a:lnTo>
                  <a:lnTo>
                    <a:pt x="20" y="1988"/>
                  </a:lnTo>
                  <a:lnTo>
                    <a:pt x="1" y="2046"/>
                  </a:lnTo>
                  <a:lnTo>
                    <a:pt x="20" y="2104"/>
                  </a:lnTo>
                  <a:lnTo>
                    <a:pt x="59" y="2162"/>
                  </a:lnTo>
                  <a:lnTo>
                    <a:pt x="136" y="2201"/>
                  </a:lnTo>
                  <a:lnTo>
                    <a:pt x="232" y="2220"/>
                  </a:lnTo>
                  <a:lnTo>
                    <a:pt x="464" y="2258"/>
                  </a:lnTo>
                  <a:lnTo>
                    <a:pt x="754" y="2278"/>
                  </a:lnTo>
                  <a:lnTo>
                    <a:pt x="1062" y="2278"/>
                  </a:lnTo>
                  <a:lnTo>
                    <a:pt x="1333" y="2297"/>
                  </a:lnTo>
                  <a:lnTo>
                    <a:pt x="1545" y="2336"/>
                  </a:lnTo>
                  <a:lnTo>
                    <a:pt x="1641" y="2374"/>
                  </a:lnTo>
                  <a:lnTo>
                    <a:pt x="1699" y="2394"/>
                  </a:lnTo>
                  <a:lnTo>
                    <a:pt x="1719" y="2452"/>
                  </a:lnTo>
                  <a:lnTo>
                    <a:pt x="1757" y="2548"/>
                  </a:lnTo>
                  <a:lnTo>
                    <a:pt x="1796" y="2760"/>
                  </a:lnTo>
                  <a:lnTo>
                    <a:pt x="1815" y="3031"/>
                  </a:lnTo>
                  <a:lnTo>
                    <a:pt x="1815" y="3339"/>
                  </a:lnTo>
                  <a:lnTo>
                    <a:pt x="1834" y="3629"/>
                  </a:lnTo>
                  <a:lnTo>
                    <a:pt x="1873" y="3860"/>
                  </a:lnTo>
                  <a:lnTo>
                    <a:pt x="1892" y="3957"/>
                  </a:lnTo>
                  <a:lnTo>
                    <a:pt x="1931" y="4034"/>
                  </a:lnTo>
                  <a:lnTo>
                    <a:pt x="1989" y="4073"/>
                  </a:lnTo>
                  <a:lnTo>
                    <a:pt x="2047" y="4092"/>
                  </a:lnTo>
                  <a:lnTo>
                    <a:pt x="2105" y="4073"/>
                  </a:lnTo>
                  <a:lnTo>
                    <a:pt x="2143" y="4034"/>
                  </a:lnTo>
                  <a:lnTo>
                    <a:pt x="2182" y="3957"/>
                  </a:lnTo>
                  <a:lnTo>
                    <a:pt x="2220" y="3860"/>
                  </a:lnTo>
                  <a:lnTo>
                    <a:pt x="2259" y="3629"/>
                  </a:lnTo>
                  <a:lnTo>
                    <a:pt x="2259" y="3339"/>
                  </a:lnTo>
                  <a:lnTo>
                    <a:pt x="2278" y="3031"/>
                  </a:lnTo>
                  <a:lnTo>
                    <a:pt x="2298" y="2760"/>
                  </a:lnTo>
                  <a:lnTo>
                    <a:pt x="2336" y="2548"/>
                  </a:lnTo>
                  <a:lnTo>
                    <a:pt x="2355" y="2452"/>
                  </a:lnTo>
                  <a:lnTo>
                    <a:pt x="2394" y="2394"/>
                  </a:lnTo>
                  <a:lnTo>
                    <a:pt x="2452" y="2374"/>
                  </a:lnTo>
                  <a:lnTo>
                    <a:pt x="2529" y="2336"/>
                  </a:lnTo>
                  <a:lnTo>
                    <a:pt x="2761" y="2297"/>
                  </a:lnTo>
                  <a:lnTo>
                    <a:pt x="3031" y="2278"/>
                  </a:lnTo>
                  <a:lnTo>
                    <a:pt x="3340" y="2278"/>
                  </a:lnTo>
                  <a:lnTo>
                    <a:pt x="3610" y="2258"/>
                  </a:lnTo>
                  <a:lnTo>
                    <a:pt x="3861" y="2220"/>
                  </a:lnTo>
                  <a:lnTo>
                    <a:pt x="3957" y="2201"/>
                  </a:lnTo>
                  <a:lnTo>
                    <a:pt x="4035" y="2162"/>
                  </a:lnTo>
                  <a:lnTo>
                    <a:pt x="4073" y="2104"/>
                  </a:lnTo>
                  <a:lnTo>
                    <a:pt x="4093" y="2046"/>
                  </a:lnTo>
                  <a:lnTo>
                    <a:pt x="4073" y="1988"/>
                  </a:lnTo>
                  <a:lnTo>
                    <a:pt x="4035" y="1950"/>
                  </a:lnTo>
                  <a:lnTo>
                    <a:pt x="3957" y="1911"/>
                  </a:lnTo>
                  <a:lnTo>
                    <a:pt x="3861" y="1872"/>
                  </a:lnTo>
                  <a:lnTo>
                    <a:pt x="3610" y="1834"/>
                  </a:lnTo>
                  <a:lnTo>
                    <a:pt x="3340" y="1834"/>
                  </a:lnTo>
                  <a:lnTo>
                    <a:pt x="3031" y="1815"/>
                  </a:lnTo>
                  <a:lnTo>
                    <a:pt x="2761" y="1795"/>
                  </a:lnTo>
                  <a:lnTo>
                    <a:pt x="2529" y="1757"/>
                  </a:lnTo>
                  <a:lnTo>
                    <a:pt x="2452" y="1737"/>
                  </a:lnTo>
                  <a:lnTo>
                    <a:pt x="2394" y="1699"/>
                  </a:lnTo>
                  <a:lnTo>
                    <a:pt x="2355" y="1641"/>
                  </a:lnTo>
                  <a:lnTo>
                    <a:pt x="2336" y="1564"/>
                  </a:lnTo>
                  <a:lnTo>
                    <a:pt x="2298" y="1332"/>
                  </a:lnTo>
                  <a:lnTo>
                    <a:pt x="2278" y="1062"/>
                  </a:lnTo>
                  <a:lnTo>
                    <a:pt x="2259" y="753"/>
                  </a:lnTo>
                  <a:lnTo>
                    <a:pt x="2259" y="483"/>
                  </a:lnTo>
                  <a:lnTo>
                    <a:pt x="2220" y="232"/>
                  </a:lnTo>
                  <a:lnTo>
                    <a:pt x="2182" y="135"/>
                  </a:lnTo>
                  <a:lnTo>
                    <a:pt x="2143" y="58"/>
                  </a:lnTo>
                  <a:lnTo>
                    <a:pt x="2105" y="20"/>
                  </a:lnTo>
                  <a:lnTo>
                    <a:pt x="20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5"/>
            <p:cNvSpPr/>
            <p:nvPr/>
          </p:nvSpPr>
          <p:spPr>
            <a:xfrm>
              <a:off x="2557350" y="1732000"/>
              <a:ext cx="102325" cy="102325"/>
            </a:xfrm>
            <a:custGeom>
              <a:avLst/>
              <a:gdLst/>
              <a:ahLst/>
              <a:cxnLst/>
              <a:rect l="l" t="t" r="r" b="b"/>
              <a:pathLst>
                <a:path w="4093" h="4093" extrusionOk="0">
                  <a:moveTo>
                    <a:pt x="2047" y="1"/>
                  </a:moveTo>
                  <a:lnTo>
                    <a:pt x="1989" y="20"/>
                  </a:lnTo>
                  <a:lnTo>
                    <a:pt x="1950" y="78"/>
                  </a:lnTo>
                  <a:lnTo>
                    <a:pt x="1912" y="155"/>
                  </a:lnTo>
                  <a:lnTo>
                    <a:pt x="1873" y="232"/>
                  </a:lnTo>
                  <a:lnTo>
                    <a:pt x="1854" y="483"/>
                  </a:lnTo>
                  <a:lnTo>
                    <a:pt x="1834" y="773"/>
                  </a:lnTo>
                  <a:lnTo>
                    <a:pt x="1815" y="1062"/>
                  </a:lnTo>
                  <a:lnTo>
                    <a:pt x="1796" y="1332"/>
                  </a:lnTo>
                  <a:lnTo>
                    <a:pt x="1757" y="1564"/>
                  </a:lnTo>
                  <a:lnTo>
                    <a:pt x="1738" y="1641"/>
                  </a:lnTo>
                  <a:lnTo>
                    <a:pt x="1699" y="1699"/>
                  </a:lnTo>
                  <a:lnTo>
                    <a:pt x="1641" y="1738"/>
                  </a:lnTo>
                  <a:lnTo>
                    <a:pt x="1564" y="1776"/>
                  </a:lnTo>
                  <a:lnTo>
                    <a:pt x="1333" y="1796"/>
                  </a:lnTo>
                  <a:lnTo>
                    <a:pt x="1062" y="1815"/>
                  </a:lnTo>
                  <a:lnTo>
                    <a:pt x="773" y="1834"/>
                  </a:lnTo>
                  <a:lnTo>
                    <a:pt x="483" y="1854"/>
                  </a:lnTo>
                  <a:lnTo>
                    <a:pt x="232" y="1892"/>
                  </a:lnTo>
                  <a:lnTo>
                    <a:pt x="136" y="1911"/>
                  </a:lnTo>
                  <a:lnTo>
                    <a:pt x="78" y="1950"/>
                  </a:lnTo>
                  <a:lnTo>
                    <a:pt x="20" y="1989"/>
                  </a:lnTo>
                  <a:lnTo>
                    <a:pt x="1" y="2047"/>
                  </a:lnTo>
                  <a:lnTo>
                    <a:pt x="20" y="2124"/>
                  </a:lnTo>
                  <a:lnTo>
                    <a:pt x="78" y="2162"/>
                  </a:lnTo>
                  <a:lnTo>
                    <a:pt x="136" y="2201"/>
                  </a:lnTo>
                  <a:lnTo>
                    <a:pt x="232" y="2220"/>
                  </a:lnTo>
                  <a:lnTo>
                    <a:pt x="483" y="2259"/>
                  </a:lnTo>
                  <a:lnTo>
                    <a:pt x="773" y="2278"/>
                  </a:lnTo>
                  <a:lnTo>
                    <a:pt x="1062" y="2297"/>
                  </a:lnTo>
                  <a:lnTo>
                    <a:pt x="1333" y="2297"/>
                  </a:lnTo>
                  <a:lnTo>
                    <a:pt x="1564" y="2336"/>
                  </a:lnTo>
                  <a:lnTo>
                    <a:pt x="1641" y="2375"/>
                  </a:lnTo>
                  <a:lnTo>
                    <a:pt x="1699" y="2413"/>
                  </a:lnTo>
                  <a:lnTo>
                    <a:pt x="1738" y="2471"/>
                  </a:lnTo>
                  <a:lnTo>
                    <a:pt x="1757" y="2548"/>
                  </a:lnTo>
                  <a:lnTo>
                    <a:pt x="1796" y="2780"/>
                  </a:lnTo>
                  <a:lnTo>
                    <a:pt x="1815" y="3050"/>
                  </a:lnTo>
                  <a:lnTo>
                    <a:pt x="1834" y="3340"/>
                  </a:lnTo>
                  <a:lnTo>
                    <a:pt x="1854" y="3629"/>
                  </a:lnTo>
                  <a:lnTo>
                    <a:pt x="1873" y="3861"/>
                  </a:lnTo>
                  <a:lnTo>
                    <a:pt x="1912" y="3957"/>
                  </a:lnTo>
                  <a:lnTo>
                    <a:pt x="1950" y="4035"/>
                  </a:lnTo>
                  <a:lnTo>
                    <a:pt x="1989" y="4092"/>
                  </a:lnTo>
                  <a:lnTo>
                    <a:pt x="2105" y="4092"/>
                  </a:lnTo>
                  <a:lnTo>
                    <a:pt x="2163" y="4035"/>
                  </a:lnTo>
                  <a:lnTo>
                    <a:pt x="2201" y="3957"/>
                  </a:lnTo>
                  <a:lnTo>
                    <a:pt x="2220" y="3861"/>
                  </a:lnTo>
                  <a:lnTo>
                    <a:pt x="2259" y="3629"/>
                  </a:lnTo>
                  <a:lnTo>
                    <a:pt x="2278" y="3340"/>
                  </a:lnTo>
                  <a:lnTo>
                    <a:pt x="2278" y="3050"/>
                  </a:lnTo>
                  <a:lnTo>
                    <a:pt x="2298" y="2780"/>
                  </a:lnTo>
                  <a:lnTo>
                    <a:pt x="2336" y="2548"/>
                  </a:lnTo>
                  <a:lnTo>
                    <a:pt x="2375" y="2471"/>
                  </a:lnTo>
                  <a:lnTo>
                    <a:pt x="2413" y="2413"/>
                  </a:lnTo>
                  <a:lnTo>
                    <a:pt x="2471" y="2375"/>
                  </a:lnTo>
                  <a:lnTo>
                    <a:pt x="2549" y="2336"/>
                  </a:lnTo>
                  <a:lnTo>
                    <a:pt x="2761" y="2297"/>
                  </a:lnTo>
                  <a:lnTo>
                    <a:pt x="3050" y="2297"/>
                  </a:lnTo>
                  <a:lnTo>
                    <a:pt x="3340" y="2278"/>
                  </a:lnTo>
                  <a:lnTo>
                    <a:pt x="3629" y="2259"/>
                  </a:lnTo>
                  <a:lnTo>
                    <a:pt x="3861" y="2220"/>
                  </a:lnTo>
                  <a:lnTo>
                    <a:pt x="3958" y="2201"/>
                  </a:lnTo>
                  <a:lnTo>
                    <a:pt x="4035" y="2162"/>
                  </a:lnTo>
                  <a:lnTo>
                    <a:pt x="4093" y="2124"/>
                  </a:lnTo>
                  <a:lnTo>
                    <a:pt x="4093" y="2047"/>
                  </a:lnTo>
                  <a:lnTo>
                    <a:pt x="4093" y="1989"/>
                  </a:lnTo>
                  <a:lnTo>
                    <a:pt x="4035" y="1950"/>
                  </a:lnTo>
                  <a:lnTo>
                    <a:pt x="3958" y="1911"/>
                  </a:lnTo>
                  <a:lnTo>
                    <a:pt x="3861" y="1892"/>
                  </a:lnTo>
                  <a:lnTo>
                    <a:pt x="3629" y="1854"/>
                  </a:lnTo>
                  <a:lnTo>
                    <a:pt x="3340" y="1834"/>
                  </a:lnTo>
                  <a:lnTo>
                    <a:pt x="3050" y="1815"/>
                  </a:lnTo>
                  <a:lnTo>
                    <a:pt x="2761" y="1796"/>
                  </a:lnTo>
                  <a:lnTo>
                    <a:pt x="2549" y="1776"/>
                  </a:lnTo>
                  <a:lnTo>
                    <a:pt x="2471" y="1738"/>
                  </a:lnTo>
                  <a:lnTo>
                    <a:pt x="2413" y="1699"/>
                  </a:lnTo>
                  <a:lnTo>
                    <a:pt x="2375" y="1641"/>
                  </a:lnTo>
                  <a:lnTo>
                    <a:pt x="2336" y="1564"/>
                  </a:lnTo>
                  <a:lnTo>
                    <a:pt x="2298" y="1332"/>
                  </a:lnTo>
                  <a:lnTo>
                    <a:pt x="2278" y="1062"/>
                  </a:lnTo>
                  <a:lnTo>
                    <a:pt x="2278" y="773"/>
                  </a:lnTo>
                  <a:lnTo>
                    <a:pt x="2259" y="483"/>
                  </a:lnTo>
                  <a:lnTo>
                    <a:pt x="2220" y="232"/>
                  </a:lnTo>
                  <a:lnTo>
                    <a:pt x="2201" y="155"/>
                  </a:lnTo>
                  <a:lnTo>
                    <a:pt x="2163" y="78"/>
                  </a:lnTo>
                  <a:lnTo>
                    <a:pt x="2105" y="20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5"/>
            <p:cNvSpPr/>
            <p:nvPr/>
          </p:nvSpPr>
          <p:spPr>
            <a:xfrm>
              <a:off x="2384125" y="2575925"/>
              <a:ext cx="102325" cy="102325"/>
            </a:xfrm>
            <a:custGeom>
              <a:avLst/>
              <a:gdLst/>
              <a:ahLst/>
              <a:cxnLst/>
              <a:rect l="l" t="t" r="r" b="b"/>
              <a:pathLst>
                <a:path w="4093" h="4093" extrusionOk="0">
                  <a:moveTo>
                    <a:pt x="2047" y="1"/>
                  </a:moveTo>
                  <a:lnTo>
                    <a:pt x="1989" y="20"/>
                  </a:lnTo>
                  <a:lnTo>
                    <a:pt x="1931" y="59"/>
                  </a:lnTo>
                  <a:lnTo>
                    <a:pt x="1912" y="136"/>
                  </a:lnTo>
                  <a:lnTo>
                    <a:pt x="1873" y="233"/>
                  </a:lnTo>
                  <a:lnTo>
                    <a:pt x="1834" y="464"/>
                  </a:lnTo>
                  <a:lnTo>
                    <a:pt x="1815" y="754"/>
                  </a:lnTo>
                  <a:lnTo>
                    <a:pt x="1815" y="1043"/>
                  </a:lnTo>
                  <a:lnTo>
                    <a:pt x="1796" y="1333"/>
                  </a:lnTo>
                  <a:lnTo>
                    <a:pt x="1757" y="1545"/>
                  </a:lnTo>
                  <a:lnTo>
                    <a:pt x="1738" y="1622"/>
                  </a:lnTo>
                  <a:lnTo>
                    <a:pt x="1699" y="1680"/>
                  </a:lnTo>
                  <a:lnTo>
                    <a:pt x="1641" y="1719"/>
                  </a:lnTo>
                  <a:lnTo>
                    <a:pt x="1545" y="1757"/>
                  </a:lnTo>
                  <a:lnTo>
                    <a:pt x="1333" y="1796"/>
                  </a:lnTo>
                  <a:lnTo>
                    <a:pt x="1062" y="1815"/>
                  </a:lnTo>
                  <a:lnTo>
                    <a:pt x="754" y="1815"/>
                  </a:lnTo>
                  <a:lnTo>
                    <a:pt x="483" y="1835"/>
                  </a:lnTo>
                  <a:lnTo>
                    <a:pt x="232" y="1873"/>
                  </a:lnTo>
                  <a:lnTo>
                    <a:pt x="136" y="1892"/>
                  </a:lnTo>
                  <a:lnTo>
                    <a:pt x="59" y="1931"/>
                  </a:lnTo>
                  <a:lnTo>
                    <a:pt x="20" y="1989"/>
                  </a:lnTo>
                  <a:lnTo>
                    <a:pt x="1" y="2047"/>
                  </a:lnTo>
                  <a:lnTo>
                    <a:pt x="20" y="2105"/>
                  </a:lnTo>
                  <a:lnTo>
                    <a:pt x="59" y="2143"/>
                  </a:lnTo>
                  <a:lnTo>
                    <a:pt x="136" y="2182"/>
                  </a:lnTo>
                  <a:lnTo>
                    <a:pt x="232" y="2221"/>
                  </a:lnTo>
                  <a:lnTo>
                    <a:pt x="483" y="2240"/>
                  </a:lnTo>
                  <a:lnTo>
                    <a:pt x="754" y="2259"/>
                  </a:lnTo>
                  <a:lnTo>
                    <a:pt x="1062" y="2278"/>
                  </a:lnTo>
                  <a:lnTo>
                    <a:pt x="1333" y="2298"/>
                  </a:lnTo>
                  <a:lnTo>
                    <a:pt x="1545" y="2336"/>
                  </a:lnTo>
                  <a:lnTo>
                    <a:pt x="1641" y="2356"/>
                  </a:lnTo>
                  <a:lnTo>
                    <a:pt x="1699" y="2394"/>
                  </a:lnTo>
                  <a:lnTo>
                    <a:pt x="1738" y="2452"/>
                  </a:lnTo>
                  <a:lnTo>
                    <a:pt x="1757" y="2529"/>
                  </a:lnTo>
                  <a:lnTo>
                    <a:pt x="1796" y="2761"/>
                  </a:lnTo>
                  <a:lnTo>
                    <a:pt x="1815" y="3031"/>
                  </a:lnTo>
                  <a:lnTo>
                    <a:pt x="1815" y="3321"/>
                  </a:lnTo>
                  <a:lnTo>
                    <a:pt x="1834" y="3610"/>
                  </a:lnTo>
                  <a:lnTo>
                    <a:pt x="1873" y="3861"/>
                  </a:lnTo>
                  <a:lnTo>
                    <a:pt x="1912" y="3958"/>
                  </a:lnTo>
                  <a:lnTo>
                    <a:pt x="1931" y="4035"/>
                  </a:lnTo>
                  <a:lnTo>
                    <a:pt x="1989" y="4073"/>
                  </a:lnTo>
                  <a:lnTo>
                    <a:pt x="2047" y="4093"/>
                  </a:lnTo>
                  <a:lnTo>
                    <a:pt x="2105" y="4073"/>
                  </a:lnTo>
                  <a:lnTo>
                    <a:pt x="2163" y="4035"/>
                  </a:lnTo>
                  <a:lnTo>
                    <a:pt x="2182" y="3958"/>
                  </a:lnTo>
                  <a:lnTo>
                    <a:pt x="2220" y="3861"/>
                  </a:lnTo>
                  <a:lnTo>
                    <a:pt x="2259" y="3610"/>
                  </a:lnTo>
                  <a:lnTo>
                    <a:pt x="2278" y="3321"/>
                  </a:lnTo>
                  <a:lnTo>
                    <a:pt x="2278" y="3031"/>
                  </a:lnTo>
                  <a:lnTo>
                    <a:pt x="2298" y="2761"/>
                  </a:lnTo>
                  <a:lnTo>
                    <a:pt x="2336" y="2529"/>
                  </a:lnTo>
                  <a:lnTo>
                    <a:pt x="2356" y="2452"/>
                  </a:lnTo>
                  <a:lnTo>
                    <a:pt x="2394" y="2394"/>
                  </a:lnTo>
                  <a:lnTo>
                    <a:pt x="2452" y="2356"/>
                  </a:lnTo>
                  <a:lnTo>
                    <a:pt x="2549" y="2336"/>
                  </a:lnTo>
                  <a:lnTo>
                    <a:pt x="2761" y="2298"/>
                  </a:lnTo>
                  <a:lnTo>
                    <a:pt x="3031" y="2278"/>
                  </a:lnTo>
                  <a:lnTo>
                    <a:pt x="3340" y="2259"/>
                  </a:lnTo>
                  <a:lnTo>
                    <a:pt x="3610" y="2240"/>
                  </a:lnTo>
                  <a:lnTo>
                    <a:pt x="3861" y="2221"/>
                  </a:lnTo>
                  <a:lnTo>
                    <a:pt x="3957" y="2182"/>
                  </a:lnTo>
                  <a:lnTo>
                    <a:pt x="4035" y="2143"/>
                  </a:lnTo>
                  <a:lnTo>
                    <a:pt x="4073" y="2105"/>
                  </a:lnTo>
                  <a:lnTo>
                    <a:pt x="4093" y="2047"/>
                  </a:lnTo>
                  <a:lnTo>
                    <a:pt x="4073" y="1989"/>
                  </a:lnTo>
                  <a:lnTo>
                    <a:pt x="4035" y="1931"/>
                  </a:lnTo>
                  <a:lnTo>
                    <a:pt x="3957" y="1892"/>
                  </a:lnTo>
                  <a:lnTo>
                    <a:pt x="3861" y="1873"/>
                  </a:lnTo>
                  <a:lnTo>
                    <a:pt x="3610" y="1835"/>
                  </a:lnTo>
                  <a:lnTo>
                    <a:pt x="3340" y="1815"/>
                  </a:lnTo>
                  <a:lnTo>
                    <a:pt x="3031" y="1815"/>
                  </a:lnTo>
                  <a:lnTo>
                    <a:pt x="2761" y="1796"/>
                  </a:lnTo>
                  <a:lnTo>
                    <a:pt x="2549" y="1757"/>
                  </a:lnTo>
                  <a:lnTo>
                    <a:pt x="2452" y="1719"/>
                  </a:lnTo>
                  <a:lnTo>
                    <a:pt x="2394" y="1680"/>
                  </a:lnTo>
                  <a:lnTo>
                    <a:pt x="2356" y="1622"/>
                  </a:lnTo>
                  <a:lnTo>
                    <a:pt x="2336" y="1545"/>
                  </a:lnTo>
                  <a:lnTo>
                    <a:pt x="2298" y="1333"/>
                  </a:lnTo>
                  <a:lnTo>
                    <a:pt x="2278" y="1043"/>
                  </a:lnTo>
                  <a:lnTo>
                    <a:pt x="2278" y="754"/>
                  </a:lnTo>
                  <a:lnTo>
                    <a:pt x="2259" y="464"/>
                  </a:lnTo>
                  <a:lnTo>
                    <a:pt x="2220" y="233"/>
                  </a:lnTo>
                  <a:lnTo>
                    <a:pt x="2182" y="136"/>
                  </a:lnTo>
                  <a:lnTo>
                    <a:pt x="2163" y="59"/>
                  </a:lnTo>
                  <a:lnTo>
                    <a:pt x="2105" y="20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5" name="Google Shape;3225;p35"/>
          <p:cNvGrpSpPr/>
          <p:nvPr/>
        </p:nvGrpSpPr>
        <p:grpSpPr>
          <a:xfrm rot="267642">
            <a:off x="7482306" y="3308653"/>
            <a:ext cx="1576627" cy="1699991"/>
            <a:chOff x="1806075" y="238125"/>
            <a:chExt cx="1095825" cy="1184125"/>
          </a:xfrm>
        </p:grpSpPr>
        <p:sp>
          <p:nvSpPr>
            <p:cNvPr id="3226" name="Google Shape;3226;p35"/>
            <p:cNvSpPr/>
            <p:nvPr/>
          </p:nvSpPr>
          <p:spPr>
            <a:xfrm>
              <a:off x="1806075" y="238125"/>
              <a:ext cx="1095825" cy="1184125"/>
            </a:xfrm>
            <a:custGeom>
              <a:avLst/>
              <a:gdLst/>
              <a:ahLst/>
              <a:cxnLst/>
              <a:rect l="l" t="t" r="r" b="b"/>
              <a:pathLst>
                <a:path w="43833" h="47365" extrusionOk="0">
                  <a:moveTo>
                    <a:pt x="20980" y="0"/>
                  </a:moveTo>
                  <a:lnTo>
                    <a:pt x="20440" y="19"/>
                  </a:lnTo>
                  <a:lnTo>
                    <a:pt x="19919" y="58"/>
                  </a:lnTo>
                  <a:lnTo>
                    <a:pt x="19398" y="97"/>
                  </a:lnTo>
                  <a:lnTo>
                    <a:pt x="18877" y="154"/>
                  </a:lnTo>
                  <a:lnTo>
                    <a:pt x="18355" y="212"/>
                  </a:lnTo>
                  <a:lnTo>
                    <a:pt x="17854" y="309"/>
                  </a:lnTo>
                  <a:lnTo>
                    <a:pt x="17352" y="386"/>
                  </a:lnTo>
                  <a:lnTo>
                    <a:pt x="16831" y="502"/>
                  </a:lnTo>
                  <a:lnTo>
                    <a:pt x="16348" y="618"/>
                  </a:lnTo>
                  <a:lnTo>
                    <a:pt x="15846" y="733"/>
                  </a:lnTo>
                  <a:lnTo>
                    <a:pt x="15364" y="869"/>
                  </a:lnTo>
                  <a:lnTo>
                    <a:pt x="14881" y="1023"/>
                  </a:lnTo>
                  <a:lnTo>
                    <a:pt x="14399" y="1177"/>
                  </a:lnTo>
                  <a:lnTo>
                    <a:pt x="13936" y="1351"/>
                  </a:lnTo>
                  <a:lnTo>
                    <a:pt x="13453" y="1525"/>
                  </a:lnTo>
                  <a:lnTo>
                    <a:pt x="13009" y="1718"/>
                  </a:lnTo>
                  <a:lnTo>
                    <a:pt x="12546" y="1930"/>
                  </a:lnTo>
                  <a:lnTo>
                    <a:pt x="12102" y="2142"/>
                  </a:lnTo>
                  <a:lnTo>
                    <a:pt x="11658" y="2355"/>
                  </a:lnTo>
                  <a:lnTo>
                    <a:pt x="11214" y="2586"/>
                  </a:lnTo>
                  <a:lnTo>
                    <a:pt x="10790" y="2837"/>
                  </a:lnTo>
                  <a:lnTo>
                    <a:pt x="9940" y="3339"/>
                  </a:lnTo>
                  <a:lnTo>
                    <a:pt x="9130" y="3879"/>
                  </a:lnTo>
                  <a:lnTo>
                    <a:pt x="8358" y="4459"/>
                  </a:lnTo>
                  <a:lnTo>
                    <a:pt x="7605" y="5076"/>
                  </a:lnTo>
                  <a:lnTo>
                    <a:pt x="6891" y="5732"/>
                  </a:lnTo>
                  <a:lnTo>
                    <a:pt x="6196" y="6408"/>
                  </a:lnTo>
                  <a:lnTo>
                    <a:pt x="5540" y="7122"/>
                  </a:lnTo>
                  <a:lnTo>
                    <a:pt x="5231" y="7489"/>
                  </a:lnTo>
                  <a:lnTo>
                    <a:pt x="4941" y="7855"/>
                  </a:lnTo>
                  <a:lnTo>
                    <a:pt x="4633" y="8241"/>
                  </a:lnTo>
                  <a:lnTo>
                    <a:pt x="4362" y="8628"/>
                  </a:lnTo>
                  <a:lnTo>
                    <a:pt x="4073" y="9014"/>
                  </a:lnTo>
                  <a:lnTo>
                    <a:pt x="3822" y="9419"/>
                  </a:lnTo>
                  <a:lnTo>
                    <a:pt x="3571" y="9824"/>
                  </a:lnTo>
                  <a:lnTo>
                    <a:pt x="3320" y="10229"/>
                  </a:lnTo>
                  <a:lnTo>
                    <a:pt x="3088" y="10654"/>
                  </a:lnTo>
                  <a:lnTo>
                    <a:pt x="2857" y="11079"/>
                  </a:lnTo>
                  <a:lnTo>
                    <a:pt x="2645" y="11503"/>
                  </a:lnTo>
                  <a:lnTo>
                    <a:pt x="2452" y="11947"/>
                  </a:lnTo>
                  <a:lnTo>
                    <a:pt x="2259" y="12391"/>
                  </a:lnTo>
                  <a:lnTo>
                    <a:pt x="2085" y="12835"/>
                  </a:lnTo>
                  <a:lnTo>
                    <a:pt x="1911" y="13279"/>
                  </a:lnTo>
                  <a:lnTo>
                    <a:pt x="1757" y="13742"/>
                  </a:lnTo>
                  <a:lnTo>
                    <a:pt x="1602" y="14205"/>
                  </a:lnTo>
                  <a:lnTo>
                    <a:pt x="1467" y="14669"/>
                  </a:lnTo>
                  <a:lnTo>
                    <a:pt x="1351" y="15132"/>
                  </a:lnTo>
                  <a:lnTo>
                    <a:pt x="1236" y="15614"/>
                  </a:lnTo>
                  <a:lnTo>
                    <a:pt x="1139" y="16097"/>
                  </a:lnTo>
                  <a:lnTo>
                    <a:pt x="1062" y="16579"/>
                  </a:lnTo>
                  <a:lnTo>
                    <a:pt x="985" y="17062"/>
                  </a:lnTo>
                  <a:lnTo>
                    <a:pt x="927" y="17545"/>
                  </a:lnTo>
                  <a:lnTo>
                    <a:pt x="869" y="18046"/>
                  </a:lnTo>
                  <a:lnTo>
                    <a:pt x="850" y="18548"/>
                  </a:lnTo>
                  <a:lnTo>
                    <a:pt x="830" y="19050"/>
                  </a:lnTo>
                  <a:lnTo>
                    <a:pt x="811" y="19552"/>
                  </a:lnTo>
                  <a:lnTo>
                    <a:pt x="811" y="19764"/>
                  </a:lnTo>
                  <a:lnTo>
                    <a:pt x="676" y="19919"/>
                  </a:lnTo>
                  <a:lnTo>
                    <a:pt x="521" y="20112"/>
                  </a:lnTo>
                  <a:lnTo>
                    <a:pt x="386" y="20343"/>
                  </a:lnTo>
                  <a:lnTo>
                    <a:pt x="328" y="20478"/>
                  </a:lnTo>
                  <a:lnTo>
                    <a:pt x="290" y="20633"/>
                  </a:lnTo>
                  <a:lnTo>
                    <a:pt x="251" y="20787"/>
                  </a:lnTo>
                  <a:lnTo>
                    <a:pt x="232" y="20941"/>
                  </a:lnTo>
                  <a:lnTo>
                    <a:pt x="213" y="21212"/>
                  </a:lnTo>
                  <a:lnTo>
                    <a:pt x="232" y="21463"/>
                  </a:lnTo>
                  <a:lnTo>
                    <a:pt x="271" y="21675"/>
                  </a:lnTo>
                  <a:lnTo>
                    <a:pt x="174" y="21868"/>
                  </a:lnTo>
                  <a:lnTo>
                    <a:pt x="78" y="22100"/>
                  </a:lnTo>
                  <a:lnTo>
                    <a:pt x="20" y="22389"/>
                  </a:lnTo>
                  <a:lnTo>
                    <a:pt x="0" y="22543"/>
                  </a:lnTo>
                  <a:lnTo>
                    <a:pt x="0" y="22698"/>
                  </a:lnTo>
                  <a:lnTo>
                    <a:pt x="0" y="22852"/>
                  </a:lnTo>
                  <a:lnTo>
                    <a:pt x="20" y="23007"/>
                  </a:lnTo>
                  <a:lnTo>
                    <a:pt x="78" y="23277"/>
                  </a:lnTo>
                  <a:lnTo>
                    <a:pt x="174" y="23509"/>
                  </a:lnTo>
                  <a:lnTo>
                    <a:pt x="271" y="23721"/>
                  </a:lnTo>
                  <a:lnTo>
                    <a:pt x="232" y="23933"/>
                  </a:lnTo>
                  <a:lnTo>
                    <a:pt x="213" y="24165"/>
                  </a:lnTo>
                  <a:lnTo>
                    <a:pt x="232" y="24454"/>
                  </a:lnTo>
                  <a:lnTo>
                    <a:pt x="251" y="24609"/>
                  </a:lnTo>
                  <a:lnTo>
                    <a:pt x="290" y="24763"/>
                  </a:lnTo>
                  <a:lnTo>
                    <a:pt x="328" y="24917"/>
                  </a:lnTo>
                  <a:lnTo>
                    <a:pt x="386" y="25053"/>
                  </a:lnTo>
                  <a:lnTo>
                    <a:pt x="521" y="25284"/>
                  </a:lnTo>
                  <a:lnTo>
                    <a:pt x="676" y="25477"/>
                  </a:lnTo>
                  <a:lnTo>
                    <a:pt x="811" y="25632"/>
                  </a:lnTo>
                  <a:lnTo>
                    <a:pt x="811" y="45955"/>
                  </a:lnTo>
                  <a:lnTo>
                    <a:pt x="830" y="46091"/>
                  </a:lnTo>
                  <a:lnTo>
                    <a:pt x="850" y="46245"/>
                  </a:lnTo>
                  <a:lnTo>
                    <a:pt x="888" y="46380"/>
                  </a:lnTo>
                  <a:lnTo>
                    <a:pt x="927" y="46496"/>
                  </a:lnTo>
                  <a:lnTo>
                    <a:pt x="985" y="46631"/>
                  </a:lnTo>
                  <a:lnTo>
                    <a:pt x="1062" y="46747"/>
                  </a:lnTo>
                  <a:lnTo>
                    <a:pt x="1139" y="46863"/>
                  </a:lnTo>
                  <a:lnTo>
                    <a:pt x="1236" y="46959"/>
                  </a:lnTo>
                  <a:lnTo>
                    <a:pt x="1332" y="47056"/>
                  </a:lnTo>
                  <a:lnTo>
                    <a:pt x="1448" y="47133"/>
                  </a:lnTo>
                  <a:lnTo>
                    <a:pt x="1564" y="47191"/>
                  </a:lnTo>
                  <a:lnTo>
                    <a:pt x="1679" y="47268"/>
                  </a:lnTo>
                  <a:lnTo>
                    <a:pt x="1815" y="47307"/>
                  </a:lnTo>
                  <a:lnTo>
                    <a:pt x="1950" y="47345"/>
                  </a:lnTo>
                  <a:lnTo>
                    <a:pt x="2085" y="47364"/>
                  </a:lnTo>
                  <a:lnTo>
                    <a:pt x="40918" y="47364"/>
                  </a:lnTo>
                  <a:lnTo>
                    <a:pt x="41053" y="47345"/>
                  </a:lnTo>
                  <a:lnTo>
                    <a:pt x="41188" y="47307"/>
                  </a:lnTo>
                  <a:lnTo>
                    <a:pt x="41324" y="47268"/>
                  </a:lnTo>
                  <a:lnTo>
                    <a:pt x="41459" y="47191"/>
                  </a:lnTo>
                  <a:lnTo>
                    <a:pt x="41574" y="47133"/>
                  </a:lnTo>
                  <a:lnTo>
                    <a:pt x="41671" y="47056"/>
                  </a:lnTo>
                  <a:lnTo>
                    <a:pt x="41787" y="46959"/>
                  </a:lnTo>
                  <a:lnTo>
                    <a:pt x="41864" y="46863"/>
                  </a:lnTo>
                  <a:lnTo>
                    <a:pt x="41961" y="46747"/>
                  </a:lnTo>
                  <a:lnTo>
                    <a:pt x="42018" y="46631"/>
                  </a:lnTo>
                  <a:lnTo>
                    <a:pt x="42076" y="46496"/>
                  </a:lnTo>
                  <a:lnTo>
                    <a:pt x="42134" y="46380"/>
                  </a:lnTo>
                  <a:lnTo>
                    <a:pt x="42173" y="46245"/>
                  </a:lnTo>
                  <a:lnTo>
                    <a:pt x="42192" y="46091"/>
                  </a:lnTo>
                  <a:lnTo>
                    <a:pt x="42192" y="45955"/>
                  </a:lnTo>
                  <a:lnTo>
                    <a:pt x="42192" y="40185"/>
                  </a:lnTo>
                  <a:lnTo>
                    <a:pt x="42366" y="40088"/>
                  </a:lnTo>
                  <a:lnTo>
                    <a:pt x="42520" y="39953"/>
                  </a:lnTo>
                  <a:lnTo>
                    <a:pt x="42655" y="39798"/>
                  </a:lnTo>
                  <a:lnTo>
                    <a:pt x="42771" y="39625"/>
                  </a:lnTo>
                  <a:lnTo>
                    <a:pt x="43041" y="39065"/>
                  </a:lnTo>
                  <a:lnTo>
                    <a:pt x="43292" y="38505"/>
                  </a:lnTo>
                  <a:lnTo>
                    <a:pt x="43485" y="37926"/>
                  </a:lnTo>
                  <a:lnTo>
                    <a:pt x="43620" y="37328"/>
                  </a:lnTo>
                  <a:lnTo>
                    <a:pt x="43736" y="36749"/>
                  </a:lnTo>
                  <a:lnTo>
                    <a:pt x="43794" y="36151"/>
                  </a:lnTo>
                  <a:lnTo>
                    <a:pt x="43833" y="35552"/>
                  </a:lnTo>
                  <a:lnTo>
                    <a:pt x="43813" y="34954"/>
                  </a:lnTo>
                  <a:lnTo>
                    <a:pt x="43755" y="34356"/>
                  </a:lnTo>
                  <a:lnTo>
                    <a:pt x="43659" y="33777"/>
                  </a:lnTo>
                  <a:lnTo>
                    <a:pt x="43505" y="33198"/>
                  </a:lnTo>
                  <a:lnTo>
                    <a:pt x="43331" y="32619"/>
                  </a:lnTo>
                  <a:lnTo>
                    <a:pt x="43099" y="32059"/>
                  </a:lnTo>
                  <a:lnTo>
                    <a:pt x="42848" y="31518"/>
                  </a:lnTo>
                  <a:lnTo>
                    <a:pt x="42540" y="30997"/>
                  </a:lnTo>
                  <a:lnTo>
                    <a:pt x="42192" y="30476"/>
                  </a:lnTo>
                  <a:lnTo>
                    <a:pt x="42192" y="19552"/>
                  </a:lnTo>
                  <a:lnTo>
                    <a:pt x="42192" y="19011"/>
                  </a:lnTo>
                  <a:lnTo>
                    <a:pt x="42173" y="18471"/>
                  </a:lnTo>
                  <a:lnTo>
                    <a:pt x="42115" y="17931"/>
                  </a:lnTo>
                  <a:lnTo>
                    <a:pt x="42076" y="17409"/>
                  </a:lnTo>
                  <a:lnTo>
                    <a:pt x="41961" y="16599"/>
                  </a:lnTo>
                  <a:lnTo>
                    <a:pt x="41825" y="15807"/>
                  </a:lnTo>
                  <a:lnTo>
                    <a:pt x="41690" y="15209"/>
                  </a:lnTo>
                  <a:lnTo>
                    <a:pt x="41536" y="14611"/>
                  </a:lnTo>
                  <a:lnTo>
                    <a:pt x="41285" y="13800"/>
                  </a:lnTo>
                  <a:lnTo>
                    <a:pt x="41015" y="13009"/>
                  </a:lnTo>
                  <a:lnTo>
                    <a:pt x="40687" y="12217"/>
                  </a:lnTo>
                  <a:lnTo>
                    <a:pt x="40339" y="11445"/>
                  </a:lnTo>
                  <a:lnTo>
                    <a:pt x="39953" y="10693"/>
                  </a:lnTo>
                  <a:lnTo>
                    <a:pt x="39529" y="9940"/>
                  </a:lnTo>
                  <a:lnTo>
                    <a:pt x="39065" y="9207"/>
                  </a:lnTo>
                  <a:lnTo>
                    <a:pt x="38583" y="8512"/>
                  </a:lnTo>
                  <a:lnTo>
                    <a:pt x="38004" y="7759"/>
                  </a:lnTo>
                  <a:lnTo>
                    <a:pt x="37405" y="7045"/>
                  </a:lnTo>
                  <a:lnTo>
                    <a:pt x="36769" y="6350"/>
                  </a:lnTo>
                  <a:lnTo>
                    <a:pt x="36112" y="5694"/>
                  </a:lnTo>
                  <a:lnTo>
                    <a:pt x="35553" y="5192"/>
                  </a:lnTo>
                  <a:lnTo>
                    <a:pt x="34819" y="4574"/>
                  </a:lnTo>
                  <a:lnTo>
                    <a:pt x="34066" y="3995"/>
                  </a:lnTo>
                  <a:lnTo>
                    <a:pt x="33275" y="3474"/>
                  </a:lnTo>
                  <a:lnTo>
                    <a:pt x="32484" y="2972"/>
                  </a:lnTo>
                  <a:lnTo>
                    <a:pt x="31654" y="2509"/>
                  </a:lnTo>
                  <a:lnTo>
                    <a:pt x="30805" y="2065"/>
                  </a:lnTo>
                  <a:lnTo>
                    <a:pt x="29936" y="1679"/>
                  </a:lnTo>
                  <a:lnTo>
                    <a:pt x="29048" y="1332"/>
                  </a:lnTo>
                  <a:lnTo>
                    <a:pt x="28160" y="1023"/>
                  </a:lnTo>
                  <a:lnTo>
                    <a:pt x="27234" y="753"/>
                  </a:lnTo>
                  <a:lnTo>
                    <a:pt x="26307" y="521"/>
                  </a:lnTo>
                  <a:lnTo>
                    <a:pt x="25362" y="328"/>
                  </a:lnTo>
                  <a:lnTo>
                    <a:pt x="24416" y="193"/>
                  </a:lnTo>
                  <a:lnTo>
                    <a:pt x="23451" y="77"/>
                  </a:lnTo>
                  <a:lnTo>
                    <a:pt x="22486" y="19"/>
                  </a:lnTo>
                  <a:lnTo>
                    <a:pt x="215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5"/>
            <p:cNvSpPr/>
            <p:nvPr/>
          </p:nvSpPr>
          <p:spPr>
            <a:xfrm>
              <a:off x="1862050" y="273325"/>
              <a:ext cx="963625" cy="1113700"/>
            </a:xfrm>
            <a:custGeom>
              <a:avLst/>
              <a:gdLst/>
              <a:ahLst/>
              <a:cxnLst/>
              <a:rect l="l" t="t" r="r" b="b"/>
              <a:pathLst>
                <a:path w="38545" h="44548" extrusionOk="0">
                  <a:moveTo>
                    <a:pt x="19263" y="1"/>
                  </a:moveTo>
                  <a:lnTo>
                    <a:pt x="18761" y="20"/>
                  </a:lnTo>
                  <a:lnTo>
                    <a:pt x="18278" y="20"/>
                  </a:lnTo>
                  <a:lnTo>
                    <a:pt x="17776" y="59"/>
                  </a:lnTo>
                  <a:lnTo>
                    <a:pt x="17294" y="97"/>
                  </a:lnTo>
                  <a:lnTo>
                    <a:pt x="16811" y="155"/>
                  </a:lnTo>
                  <a:lnTo>
                    <a:pt x="16329" y="213"/>
                  </a:lnTo>
                  <a:lnTo>
                    <a:pt x="15383" y="368"/>
                  </a:lnTo>
                  <a:lnTo>
                    <a:pt x="14457" y="580"/>
                  </a:lnTo>
                  <a:lnTo>
                    <a:pt x="13530" y="812"/>
                  </a:lnTo>
                  <a:lnTo>
                    <a:pt x="12642" y="1101"/>
                  </a:lnTo>
                  <a:lnTo>
                    <a:pt x="11774" y="1429"/>
                  </a:lnTo>
                  <a:lnTo>
                    <a:pt x="10905" y="1796"/>
                  </a:lnTo>
                  <a:lnTo>
                    <a:pt x="10075" y="2201"/>
                  </a:lnTo>
                  <a:lnTo>
                    <a:pt x="9284" y="2626"/>
                  </a:lnTo>
                  <a:lnTo>
                    <a:pt x="8493" y="3108"/>
                  </a:lnTo>
                  <a:lnTo>
                    <a:pt x="7740" y="3610"/>
                  </a:lnTo>
                  <a:lnTo>
                    <a:pt x="7006" y="4151"/>
                  </a:lnTo>
                  <a:lnTo>
                    <a:pt x="6312" y="4710"/>
                  </a:lnTo>
                  <a:lnTo>
                    <a:pt x="5636" y="5309"/>
                  </a:lnTo>
                  <a:lnTo>
                    <a:pt x="4999" y="5946"/>
                  </a:lnTo>
                  <a:lnTo>
                    <a:pt x="4401" y="6602"/>
                  </a:lnTo>
                  <a:lnTo>
                    <a:pt x="3822" y="7297"/>
                  </a:lnTo>
                  <a:lnTo>
                    <a:pt x="3281" y="8011"/>
                  </a:lnTo>
                  <a:lnTo>
                    <a:pt x="2780" y="8744"/>
                  </a:lnTo>
                  <a:lnTo>
                    <a:pt x="2316" y="9497"/>
                  </a:lnTo>
                  <a:lnTo>
                    <a:pt x="1892" y="10288"/>
                  </a:lnTo>
                  <a:lnTo>
                    <a:pt x="1506" y="11080"/>
                  </a:lnTo>
                  <a:lnTo>
                    <a:pt x="1158" y="11910"/>
                  </a:lnTo>
                  <a:lnTo>
                    <a:pt x="1004" y="12334"/>
                  </a:lnTo>
                  <a:lnTo>
                    <a:pt x="869" y="12740"/>
                  </a:lnTo>
                  <a:lnTo>
                    <a:pt x="734" y="13183"/>
                  </a:lnTo>
                  <a:lnTo>
                    <a:pt x="599" y="13608"/>
                  </a:lnTo>
                  <a:lnTo>
                    <a:pt x="483" y="14052"/>
                  </a:lnTo>
                  <a:lnTo>
                    <a:pt x="386" y="14496"/>
                  </a:lnTo>
                  <a:lnTo>
                    <a:pt x="290" y="14940"/>
                  </a:lnTo>
                  <a:lnTo>
                    <a:pt x="213" y="15384"/>
                  </a:lnTo>
                  <a:lnTo>
                    <a:pt x="155" y="15828"/>
                  </a:lnTo>
                  <a:lnTo>
                    <a:pt x="97" y="16291"/>
                  </a:lnTo>
                  <a:lnTo>
                    <a:pt x="58" y="16754"/>
                  </a:lnTo>
                  <a:lnTo>
                    <a:pt x="20" y="17217"/>
                  </a:lnTo>
                  <a:lnTo>
                    <a:pt x="0" y="17681"/>
                  </a:lnTo>
                  <a:lnTo>
                    <a:pt x="0" y="18144"/>
                  </a:lnTo>
                  <a:lnTo>
                    <a:pt x="0" y="44547"/>
                  </a:lnTo>
                  <a:lnTo>
                    <a:pt x="38544" y="44547"/>
                  </a:lnTo>
                  <a:lnTo>
                    <a:pt x="38544" y="18144"/>
                  </a:lnTo>
                  <a:lnTo>
                    <a:pt x="38525" y="17642"/>
                  </a:lnTo>
                  <a:lnTo>
                    <a:pt x="38506" y="17140"/>
                  </a:lnTo>
                  <a:lnTo>
                    <a:pt x="38467" y="16638"/>
                  </a:lnTo>
                  <a:lnTo>
                    <a:pt x="38428" y="16156"/>
                  </a:lnTo>
                  <a:lnTo>
                    <a:pt x="38313" y="15422"/>
                  </a:lnTo>
                  <a:lnTo>
                    <a:pt x="38177" y="14689"/>
                  </a:lnTo>
                  <a:lnTo>
                    <a:pt x="38062" y="14129"/>
                  </a:lnTo>
                  <a:lnTo>
                    <a:pt x="37927" y="13589"/>
                  </a:lnTo>
                  <a:lnTo>
                    <a:pt x="37695" y="12817"/>
                  </a:lnTo>
                  <a:lnTo>
                    <a:pt x="37425" y="12083"/>
                  </a:lnTo>
                  <a:lnTo>
                    <a:pt x="37135" y="11350"/>
                  </a:lnTo>
                  <a:lnTo>
                    <a:pt x="36807" y="10636"/>
                  </a:lnTo>
                  <a:lnTo>
                    <a:pt x="36460" y="9922"/>
                  </a:lnTo>
                  <a:lnTo>
                    <a:pt x="36054" y="9246"/>
                  </a:lnTo>
                  <a:lnTo>
                    <a:pt x="35649" y="8571"/>
                  </a:lnTo>
                  <a:lnTo>
                    <a:pt x="35186" y="7934"/>
                  </a:lnTo>
                  <a:lnTo>
                    <a:pt x="34665" y="7239"/>
                  </a:lnTo>
                  <a:lnTo>
                    <a:pt x="34105" y="6563"/>
                  </a:lnTo>
                  <a:lnTo>
                    <a:pt x="33507" y="5926"/>
                  </a:lnTo>
                  <a:lnTo>
                    <a:pt x="32889" y="5309"/>
                  </a:lnTo>
                  <a:lnTo>
                    <a:pt x="32368" y="4845"/>
                  </a:lnTo>
                  <a:lnTo>
                    <a:pt x="31712" y="4305"/>
                  </a:lnTo>
                  <a:lnTo>
                    <a:pt x="31036" y="3784"/>
                  </a:lnTo>
                  <a:lnTo>
                    <a:pt x="30322" y="3282"/>
                  </a:lnTo>
                  <a:lnTo>
                    <a:pt x="29589" y="2819"/>
                  </a:lnTo>
                  <a:lnTo>
                    <a:pt x="28836" y="2394"/>
                  </a:lnTo>
                  <a:lnTo>
                    <a:pt x="28044" y="1989"/>
                  </a:lnTo>
                  <a:lnTo>
                    <a:pt x="27253" y="1622"/>
                  </a:lnTo>
                  <a:lnTo>
                    <a:pt x="26423" y="1294"/>
                  </a:lnTo>
                  <a:lnTo>
                    <a:pt x="25593" y="1005"/>
                  </a:lnTo>
                  <a:lnTo>
                    <a:pt x="24744" y="754"/>
                  </a:lnTo>
                  <a:lnTo>
                    <a:pt x="23856" y="522"/>
                  </a:lnTo>
                  <a:lnTo>
                    <a:pt x="22968" y="348"/>
                  </a:lnTo>
                  <a:lnTo>
                    <a:pt x="22061" y="194"/>
                  </a:lnTo>
                  <a:lnTo>
                    <a:pt x="21135" y="97"/>
                  </a:lnTo>
                  <a:lnTo>
                    <a:pt x="20208" y="20"/>
                  </a:lnTo>
                  <a:lnTo>
                    <a:pt x="192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5"/>
            <p:cNvSpPr/>
            <p:nvPr/>
          </p:nvSpPr>
          <p:spPr>
            <a:xfrm>
              <a:off x="2120675" y="309525"/>
              <a:ext cx="213300" cy="213775"/>
            </a:xfrm>
            <a:custGeom>
              <a:avLst/>
              <a:gdLst/>
              <a:ahLst/>
              <a:cxnLst/>
              <a:rect l="l" t="t" r="r" b="b"/>
              <a:pathLst>
                <a:path w="8532" h="8551" extrusionOk="0">
                  <a:moveTo>
                    <a:pt x="2510" y="1"/>
                  </a:moveTo>
                  <a:lnTo>
                    <a:pt x="2510" y="1"/>
                  </a:lnTo>
                  <a:lnTo>
                    <a:pt x="2510" y="1"/>
                  </a:lnTo>
                  <a:close/>
                  <a:moveTo>
                    <a:pt x="2510" y="1"/>
                  </a:moveTo>
                  <a:lnTo>
                    <a:pt x="2645" y="2645"/>
                  </a:lnTo>
                  <a:lnTo>
                    <a:pt x="1" y="2510"/>
                  </a:lnTo>
                  <a:lnTo>
                    <a:pt x="1969" y="4285"/>
                  </a:lnTo>
                  <a:lnTo>
                    <a:pt x="1" y="6042"/>
                  </a:lnTo>
                  <a:lnTo>
                    <a:pt x="1" y="6042"/>
                  </a:lnTo>
                  <a:lnTo>
                    <a:pt x="2645" y="5907"/>
                  </a:lnTo>
                  <a:lnTo>
                    <a:pt x="2645" y="5907"/>
                  </a:lnTo>
                  <a:lnTo>
                    <a:pt x="2510" y="8551"/>
                  </a:lnTo>
                  <a:lnTo>
                    <a:pt x="4266" y="6582"/>
                  </a:lnTo>
                  <a:lnTo>
                    <a:pt x="6042" y="8551"/>
                  </a:lnTo>
                  <a:lnTo>
                    <a:pt x="5907" y="5907"/>
                  </a:lnTo>
                  <a:lnTo>
                    <a:pt x="8532" y="6042"/>
                  </a:lnTo>
                  <a:lnTo>
                    <a:pt x="6582" y="4285"/>
                  </a:lnTo>
                  <a:lnTo>
                    <a:pt x="8532" y="2510"/>
                  </a:lnTo>
                  <a:lnTo>
                    <a:pt x="5907" y="2645"/>
                  </a:lnTo>
                  <a:lnTo>
                    <a:pt x="5907" y="2645"/>
                  </a:lnTo>
                  <a:lnTo>
                    <a:pt x="6042" y="1"/>
                  </a:lnTo>
                  <a:lnTo>
                    <a:pt x="4266" y="1969"/>
                  </a:lnTo>
                  <a:lnTo>
                    <a:pt x="2510" y="1"/>
                  </a:lnTo>
                  <a:close/>
                  <a:moveTo>
                    <a:pt x="2510" y="8551"/>
                  </a:moveTo>
                  <a:lnTo>
                    <a:pt x="2510" y="8551"/>
                  </a:lnTo>
                  <a:lnTo>
                    <a:pt x="2510" y="855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5"/>
            <p:cNvSpPr/>
            <p:nvPr/>
          </p:nvSpPr>
          <p:spPr>
            <a:xfrm>
              <a:off x="2622975" y="1197850"/>
              <a:ext cx="157325" cy="156850"/>
            </a:xfrm>
            <a:custGeom>
              <a:avLst/>
              <a:gdLst/>
              <a:ahLst/>
              <a:cxnLst/>
              <a:rect l="l" t="t" r="r" b="b"/>
              <a:pathLst>
                <a:path w="6293" h="6274" extrusionOk="0">
                  <a:moveTo>
                    <a:pt x="1854" y="1"/>
                  </a:moveTo>
                  <a:lnTo>
                    <a:pt x="1950" y="1931"/>
                  </a:lnTo>
                  <a:lnTo>
                    <a:pt x="1" y="1834"/>
                  </a:lnTo>
                  <a:lnTo>
                    <a:pt x="1" y="1834"/>
                  </a:lnTo>
                  <a:lnTo>
                    <a:pt x="1448" y="3127"/>
                  </a:lnTo>
                  <a:lnTo>
                    <a:pt x="1" y="4440"/>
                  </a:lnTo>
                  <a:lnTo>
                    <a:pt x="1950" y="4343"/>
                  </a:lnTo>
                  <a:lnTo>
                    <a:pt x="1854" y="6273"/>
                  </a:lnTo>
                  <a:lnTo>
                    <a:pt x="3147" y="4826"/>
                  </a:lnTo>
                  <a:lnTo>
                    <a:pt x="4440" y="6273"/>
                  </a:lnTo>
                  <a:lnTo>
                    <a:pt x="4343" y="4343"/>
                  </a:lnTo>
                  <a:lnTo>
                    <a:pt x="6293" y="4440"/>
                  </a:lnTo>
                  <a:lnTo>
                    <a:pt x="4845" y="3127"/>
                  </a:lnTo>
                  <a:lnTo>
                    <a:pt x="6293" y="1834"/>
                  </a:lnTo>
                  <a:lnTo>
                    <a:pt x="4343" y="1931"/>
                  </a:lnTo>
                  <a:lnTo>
                    <a:pt x="4440" y="1"/>
                  </a:lnTo>
                  <a:lnTo>
                    <a:pt x="3147" y="1429"/>
                  </a:lnTo>
                  <a:lnTo>
                    <a:pt x="1854" y="1"/>
                  </a:lnTo>
                  <a:close/>
                  <a:moveTo>
                    <a:pt x="1854" y="6273"/>
                  </a:moveTo>
                  <a:lnTo>
                    <a:pt x="1854" y="6273"/>
                  </a:lnTo>
                  <a:lnTo>
                    <a:pt x="1854" y="62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5"/>
            <p:cNvSpPr/>
            <p:nvPr/>
          </p:nvSpPr>
          <p:spPr>
            <a:xfrm>
              <a:off x="1894375" y="1167450"/>
              <a:ext cx="156850" cy="156850"/>
            </a:xfrm>
            <a:custGeom>
              <a:avLst/>
              <a:gdLst/>
              <a:ahLst/>
              <a:cxnLst/>
              <a:rect l="l" t="t" r="r" b="b"/>
              <a:pathLst>
                <a:path w="6274" h="6274" extrusionOk="0">
                  <a:moveTo>
                    <a:pt x="4440" y="1"/>
                  </a:moveTo>
                  <a:lnTo>
                    <a:pt x="4440" y="1"/>
                  </a:lnTo>
                  <a:lnTo>
                    <a:pt x="4440" y="1"/>
                  </a:lnTo>
                  <a:close/>
                  <a:moveTo>
                    <a:pt x="1834" y="1"/>
                  </a:moveTo>
                  <a:lnTo>
                    <a:pt x="1930" y="1931"/>
                  </a:lnTo>
                  <a:lnTo>
                    <a:pt x="0" y="1834"/>
                  </a:lnTo>
                  <a:lnTo>
                    <a:pt x="1429" y="3147"/>
                  </a:lnTo>
                  <a:lnTo>
                    <a:pt x="0" y="4440"/>
                  </a:lnTo>
                  <a:lnTo>
                    <a:pt x="1930" y="4343"/>
                  </a:lnTo>
                  <a:lnTo>
                    <a:pt x="1834" y="6273"/>
                  </a:lnTo>
                  <a:lnTo>
                    <a:pt x="3127" y="4845"/>
                  </a:lnTo>
                  <a:lnTo>
                    <a:pt x="4440" y="6273"/>
                  </a:lnTo>
                  <a:lnTo>
                    <a:pt x="4343" y="4343"/>
                  </a:lnTo>
                  <a:lnTo>
                    <a:pt x="6273" y="4440"/>
                  </a:lnTo>
                  <a:lnTo>
                    <a:pt x="4826" y="3147"/>
                  </a:lnTo>
                  <a:lnTo>
                    <a:pt x="6273" y="1834"/>
                  </a:lnTo>
                  <a:lnTo>
                    <a:pt x="4343" y="1931"/>
                  </a:lnTo>
                  <a:lnTo>
                    <a:pt x="4343" y="1931"/>
                  </a:lnTo>
                  <a:lnTo>
                    <a:pt x="4440" y="1"/>
                  </a:lnTo>
                  <a:lnTo>
                    <a:pt x="3127" y="1448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5"/>
            <p:cNvSpPr/>
            <p:nvPr/>
          </p:nvSpPr>
          <p:spPr>
            <a:xfrm>
              <a:off x="1861550" y="659350"/>
              <a:ext cx="295350" cy="292450"/>
            </a:xfrm>
            <a:custGeom>
              <a:avLst/>
              <a:gdLst/>
              <a:ahLst/>
              <a:cxnLst/>
              <a:rect l="l" t="t" r="r" b="b"/>
              <a:pathLst>
                <a:path w="11814" h="11698" extrusionOk="0">
                  <a:moveTo>
                    <a:pt x="5058" y="1"/>
                  </a:moveTo>
                  <a:lnTo>
                    <a:pt x="4961" y="20"/>
                  </a:lnTo>
                  <a:lnTo>
                    <a:pt x="4865" y="59"/>
                  </a:lnTo>
                  <a:lnTo>
                    <a:pt x="4672" y="194"/>
                  </a:lnTo>
                  <a:lnTo>
                    <a:pt x="4498" y="329"/>
                  </a:lnTo>
                  <a:lnTo>
                    <a:pt x="4402" y="367"/>
                  </a:lnTo>
                  <a:lnTo>
                    <a:pt x="4305" y="406"/>
                  </a:lnTo>
                  <a:lnTo>
                    <a:pt x="4209" y="425"/>
                  </a:lnTo>
                  <a:lnTo>
                    <a:pt x="4093" y="445"/>
                  </a:lnTo>
                  <a:lnTo>
                    <a:pt x="3880" y="425"/>
                  </a:lnTo>
                  <a:lnTo>
                    <a:pt x="3649" y="425"/>
                  </a:lnTo>
                  <a:lnTo>
                    <a:pt x="3552" y="445"/>
                  </a:lnTo>
                  <a:lnTo>
                    <a:pt x="3456" y="464"/>
                  </a:lnTo>
                  <a:lnTo>
                    <a:pt x="3359" y="522"/>
                  </a:lnTo>
                  <a:lnTo>
                    <a:pt x="3282" y="599"/>
                  </a:lnTo>
                  <a:lnTo>
                    <a:pt x="3147" y="753"/>
                  </a:lnTo>
                  <a:lnTo>
                    <a:pt x="2993" y="946"/>
                  </a:lnTo>
                  <a:lnTo>
                    <a:pt x="2935" y="1024"/>
                  </a:lnTo>
                  <a:lnTo>
                    <a:pt x="2838" y="1082"/>
                  </a:lnTo>
                  <a:lnTo>
                    <a:pt x="2742" y="1139"/>
                  </a:lnTo>
                  <a:lnTo>
                    <a:pt x="2645" y="1159"/>
                  </a:lnTo>
                  <a:lnTo>
                    <a:pt x="2433" y="1217"/>
                  </a:lnTo>
                  <a:lnTo>
                    <a:pt x="2221" y="1275"/>
                  </a:lnTo>
                  <a:lnTo>
                    <a:pt x="2124" y="1313"/>
                  </a:lnTo>
                  <a:lnTo>
                    <a:pt x="2028" y="1371"/>
                  </a:lnTo>
                  <a:lnTo>
                    <a:pt x="1970" y="1448"/>
                  </a:lnTo>
                  <a:lnTo>
                    <a:pt x="1912" y="1545"/>
                  </a:lnTo>
                  <a:lnTo>
                    <a:pt x="1815" y="1757"/>
                  </a:lnTo>
                  <a:lnTo>
                    <a:pt x="1738" y="1950"/>
                  </a:lnTo>
                  <a:lnTo>
                    <a:pt x="1680" y="2047"/>
                  </a:lnTo>
                  <a:lnTo>
                    <a:pt x="1622" y="2143"/>
                  </a:lnTo>
                  <a:lnTo>
                    <a:pt x="1545" y="2220"/>
                  </a:lnTo>
                  <a:lnTo>
                    <a:pt x="1468" y="2278"/>
                  </a:lnTo>
                  <a:lnTo>
                    <a:pt x="1275" y="2394"/>
                  </a:lnTo>
                  <a:lnTo>
                    <a:pt x="1082" y="2510"/>
                  </a:lnTo>
                  <a:lnTo>
                    <a:pt x="1005" y="2568"/>
                  </a:lnTo>
                  <a:lnTo>
                    <a:pt x="927" y="2645"/>
                  </a:lnTo>
                  <a:lnTo>
                    <a:pt x="889" y="2741"/>
                  </a:lnTo>
                  <a:lnTo>
                    <a:pt x="850" y="2838"/>
                  </a:lnTo>
                  <a:lnTo>
                    <a:pt x="831" y="3070"/>
                  </a:lnTo>
                  <a:lnTo>
                    <a:pt x="812" y="3282"/>
                  </a:lnTo>
                  <a:lnTo>
                    <a:pt x="792" y="3398"/>
                  </a:lnTo>
                  <a:lnTo>
                    <a:pt x="754" y="3494"/>
                  </a:lnTo>
                  <a:lnTo>
                    <a:pt x="696" y="3591"/>
                  </a:lnTo>
                  <a:lnTo>
                    <a:pt x="638" y="3668"/>
                  </a:lnTo>
                  <a:lnTo>
                    <a:pt x="483" y="3822"/>
                  </a:lnTo>
                  <a:lnTo>
                    <a:pt x="329" y="3996"/>
                  </a:lnTo>
                  <a:lnTo>
                    <a:pt x="271" y="4092"/>
                  </a:lnTo>
                  <a:lnTo>
                    <a:pt x="233" y="4189"/>
                  </a:lnTo>
                  <a:lnTo>
                    <a:pt x="213" y="4285"/>
                  </a:lnTo>
                  <a:lnTo>
                    <a:pt x="213" y="4382"/>
                  </a:lnTo>
                  <a:lnTo>
                    <a:pt x="252" y="4614"/>
                  </a:lnTo>
                  <a:lnTo>
                    <a:pt x="290" y="4826"/>
                  </a:lnTo>
                  <a:lnTo>
                    <a:pt x="310" y="4942"/>
                  </a:lnTo>
                  <a:lnTo>
                    <a:pt x="290" y="5038"/>
                  </a:lnTo>
                  <a:lnTo>
                    <a:pt x="271" y="5135"/>
                  </a:lnTo>
                  <a:lnTo>
                    <a:pt x="233" y="5251"/>
                  </a:lnTo>
                  <a:lnTo>
                    <a:pt x="136" y="5444"/>
                  </a:lnTo>
                  <a:lnTo>
                    <a:pt x="40" y="5637"/>
                  </a:lnTo>
                  <a:lnTo>
                    <a:pt x="1" y="5752"/>
                  </a:lnTo>
                  <a:lnTo>
                    <a:pt x="1" y="5849"/>
                  </a:lnTo>
                  <a:lnTo>
                    <a:pt x="1" y="5945"/>
                  </a:lnTo>
                  <a:lnTo>
                    <a:pt x="40" y="6061"/>
                  </a:lnTo>
                  <a:lnTo>
                    <a:pt x="136" y="6254"/>
                  </a:lnTo>
                  <a:lnTo>
                    <a:pt x="233" y="6447"/>
                  </a:lnTo>
                  <a:lnTo>
                    <a:pt x="271" y="6544"/>
                  </a:lnTo>
                  <a:lnTo>
                    <a:pt x="290" y="6660"/>
                  </a:lnTo>
                  <a:lnTo>
                    <a:pt x="310" y="6756"/>
                  </a:lnTo>
                  <a:lnTo>
                    <a:pt x="290" y="6872"/>
                  </a:lnTo>
                  <a:lnTo>
                    <a:pt x="252" y="7084"/>
                  </a:lnTo>
                  <a:lnTo>
                    <a:pt x="213" y="7316"/>
                  </a:lnTo>
                  <a:lnTo>
                    <a:pt x="213" y="7412"/>
                  </a:lnTo>
                  <a:lnTo>
                    <a:pt x="233" y="7509"/>
                  </a:lnTo>
                  <a:lnTo>
                    <a:pt x="271" y="7605"/>
                  </a:lnTo>
                  <a:lnTo>
                    <a:pt x="329" y="7702"/>
                  </a:lnTo>
                  <a:lnTo>
                    <a:pt x="483" y="7856"/>
                  </a:lnTo>
                  <a:lnTo>
                    <a:pt x="638" y="8030"/>
                  </a:lnTo>
                  <a:lnTo>
                    <a:pt x="696" y="8107"/>
                  </a:lnTo>
                  <a:lnTo>
                    <a:pt x="754" y="8204"/>
                  </a:lnTo>
                  <a:lnTo>
                    <a:pt x="792" y="8300"/>
                  </a:lnTo>
                  <a:lnTo>
                    <a:pt x="812" y="8397"/>
                  </a:lnTo>
                  <a:lnTo>
                    <a:pt x="831" y="8628"/>
                  </a:lnTo>
                  <a:lnTo>
                    <a:pt x="850" y="8841"/>
                  </a:lnTo>
                  <a:lnTo>
                    <a:pt x="889" y="8956"/>
                  </a:lnTo>
                  <a:lnTo>
                    <a:pt x="927" y="9053"/>
                  </a:lnTo>
                  <a:lnTo>
                    <a:pt x="1005" y="9130"/>
                  </a:lnTo>
                  <a:lnTo>
                    <a:pt x="1082" y="9188"/>
                  </a:lnTo>
                  <a:lnTo>
                    <a:pt x="1275" y="9304"/>
                  </a:lnTo>
                  <a:lnTo>
                    <a:pt x="1468" y="9420"/>
                  </a:lnTo>
                  <a:lnTo>
                    <a:pt x="1545" y="9477"/>
                  </a:lnTo>
                  <a:lnTo>
                    <a:pt x="1622" y="9555"/>
                  </a:lnTo>
                  <a:lnTo>
                    <a:pt x="1680" y="9632"/>
                  </a:lnTo>
                  <a:lnTo>
                    <a:pt x="1738" y="9728"/>
                  </a:lnTo>
                  <a:lnTo>
                    <a:pt x="1815" y="9941"/>
                  </a:lnTo>
                  <a:lnTo>
                    <a:pt x="1912" y="10153"/>
                  </a:lnTo>
                  <a:lnTo>
                    <a:pt x="1970" y="10230"/>
                  </a:lnTo>
                  <a:lnTo>
                    <a:pt x="2028" y="10307"/>
                  </a:lnTo>
                  <a:lnTo>
                    <a:pt x="2124" y="10365"/>
                  </a:lnTo>
                  <a:lnTo>
                    <a:pt x="2221" y="10423"/>
                  </a:lnTo>
                  <a:lnTo>
                    <a:pt x="2433" y="10481"/>
                  </a:lnTo>
                  <a:lnTo>
                    <a:pt x="2645" y="10520"/>
                  </a:lnTo>
                  <a:lnTo>
                    <a:pt x="2742" y="10558"/>
                  </a:lnTo>
                  <a:lnTo>
                    <a:pt x="2838" y="10616"/>
                  </a:lnTo>
                  <a:lnTo>
                    <a:pt x="2935" y="10674"/>
                  </a:lnTo>
                  <a:lnTo>
                    <a:pt x="2993" y="10751"/>
                  </a:lnTo>
                  <a:lnTo>
                    <a:pt x="3147" y="10925"/>
                  </a:lnTo>
                  <a:lnTo>
                    <a:pt x="3282" y="11099"/>
                  </a:lnTo>
                  <a:lnTo>
                    <a:pt x="3359" y="11176"/>
                  </a:lnTo>
                  <a:lnTo>
                    <a:pt x="3456" y="11234"/>
                  </a:lnTo>
                  <a:lnTo>
                    <a:pt x="3552" y="11253"/>
                  </a:lnTo>
                  <a:lnTo>
                    <a:pt x="3649" y="11272"/>
                  </a:lnTo>
                  <a:lnTo>
                    <a:pt x="3880" y="11272"/>
                  </a:lnTo>
                  <a:lnTo>
                    <a:pt x="4093" y="11253"/>
                  </a:lnTo>
                  <a:lnTo>
                    <a:pt x="4209" y="11253"/>
                  </a:lnTo>
                  <a:lnTo>
                    <a:pt x="4305" y="11272"/>
                  </a:lnTo>
                  <a:lnTo>
                    <a:pt x="4402" y="11311"/>
                  </a:lnTo>
                  <a:lnTo>
                    <a:pt x="4498" y="11369"/>
                  </a:lnTo>
                  <a:lnTo>
                    <a:pt x="4672" y="11504"/>
                  </a:lnTo>
                  <a:lnTo>
                    <a:pt x="4865" y="11620"/>
                  </a:lnTo>
                  <a:lnTo>
                    <a:pt x="4961" y="11678"/>
                  </a:lnTo>
                  <a:lnTo>
                    <a:pt x="5058" y="11697"/>
                  </a:lnTo>
                  <a:lnTo>
                    <a:pt x="5174" y="11697"/>
                  </a:lnTo>
                  <a:lnTo>
                    <a:pt x="5270" y="11678"/>
                  </a:lnTo>
                  <a:lnTo>
                    <a:pt x="5482" y="11620"/>
                  </a:lnTo>
                  <a:lnTo>
                    <a:pt x="5695" y="11543"/>
                  </a:lnTo>
                  <a:lnTo>
                    <a:pt x="5791" y="11523"/>
                  </a:lnTo>
                  <a:lnTo>
                    <a:pt x="5907" y="11504"/>
                  </a:lnTo>
                  <a:lnTo>
                    <a:pt x="6004" y="11523"/>
                  </a:lnTo>
                  <a:lnTo>
                    <a:pt x="6119" y="11543"/>
                  </a:lnTo>
                  <a:lnTo>
                    <a:pt x="6332" y="11620"/>
                  </a:lnTo>
                  <a:lnTo>
                    <a:pt x="6544" y="11678"/>
                  </a:lnTo>
                  <a:lnTo>
                    <a:pt x="6640" y="11697"/>
                  </a:lnTo>
                  <a:lnTo>
                    <a:pt x="6737" y="11697"/>
                  </a:lnTo>
                  <a:lnTo>
                    <a:pt x="6853" y="11678"/>
                  </a:lnTo>
                  <a:lnTo>
                    <a:pt x="6949" y="11620"/>
                  </a:lnTo>
                  <a:lnTo>
                    <a:pt x="7123" y="11504"/>
                  </a:lnTo>
                  <a:lnTo>
                    <a:pt x="7316" y="11369"/>
                  </a:lnTo>
                  <a:lnTo>
                    <a:pt x="7412" y="11311"/>
                  </a:lnTo>
                  <a:lnTo>
                    <a:pt x="7509" y="11272"/>
                  </a:lnTo>
                  <a:lnTo>
                    <a:pt x="7605" y="11253"/>
                  </a:lnTo>
                  <a:lnTo>
                    <a:pt x="7721" y="11253"/>
                  </a:lnTo>
                  <a:lnTo>
                    <a:pt x="7934" y="11272"/>
                  </a:lnTo>
                  <a:lnTo>
                    <a:pt x="8165" y="11272"/>
                  </a:lnTo>
                  <a:lnTo>
                    <a:pt x="8262" y="11253"/>
                  </a:lnTo>
                  <a:lnTo>
                    <a:pt x="8358" y="11234"/>
                  </a:lnTo>
                  <a:lnTo>
                    <a:pt x="8455" y="11176"/>
                  </a:lnTo>
                  <a:lnTo>
                    <a:pt x="8532" y="11099"/>
                  </a:lnTo>
                  <a:lnTo>
                    <a:pt x="8667" y="10925"/>
                  </a:lnTo>
                  <a:lnTo>
                    <a:pt x="8802" y="10751"/>
                  </a:lnTo>
                  <a:lnTo>
                    <a:pt x="8879" y="10674"/>
                  </a:lnTo>
                  <a:lnTo>
                    <a:pt x="8976" y="10616"/>
                  </a:lnTo>
                  <a:lnTo>
                    <a:pt x="9053" y="10558"/>
                  </a:lnTo>
                  <a:lnTo>
                    <a:pt x="9169" y="10520"/>
                  </a:lnTo>
                  <a:lnTo>
                    <a:pt x="9381" y="10481"/>
                  </a:lnTo>
                  <a:lnTo>
                    <a:pt x="9593" y="10423"/>
                  </a:lnTo>
                  <a:lnTo>
                    <a:pt x="9690" y="10365"/>
                  </a:lnTo>
                  <a:lnTo>
                    <a:pt x="9786" y="10307"/>
                  </a:lnTo>
                  <a:lnTo>
                    <a:pt x="9844" y="10230"/>
                  </a:lnTo>
                  <a:lnTo>
                    <a:pt x="9902" y="10153"/>
                  </a:lnTo>
                  <a:lnTo>
                    <a:pt x="9999" y="9941"/>
                  </a:lnTo>
                  <a:lnTo>
                    <a:pt x="10076" y="9728"/>
                  </a:lnTo>
                  <a:lnTo>
                    <a:pt x="10115" y="9632"/>
                  </a:lnTo>
                  <a:lnTo>
                    <a:pt x="10192" y="9555"/>
                  </a:lnTo>
                  <a:lnTo>
                    <a:pt x="10269" y="9477"/>
                  </a:lnTo>
                  <a:lnTo>
                    <a:pt x="10346" y="9420"/>
                  </a:lnTo>
                  <a:lnTo>
                    <a:pt x="10539" y="9304"/>
                  </a:lnTo>
                  <a:lnTo>
                    <a:pt x="10732" y="9188"/>
                  </a:lnTo>
                  <a:lnTo>
                    <a:pt x="10809" y="9130"/>
                  </a:lnTo>
                  <a:lnTo>
                    <a:pt x="10887" y="9053"/>
                  </a:lnTo>
                  <a:lnTo>
                    <a:pt x="10925" y="8956"/>
                  </a:lnTo>
                  <a:lnTo>
                    <a:pt x="10945" y="8860"/>
                  </a:lnTo>
                  <a:lnTo>
                    <a:pt x="10983" y="8628"/>
                  </a:lnTo>
                  <a:lnTo>
                    <a:pt x="11002" y="8397"/>
                  </a:lnTo>
                  <a:lnTo>
                    <a:pt x="11022" y="8300"/>
                  </a:lnTo>
                  <a:lnTo>
                    <a:pt x="11060" y="8204"/>
                  </a:lnTo>
                  <a:lnTo>
                    <a:pt x="11118" y="8107"/>
                  </a:lnTo>
                  <a:lnTo>
                    <a:pt x="11176" y="8030"/>
                  </a:lnTo>
                  <a:lnTo>
                    <a:pt x="11331" y="7856"/>
                  </a:lnTo>
                  <a:lnTo>
                    <a:pt x="11485" y="7702"/>
                  </a:lnTo>
                  <a:lnTo>
                    <a:pt x="11543" y="7605"/>
                  </a:lnTo>
                  <a:lnTo>
                    <a:pt x="11581" y="7509"/>
                  </a:lnTo>
                  <a:lnTo>
                    <a:pt x="11601" y="7412"/>
                  </a:lnTo>
                  <a:lnTo>
                    <a:pt x="11601" y="7316"/>
                  </a:lnTo>
                  <a:lnTo>
                    <a:pt x="11562" y="7084"/>
                  </a:lnTo>
                  <a:lnTo>
                    <a:pt x="11524" y="6872"/>
                  </a:lnTo>
                  <a:lnTo>
                    <a:pt x="11504" y="6756"/>
                  </a:lnTo>
                  <a:lnTo>
                    <a:pt x="11504" y="6660"/>
                  </a:lnTo>
                  <a:lnTo>
                    <a:pt x="11543" y="6544"/>
                  </a:lnTo>
                  <a:lnTo>
                    <a:pt x="11581" y="6447"/>
                  </a:lnTo>
                  <a:lnTo>
                    <a:pt x="11678" y="6254"/>
                  </a:lnTo>
                  <a:lnTo>
                    <a:pt x="11774" y="6061"/>
                  </a:lnTo>
                  <a:lnTo>
                    <a:pt x="11813" y="5945"/>
                  </a:lnTo>
                  <a:lnTo>
                    <a:pt x="11813" y="5849"/>
                  </a:lnTo>
                  <a:lnTo>
                    <a:pt x="11813" y="5752"/>
                  </a:lnTo>
                  <a:lnTo>
                    <a:pt x="11774" y="5637"/>
                  </a:lnTo>
                  <a:lnTo>
                    <a:pt x="11678" y="5444"/>
                  </a:lnTo>
                  <a:lnTo>
                    <a:pt x="11581" y="5251"/>
                  </a:lnTo>
                  <a:lnTo>
                    <a:pt x="11543" y="5135"/>
                  </a:lnTo>
                  <a:lnTo>
                    <a:pt x="11504" y="5038"/>
                  </a:lnTo>
                  <a:lnTo>
                    <a:pt x="11504" y="4942"/>
                  </a:lnTo>
                  <a:lnTo>
                    <a:pt x="11524" y="4826"/>
                  </a:lnTo>
                  <a:lnTo>
                    <a:pt x="11562" y="4614"/>
                  </a:lnTo>
                  <a:lnTo>
                    <a:pt x="11601" y="4382"/>
                  </a:lnTo>
                  <a:lnTo>
                    <a:pt x="11601" y="4285"/>
                  </a:lnTo>
                  <a:lnTo>
                    <a:pt x="11581" y="4189"/>
                  </a:lnTo>
                  <a:lnTo>
                    <a:pt x="11543" y="4092"/>
                  </a:lnTo>
                  <a:lnTo>
                    <a:pt x="11485" y="3996"/>
                  </a:lnTo>
                  <a:lnTo>
                    <a:pt x="11331" y="3822"/>
                  </a:lnTo>
                  <a:lnTo>
                    <a:pt x="11176" y="3668"/>
                  </a:lnTo>
                  <a:lnTo>
                    <a:pt x="11118" y="3591"/>
                  </a:lnTo>
                  <a:lnTo>
                    <a:pt x="11060" y="3494"/>
                  </a:lnTo>
                  <a:lnTo>
                    <a:pt x="11022" y="3398"/>
                  </a:lnTo>
                  <a:lnTo>
                    <a:pt x="11002" y="3282"/>
                  </a:lnTo>
                  <a:lnTo>
                    <a:pt x="10983" y="3070"/>
                  </a:lnTo>
                  <a:lnTo>
                    <a:pt x="10945" y="2838"/>
                  </a:lnTo>
                  <a:lnTo>
                    <a:pt x="10925" y="2741"/>
                  </a:lnTo>
                  <a:lnTo>
                    <a:pt x="10887" y="2645"/>
                  </a:lnTo>
                  <a:lnTo>
                    <a:pt x="10809" y="2568"/>
                  </a:lnTo>
                  <a:lnTo>
                    <a:pt x="10732" y="2510"/>
                  </a:lnTo>
                  <a:lnTo>
                    <a:pt x="10539" y="2394"/>
                  </a:lnTo>
                  <a:lnTo>
                    <a:pt x="10346" y="2278"/>
                  </a:lnTo>
                  <a:lnTo>
                    <a:pt x="10269" y="2220"/>
                  </a:lnTo>
                  <a:lnTo>
                    <a:pt x="10192" y="2143"/>
                  </a:lnTo>
                  <a:lnTo>
                    <a:pt x="10115" y="2047"/>
                  </a:lnTo>
                  <a:lnTo>
                    <a:pt x="10076" y="1950"/>
                  </a:lnTo>
                  <a:lnTo>
                    <a:pt x="9999" y="1757"/>
                  </a:lnTo>
                  <a:lnTo>
                    <a:pt x="9902" y="1545"/>
                  </a:lnTo>
                  <a:lnTo>
                    <a:pt x="9844" y="1448"/>
                  </a:lnTo>
                  <a:lnTo>
                    <a:pt x="9786" y="1371"/>
                  </a:lnTo>
                  <a:lnTo>
                    <a:pt x="9690" y="1313"/>
                  </a:lnTo>
                  <a:lnTo>
                    <a:pt x="9593" y="1275"/>
                  </a:lnTo>
                  <a:lnTo>
                    <a:pt x="9381" y="1217"/>
                  </a:lnTo>
                  <a:lnTo>
                    <a:pt x="9169" y="1159"/>
                  </a:lnTo>
                  <a:lnTo>
                    <a:pt x="9053" y="1139"/>
                  </a:lnTo>
                  <a:lnTo>
                    <a:pt x="8976" y="1082"/>
                  </a:lnTo>
                  <a:lnTo>
                    <a:pt x="8879" y="1024"/>
                  </a:lnTo>
                  <a:lnTo>
                    <a:pt x="8802" y="946"/>
                  </a:lnTo>
                  <a:lnTo>
                    <a:pt x="8667" y="753"/>
                  </a:lnTo>
                  <a:lnTo>
                    <a:pt x="8532" y="599"/>
                  </a:lnTo>
                  <a:lnTo>
                    <a:pt x="8455" y="522"/>
                  </a:lnTo>
                  <a:lnTo>
                    <a:pt x="8358" y="464"/>
                  </a:lnTo>
                  <a:lnTo>
                    <a:pt x="8262" y="445"/>
                  </a:lnTo>
                  <a:lnTo>
                    <a:pt x="8165" y="425"/>
                  </a:lnTo>
                  <a:lnTo>
                    <a:pt x="7934" y="425"/>
                  </a:lnTo>
                  <a:lnTo>
                    <a:pt x="7721" y="445"/>
                  </a:lnTo>
                  <a:lnTo>
                    <a:pt x="7605" y="425"/>
                  </a:lnTo>
                  <a:lnTo>
                    <a:pt x="7509" y="406"/>
                  </a:lnTo>
                  <a:lnTo>
                    <a:pt x="7412" y="367"/>
                  </a:lnTo>
                  <a:lnTo>
                    <a:pt x="7316" y="329"/>
                  </a:lnTo>
                  <a:lnTo>
                    <a:pt x="7123" y="194"/>
                  </a:lnTo>
                  <a:lnTo>
                    <a:pt x="6949" y="59"/>
                  </a:lnTo>
                  <a:lnTo>
                    <a:pt x="6853" y="20"/>
                  </a:lnTo>
                  <a:lnTo>
                    <a:pt x="6737" y="1"/>
                  </a:lnTo>
                  <a:lnTo>
                    <a:pt x="6544" y="1"/>
                  </a:lnTo>
                  <a:lnTo>
                    <a:pt x="6332" y="78"/>
                  </a:lnTo>
                  <a:lnTo>
                    <a:pt x="6119" y="155"/>
                  </a:lnTo>
                  <a:lnTo>
                    <a:pt x="6004" y="174"/>
                  </a:lnTo>
                  <a:lnTo>
                    <a:pt x="5907" y="194"/>
                  </a:lnTo>
                  <a:lnTo>
                    <a:pt x="5791" y="174"/>
                  </a:lnTo>
                  <a:lnTo>
                    <a:pt x="5695" y="155"/>
                  </a:lnTo>
                  <a:lnTo>
                    <a:pt x="5482" y="78"/>
                  </a:lnTo>
                  <a:lnTo>
                    <a:pt x="52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5"/>
            <p:cNvSpPr/>
            <p:nvPr/>
          </p:nvSpPr>
          <p:spPr>
            <a:xfrm>
              <a:off x="1841300" y="659350"/>
              <a:ext cx="295800" cy="292450"/>
            </a:xfrm>
            <a:custGeom>
              <a:avLst/>
              <a:gdLst/>
              <a:ahLst/>
              <a:cxnLst/>
              <a:rect l="l" t="t" r="r" b="b"/>
              <a:pathLst>
                <a:path w="11832" h="11698" extrusionOk="0">
                  <a:moveTo>
                    <a:pt x="5076" y="1"/>
                  </a:moveTo>
                  <a:lnTo>
                    <a:pt x="4980" y="20"/>
                  </a:lnTo>
                  <a:lnTo>
                    <a:pt x="4883" y="59"/>
                  </a:lnTo>
                  <a:lnTo>
                    <a:pt x="4690" y="194"/>
                  </a:lnTo>
                  <a:lnTo>
                    <a:pt x="4517" y="329"/>
                  </a:lnTo>
                  <a:lnTo>
                    <a:pt x="4420" y="367"/>
                  </a:lnTo>
                  <a:lnTo>
                    <a:pt x="4324" y="406"/>
                  </a:lnTo>
                  <a:lnTo>
                    <a:pt x="4208" y="425"/>
                  </a:lnTo>
                  <a:lnTo>
                    <a:pt x="4111" y="445"/>
                  </a:lnTo>
                  <a:lnTo>
                    <a:pt x="3880" y="425"/>
                  </a:lnTo>
                  <a:lnTo>
                    <a:pt x="3667" y="425"/>
                  </a:lnTo>
                  <a:lnTo>
                    <a:pt x="3552" y="445"/>
                  </a:lnTo>
                  <a:lnTo>
                    <a:pt x="3455" y="464"/>
                  </a:lnTo>
                  <a:lnTo>
                    <a:pt x="3378" y="522"/>
                  </a:lnTo>
                  <a:lnTo>
                    <a:pt x="3281" y="599"/>
                  </a:lnTo>
                  <a:lnTo>
                    <a:pt x="3146" y="753"/>
                  </a:lnTo>
                  <a:lnTo>
                    <a:pt x="3011" y="946"/>
                  </a:lnTo>
                  <a:lnTo>
                    <a:pt x="2934" y="1024"/>
                  </a:lnTo>
                  <a:lnTo>
                    <a:pt x="2857" y="1082"/>
                  </a:lnTo>
                  <a:lnTo>
                    <a:pt x="2760" y="1139"/>
                  </a:lnTo>
                  <a:lnTo>
                    <a:pt x="2664" y="1159"/>
                  </a:lnTo>
                  <a:lnTo>
                    <a:pt x="2432" y="1217"/>
                  </a:lnTo>
                  <a:lnTo>
                    <a:pt x="2220" y="1275"/>
                  </a:lnTo>
                  <a:lnTo>
                    <a:pt x="2123" y="1313"/>
                  </a:lnTo>
                  <a:lnTo>
                    <a:pt x="2046" y="1371"/>
                  </a:lnTo>
                  <a:lnTo>
                    <a:pt x="1969" y="1448"/>
                  </a:lnTo>
                  <a:lnTo>
                    <a:pt x="1911" y="1545"/>
                  </a:lnTo>
                  <a:lnTo>
                    <a:pt x="1834" y="1757"/>
                  </a:lnTo>
                  <a:lnTo>
                    <a:pt x="1737" y="1950"/>
                  </a:lnTo>
                  <a:lnTo>
                    <a:pt x="1699" y="2047"/>
                  </a:lnTo>
                  <a:lnTo>
                    <a:pt x="1641" y="2143"/>
                  </a:lnTo>
                  <a:lnTo>
                    <a:pt x="1564" y="2220"/>
                  </a:lnTo>
                  <a:lnTo>
                    <a:pt x="1467" y="2278"/>
                  </a:lnTo>
                  <a:lnTo>
                    <a:pt x="1274" y="2394"/>
                  </a:lnTo>
                  <a:lnTo>
                    <a:pt x="1081" y="2510"/>
                  </a:lnTo>
                  <a:lnTo>
                    <a:pt x="1004" y="2568"/>
                  </a:lnTo>
                  <a:lnTo>
                    <a:pt x="946" y="2645"/>
                  </a:lnTo>
                  <a:lnTo>
                    <a:pt x="888" y="2741"/>
                  </a:lnTo>
                  <a:lnTo>
                    <a:pt x="869" y="2838"/>
                  </a:lnTo>
                  <a:lnTo>
                    <a:pt x="850" y="3070"/>
                  </a:lnTo>
                  <a:lnTo>
                    <a:pt x="811" y="3282"/>
                  </a:lnTo>
                  <a:lnTo>
                    <a:pt x="792" y="3398"/>
                  </a:lnTo>
                  <a:lnTo>
                    <a:pt x="772" y="3494"/>
                  </a:lnTo>
                  <a:lnTo>
                    <a:pt x="714" y="3591"/>
                  </a:lnTo>
                  <a:lnTo>
                    <a:pt x="637" y="3668"/>
                  </a:lnTo>
                  <a:lnTo>
                    <a:pt x="483" y="3822"/>
                  </a:lnTo>
                  <a:lnTo>
                    <a:pt x="348" y="3996"/>
                  </a:lnTo>
                  <a:lnTo>
                    <a:pt x="290" y="4092"/>
                  </a:lnTo>
                  <a:lnTo>
                    <a:pt x="232" y="4189"/>
                  </a:lnTo>
                  <a:lnTo>
                    <a:pt x="232" y="4285"/>
                  </a:lnTo>
                  <a:lnTo>
                    <a:pt x="232" y="4382"/>
                  </a:lnTo>
                  <a:lnTo>
                    <a:pt x="270" y="4614"/>
                  </a:lnTo>
                  <a:lnTo>
                    <a:pt x="309" y="4826"/>
                  </a:lnTo>
                  <a:lnTo>
                    <a:pt x="309" y="4942"/>
                  </a:lnTo>
                  <a:lnTo>
                    <a:pt x="309" y="5038"/>
                  </a:lnTo>
                  <a:lnTo>
                    <a:pt x="290" y="5135"/>
                  </a:lnTo>
                  <a:lnTo>
                    <a:pt x="251" y="5251"/>
                  </a:lnTo>
                  <a:lnTo>
                    <a:pt x="135" y="5444"/>
                  </a:lnTo>
                  <a:lnTo>
                    <a:pt x="39" y="5637"/>
                  </a:lnTo>
                  <a:lnTo>
                    <a:pt x="20" y="5752"/>
                  </a:lnTo>
                  <a:lnTo>
                    <a:pt x="0" y="5849"/>
                  </a:lnTo>
                  <a:lnTo>
                    <a:pt x="20" y="5945"/>
                  </a:lnTo>
                  <a:lnTo>
                    <a:pt x="39" y="6061"/>
                  </a:lnTo>
                  <a:lnTo>
                    <a:pt x="135" y="6254"/>
                  </a:lnTo>
                  <a:lnTo>
                    <a:pt x="251" y="6447"/>
                  </a:lnTo>
                  <a:lnTo>
                    <a:pt x="290" y="6544"/>
                  </a:lnTo>
                  <a:lnTo>
                    <a:pt x="309" y="6660"/>
                  </a:lnTo>
                  <a:lnTo>
                    <a:pt x="309" y="6756"/>
                  </a:lnTo>
                  <a:lnTo>
                    <a:pt x="309" y="6872"/>
                  </a:lnTo>
                  <a:lnTo>
                    <a:pt x="270" y="7084"/>
                  </a:lnTo>
                  <a:lnTo>
                    <a:pt x="232" y="7316"/>
                  </a:lnTo>
                  <a:lnTo>
                    <a:pt x="232" y="7412"/>
                  </a:lnTo>
                  <a:lnTo>
                    <a:pt x="232" y="7509"/>
                  </a:lnTo>
                  <a:lnTo>
                    <a:pt x="290" y="7605"/>
                  </a:lnTo>
                  <a:lnTo>
                    <a:pt x="348" y="7702"/>
                  </a:lnTo>
                  <a:lnTo>
                    <a:pt x="483" y="7856"/>
                  </a:lnTo>
                  <a:lnTo>
                    <a:pt x="637" y="8030"/>
                  </a:lnTo>
                  <a:lnTo>
                    <a:pt x="714" y="8107"/>
                  </a:lnTo>
                  <a:lnTo>
                    <a:pt x="772" y="8204"/>
                  </a:lnTo>
                  <a:lnTo>
                    <a:pt x="792" y="8300"/>
                  </a:lnTo>
                  <a:lnTo>
                    <a:pt x="811" y="8397"/>
                  </a:lnTo>
                  <a:lnTo>
                    <a:pt x="850" y="8628"/>
                  </a:lnTo>
                  <a:lnTo>
                    <a:pt x="869" y="8841"/>
                  </a:lnTo>
                  <a:lnTo>
                    <a:pt x="888" y="8956"/>
                  </a:lnTo>
                  <a:lnTo>
                    <a:pt x="946" y="9053"/>
                  </a:lnTo>
                  <a:lnTo>
                    <a:pt x="1004" y="9130"/>
                  </a:lnTo>
                  <a:lnTo>
                    <a:pt x="1081" y="9188"/>
                  </a:lnTo>
                  <a:lnTo>
                    <a:pt x="1274" y="9304"/>
                  </a:lnTo>
                  <a:lnTo>
                    <a:pt x="1467" y="9420"/>
                  </a:lnTo>
                  <a:lnTo>
                    <a:pt x="1564" y="9477"/>
                  </a:lnTo>
                  <a:lnTo>
                    <a:pt x="1641" y="9555"/>
                  </a:lnTo>
                  <a:lnTo>
                    <a:pt x="1699" y="9632"/>
                  </a:lnTo>
                  <a:lnTo>
                    <a:pt x="1737" y="9728"/>
                  </a:lnTo>
                  <a:lnTo>
                    <a:pt x="1834" y="9941"/>
                  </a:lnTo>
                  <a:lnTo>
                    <a:pt x="1911" y="10153"/>
                  </a:lnTo>
                  <a:lnTo>
                    <a:pt x="1969" y="10230"/>
                  </a:lnTo>
                  <a:lnTo>
                    <a:pt x="2046" y="10307"/>
                  </a:lnTo>
                  <a:lnTo>
                    <a:pt x="2123" y="10365"/>
                  </a:lnTo>
                  <a:lnTo>
                    <a:pt x="2220" y="10423"/>
                  </a:lnTo>
                  <a:lnTo>
                    <a:pt x="2432" y="10481"/>
                  </a:lnTo>
                  <a:lnTo>
                    <a:pt x="2664" y="10520"/>
                  </a:lnTo>
                  <a:lnTo>
                    <a:pt x="2760" y="10558"/>
                  </a:lnTo>
                  <a:lnTo>
                    <a:pt x="2857" y="10616"/>
                  </a:lnTo>
                  <a:lnTo>
                    <a:pt x="2934" y="10674"/>
                  </a:lnTo>
                  <a:lnTo>
                    <a:pt x="3011" y="10751"/>
                  </a:lnTo>
                  <a:lnTo>
                    <a:pt x="3146" y="10925"/>
                  </a:lnTo>
                  <a:lnTo>
                    <a:pt x="3281" y="11099"/>
                  </a:lnTo>
                  <a:lnTo>
                    <a:pt x="3378" y="11176"/>
                  </a:lnTo>
                  <a:lnTo>
                    <a:pt x="3455" y="11234"/>
                  </a:lnTo>
                  <a:lnTo>
                    <a:pt x="3552" y="11253"/>
                  </a:lnTo>
                  <a:lnTo>
                    <a:pt x="3667" y="11272"/>
                  </a:lnTo>
                  <a:lnTo>
                    <a:pt x="3880" y="11272"/>
                  </a:lnTo>
                  <a:lnTo>
                    <a:pt x="4111" y="11253"/>
                  </a:lnTo>
                  <a:lnTo>
                    <a:pt x="4208" y="11253"/>
                  </a:lnTo>
                  <a:lnTo>
                    <a:pt x="4324" y="11272"/>
                  </a:lnTo>
                  <a:lnTo>
                    <a:pt x="4420" y="11311"/>
                  </a:lnTo>
                  <a:lnTo>
                    <a:pt x="4517" y="11369"/>
                  </a:lnTo>
                  <a:lnTo>
                    <a:pt x="4690" y="11504"/>
                  </a:lnTo>
                  <a:lnTo>
                    <a:pt x="4883" y="11620"/>
                  </a:lnTo>
                  <a:lnTo>
                    <a:pt x="4980" y="11678"/>
                  </a:lnTo>
                  <a:lnTo>
                    <a:pt x="5076" y="11697"/>
                  </a:lnTo>
                  <a:lnTo>
                    <a:pt x="5173" y="11697"/>
                  </a:lnTo>
                  <a:lnTo>
                    <a:pt x="5289" y="11678"/>
                  </a:lnTo>
                  <a:lnTo>
                    <a:pt x="5482" y="11620"/>
                  </a:lnTo>
                  <a:lnTo>
                    <a:pt x="5713" y="11543"/>
                  </a:lnTo>
                  <a:lnTo>
                    <a:pt x="5810" y="11523"/>
                  </a:lnTo>
                  <a:lnTo>
                    <a:pt x="5906" y="11504"/>
                  </a:lnTo>
                  <a:lnTo>
                    <a:pt x="6022" y="11523"/>
                  </a:lnTo>
                  <a:lnTo>
                    <a:pt x="6119" y="11543"/>
                  </a:lnTo>
                  <a:lnTo>
                    <a:pt x="6331" y="11620"/>
                  </a:lnTo>
                  <a:lnTo>
                    <a:pt x="6543" y="11678"/>
                  </a:lnTo>
                  <a:lnTo>
                    <a:pt x="6659" y="11697"/>
                  </a:lnTo>
                  <a:lnTo>
                    <a:pt x="6756" y="11697"/>
                  </a:lnTo>
                  <a:lnTo>
                    <a:pt x="6852" y="11678"/>
                  </a:lnTo>
                  <a:lnTo>
                    <a:pt x="6949" y="11620"/>
                  </a:lnTo>
                  <a:lnTo>
                    <a:pt x="7142" y="11504"/>
                  </a:lnTo>
                  <a:lnTo>
                    <a:pt x="7315" y="11369"/>
                  </a:lnTo>
                  <a:lnTo>
                    <a:pt x="7412" y="11311"/>
                  </a:lnTo>
                  <a:lnTo>
                    <a:pt x="7508" y="11272"/>
                  </a:lnTo>
                  <a:lnTo>
                    <a:pt x="7624" y="11253"/>
                  </a:lnTo>
                  <a:lnTo>
                    <a:pt x="7721" y="11253"/>
                  </a:lnTo>
                  <a:lnTo>
                    <a:pt x="7952" y="11272"/>
                  </a:lnTo>
                  <a:lnTo>
                    <a:pt x="8165" y="11272"/>
                  </a:lnTo>
                  <a:lnTo>
                    <a:pt x="8280" y="11253"/>
                  </a:lnTo>
                  <a:lnTo>
                    <a:pt x="8377" y="11234"/>
                  </a:lnTo>
                  <a:lnTo>
                    <a:pt x="8454" y="11176"/>
                  </a:lnTo>
                  <a:lnTo>
                    <a:pt x="8531" y="11099"/>
                  </a:lnTo>
                  <a:lnTo>
                    <a:pt x="8686" y="10925"/>
                  </a:lnTo>
                  <a:lnTo>
                    <a:pt x="8821" y="10751"/>
                  </a:lnTo>
                  <a:lnTo>
                    <a:pt x="8898" y="10674"/>
                  </a:lnTo>
                  <a:lnTo>
                    <a:pt x="8975" y="10616"/>
                  </a:lnTo>
                  <a:lnTo>
                    <a:pt x="9072" y="10558"/>
                  </a:lnTo>
                  <a:lnTo>
                    <a:pt x="9168" y="10520"/>
                  </a:lnTo>
                  <a:lnTo>
                    <a:pt x="9400" y="10481"/>
                  </a:lnTo>
                  <a:lnTo>
                    <a:pt x="9612" y="10423"/>
                  </a:lnTo>
                  <a:lnTo>
                    <a:pt x="9709" y="10365"/>
                  </a:lnTo>
                  <a:lnTo>
                    <a:pt x="9786" y="10307"/>
                  </a:lnTo>
                  <a:lnTo>
                    <a:pt x="9863" y="10230"/>
                  </a:lnTo>
                  <a:lnTo>
                    <a:pt x="9921" y="10153"/>
                  </a:lnTo>
                  <a:lnTo>
                    <a:pt x="9998" y="9941"/>
                  </a:lnTo>
                  <a:lnTo>
                    <a:pt x="10075" y="9728"/>
                  </a:lnTo>
                  <a:lnTo>
                    <a:pt x="10133" y="9632"/>
                  </a:lnTo>
                  <a:lnTo>
                    <a:pt x="10191" y="9555"/>
                  </a:lnTo>
                  <a:lnTo>
                    <a:pt x="10268" y="9477"/>
                  </a:lnTo>
                  <a:lnTo>
                    <a:pt x="10365" y="9420"/>
                  </a:lnTo>
                  <a:lnTo>
                    <a:pt x="10558" y="9304"/>
                  </a:lnTo>
                  <a:lnTo>
                    <a:pt x="10751" y="9188"/>
                  </a:lnTo>
                  <a:lnTo>
                    <a:pt x="10828" y="9130"/>
                  </a:lnTo>
                  <a:lnTo>
                    <a:pt x="10886" y="9053"/>
                  </a:lnTo>
                  <a:lnTo>
                    <a:pt x="10944" y="8956"/>
                  </a:lnTo>
                  <a:lnTo>
                    <a:pt x="10963" y="8860"/>
                  </a:lnTo>
                  <a:lnTo>
                    <a:pt x="10983" y="8628"/>
                  </a:lnTo>
                  <a:lnTo>
                    <a:pt x="11021" y="8397"/>
                  </a:lnTo>
                  <a:lnTo>
                    <a:pt x="11040" y="8300"/>
                  </a:lnTo>
                  <a:lnTo>
                    <a:pt x="11060" y="8204"/>
                  </a:lnTo>
                  <a:lnTo>
                    <a:pt x="11118" y="8107"/>
                  </a:lnTo>
                  <a:lnTo>
                    <a:pt x="11195" y="8030"/>
                  </a:lnTo>
                  <a:lnTo>
                    <a:pt x="11349" y="7856"/>
                  </a:lnTo>
                  <a:lnTo>
                    <a:pt x="11484" y="7702"/>
                  </a:lnTo>
                  <a:lnTo>
                    <a:pt x="11542" y="7605"/>
                  </a:lnTo>
                  <a:lnTo>
                    <a:pt x="11581" y="7509"/>
                  </a:lnTo>
                  <a:lnTo>
                    <a:pt x="11600" y="7412"/>
                  </a:lnTo>
                  <a:lnTo>
                    <a:pt x="11600" y="7316"/>
                  </a:lnTo>
                  <a:lnTo>
                    <a:pt x="11562" y="7084"/>
                  </a:lnTo>
                  <a:lnTo>
                    <a:pt x="11523" y="6872"/>
                  </a:lnTo>
                  <a:lnTo>
                    <a:pt x="11523" y="6756"/>
                  </a:lnTo>
                  <a:lnTo>
                    <a:pt x="11523" y="6660"/>
                  </a:lnTo>
                  <a:lnTo>
                    <a:pt x="11542" y="6544"/>
                  </a:lnTo>
                  <a:lnTo>
                    <a:pt x="11581" y="6447"/>
                  </a:lnTo>
                  <a:lnTo>
                    <a:pt x="11697" y="6254"/>
                  </a:lnTo>
                  <a:lnTo>
                    <a:pt x="11793" y="6061"/>
                  </a:lnTo>
                  <a:lnTo>
                    <a:pt x="11812" y="5945"/>
                  </a:lnTo>
                  <a:lnTo>
                    <a:pt x="11832" y="5849"/>
                  </a:lnTo>
                  <a:lnTo>
                    <a:pt x="11812" y="5752"/>
                  </a:lnTo>
                  <a:lnTo>
                    <a:pt x="11793" y="5637"/>
                  </a:lnTo>
                  <a:lnTo>
                    <a:pt x="11697" y="5444"/>
                  </a:lnTo>
                  <a:lnTo>
                    <a:pt x="11581" y="5251"/>
                  </a:lnTo>
                  <a:lnTo>
                    <a:pt x="11542" y="5135"/>
                  </a:lnTo>
                  <a:lnTo>
                    <a:pt x="11523" y="5038"/>
                  </a:lnTo>
                  <a:lnTo>
                    <a:pt x="11523" y="4942"/>
                  </a:lnTo>
                  <a:lnTo>
                    <a:pt x="11523" y="4826"/>
                  </a:lnTo>
                  <a:lnTo>
                    <a:pt x="11562" y="4614"/>
                  </a:lnTo>
                  <a:lnTo>
                    <a:pt x="11600" y="4382"/>
                  </a:lnTo>
                  <a:lnTo>
                    <a:pt x="11600" y="4285"/>
                  </a:lnTo>
                  <a:lnTo>
                    <a:pt x="11581" y="4189"/>
                  </a:lnTo>
                  <a:lnTo>
                    <a:pt x="11542" y="4092"/>
                  </a:lnTo>
                  <a:lnTo>
                    <a:pt x="11484" y="3996"/>
                  </a:lnTo>
                  <a:lnTo>
                    <a:pt x="11349" y="3822"/>
                  </a:lnTo>
                  <a:lnTo>
                    <a:pt x="11195" y="3668"/>
                  </a:lnTo>
                  <a:lnTo>
                    <a:pt x="11118" y="3591"/>
                  </a:lnTo>
                  <a:lnTo>
                    <a:pt x="11060" y="3494"/>
                  </a:lnTo>
                  <a:lnTo>
                    <a:pt x="11040" y="3398"/>
                  </a:lnTo>
                  <a:lnTo>
                    <a:pt x="11021" y="3282"/>
                  </a:lnTo>
                  <a:lnTo>
                    <a:pt x="10983" y="3070"/>
                  </a:lnTo>
                  <a:lnTo>
                    <a:pt x="10963" y="2838"/>
                  </a:lnTo>
                  <a:lnTo>
                    <a:pt x="10944" y="2741"/>
                  </a:lnTo>
                  <a:lnTo>
                    <a:pt x="10886" y="2645"/>
                  </a:lnTo>
                  <a:lnTo>
                    <a:pt x="10828" y="2568"/>
                  </a:lnTo>
                  <a:lnTo>
                    <a:pt x="10751" y="2510"/>
                  </a:lnTo>
                  <a:lnTo>
                    <a:pt x="10558" y="2394"/>
                  </a:lnTo>
                  <a:lnTo>
                    <a:pt x="10365" y="2278"/>
                  </a:lnTo>
                  <a:lnTo>
                    <a:pt x="10268" y="2220"/>
                  </a:lnTo>
                  <a:lnTo>
                    <a:pt x="10191" y="2143"/>
                  </a:lnTo>
                  <a:lnTo>
                    <a:pt x="10133" y="2047"/>
                  </a:lnTo>
                  <a:lnTo>
                    <a:pt x="10075" y="1950"/>
                  </a:lnTo>
                  <a:lnTo>
                    <a:pt x="9998" y="1757"/>
                  </a:lnTo>
                  <a:lnTo>
                    <a:pt x="9921" y="1545"/>
                  </a:lnTo>
                  <a:lnTo>
                    <a:pt x="9863" y="1448"/>
                  </a:lnTo>
                  <a:lnTo>
                    <a:pt x="9786" y="1371"/>
                  </a:lnTo>
                  <a:lnTo>
                    <a:pt x="9709" y="1313"/>
                  </a:lnTo>
                  <a:lnTo>
                    <a:pt x="9612" y="1275"/>
                  </a:lnTo>
                  <a:lnTo>
                    <a:pt x="9400" y="1217"/>
                  </a:lnTo>
                  <a:lnTo>
                    <a:pt x="9168" y="1159"/>
                  </a:lnTo>
                  <a:lnTo>
                    <a:pt x="9072" y="1139"/>
                  </a:lnTo>
                  <a:lnTo>
                    <a:pt x="8975" y="1082"/>
                  </a:lnTo>
                  <a:lnTo>
                    <a:pt x="8898" y="1024"/>
                  </a:lnTo>
                  <a:lnTo>
                    <a:pt x="8821" y="946"/>
                  </a:lnTo>
                  <a:lnTo>
                    <a:pt x="8686" y="753"/>
                  </a:lnTo>
                  <a:lnTo>
                    <a:pt x="8531" y="599"/>
                  </a:lnTo>
                  <a:lnTo>
                    <a:pt x="8454" y="522"/>
                  </a:lnTo>
                  <a:lnTo>
                    <a:pt x="8377" y="464"/>
                  </a:lnTo>
                  <a:lnTo>
                    <a:pt x="8280" y="445"/>
                  </a:lnTo>
                  <a:lnTo>
                    <a:pt x="8165" y="425"/>
                  </a:lnTo>
                  <a:lnTo>
                    <a:pt x="7952" y="425"/>
                  </a:lnTo>
                  <a:lnTo>
                    <a:pt x="7721" y="445"/>
                  </a:lnTo>
                  <a:lnTo>
                    <a:pt x="7624" y="425"/>
                  </a:lnTo>
                  <a:lnTo>
                    <a:pt x="7508" y="406"/>
                  </a:lnTo>
                  <a:lnTo>
                    <a:pt x="7412" y="367"/>
                  </a:lnTo>
                  <a:lnTo>
                    <a:pt x="7315" y="329"/>
                  </a:lnTo>
                  <a:lnTo>
                    <a:pt x="7142" y="194"/>
                  </a:lnTo>
                  <a:lnTo>
                    <a:pt x="6949" y="59"/>
                  </a:lnTo>
                  <a:lnTo>
                    <a:pt x="6852" y="20"/>
                  </a:lnTo>
                  <a:lnTo>
                    <a:pt x="6756" y="1"/>
                  </a:lnTo>
                  <a:lnTo>
                    <a:pt x="6543" y="1"/>
                  </a:lnTo>
                  <a:lnTo>
                    <a:pt x="6331" y="78"/>
                  </a:lnTo>
                  <a:lnTo>
                    <a:pt x="6119" y="155"/>
                  </a:lnTo>
                  <a:lnTo>
                    <a:pt x="6022" y="174"/>
                  </a:lnTo>
                  <a:lnTo>
                    <a:pt x="5906" y="194"/>
                  </a:lnTo>
                  <a:lnTo>
                    <a:pt x="5810" y="174"/>
                  </a:lnTo>
                  <a:lnTo>
                    <a:pt x="5713" y="155"/>
                  </a:lnTo>
                  <a:lnTo>
                    <a:pt x="5482" y="78"/>
                  </a:lnTo>
                  <a:lnTo>
                    <a:pt x="5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5"/>
            <p:cNvSpPr/>
            <p:nvPr/>
          </p:nvSpPr>
          <p:spPr>
            <a:xfrm>
              <a:off x="1923325" y="710975"/>
              <a:ext cx="29950" cy="29950"/>
            </a:xfrm>
            <a:custGeom>
              <a:avLst/>
              <a:gdLst/>
              <a:ahLst/>
              <a:cxnLst/>
              <a:rect l="l" t="t" r="r" b="b"/>
              <a:pathLst>
                <a:path w="1198" h="1198" extrusionOk="0">
                  <a:moveTo>
                    <a:pt x="599" y="1"/>
                  </a:moveTo>
                  <a:lnTo>
                    <a:pt x="483" y="20"/>
                  </a:lnTo>
                  <a:lnTo>
                    <a:pt x="367" y="39"/>
                  </a:lnTo>
                  <a:lnTo>
                    <a:pt x="271" y="97"/>
                  </a:lnTo>
                  <a:lnTo>
                    <a:pt x="174" y="175"/>
                  </a:lnTo>
                  <a:lnTo>
                    <a:pt x="97" y="271"/>
                  </a:lnTo>
                  <a:lnTo>
                    <a:pt x="58" y="368"/>
                  </a:lnTo>
                  <a:lnTo>
                    <a:pt x="20" y="483"/>
                  </a:lnTo>
                  <a:lnTo>
                    <a:pt x="0" y="599"/>
                  </a:lnTo>
                  <a:lnTo>
                    <a:pt x="20" y="715"/>
                  </a:lnTo>
                  <a:lnTo>
                    <a:pt x="58" y="831"/>
                  </a:lnTo>
                  <a:lnTo>
                    <a:pt x="97" y="927"/>
                  </a:lnTo>
                  <a:lnTo>
                    <a:pt x="174" y="1024"/>
                  </a:lnTo>
                  <a:lnTo>
                    <a:pt x="271" y="1082"/>
                  </a:lnTo>
                  <a:lnTo>
                    <a:pt x="367" y="1140"/>
                  </a:lnTo>
                  <a:lnTo>
                    <a:pt x="483" y="1178"/>
                  </a:lnTo>
                  <a:lnTo>
                    <a:pt x="599" y="1198"/>
                  </a:lnTo>
                  <a:lnTo>
                    <a:pt x="715" y="1178"/>
                  </a:lnTo>
                  <a:lnTo>
                    <a:pt x="830" y="1140"/>
                  </a:lnTo>
                  <a:lnTo>
                    <a:pt x="927" y="1082"/>
                  </a:lnTo>
                  <a:lnTo>
                    <a:pt x="1023" y="1024"/>
                  </a:lnTo>
                  <a:lnTo>
                    <a:pt x="1101" y="927"/>
                  </a:lnTo>
                  <a:lnTo>
                    <a:pt x="1158" y="831"/>
                  </a:lnTo>
                  <a:lnTo>
                    <a:pt x="1178" y="715"/>
                  </a:lnTo>
                  <a:lnTo>
                    <a:pt x="1197" y="599"/>
                  </a:lnTo>
                  <a:lnTo>
                    <a:pt x="1178" y="483"/>
                  </a:lnTo>
                  <a:lnTo>
                    <a:pt x="1158" y="368"/>
                  </a:lnTo>
                  <a:lnTo>
                    <a:pt x="1101" y="271"/>
                  </a:lnTo>
                  <a:lnTo>
                    <a:pt x="1023" y="175"/>
                  </a:lnTo>
                  <a:lnTo>
                    <a:pt x="927" y="97"/>
                  </a:lnTo>
                  <a:lnTo>
                    <a:pt x="830" y="39"/>
                  </a:lnTo>
                  <a:lnTo>
                    <a:pt x="715" y="20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5"/>
            <p:cNvSpPr/>
            <p:nvPr/>
          </p:nvSpPr>
          <p:spPr>
            <a:xfrm>
              <a:off x="1980250" y="784325"/>
              <a:ext cx="29950" cy="29950"/>
            </a:xfrm>
            <a:custGeom>
              <a:avLst/>
              <a:gdLst/>
              <a:ahLst/>
              <a:cxnLst/>
              <a:rect l="l" t="t" r="r" b="b"/>
              <a:pathLst>
                <a:path w="1198" h="1198" extrusionOk="0">
                  <a:moveTo>
                    <a:pt x="599" y="1"/>
                  </a:moveTo>
                  <a:lnTo>
                    <a:pt x="483" y="20"/>
                  </a:lnTo>
                  <a:lnTo>
                    <a:pt x="368" y="59"/>
                  </a:lnTo>
                  <a:lnTo>
                    <a:pt x="271" y="116"/>
                  </a:lnTo>
                  <a:lnTo>
                    <a:pt x="175" y="174"/>
                  </a:lnTo>
                  <a:lnTo>
                    <a:pt x="117" y="271"/>
                  </a:lnTo>
                  <a:lnTo>
                    <a:pt x="59" y="367"/>
                  </a:lnTo>
                  <a:lnTo>
                    <a:pt x="20" y="483"/>
                  </a:lnTo>
                  <a:lnTo>
                    <a:pt x="1" y="599"/>
                  </a:lnTo>
                  <a:lnTo>
                    <a:pt x="20" y="715"/>
                  </a:lnTo>
                  <a:lnTo>
                    <a:pt x="59" y="831"/>
                  </a:lnTo>
                  <a:lnTo>
                    <a:pt x="117" y="927"/>
                  </a:lnTo>
                  <a:lnTo>
                    <a:pt x="175" y="1024"/>
                  </a:lnTo>
                  <a:lnTo>
                    <a:pt x="271" y="1101"/>
                  </a:lnTo>
                  <a:lnTo>
                    <a:pt x="368" y="1159"/>
                  </a:lnTo>
                  <a:lnTo>
                    <a:pt x="483" y="1197"/>
                  </a:lnTo>
                  <a:lnTo>
                    <a:pt x="715" y="1197"/>
                  </a:lnTo>
                  <a:lnTo>
                    <a:pt x="831" y="1159"/>
                  </a:lnTo>
                  <a:lnTo>
                    <a:pt x="927" y="1101"/>
                  </a:lnTo>
                  <a:lnTo>
                    <a:pt x="1024" y="1024"/>
                  </a:lnTo>
                  <a:lnTo>
                    <a:pt x="1101" y="927"/>
                  </a:lnTo>
                  <a:lnTo>
                    <a:pt x="1159" y="831"/>
                  </a:lnTo>
                  <a:lnTo>
                    <a:pt x="1178" y="715"/>
                  </a:lnTo>
                  <a:lnTo>
                    <a:pt x="1198" y="599"/>
                  </a:lnTo>
                  <a:lnTo>
                    <a:pt x="1178" y="483"/>
                  </a:lnTo>
                  <a:lnTo>
                    <a:pt x="1159" y="367"/>
                  </a:lnTo>
                  <a:lnTo>
                    <a:pt x="1101" y="271"/>
                  </a:lnTo>
                  <a:lnTo>
                    <a:pt x="1024" y="174"/>
                  </a:lnTo>
                  <a:lnTo>
                    <a:pt x="927" y="116"/>
                  </a:lnTo>
                  <a:lnTo>
                    <a:pt x="831" y="59"/>
                  </a:lnTo>
                  <a:lnTo>
                    <a:pt x="715" y="20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5"/>
            <p:cNvSpPr/>
            <p:nvPr/>
          </p:nvSpPr>
          <p:spPr>
            <a:xfrm>
              <a:off x="2023700" y="71195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extrusionOk="0">
                  <a:moveTo>
                    <a:pt x="598" y="0"/>
                  </a:moveTo>
                  <a:lnTo>
                    <a:pt x="463" y="20"/>
                  </a:lnTo>
                  <a:lnTo>
                    <a:pt x="367" y="58"/>
                  </a:lnTo>
                  <a:lnTo>
                    <a:pt x="251" y="97"/>
                  </a:lnTo>
                  <a:lnTo>
                    <a:pt x="174" y="174"/>
                  </a:lnTo>
                  <a:lnTo>
                    <a:pt x="97" y="271"/>
                  </a:lnTo>
                  <a:lnTo>
                    <a:pt x="39" y="367"/>
                  </a:lnTo>
                  <a:lnTo>
                    <a:pt x="0" y="483"/>
                  </a:lnTo>
                  <a:lnTo>
                    <a:pt x="0" y="599"/>
                  </a:lnTo>
                  <a:lnTo>
                    <a:pt x="0" y="715"/>
                  </a:lnTo>
                  <a:lnTo>
                    <a:pt x="39" y="830"/>
                  </a:lnTo>
                  <a:lnTo>
                    <a:pt x="97" y="927"/>
                  </a:lnTo>
                  <a:lnTo>
                    <a:pt x="174" y="1023"/>
                  </a:lnTo>
                  <a:lnTo>
                    <a:pt x="251" y="1101"/>
                  </a:lnTo>
                  <a:lnTo>
                    <a:pt x="367" y="1139"/>
                  </a:lnTo>
                  <a:lnTo>
                    <a:pt x="463" y="1178"/>
                  </a:lnTo>
                  <a:lnTo>
                    <a:pt x="598" y="1197"/>
                  </a:lnTo>
                  <a:lnTo>
                    <a:pt x="714" y="1178"/>
                  </a:lnTo>
                  <a:lnTo>
                    <a:pt x="830" y="1139"/>
                  </a:lnTo>
                  <a:lnTo>
                    <a:pt x="926" y="1101"/>
                  </a:lnTo>
                  <a:lnTo>
                    <a:pt x="1023" y="1023"/>
                  </a:lnTo>
                  <a:lnTo>
                    <a:pt x="1081" y="927"/>
                  </a:lnTo>
                  <a:lnTo>
                    <a:pt x="1139" y="830"/>
                  </a:lnTo>
                  <a:lnTo>
                    <a:pt x="1177" y="715"/>
                  </a:lnTo>
                  <a:lnTo>
                    <a:pt x="1197" y="599"/>
                  </a:lnTo>
                  <a:lnTo>
                    <a:pt x="1177" y="483"/>
                  </a:lnTo>
                  <a:lnTo>
                    <a:pt x="1139" y="367"/>
                  </a:lnTo>
                  <a:lnTo>
                    <a:pt x="1081" y="271"/>
                  </a:lnTo>
                  <a:lnTo>
                    <a:pt x="1023" y="174"/>
                  </a:lnTo>
                  <a:lnTo>
                    <a:pt x="926" y="97"/>
                  </a:lnTo>
                  <a:lnTo>
                    <a:pt x="830" y="58"/>
                  </a:lnTo>
                  <a:lnTo>
                    <a:pt x="714" y="20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5"/>
            <p:cNvSpPr/>
            <p:nvPr/>
          </p:nvSpPr>
          <p:spPr>
            <a:xfrm>
              <a:off x="2016925" y="873600"/>
              <a:ext cx="29950" cy="29925"/>
            </a:xfrm>
            <a:custGeom>
              <a:avLst/>
              <a:gdLst/>
              <a:ahLst/>
              <a:cxnLst/>
              <a:rect l="l" t="t" r="r" b="b"/>
              <a:pathLst>
                <a:path w="1198" h="1197" extrusionOk="0">
                  <a:moveTo>
                    <a:pt x="483" y="0"/>
                  </a:moveTo>
                  <a:lnTo>
                    <a:pt x="368" y="39"/>
                  </a:lnTo>
                  <a:lnTo>
                    <a:pt x="271" y="97"/>
                  </a:lnTo>
                  <a:lnTo>
                    <a:pt x="194" y="174"/>
                  </a:lnTo>
                  <a:lnTo>
                    <a:pt x="117" y="251"/>
                  </a:lnTo>
                  <a:lnTo>
                    <a:pt x="59" y="367"/>
                  </a:lnTo>
                  <a:lnTo>
                    <a:pt x="20" y="464"/>
                  </a:lnTo>
                  <a:lnTo>
                    <a:pt x="1" y="599"/>
                  </a:lnTo>
                  <a:lnTo>
                    <a:pt x="20" y="714"/>
                  </a:lnTo>
                  <a:lnTo>
                    <a:pt x="59" y="830"/>
                  </a:lnTo>
                  <a:lnTo>
                    <a:pt x="117" y="927"/>
                  </a:lnTo>
                  <a:lnTo>
                    <a:pt x="194" y="1023"/>
                  </a:lnTo>
                  <a:lnTo>
                    <a:pt x="271" y="1081"/>
                  </a:lnTo>
                  <a:lnTo>
                    <a:pt x="368" y="1139"/>
                  </a:lnTo>
                  <a:lnTo>
                    <a:pt x="483" y="1178"/>
                  </a:lnTo>
                  <a:lnTo>
                    <a:pt x="599" y="1197"/>
                  </a:lnTo>
                  <a:lnTo>
                    <a:pt x="734" y="1178"/>
                  </a:lnTo>
                  <a:lnTo>
                    <a:pt x="831" y="1139"/>
                  </a:lnTo>
                  <a:lnTo>
                    <a:pt x="947" y="1081"/>
                  </a:lnTo>
                  <a:lnTo>
                    <a:pt x="1024" y="1023"/>
                  </a:lnTo>
                  <a:lnTo>
                    <a:pt x="1101" y="927"/>
                  </a:lnTo>
                  <a:lnTo>
                    <a:pt x="1159" y="830"/>
                  </a:lnTo>
                  <a:lnTo>
                    <a:pt x="1197" y="714"/>
                  </a:lnTo>
                  <a:lnTo>
                    <a:pt x="1197" y="599"/>
                  </a:lnTo>
                  <a:lnTo>
                    <a:pt x="1197" y="464"/>
                  </a:lnTo>
                  <a:lnTo>
                    <a:pt x="1159" y="367"/>
                  </a:lnTo>
                  <a:lnTo>
                    <a:pt x="1101" y="251"/>
                  </a:lnTo>
                  <a:lnTo>
                    <a:pt x="1024" y="174"/>
                  </a:lnTo>
                  <a:lnTo>
                    <a:pt x="947" y="97"/>
                  </a:lnTo>
                  <a:lnTo>
                    <a:pt x="831" y="39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5"/>
            <p:cNvSpPr/>
            <p:nvPr/>
          </p:nvSpPr>
          <p:spPr>
            <a:xfrm>
              <a:off x="2074350" y="797850"/>
              <a:ext cx="29450" cy="29925"/>
            </a:xfrm>
            <a:custGeom>
              <a:avLst/>
              <a:gdLst/>
              <a:ahLst/>
              <a:cxnLst/>
              <a:rect l="l" t="t" r="r" b="b"/>
              <a:pathLst>
                <a:path w="1178" h="1197" extrusionOk="0">
                  <a:moveTo>
                    <a:pt x="599" y="0"/>
                  </a:moveTo>
                  <a:lnTo>
                    <a:pt x="464" y="19"/>
                  </a:lnTo>
                  <a:lnTo>
                    <a:pt x="367" y="39"/>
                  </a:lnTo>
                  <a:lnTo>
                    <a:pt x="252" y="97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1" y="483"/>
                  </a:lnTo>
                  <a:lnTo>
                    <a:pt x="1" y="598"/>
                  </a:lnTo>
                  <a:lnTo>
                    <a:pt x="1" y="714"/>
                  </a:lnTo>
                  <a:lnTo>
                    <a:pt x="39" y="830"/>
                  </a:lnTo>
                  <a:lnTo>
                    <a:pt x="97" y="927"/>
                  </a:lnTo>
                  <a:lnTo>
                    <a:pt x="174" y="1023"/>
                  </a:lnTo>
                  <a:lnTo>
                    <a:pt x="252" y="1081"/>
                  </a:lnTo>
                  <a:lnTo>
                    <a:pt x="367" y="1139"/>
                  </a:lnTo>
                  <a:lnTo>
                    <a:pt x="464" y="1177"/>
                  </a:lnTo>
                  <a:lnTo>
                    <a:pt x="599" y="1197"/>
                  </a:lnTo>
                  <a:lnTo>
                    <a:pt x="715" y="1177"/>
                  </a:lnTo>
                  <a:lnTo>
                    <a:pt x="831" y="1139"/>
                  </a:lnTo>
                  <a:lnTo>
                    <a:pt x="927" y="1081"/>
                  </a:lnTo>
                  <a:lnTo>
                    <a:pt x="1004" y="1023"/>
                  </a:lnTo>
                  <a:lnTo>
                    <a:pt x="1081" y="927"/>
                  </a:lnTo>
                  <a:lnTo>
                    <a:pt x="1139" y="830"/>
                  </a:lnTo>
                  <a:lnTo>
                    <a:pt x="1178" y="714"/>
                  </a:lnTo>
                  <a:lnTo>
                    <a:pt x="1178" y="598"/>
                  </a:lnTo>
                  <a:lnTo>
                    <a:pt x="1178" y="483"/>
                  </a:lnTo>
                  <a:lnTo>
                    <a:pt x="1139" y="367"/>
                  </a:lnTo>
                  <a:lnTo>
                    <a:pt x="1081" y="270"/>
                  </a:lnTo>
                  <a:lnTo>
                    <a:pt x="1004" y="174"/>
                  </a:lnTo>
                  <a:lnTo>
                    <a:pt x="927" y="97"/>
                  </a:lnTo>
                  <a:lnTo>
                    <a:pt x="831" y="39"/>
                  </a:lnTo>
                  <a:lnTo>
                    <a:pt x="715" y="19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5"/>
            <p:cNvSpPr/>
            <p:nvPr/>
          </p:nvSpPr>
          <p:spPr>
            <a:xfrm>
              <a:off x="1871700" y="790125"/>
              <a:ext cx="29925" cy="29925"/>
            </a:xfrm>
            <a:custGeom>
              <a:avLst/>
              <a:gdLst/>
              <a:ahLst/>
              <a:cxnLst/>
              <a:rect l="l" t="t" r="r" b="b"/>
              <a:pathLst>
                <a:path w="1197" h="1197" extrusionOk="0">
                  <a:moveTo>
                    <a:pt x="599" y="0"/>
                  </a:moveTo>
                  <a:lnTo>
                    <a:pt x="483" y="20"/>
                  </a:lnTo>
                  <a:lnTo>
                    <a:pt x="367" y="58"/>
                  </a:lnTo>
                  <a:lnTo>
                    <a:pt x="270" y="116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20" y="483"/>
                  </a:lnTo>
                  <a:lnTo>
                    <a:pt x="0" y="599"/>
                  </a:lnTo>
                  <a:lnTo>
                    <a:pt x="20" y="734"/>
                  </a:lnTo>
                  <a:lnTo>
                    <a:pt x="39" y="830"/>
                  </a:lnTo>
                  <a:lnTo>
                    <a:pt x="97" y="946"/>
                  </a:lnTo>
                  <a:lnTo>
                    <a:pt x="174" y="1023"/>
                  </a:lnTo>
                  <a:lnTo>
                    <a:pt x="270" y="1100"/>
                  </a:lnTo>
                  <a:lnTo>
                    <a:pt x="367" y="1158"/>
                  </a:lnTo>
                  <a:lnTo>
                    <a:pt x="483" y="1197"/>
                  </a:lnTo>
                  <a:lnTo>
                    <a:pt x="714" y="1197"/>
                  </a:lnTo>
                  <a:lnTo>
                    <a:pt x="830" y="1158"/>
                  </a:lnTo>
                  <a:lnTo>
                    <a:pt x="927" y="1100"/>
                  </a:lnTo>
                  <a:lnTo>
                    <a:pt x="1023" y="1023"/>
                  </a:lnTo>
                  <a:lnTo>
                    <a:pt x="1100" y="946"/>
                  </a:lnTo>
                  <a:lnTo>
                    <a:pt x="1139" y="830"/>
                  </a:lnTo>
                  <a:lnTo>
                    <a:pt x="1178" y="734"/>
                  </a:lnTo>
                  <a:lnTo>
                    <a:pt x="1197" y="599"/>
                  </a:lnTo>
                  <a:lnTo>
                    <a:pt x="1178" y="483"/>
                  </a:lnTo>
                  <a:lnTo>
                    <a:pt x="1139" y="367"/>
                  </a:lnTo>
                  <a:lnTo>
                    <a:pt x="1100" y="270"/>
                  </a:lnTo>
                  <a:lnTo>
                    <a:pt x="1023" y="174"/>
                  </a:lnTo>
                  <a:lnTo>
                    <a:pt x="927" y="116"/>
                  </a:lnTo>
                  <a:lnTo>
                    <a:pt x="830" y="58"/>
                  </a:lnTo>
                  <a:lnTo>
                    <a:pt x="714" y="20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5"/>
            <p:cNvSpPr/>
            <p:nvPr/>
          </p:nvSpPr>
          <p:spPr>
            <a:xfrm>
              <a:off x="1922350" y="869725"/>
              <a:ext cx="29950" cy="29950"/>
            </a:xfrm>
            <a:custGeom>
              <a:avLst/>
              <a:gdLst/>
              <a:ahLst/>
              <a:cxnLst/>
              <a:rect l="l" t="t" r="r" b="b"/>
              <a:pathLst>
                <a:path w="1198" h="1198" extrusionOk="0">
                  <a:moveTo>
                    <a:pt x="599" y="1"/>
                  </a:moveTo>
                  <a:lnTo>
                    <a:pt x="483" y="20"/>
                  </a:lnTo>
                  <a:lnTo>
                    <a:pt x="368" y="39"/>
                  </a:lnTo>
                  <a:lnTo>
                    <a:pt x="271" y="97"/>
                  </a:lnTo>
                  <a:lnTo>
                    <a:pt x="175" y="175"/>
                  </a:lnTo>
                  <a:lnTo>
                    <a:pt x="97" y="271"/>
                  </a:lnTo>
                  <a:lnTo>
                    <a:pt x="39" y="368"/>
                  </a:lnTo>
                  <a:lnTo>
                    <a:pt x="20" y="483"/>
                  </a:lnTo>
                  <a:lnTo>
                    <a:pt x="1" y="599"/>
                  </a:lnTo>
                  <a:lnTo>
                    <a:pt x="20" y="715"/>
                  </a:lnTo>
                  <a:lnTo>
                    <a:pt x="39" y="831"/>
                  </a:lnTo>
                  <a:lnTo>
                    <a:pt x="97" y="927"/>
                  </a:lnTo>
                  <a:lnTo>
                    <a:pt x="175" y="1024"/>
                  </a:lnTo>
                  <a:lnTo>
                    <a:pt x="271" y="1101"/>
                  </a:lnTo>
                  <a:lnTo>
                    <a:pt x="368" y="1140"/>
                  </a:lnTo>
                  <a:lnTo>
                    <a:pt x="483" y="1178"/>
                  </a:lnTo>
                  <a:lnTo>
                    <a:pt x="599" y="1198"/>
                  </a:lnTo>
                  <a:lnTo>
                    <a:pt x="715" y="1178"/>
                  </a:lnTo>
                  <a:lnTo>
                    <a:pt x="831" y="1140"/>
                  </a:lnTo>
                  <a:lnTo>
                    <a:pt x="927" y="1101"/>
                  </a:lnTo>
                  <a:lnTo>
                    <a:pt x="1024" y="1024"/>
                  </a:lnTo>
                  <a:lnTo>
                    <a:pt x="1082" y="927"/>
                  </a:lnTo>
                  <a:lnTo>
                    <a:pt x="1140" y="831"/>
                  </a:lnTo>
                  <a:lnTo>
                    <a:pt x="1178" y="715"/>
                  </a:lnTo>
                  <a:lnTo>
                    <a:pt x="1197" y="599"/>
                  </a:lnTo>
                  <a:lnTo>
                    <a:pt x="1178" y="483"/>
                  </a:lnTo>
                  <a:lnTo>
                    <a:pt x="1140" y="368"/>
                  </a:lnTo>
                  <a:lnTo>
                    <a:pt x="1082" y="271"/>
                  </a:lnTo>
                  <a:lnTo>
                    <a:pt x="1024" y="175"/>
                  </a:lnTo>
                  <a:lnTo>
                    <a:pt x="927" y="97"/>
                  </a:lnTo>
                  <a:lnTo>
                    <a:pt x="831" y="39"/>
                  </a:lnTo>
                  <a:lnTo>
                    <a:pt x="715" y="20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5"/>
            <p:cNvSpPr/>
            <p:nvPr/>
          </p:nvSpPr>
          <p:spPr>
            <a:xfrm>
              <a:off x="2366750" y="352950"/>
              <a:ext cx="295825" cy="292925"/>
            </a:xfrm>
            <a:custGeom>
              <a:avLst/>
              <a:gdLst/>
              <a:ahLst/>
              <a:cxnLst/>
              <a:rect l="l" t="t" r="r" b="b"/>
              <a:pathLst>
                <a:path w="11833" h="11717" extrusionOk="0">
                  <a:moveTo>
                    <a:pt x="5077" y="1"/>
                  </a:moveTo>
                  <a:lnTo>
                    <a:pt x="4981" y="39"/>
                  </a:lnTo>
                  <a:lnTo>
                    <a:pt x="4884" y="78"/>
                  </a:lnTo>
                  <a:lnTo>
                    <a:pt x="4691" y="194"/>
                  </a:lnTo>
                  <a:lnTo>
                    <a:pt x="4517" y="329"/>
                  </a:lnTo>
                  <a:lnTo>
                    <a:pt x="4421" y="387"/>
                  </a:lnTo>
                  <a:lnTo>
                    <a:pt x="4324" y="425"/>
                  </a:lnTo>
                  <a:lnTo>
                    <a:pt x="4209" y="445"/>
                  </a:lnTo>
                  <a:lnTo>
                    <a:pt x="3880" y="445"/>
                  </a:lnTo>
                  <a:lnTo>
                    <a:pt x="3668" y="425"/>
                  </a:lnTo>
                  <a:lnTo>
                    <a:pt x="3552" y="445"/>
                  </a:lnTo>
                  <a:lnTo>
                    <a:pt x="3456" y="483"/>
                  </a:lnTo>
                  <a:lnTo>
                    <a:pt x="3379" y="522"/>
                  </a:lnTo>
                  <a:lnTo>
                    <a:pt x="3282" y="599"/>
                  </a:lnTo>
                  <a:lnTo>
                    <a:pt x="3147" y="773"/>
                  </a:lnTo>
                  <a:lnTo>
                    <a:pt x="3012" y="946"/>
                  </a:lnTo>
                  <a:lnTo>
                    <a:pt x="2935" y="1024"/>
                  </a:lnTo>
                  <a:lnTo>
                    <a:pt x="2858" y="1101"/>
                  </a:lnTo>
                  <a:lnTo>
                    <a:pt x="2761" y="1139"/>
                  </a:lnTo>
                  <a:lnTo>
                    <a:pt x="2665" y="1178"/>
                  </a:lnTo>
                  <a:lnTo>
                    <a:pt x="2433" y="1236"/>
                  </a:lnTo>
                  <a:lnTo>
                    <a:pt x="2221" y="1294"/>
                  </a:lnTo>
                  <a:lnTo>
                    <a:pt x="2124" y="1332"/>
                  </a:lnTo>
                  <a:lnTo>
                    <a:pt x="2047" y="1390"/>
                  </a:lnTo>
                  <a:lnTo>
                    <a:pt x="1970" y="1467"/>
                  </a:lnTo>
                  <a:lnTo>
                    <a:pt x="1912" y="1545"/>
                  </a:lnTo>
                  <a:lnTo>
                    <a:pt x="1835" y="1757"/>
                  </a:lnTo>
                  <a:lnTo>
                    <a:pt x="1757" y="1969"/>
                  </a:lnTo>
                  <a:lnTo>
                    <a:pt x="1699" y="2066"/>
                  </a:lnTo>
                  <a:lnTo>
                    <a:pt x="1642" y="2143"/>
                  </a:lnTo>
                  <a:lnTo>
                    <a:pt x="1564" y="2220"/>
                  </a:lnTo>
                  <a:lnTo>
                    <a:pt x="1468" y="2278"/>
                  </a:lnTo>
                  <a:lnTo>
                    <a:pt x="1275" y="2394"/>
                  </a:lnTo>
                  <a:lnTo>
                    <a:pt x="1082" y="2510"/>
                  </a:lnTo>
                  <a:lnTo>
                    <a:pt x="1005" y="2587"/>
                  </a:lnTo>
                  <a:lnTo>
                    <a:pt x="947" y="2664"/>
                  </a:lnTo>
                  <a:lnTo>
                    <a:pt x="889" y="2761"/>
                  </a:lnTo>
                  <a:lnTo>
                    <a:pt x="870" y="2857"/>
                  </a:lnTo>
                  <a:lnTo>
                    <a:pt x="850" y="3069"/>
                  </a:lnTo>
                  <a:lnTo>
                    <a:pt x="812" y="3301"/>
                  </a:lnTo>
                  <a:lnTo>
                    <a:pt x="792" y="3398"/>
                  </a:lnTo>
                  <a:lnTo>
                    <a:pt x="773" y="3513"/>
                  </a:lnTo>
                  <a:lnTo>
                    <a:pt x="715" y="3591"/>
                  </a:lnTo>
                  <a:lnTo>
                    <a:pt x="638" y="3687"/>
                  </a:lnTo>
                  <a:lnTo>
                    <a:pt x="484" y="3841"/>
                  </a:lnTo>
                  <a:lnTo>
                    <a:pt x="348" y="4015"/>
                  </a:lnTo>
                  <a:lnTo>
                    <a:pt x="290" y="4092"/>
                  </a:lnTo>
                  <a:lnTo>
                    <a:pt x="233" y="4189"/>
                  </a:lnTo>
                  <a:lnTo>
                    <a:pt x="233" y="4285"/>
                  </a:lnTo>
                  <a:lnTo>
                    <a:pt x="233" y="4401"/>
                  </a:lnTo>
                  <a:lnTo>
                    <a:pt x="271" y="4614"/>
                  </a:lnTo>
                  <a:lnTo>
                    <a:pt x="310" y="4845"/>
                  </a:lnTo>
                  <a:lnTo>
                    <a:pt x="310" y="4942"/>
                  </a:lnTo>
                  <a:lnTo>
                    <a:pt x="310" y="5057"/>
                  </a:lnTo>
                  <a:lnTo>
                    <a:pt x="290" y="5154"/>
                  </a:lnTo>
                  <a:lnTo>
                    <a:pt x="252" y="5250"/>
                  </a:lnTo>
                  <a:lnTo>
                    <a:pt x="136" y="5443"/>
                  </a:lnTo>
                  <a:lnTo>
                    <a:pt x="40" y="5656"/>
                  </a:lnTo>
                  <a:lnTo>
                    <a:pt x="20" y="5752"/>
                  </a:lnTo>
                  <a:lnTo>
                    <a:pt x="1" y="5849"/>
                  </a:lnTo>
                  <a:lnTo>
                    <a:pt x="20" y="5965"/>
                  </a:lnTo>
                  <a:lnTo>
                    <a:pt x="40" y="6061"/>
                  </a:lnTo>
                  <a:lnTo>
                    <a:pt x="136" y="6273"/>
                  </a:lnTo>
                  <a:lnTo>
                    <a:pt x="252" y="6466"/>
                  </a:lnTo>
                  <a:lnTo>
                    <a:pt x="290" y="6563"/>
                  </a:lnTo>
                  <a:lnTo>
                    <a:pt x="310" y="6659"/>
                  </a:lnTo>
                  <a:lnTo>
                    <a:pt x="310" y="6775"/>
                  </a:lnTo>
                  <a:lnTo>
                    <a:pt x="310" y="6872"/>
                  </a:lnTo>
                  <a:lnTo>
                    <a:pt x="271" y="7103"/>
                  </a:lnTo>
                  <a:lnTo>
                    <a:pt x="233" y="7316"/>
                  </a:lnTo>
                  <a:lnTo>
                    <a:pt x="233" y="7431"/>
                  </a:lnTo>
                  <a:lnTo>
                    <a:pt x="233" y="7528"/>
                  </a:lnTo>
                  <a:lnTo>
                    <a:pt x="290" y="7624"/>
                  </a:lnTo>
                  <a:lnTo>
                    <a:pt x="348" y="7702"/>
                  </a:lnTo>
                  <a:lnTo>
                    <a:pt x="484" y="7875"/>
                  </a:lnTo>
                  <a:lnTo>
                    <a:pt x="638" y="8030"/>
                  </a:lnTo>
                  <a:lnTo>
                    <a:pt x="715" y="8126"/>
                  </a:lnTo>
                  <a:lnTo>
                    <a:pt x="773" y="8204"/>
                  </a:lnTo>
                  <a:lnTo>
                    <a:pt x="792" y="8300"/>
                  </a:lnTo>
                  <a:lnTo>
                    <a:pt x="812" y="8416"/>
                  </a:lnTo>
                  <a:lnTo>
                    <a:pt x="850" y="8647"/>
                  </a:lnTo>
                  <a:lnTo>
                    <a:pt x="870" y="8860"/>
                  </a:lnTo>
                  <a:lnTo>
                    <a:pt x="889" y="8956"/>
                  </a:lnTo>
                  <a:lnTo>
                    <a:pt x="947" y="9053"/>
                  </a:lnTo>
                  <a:lnTo>
                    <a:pt x="1005" y="9130"/>
                  </a:lnTo>
                  <a:lnTo>
                    <a:pt x="1082" y="9207"/>
                  </a:lnTo>
                  <a:lnTo>
                    <a:pt x="1275" y="9323"/>
                  </a:lnTo>
                  <a:lnTo>
                    <a:pt x="1468" y="9439"/>
                  </a:lnTo>
                  <a:lnTo>
                    <a:pt x="1564" y="9497"/>
                  </a:lnTo>
                  <a:lnTo>
                    <a:pt x="1642" y="9574"/>
                  </a:lnTo>
                  <a:lnTo>
                    <a:pt x="1699" y="9651"/>
                  </a:lnTo>
                  <a:lnTo>
                    <a:pt x="1757" y="9748"/>
                  </a:lnTo>
                  <a:lnTo>
                    <a:pt x="1835" y="9960"/>
                  </a:lnTo>
                  <a:lnTo>
                    <a:pt x="1912" y="10153"/>
                  </a:lnTo>
                  <a:lnTo>
                    <a:pt x="1970" y="10249"/>
                  </a:lnTo>
                  <a:lnTo>
                    <a:pt x="2047" y="10327"/>
                  </a:lnTo>
                  <a:lnTo>
                    <a:pt x="2124" y="10385"/>
                  </a:lnTo>
                  <a:lnTo>
                    <a:pt x="2221" y="10423"/>
                  </a:lnTo>
                  <a:lnTo>
                    <a:pt x="2433" y="10481"/>
                  </a:lnTo>
                  <a:lnTo>
                    <a:pt x="2665" y="10539"/>
                  </a:lnTo>
                  <a:lnTo>
                    <a:pt x="2761" y="10578"/>
                  </a:lnTo>
                  <a:lnTo>
                    <a:pt x="2858" y="10616"/>
                  </a:lnTo>
                  <a:lnTo>
                    <a:pt x="2935" y="10693"/>
                  </a:lnTo>
                  <a:lnTo>
                    <a:pt x="3012" y="10771"/>
                  </a:lnTo>
                  <a:lnTo>
                    <a:pt x="3147" y="10944"/>
                  </a:lnTo>
                  <a:lnTo>
                    <a:pt x="3282" y="11118"/>
                  </a:lnTo>
                  <a:lnTo>
                    <a:pt x="3379" y="11176"/>
                  </a:lnTo>
                  <a:lnTo>
                    <a:pt x="3456" y="11234"/>
                  </a:lnTo>
                  <a:lnTo>
                    <a:pt x="3552" y="11272"/>
                  </a:lnTo>
                  <a:lnTo>
                    <a:pt x="4209" y="11272"/>
                  </a:lnTo>
                  <a:lnTo>
                    <a:pt x="4324" y="11292"/>
                  </a:lnTo>
                  <a:lnTo>
                    <a:pt x="4421" y="11330"/>
                  </a:lnTo>
                  <a:lnTo>
                    <a:pt x="4517" y="11388"/>
                  </a:lnTo>
                  <a:lnTo>
                    <a:pt x="4691" y="11523"/>
                  </a:lnTo>
                  <a:lnTo>
                    <a:pt x="4884" y="11639"/>
                  </a:lnTo>
                  <a:lnTo>
                    <a:pt x="4981" y="11678"/>
                  </a:lnTo>
                  <a:lnTo>
                    <a:pt x="5077" y="11716"/>
                  </a:lnTo>
                  <a:lnTo>
                    <a:pt x="5174" y="11716"/>
                  </a:lnTo>
                  <a:lnTo>
                    <a:pt x="5289" y="11697"/>
                  </a:lnTo>
                  <a:lnTo>
                    <a:pt x="5482" y="11620"/>
                  </a:lnTo>
                  <a:lnTo>
                    <a:pt x="5714" y="11562"/>
                  </a:lnTo>
                  <a:lnTo>
                    <a:pt x="5811" y="11523"/>
                  </a:lnTo>
                  <a:lnTo>
                    <a:pt x="6023" y="11523"/>
                  </a:lnTo>
                  <a:lnTo>
                    <a:pt x="6119" y="11562"/>
                  </a:lnTo>
                  <a:lnTo>
                    <a:pt x="6351" y="11620"/>
                  </a:lnTo>
                  <a:lnTo>
                    <a:pt x="6544" y="11697"/>
                  </a:lnTo>
                  <a:lnTo>
                    <a:pt x="6660" y="11716"/>
                  </a:lnTo>
                  <a:lnTo>
                    <a:pt x="6756" y="11716"/>
                  </a:lnTo>
                  <a:lnTo>
                    <a:pt x="6853" y="11678"/>
                  </a:lnTo>
                  <a:lnTo>
                    <a:pt x="6949" y="11639"/>
                  </a:lnTo>
                  <a:lnTo>
                    <a:pt x="7142" y="11523"/>
                  </a:lnTo>
                  <a:lnTo>
                    <a:pt x="7316" y="11388"/>
                  </a:lnTo>
                  <a:lnTo>
                    <a:pt x="7413" y="11330"/>
                  </a:lnTo>
                  <a:lnTo>
                    <a:pt x="7509" y="11292"/>
                  </a:lnTo>
                  <a:lnTo>
                    <a:pt x="7625" y="11272"/>
                  </a:lnTo>
                  <a:lnTo>
                    <a:pt x="8281" y="11272"/>
                  </a:lnTo>
                  <a:lnTo>
                    <a:pt x="8378" y="11234"/>
                  </a:lnTo>
                  <a:lnTo>
                    <a:pt x="8455" y="11176"/>
                  </a:lnTo>
                  <a:lnTo>
                    <a:pt x="8532" y="11118"/>
                  </a:lnTo>
                  <a:lnTo>
                    <a:pt x="8686" y="10944"/>
                  </a:lnTo>
                  <a:lnTo>
                    <a:pt x="8821" y="10771"/>
                  </a:lnTo>
                  <a:lnTo>
                    <a:pt x="8899" y="10693"/>
                  </a:lnTo>
                  <a:lnTo>
                    <a:pt x="8976" y="10616"/>
                  </a:lnTo>
                  <a:lnTo>
                    <a:pt x="9072" y="10578"/>
                  </a:lnTo>
                  <a:lnTo>
                    <a:pt x="9169" y="10539"/>
                  </a:lnTo>
                  <a:lnTo>
                    <a:pt x="9401" y="10481"/>
                  </a:lnTo>
                  <a:lnTo>
                    <a:pt x="9613" y="10423"/>
                  </a:lnTo>
                  <a:lnTo>
                    <a:pt x="9709" y="10385"/>
                  </a:lnTo>
                  <a:lnTo>
                    <a:pt x="9787" y="10327"/>
                  </a:lnTo>
                  <a:lnTo>
                    <a:pt x="9864" y="10249"/>
                  </a:lnTo>
                  <a:lnTo>
                    <a:pt x="9922" y="10153"/>
                  </a:lnTo>
                  <a:lnTo>
                    <a:pt x="9999" y="9960"/>
                  </a:lnTo>
                  <a:lnTo>
                    <a:pt x="10076" y="9748"/>
                  </a:lnTo>
                  <a:lnTo>
                    <a:pt x="10134" y="9651"/>
                  </a:lnTo>
                  <a:lnTo>
                    <a:pt x="10192" y="9574"/>
                  </a:lnTo>
                  <a:lnTo>
                    <a:pt x="10269" y="9497"/>
                  </a:lnTo>
                  <a:lnTo>
                    <a:pt x="10366" y="9439"/>
                  </a:lnTo>
                  <a:lnTo>
                    <a:pt x="10559" y="9323"/>
                  </a:lnTo>
                  <a:lnTo>
                    <a:pt x="10752" y="9207"/>
                  </a:lnTo>
                  <a:lnTo>
                    <a:pt x="10829" y="9130"/>
                  </a:lnTo>
                  <a:lnTo>
                    <a:pt x="10887" y="9053"/>
                  </a:lnTo>
                  <a:lnTo>
                    <a:pt x="10945" y="8956"/>
                  </a:lnTo>
                  <a:lnTo>
                    <a:pt x="10964" y="8860"/>
                  </a:lnTo>
                  <a:lnTo>
                    <a:pt x="10983" y="8647"/>
                  </a:lnTo>
                  <a:lnTo>
                    <a:pt x="11022" y="8416"/>
                  </a:lnTo>
                  <a:lnTo>
                    <a:pt x="11041" y="8300"/>
                  </a:lnTo>
                  <a:lnTo>
                    <a:pt x="11060" y="8204"/>
                  </a:lnTo>
                  <a:lnTo>
                    <a:pt x="11118" y="8126"/>
                  </a:lnTo>
                  <a:lnTo>
                    <a:pt x="11196" y="8030"/>
                  </a:lnTo>
                  <a:lnTo>
                    <a:pt x="11350" y="7875"/>
                  </a:lnTo>
                  <a:lnTo>
                    <a:pt x="11485" y="7702"/>
                  </a:lnTo>
                  <a:lnTo>
                    <a:pt x="11543" y="7624"/>
                  </a:lnTo>
                  <a:lnTo>
                    <a:pt x="11601" y="7528"/>
                  </a:lnTo>
                  <a:lnTo>
                    <a:pt x="11601" y="7431"/>
                  </a:lnTo>
                  <a:lnTo>
                    <a:pt x="11601" y="7316"/>
                  </a:lnTo>
                  <a:lnTo>
                    <a:pt x="11562" y="7103"/>
                  </a:lnTo>
                  <a:lnTo>
                    <a:pt x="11524" y="6872"/>
                  </a:lnTo>
                  <a:lnTo>
                    <a:pt x="11524" y="6775"/>
                  </a:lnTo>
                  <a:lnTo>
                    <a:pt x="11524" y="6659"/>
                  </a:lnTo>
                  <a:lnTo>
                    <a:pt x="11543" y="6563"/>
                  </a:lnTo>
                  <a:lnTo>
                    <a:pt x="11582" y="6466"/>
                  </a:lnTo>
                  <a:lnTo>
                    <a:pt x="11697" y="6273"/>
                  </a:lnTo>
                  <a:lnTo>
                    <a:pt x="11794" y="6061"/>
                  </a:lnTo>
                  <a:lnTo>
                    <a:pt x="11813" y="5965"/>
                  </a:lnTo>
                  <a:lnTo>
                    <a:pt x="11832" y="5849"/>
                  </a:lnTo>
                  <a:lnTo>
                    <a:pt x="11813" y="5752"/>
                  </a:lnTo>
                  <a:lnTo>
                    <a:pt x="11794" y="5656"/>
                  </a:lnTo>
                  <a:lnTo>
                    <a:pt x="11697" y="5443"/>
                  </a:lnTo>
                  <a:lnTo>
                    <a:pt x="11582" y="5250"/>
                  </a:lnTo>
                  <a:lnTo>
                    <a:pt x="11543" y="5154"/>
                  </a:lnTo>
                  <a:lnTo>
                    <a:pt x="11524" y="5057"/>
                  </a:lnTo>
                  <a:lnTo>
                    <a:pt x="11524" y="4942"/>
                  </a:lnTo>
                  <a:lnTo>
                    <a:pt x="11524" y="4845"/>
                  </a:lnTo>
                  <a:lnTo>
                    <a:pt x="11562" y="4614"/>
                  </a:lnTo>
                  <a:lnTo>
                    <a:pt x="11601" y="4401"/>
                  </a:lnTo>
                  <a:lnTo>
                    <a:pt x="11601" y="4285"/>
                  </a:lnTo>
                  <a:lnTo>
                    <a:pt x="11601" y="4189"/>
                  </a:lnTo>
                  <a:lnTo>
                    <a:pt x="11543" y="4092"/>
                  </a:lnTo>
                  <a:lnTo>
                    <a:pt x="11485" y="4015"/>
                  </a:lnTo>
                  <a:lnTo>
                    <a:pt x="11350" y="3841"/>
                  </a:lnTo>
                  <a:lnTo>
                    <a:pt x="11196" y="3687"/>
                  </a:lnTo>
                  <a:lnTo>
                    <a:pt x="11118" y="3591"/>
                  </a:lnTo>
                  <a:lnTo>
                    <a:pt x="11060" y="3513"/>
                  </a:lnTo>
                  <a:lnTo>
                    <a:pt x="11041" y="3398"/>
                  </a:lnTo>
                  <a:lnTo>
                    <a:pt x="11022" y="3301"/>
                  </a:lnTo>
                  <a:lnTo>
                    <a:pt x="10983" y="3069"/>
                  </a:lnTo>
                  <a:lnTo>
                    <a:pt x="10964" y="2857"/>
                  </a:lnTo>
                  <a:lnTo>
                    <a:pt x="10945" y="2761"/>
                  </a:lnTo>
                  <a:lnTo>
                    <a:pt x="10887" y="2664"/>
                  </a:lnTo>
                  <a:lnTo>
                    <a:pt x="10829" y="2587"/>
                  </a:lnTo>
                  <a:lnTo>
                    <a:pt x="10752" y="2510"/>
                  </a:lnTo>
                  <a:lnTo>
                    <a:pt x="10559" y="2394"/>
                  </a:lnTo>
                  <a:lnTo>
                    <a:pt x="10366" y="2278"/>
                  </a:lnTo>
                  <a:lnTo>
                    <a:pt x="10269" y="2220"/>
                  </a:lnTo>
                  <a:lnTo>
                    <a:pt x="10192" y="2143"/>
                  </a:lnTo>
                  <a:lnTo>
                    <a:pt x="10134" y="2066"/>
                  </a:lnTo>
                  <a:lnTo>
                    <a:pt x="10076" y="1969"/>
                  </a:lnTo>
                  <a:lnTo>
                    <a:pt x="9999" y="1757"/>
                  </a:lnTo>
                  <a:lnTo>
                    <a:pt x="9922" y="1545"/>
                  </a:lnTo>
                  <a:lnTo>
                    <a:pt x="9864" y="1467"/>
                  </a:lnTo>
                  <a:lnTo>
                    <a:pt x="9787" y="1390"/>
                  </a:lnTo>
                  <a:lnTo>
                    <a:pt x="9709" y="1332"/>
                  </a:lnTo>
                  <a:lnTo>
                    <a:pt x="9613" y="1294"/>
                  </a:lnTo>
                  <a:lnTo>
                    <a:pt x="9401" y="1236"/>
                  </a:lnTo>
                  <a:lnTo>
                    <a:pt x="9169" y="1178"/>
                  </a:lnTo>
                  <a:lnTo>
                    <a:pt x="9072" y="1139"/>
                  </a:lnTo>
                  <a:lnTo>
                    <a:pt x="8976" y="1101"/>
                  </a:lnTo>
                  <a:lnTo>
                    <a:pt x="8899" y="1024"/>
                  </a:lnTo>
                  <a:lnTo>
                    <a:pt x="8821" y="946"/>
                  </a:lnTo>
                  <a:lnTo>
                    <a:pt x="8686" y="773"/>
                  </a:lnTo>
                  <a:lnTo>
                    <a:pt x="8551" y="599"/>
                  </a:lnTo>
                  <a:lnTo>
                    <a:pt x="8455" y="522"/>
                  </a:lnTo>
                  <a:lnTo>
                    <a:pt x="8378" y="483"/>
                  </a:lnTo>
                  <a:lnTo>
                    <a:pt x="8281" y="445"/>
                  </a:lnTo>
                  <a:lnTo>
                    <a:pt x="8165" y="425"/>
                  </a:lnTo>
                  <a:lnTo>
                    <a:pt x="7953" y="445"/>
                  </a:lnTo>
                  <a:lnTo>
                    <a:pt x="7625" y="445"/>
                  </a:lnTo>
                  <a:lnTo>
                    <a:pt x="7509" y="425"/>
                  </a:lnTo>
                  <a:lnTo>
                    <a:pt x="7413" y="387"/>
                  </a:lnTo>
                  <a:lnTo>
                    <a:pt x="7316" y="329"/>
                  </a:lnTo>
                  <a:lnTo>
                    <a:pt x="7142" y="194"/>
                  </a:lnTo>
                  <a:lnTo>
                    <a:pt x="6949" y="78"/>
                  </a:lnTo>
                  <a:lnTo>
                    <a:pt x="6853" y="39"/>
                  </a:lnTo>
                  <a:lnTo>
                    <a:pt x="6756" y="1"/>
                  </a:lnTo>
                  <a:lnTo>
                    <a:pt x="6660" y="1"/>
                  </a:lnTo>
                  <a:lnTo>
                    <a:pt x="6544" y="20"/>
                  </a:lnTo>
                  <a:lnTo>
                    <a:pt x="6351" y="78"/>
                  </a:lnTo>
                  <a:lnTo>
                    <a:pt x="6119" y="155"/>
                  </a:lnTo>
                  <a:lnTo>
                    <a:pt x="6023" y="194"/>
                  </a:lnTo>
                  <a:lnTo>
                    <a:pt x="5811" y="194"/>
                  </a:lnTo>
                  <a:lnTo>
                    <a:pt x="5714" y="155"/>
                  </a:lnTo>
                  <a:lnTo>
                    <a:pt x="5482" y="78"/>
                  </a:lnTo>
                  <a:lnTo>
                    <a:pt x="5289" y="20"/>
                  </a:lnTo>
                  <a:lnTo>
                    <a:pt x="51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5"/>
            <p:cNvSpPr/>
            <p:nvPr/>
          </p:nvSpPr>
          <p:spPr>
            <a:xfrm>
              <a:off x="2346975" y="352950"/>
              <a:ext cx="295325" cy="292925"/>
            </a:xfrm>
            <a:custGeom>
              <a:avLst/>
              <a:gdLst/>
              <a:ahLst/>
              <a:cxnLst/>
              <a:rect l="l" t="t" r="r" b="b"/>
              <a:pathLst>
                <a:path w="11813" h="11717" extrusionOk="0">
                  <a:moveTo>
                    <a:pt x="5057" y="1"/>
                  </a:moveTo>
                  <a:lnTo>
                    <a:pt x="4961" y="39"/>
                  </a:lnTo>
                  <a:lnTo>
                    <a:pt x="4864" y="78"/>
                  </a:lnTo>
                  <a:lnTo>
                    <a:pt x="4691" y="194"/>
                  </a:lnTo>
                  <a:lnTo>
                    <a:pt x="4498" y="329"/>
                  </a:lnTo>
                  <a:lnTo>
                    <a:pt x="4401" y="387"/>
                  </a:lnTo>
                  <a:lnTo>
                    <a:pt x="4305" y="425"/>
                  </a:lnTo>
                  <a:lnTo>
                    <a:pt x="4208" y="445"/>
                  </a:lnTo>
                  <a:lnTo>
                    <a:pt x="3880" y="445"/>
                  </a:lnTo>
                  <a:lnTo>
                    <a:pt x="3649" y="425"/>
                  </a:lnTo>
                  <a:lnTo>
                    <a:pt x="3552" y="445"/>
                  </a:lnTo>
                  <a:lnTo>
                    <a:pt x="3456" y="483"/>
                  </a:lnTo>
                  <a:lnTo>
                    <a:pt x="3359" y="522"/>
                  </a:lnTo>
                  <a:lnTo>
                    <a:pt x="3282" y="599"/>
                  </a:lnTo>
                  <a:lnTo>
                    <a:pt x="3147" y="773"/>
                  </a:lnTo>
                  <a:lnTo>
                    <a:pt x="3012" y="946"/>
                  </a:lnTo>
                  <a:lnTo>
                    <a:pt x="2934" y="1024"/>
                  </a:lnTo>
                  <a:lnTo>
                    <a:pt x="2838" y="1101"/>
                  </a:lnTo>
                  <a:lnTo>
                    <a:pt x="2761" y="1139"/>
                  </a:lnTo>
                  <a:lnTo>
                    <a:pt x="2645" y="1178"/>
                  </a:lnTo>
                  <a:lnTo>
                    <a:pt x="2433" y="1236"/>
                  </a:lnTo>
                  <a:lnTo>
                    <a:pt x="2220" y="1294"/>
                  </a:lnTo>
                  <a:lnTo>
                    <a:pt x="2124" y="1332"/>
                  </a:lnTo>
                  <a:lnTo>
                    <a:pt x="2027" y="1390"/>
                  </a:lnTo>
                  <a:lnTo>
                    <a:pt x="1969" y="1467"/>
                  </a:lnTo>
                  <a:lnTo>
                    <a:pt x="1911" y="1545"/>
                  </a:lnTo>
                  <a:lnTo>
                    <a:pt x="1815" y="1757"/>
                  </a:lnTo>
                  <a:lnTo>
                    <a:pt x="1738" y="1969"/>
                  </a:lnTo>
                  <a:lnTo>
                    <a:pt x="1699" y="2066"/>
                  </a:lnTo>
                  <a:lnTo>
                    <a:pt x="1622" y="2143"/>
                  </a:lnTo>
                  <a:lnTo>
                    <a:pt x="1545" y="2220"/>
                  </a:lnTo>
                  <a:lnTo>
                    <a:pt x="1468" y="2278"/>
                  </a:lnTo>
                  <a:lnTo>
                    <a:pt x="1275" y="2394"/>
                  </a:lnTo>
                  <a:lnTo>
                    <a:pt x="1081" y="2510"/>
                  </a:lnTo>
                  <a:lnTo>
                    <a:pt x="1004" y="2587"/>
                  </a:lnTo>
                  <a:lnTo>
                    <a:pt x="927" y="2664"/>
                  </a:lnTo>
                  <a:lnTo>
                    <a:pt x="888" y="2761"/>
                  </a:lnTo>
                  <a:lnTo>
                    <a:pt x="869" y="2857"/>
                  </a:lnTo>
                  <a:lnTo>
                    <a:pt x="831" y="3069"/>
                  </a:lnTo>
                  <a:lnTo>
                    <a:pt x="811" y="3301"/>
                  </a:lnTo>
                  <a:lnTo>
                    <a:pt x="792" y="3398"/>
                  </a:lnTo>
                  <a:lnTo>
                    <a:pt x="753" y="3513"/>
                  </a:lnTo>
                  <a:lnTo>
                    <a:pt x="695" y="3591"/>
                  </a:lnTo>
                  <a:lnTo>
                    <a:pt x="638" y="3687"/>
                  </a:lnTo>
                  <a:lnTo>
                    <a:pt x="483" y="3841"/>
                  </a:lnTo>
                  <a:lnTo>
                    <a:pt x="329" y="4015"/>
                  </a:lnTo>
                  <a:lnTo>
                    <a:pt x="271" y="4092"/>
                  </a:lnTo>
                  <a:lnTo>
                    <a:pt x="232" y="4189"/>
                  </a:lnTo>
                  <a:lnTo>
                    <a:pt x="213" y="4285"/>
                  </a:lnTo>
                  <a:lnTo>
                    <a:pt x="213" y="4401"/>
                  </a:lnTo>
                  <a:lnTo>
                    <a:pt x="252" y="4614"/>
                  </a:lnTo>
                  <a:lnTo>
                    <a:pt x="290" y="4845"/>
                  </a:lnTo>
                  <a:lnTo>
                    <a:pt x="309" y="4942"/>
                  </a:lnTo>
                  <a:lnTo>
                    <a:pt x="309" y="5057"/>
                  </a:lnTo>
                  <a:lnTo>
                    <a:pt x="271" y="5154"/>
                  </a:lnTo>
                  <a:lnTo>
                    <a:pt x="232" y="5250"/>
                  </a:lnTo>
                  <a:lnTo>
                    <a:pt x="136" y="5443"/>
                  </a:lnTo>
                  <a:lnTo>
                    <a:pt x="39" y="5656"/>
                  </a:lnTo>
                  <a:lnTo>
                    <a:pt x="1" y="5752"/>
                  </a:lnTo>
                  <a:lnTo>
                    <a:pt x="1" y="5849"/>
                  </a:lnTo>
                  <a:lnTo>
                    <a:pt x="1" y="5965"/>
                  </a:lnTo>
                  <a:lnTo>
                    <a:pt x="39" y="6061"/>
                  </a:lnTo>
                  <a:lnTo>
                    <a:pt x="136" y="6273"/>
                  </a:lnTo>
                  <a:lnTo>
                    <a:pt x="232" y="6466"/>
                  </a:lnTo>
                  <a:lnTo>
                    <a:pt x="271" y="6563"/>
                  </a:lnTo>
                  <a:lnTo>
                    <a:pt x="309" y="6659"/>
                  </a:lnTo>
                  <a:lnTo>
                    <a:pt x="309" y="6775"/>
                  </a:lnTo>
                  <a:lnTo>
                    <a:pt x="290" y="6872"/>
                  </a:lnTo>
                  <a:lnTo>
                    <a:pt x="252" y="7103"/>
                  </a:lnTo>
                  <a:lnTo>
                    <a:pt x="213" y="7316"/>
                  </a:lnTo>
                  <a:lnTo>
                    <a:pt x="213" y="7431"/>
                  </a:lnTo>
                  <a:lnTo>
                    <a:pt x="232" y="7528"/>
                  </a:lnTo>
                  <a:lnTo>
                    <a:pt x="271" y="7624"/>
                  </a:lnTo>
                  <a:lnTo>
                    <a:pt x="329" y="7702"/>
                  </a:lnTo>
                  <a:lnTo>
                    <a:pt x="483" y="7875"/>
                  </a:lnTo>
                  <a:lnTo>
                    <a:pt x="638" y="8030"/>
                  </a:lnTo>
                  <a:lnTo>
                    <a:pt x="695" y="8126"/>
                  </a:lnTo>
                  <a:lnTo>
                    <a:pt x="753" y="8204"/>
                  </a:lnTo>
                  <a:lnTo>
                    <a:pt x="792" y="8300"/>
                  </a:lnTo>
                  <a:lnTo>
                    <a:pt x="811" y="8416"/>
                  </a:lnTo>
                  <a:lnTo>
                    <a:pt x="831" y="8647"/>
                  </a:lnTo>
                  <a:lnTo>
                    <a:pt x="869" y="8860"/>
                  </a:lnTo>
                  <a:lnTo>
                    <a:pt x="888" y="8956"/>
                  </a:lnTo>
                  <a:lnTo>
                    <a:pt x="927" y="9053"/>
                  </a:lnTo>
                  <a:lnTo>
                    <a:pt x="1004" y="9130"/>
                  </a:lnTo>
                  <a:lnTo>
                    <a:pt x="1081" y="9207"/>
                  </a:lnTo>
                  <a:lnTo>
                    <a:pt x="1275" y="9323"/>
                  </a:lnTo>
                  <a:lnTo>
                    <a:pt x="1468" y="9439"/>
                  </a:lnTo>
                  <a:lnTo>
                    <a:pt x="1545" y="9497"/>
                  </a:lnTo>
                  <a:lnTo>
                    <a:pt x="1622" y="9574"/>
                  </a:lnTo>
                  <a:lnTo>
                    <a:pt x="1699" y="9651"/>
                  </a:lnTo>
                  <a:lnTo>
                    <a:pt x="1738" y="9748"/>
                  </a:lnTo>
                  <a:lnTo>
                    <a:pt x="1815" y="9960"/>
                  </a:lnTo>
                  <a:lnTo>
                    <a:pt x="1911" y="10153"/>
                  </a:lnTo>
                  <a:lnTo>
                    <a:pt x="1969" y="10249"/>
                  </a:lnTo>
                  <a:lnTo>
                    <a:pt x="2027" y="10327"/>
                  </a:lnTo>
                  <a:lnTo>
                    <a:pt x="2124" y="10385"/>
                  </a:lnTo>
                  <a:lnTo>
                    <a:pt x="2220" y="10423"/>
                  </a:lnTo>
                  <a:lnTo>
                    <a:pt x="2433" y="10481"/>
                  </a:lnTo>
                  <a:lnTo>
                    <a:pt x="2645" y="10539"/>
                  </a:lnTo>
                  <a:lnTo>
                    <a:pt x="2761" y="10578"/>
                  </a:lnTo>
                  <a:lnTo>
                    <a:pt x="2838" y="10616"/>
                  </a:lnTo>
                  <a:lnTo>
                    <a:pt x="2934" y="10693"/>
                  </a:lnTo>
                  <a:lnTo>
                    <a:pt x="3012" y="10771"/>
                  </a:lnTo>
                  <a:lnTo>
                    <a:pt x="3147" y="10944"/>
                  </a:lnTo>
                  <a:lnTo>
                    <a:pt x="3282" y="11118"/>
                  </a:lnTo>
                  <a:lnTo>
                    <a:pt x="3359" y="11176"/>
                  </a:lnTo>
                  <a:lnTo>
                    <a:pt x="3456" y="11234"/>
                  </a:lnTo>
                  <a:lnTo>
                    <a:pt x="3552" y="11272"/>
                  </a:lnTo>
                  <a:lnTo>
                    <a:pt x="4208" y="11272"/>
                  </a:lnTo>
                  <a:lnTo>
                    <a:pt x="4305" y="11292"/>
                  </a:lnTo>
                  <a:lnTo>
                    <a:pt x="4401" y="11330"/>
                  </a:lnTo>
                  <a:lnTo>
                    <a:pt x="4498" y="11388"/>
                  </a:lnTo>
                  <a:lnTo>
                    <a:pt x="4691" y="11523"/>
                  </a:lnTo>
                  <a:lnTo>
                    <a:pt x="4864" y="11639"/>
                  </a:lnTo>
                  <a:lnTo>
                    <a:pt x="4961" y="11678"/>
                  </a:lnTo>
                  <a:lnTo>
                    <a:pt x="5057" y="11716"/>
                  </a:lnTo>
                  <a:lnTo>
                    <a:pt x="5173" y="11716"/>
                  </a:lnTo>
                  <a:lnTo>
                    <a:pt x="5270" y="11697"/>
                  </a:lnTo>
                  <a:lnTo>
                    <a:pt x="5482" y="11620"/>
                  </a:lnTo>
                  <a:lnTo>
                    <a:pt x="5694" y="11562"/>
                  </a:lnTo>
                  <a:lnTo>
                    <a:pt x="5810" y="11523"/>
                  </a:lnTo>
                  <a:lnTo>
                    <a:pt x="6023" y="11523"/>
                  </a:lnTo>
                  <a:lnTo>
                    <a:pt x="6119" y="11562"/>
                  </a:lnTo>
                  <a:lnTo>
                    <a:pt x="6331" y="11620"/>
                  </a:lnTo>
                  <a:lnTo>
                    <a:pt x="6544" y="11697"/>
                  </a:lnTo>
                  <a:lnTo>
                    <a:pt x="6640" y="11716"/>
                  </a:lnTo>
                  <a:lnTo>
                    <a:pt x="6756" y="11716"/>
                  </a:lnTo>
                  <a:lnTo>
                    <a:pt x="6852" y="11678"/>
                  </a:lnTo>
                  <a:lnTo>
                    <a:pt x="6949" y="11639"/>
                  </a:lnTo>
                  <a:lnTo>
                    <a:pt x="7123" y="11523"/>
                  </a:lnTo>
                  <a:lnTo>
                    <a:pt x="7316" y="11388"/>
                  </a:lnTo>
                  <a:lnTo>
                    <a:pt x="7412" y="11330"/>
                  </a:lnTo>
                  <a:lnTo>
                    <a:pt x="7509" y="11292"/>
                  </a:lnTo>
                  <a:lnTo>
                    <a:pt x="7605" y="11272"/>
                  </a:lnTo>
                  <a:lnTo>
                    <a:pt x="8261" y="11272"/>
                  </a:lnTo>
                  <a:lnTo>
                    <a:pt x="8358" y="11234"/>
                  </a:lnTo>
                  <a:lnTo>
                    <a:pt x="8454" y="11176"/>
                  </a:lnTo>
                  <a:lnTo>
                    <a:pt x="8532" y="11118"/>
                  </a:lnTo>
                  <a:lnTo>
                    <a:pt x="8667" y="10944"/>
                  </a:lnTo>
                  <a:lnTo>
                    <a:pt x="8821" y="10771"/>
                  </a:lnTo>
                  <a:lnTo>
                    <a:pt x="8879" y="10693"/>
                  </a:lnTo>
                  <a:lnTo>
                    <a:pt x="8976" y="10616"/>
                  </a:lnTo>
                  <a:lnTo>
                    <a:pt x="9072" y="10578"/>
                  </a:lnTo>
                  <a:lnTo>
                    <a:pt x="9169" y="10539"/>
                  </a:lnTo>
                  <a:lnTo>
                    <a:pt x="9381" y="10481"/>
                  </a:lnTo>
                  <a:lnTo>
                    <a:pt x="9593" y="10423"/>
                  </a:lnTo>
                  <a:lnTo>
                    <a:pt x="9690" y="10385"/>
                  </a:lnTo>
                  <a:lnTo>
                    <a:pt x="9786" y="10327"/>
                  </a:lnTo>
                  <a:lnTo>
                    <a:pt x="9844" y="10249"/>
                  </a:lnTo>
                  <a:lnTo>
                    <a:pt x="9902" y="10153"/>
                  </a:lnTo>
                  <a:lnTo>
                    <a:pt x="9999" y="9960"/>
                  </a:lnTo>
                  <a:lnTo>
                    <a:pt x="10076" y="9748"/>
                  </a:lnTo>
                  <a:lnTo>
                    <a:pt x="10134" y="9651"/>
                  </a:lnTo>
                  <a:lnTo>
                    <a:pt x="10192" y="9574"/>
                  </a:lnTo>
                  <a:lnTo>
                    <a:pt x="10269" y="9497"/>
                  </a:lnTo>
                  <a:lnTo>
                    <a:pt x="10346" y="9439"/>
                  </a:lnTo>
                  <a:lnTo>
                    <a:pt x="10539" y="9323"/>
                  </a:lnTo>
                  <a:lnTo>
                    <a:pt x="10732" y="9207"/>
                  </a:lnTo>
                  <a:lnTo>
                    <a:pt x="10809" y="9130"/>
                  </a:lnTo>
                  <a:lnTo>
                    <a:pt x="10886" y="9053"/>
                  </a:lnTo>
                  <a:lnTo>
                    <a:pt x="10925" y="8956"/>
                  </a:lnTo>
                  <a:lnTo>
                    <a:pt x="10964" y="8860"/>
                  </a:lnTo>
                  <a:lnTo>
                    <a:pt x="10983" y="8647"/>
                  </a:lnTo>
                  <a:lnTo>
                    <a:pt x="11002" y="8416"/>
                  </a:lnTo>
                  <a:lnTo>
                    <a:pt x="11021" y="8300"/>
                  </a:lnTo>
                  <a:lnTo>
                    <a:pt x="11060" y="8204"/>
                  </a:lnTo>
                  <a:lnTo>
                    <a:pt x="11118" y="8126"/>
                  </a:lnTo>
                  <a:lnTo>
                    <a:pt x="11176" y="8030"/>
                  </a:lnTo>
                  <a:lnTo>
                    <a:pt x="11330" y="7875"/>
                  </a:lnTo>
                  <a:lnTo>
                    <a:pt x="11485" y="7702"/>
                  </a:lnTo>
                  <a:lnTo>
                    <a:pt x="11543" y="7624"/>
                  </a:lnTo>
                  <a:lnTo>
                    <a:pt x="11581" y="7528"/>
                  </a:lnTo>
                  <a:lnTo>
                    <a:pt x="11600" y="7431"/>
                  </a:lnTo>
                  <a:lnTo>
                    <a:pt x="11600" y="7316"/>
                  </a:lnTo>
                  <a:lnTo>
                    <a:pt x="11562" y="7103"/>
                  </a:lnTo>
                  <a:lnTo>
                    <a:pt x="11523" y="6872"/>
                  </a:lnTo>
                  <a:lnTo>
                    <a:pt x="11504" y="6775"/>
                  </a:lnTo>
                  <a:lnTo>
                    <a:pt x="11504" y="6659"/>
                  </a:lnTo>
                  <a:lnTo>
                    <a:pt x="11543" y="6563"/>
                  </a:lnTo>
                  <a:lnTo>
                    <a:pt x="11581" y="6466"/>
                  </a:lnTo>
                  <a:lnTo>
                    <a:pt x="11678" y="6273"/>
                  </a:lnTo>
                  <a:lnTo>
                    <a:pt x="11774" y="6061"/>
                  </a:lnTo>
                  <a:lnTo>
                    <a:pt x="11813" y="5965"/>
                  </a:lnTo>
                  <a:lnTo>
                    <a:pt x="11813" y="5849"/>
                  </a:lnTo>
                  <a:lnTo>
                    <a:pt x="11813" y="5752"/>
                  </a:lnTo>
                  <a:lnTo>
                    <a:pt x="11774" y="5656"/>
                  </a:lnTo>
                  <a:lnTo>
                    <a:pt x="11678" y="5443"/>
                  </a:lnTo>
                  <a:lnTo>
                    <a:pt x="11581" y="5250"/>
                  </a:lnTo>
                  <a:lnTo>
                    <a:pt x="11543" y="5154"/>
                  </a:lnTo>
                  <a:lnTo>
                    <a:pt x="11504" y="5057"/>
                  </a:lnTo>
                  <a:lnTo>
                    <a:pt x="11504" y="4942"/>
                  </a:lnTo>
                  <a:lnTo>
                    <a:pt x="11523" y="4845"/>
                  </a:lnTo>
                  <a:lnTo>
                    <a:pt x="11562" y="4614"/>
                  </a:lnTo>
                  <a:lnTo>
                    <a:pt x="11600" y="4401"/>
                  </a:lnTo>
                  <a:lnTo>
                    <a:pt x="11600" y="4285"/>
                  </a:lnTo>
                  <a:lnTo>
                    <a:pt x="11581" y="4189"/>
                  </a:lnTo>
                  <a:lnTo>
                    <a:pt x="11543" y="4092"/>
                  </a:lnTo>
                  <a:lnTo>
                    <a:pt x="11485" y="4015"/>
                  </a:lnTo>
                  <a:lnTo>
                    <a:pt x="11330" y="3841"/>
                  </a:lnTo>
                  <a:lnTo>
                    <a:pt x="11176" y="3687"/>
                  </a:lnTo>
                  <a:lnTo>
                    <a:pt x="11118" y="3591"/>
                  </a:lnTo>
                  <a:lnTo>
                    <a:pt x="11060" y="3513"/>
                  </a:lnTo>
                  <a:lnTo>
                    <a:pt x="11021" y="3398"/>
                  </a:lnTo>
                  <a:lnTo>
                    <a:pt x="11002" y="3301"/>
                  </a:lnTo>
                  <a:lnTo>
                    <a:pt x="10983" y="3069"/>
                  </a:lnTo>
                  <a:lnTo>
                    <a:pt x="10964" y="2857"/>
                  </a:lnTo>
                  <a:lnTo>
                    <a:pt x="10925" y="2761"/>
                  </a:lnTo>
                  <a:lnTo>
                    <a:pt x="10886" y="2664"/>
                  </a:lnTo>
                  <a:lnTo>
                    <a:pt x="10809" y="2587"/>
                  </a:lnTo>
                  <a:lnTo>
                    <a:pt x="10732" y="2510"/>
                  </a:lnTo>
                  <a:lnTo>
                    <a:pt x="10539" y="2394"/>
                  </a:lnTo>
                  <a:lnTo>
                    <a:pt x="10346" y="2278"/>
                  </a:lnTo>
                  <a:lnTo>
                    <a:pt x="10269" y="2220"/>
                  </a:lnTo>
                  <a:lnTo>
                    <a:pt x="10192" y="2143"/>
                  </a:lnTo>
                  <a:lnTo>
                    <a:pt x="10134" y="2066"/>
                  </a:lnTo>
                  <a:lnTo>
                    <a:pt x="10076" y="1969"/>
                  </a:lnTo>
                  <a:lnTo>
                    <a:pt x="9999" y="1757"/>
                  </a:lnTo>
                  <a:lnTo>
                    <a:pt x="9902" y="1545"/>
                  </a:lnTo>
                  <a:lnTo>
                    <a:pt x="9844" y="1467"/>
                  </a:lnTo>
                  <a:lnTo>
                    <a:pt x="9786" y="1390"/>
                  </a:lnTo>
                  <a:lnTo>
                    <a:pt x="9690" y="1332"/>
                  </a:lnTo>
                  <a:lnTo>
                    <a:pt x="9593" y="1294"/>
                  </a:lnTo>
                  <a:lnTo>
                    <a:pt x="9381" y="1236"/>
                  </a:lnTo>
                  <a:lnTo>
                    <a:pt x="9169" y="1178"/>
                  </a:lnTo>
                  <a:lnTo>
                    <a:pt x="9072" y="1139"/>
                  </a:lnTo>
                  <a:lnTo>
                    <a:pt x="8976" y="1101"/>
                  </a:lnTo>
                  <a:lnTo>
                    <a:pt x="8879" y="1024"/>
                  </a:lnTo>
                  <a:lnTo>
                    <a:pt x="8821" y="946"/>
                  </a:lnTo>
                  <a:lnTo>
                    <a:pt x="8667" y="773"/>
                  </a:lnTo>
                  <a:lnTo>
                    <a:pt x="8532" y="599"/>
                  </a:lnTo>
                  <a:lnTo>
                    <a:pt x="8454" y="522"/>
                  </a:lnTo>
                  <a:lnTo>
                    <a:pt x="8358" y="483"/>
                  </a:lnTo>
                  <a:lnTo>
                    <a:pt x="8261" y="445"/>
                  </a:lnTo>
                  <a:lnTo>
                    <a:pt x="8165" y="425"/>
                  </a:lnTo>
                  <a:lnTo>
                    <a:pt x="7933" y="445"/>
                  </a:lnTo>
                  <a:lnTo>
                    <a:pt x="7605" y="445"/>
                  </a:lnTo>
                  <a:lnTo>
                    <a:pt x="7509" y="425"/>
                  </a:lnTo>
                  <a:lnTo>
                    <a:pt x="7412" y="387"/>
                  </a:lnTo>
                  <a:lnTo>
                    <a:pt x="7316" y="329"/>
                  </a:lnTo>
                  <a:lnTo>
                    <a:pt x="7123" y="194"/>
                  </a:lnTo>
                  <a:lnTo>
                    <a:pt x="6949" y="78"/>
                  </a:lnTo>
                  <a:lnTo>
                    <a:pt x="6852" y="39"/>
                  </a:lnTo>
                  <a:lnTo>
                    <a:pt x="6756" y="1"/>
                  </a:lnTo>
                  <a:lnTo>
                    <a:pt x="6640" y="1"/>
                  </a:lnTo>
                  <a:lnTo>
                    <a:pt x="6544" y="20"/>
                  </a:lnTo>
                  <a:lnTo>
                    <a:pt x="6331" y="78"/>
                  </a:lnTo>
                  <a:lnTo>
                    <a:pt x="6119" y="155"/>
                  </a:lnTo>
                  <a:lnTo>
                    <a:pt x="6023" y="194"/>
                  </a:lnTo>
                  <a:lnTo>
                    <a:pt x="5810" y="194"/>
                  </a:lnTo>
                  <a:lnTo>
                    <a:pt x="5694" y="155"/>
                  </a:lnTo>
                  <a:lnTo>
                    <a:pt x="5482" y="78"/>
                  </a:lnTo>
                  <a:lnTo>
                    <a:pt x="5270" y="20"/>
                  </a:lnTo>
                  <a:lnTo>
                    <a:pt x="51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5"/>
            <p:cNvSpPr/>
            <p:nvPr/>
          </p:nvSpPr>
          <p:spPr>
            <a:xfrm>
              <a:off x="2429000" y="404575"/>
              <a:ext cx="29950" cy="29950"/>
            </a:xfrm>
            <a:custGeom>
              <a:avLst/>
              <a:gdLst/>
              <a:ahLst/>
              <a:cxnLst/>
              <a:rect l="l" t="t" r="r" b="b"/>
              <a:pathLst>
                <a:path w="1198" h="1198" extrusionOk="0">
                  <a:moveTo>
                    <a:pt x="599" y="1"/>
                  </a:moveTo>
                  <a:lnTo>
                    <a:pt x="464" y="20"/>
                  </a:lnTo>
                  <a:lnTo>
                    <a:pt x="368" y="59"/>
                  </a:lnTo>
                  <a:lnTo>
                    <a:pt x="252" y="117"/>
                  </a:lnTo>
                  <a:lnTo>
                    <a:pt x="175" y="175"/>
                  </a:lnTo>
                  <a:lnTo>
                    <a:pt x="97" y="271"/>
                  </a:lnTo>
                  <a:lnTo>
                    <a:pt x="39" y="368"/>
                  </a:lnTo>
                  <a:lnTo>
                    <a:pt x="1" y="483"/>
                  </a:lnTo>
                  <a:lnTo>
                    <a:pt x="1" y="599"/>
                  </a:lnTo>
                  <a:lnTo>
                    <a:pt x="1" y="734"/>
                  </a:lnTo>
                  <a:lnTo>
                    <a:pt x="39" y="831"/>
                  </a:lnTo>
                  <a:lnTo>
                    <a:pt x="97" y="947"/>
                  </a:lnTo>
                  <a:lnTo>
                    <a:pt x="175" y="1024"/>
                  </a:lnTo>
                  <a:lnTo>
                    <a:pt x="252" y="1101"/>
                  </a:lnTo>
                  <a:lnTo>
                    <a:pt x="368" y="1159"/>
                  </a:lnTo>
                  <a:lnTo>
                    <a:pt x="464" y="1197"/>
                  </a:lnTo>
                  <a:lnTo>
                    <a:pt x="715" y="1197"/>
                  </a:lnTo>
                  <a:lnTo>
                    <a:pt x="831" y="1159"/>
                  </a:lnTo>
                  <a:lnTo>
                    <a:pt x="927" y="1101"/>
                  </a:lnTo>
                  <a:lnTo>
                    <a:pt x="1004" y="1024"/>
                  </a:lnTo>
                  <a:lnTo>
                    <a:pt x="1082" y="947"/>
                  </a:lnTo>
                  <a:lnTo>
                    <a:pt x="1140" y="831"/>
                  </a:lnTo>
                  <a:lnTo>
                    <a:pt x="1178" y="734"/>
                  </a:lnTo>
                  <a:lnTo>
                    <a:pt x="1197" y="599"/>
                  </a:lnTo>
                  <a:lnTo>
                    <a:pt x="1178" y="483"/>
                  </a:lnTo>
                  <a:lnTo>
                    <a:pt x="1140" y="368"/>
                  </a:lnTo>
                  <a:lnTo>
                    <a:pt x="1082" y="271"/>
                  </a:lnTo>
                  <a:lnTo>
                    <a:pt x="1004" y="175"/>
                  </a:lnTo>
                  <a:lnTo>
                    <a:pt x="927" y="117"/>
                  </a:lnTo>
                  <a:lnTo>
                    <a:pt x="831" y="59"/>
                  </a:lnTo>
                  <a:lnTo>
                    <a:pt x="715" y="20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5"/>
            <p:cNvSpPr/>
            <p:nvPr/>
          </p:nvSpPr>
          <p:spPr>
            <a:xfrm>
              <a:off x="2485950" y="478400"/>
              <a:ext cx="29925" cy="29950"/>
            </a:xfrm>
            <a:custGeom>
              <a:avLst/>
              <a:gdLst/>
              <a:ahLst/>
              <a:cxnLst/>
              <a:rect l="l" t="t" r="r" b="b"/>
              <a:pathLst>
                <a:path w="1197" h="1198" extrusionOk="0">
                  <a:moveTo>
                    <a:pt x="483" y="1"/>
                  </a:moveTo>
                  <a:lnTo>
                    <a:pt x="367" y="39"/>
                  </a:lnTo>
                  <a:lnTo>
                    <a:pt x="251" y="97"/>
                  </a:lnTo>
                  <a:lnTo>
                    <a:pt x="174" y="175"/>
                  </a:lnTo>
                  <a:lnTo>
                    <a:pt x="97" y="252"/>
                  </a:lnTo>
                  <a:lnTo>
                    <a:pt x="39" y="368"/>
                  </a:lnTo>
                  <a:lnTo>
                    <a:pt x="0" y="464"/>
                  </a:lnTo>
                  <a:lnTo>
                    <a:pt x="0" y="599"/>
                  </a:lnTo>
                  <a:lnTo>
                    <a:pt x="0" y="715"/>
                  </a:lnTo>
                  <a:lnTo>
                    <a:pt x="39" y="831"/>
                  </a:lnTo>
                  <a:lnTo>
                    <a:pt x="97" y="927"/>
                  </a:lnTo>
                  <a:lnTo>
                    <a:pt x="174" y="1024"/>
                  </a:lnTo>
                  <a:lnTo>
                    <a:pt x="251" y="1082"/>
                  </a:lnTo>
                  <a:lnTo>
                    <a:pt x="367" y="1140"/>
                  </a:lnTo>
                  <a:lnTo>
                    <a:pt x="483" y="1178"/>
                  </a:lnTo>
                  <a:lnTo>
                    <a:pt x="599" y="1198"/>
                  </a:lnTo>
                  <a:lnTo>
                    <a:pt x="714" y="1178"/>
                  </a:lnTo>
                  <a:lnTo>
                    <a:pt x="830" y="1140"/>
                  </a:lnTo>
                  <a:lnTo>
                    <a:pt x="927" y="1082"/>
                  </a:lnTo>
                  <a:lnTo>
                    <a:pt x="1023" y="1024"/>
                  </a:lnTo>
                  <a:lnTo>
                    <a:pt x="1081" y="927"/>
                  </a:lnTo>
                  <a:lnTo>
                    <a:pt x="1139" y="831"/>
                  </a:lnTo>
                  <a:lnTo>
                    <a:pt x="1178" y="715"/>
                  </a:lnTo>
                  <a:lnTo>
                    <a:pt x="1197" y="599"/>
                  </a:lnTo>
                  <a:lnTo>
                    <a:pt x="1178" y="464"/>
                  </a:lnTo>
                  <a:lnTo>
                    <a:pt x="1139" y="368"/>
                  </a:lnTo>
                  <a:lnTo>
                    <a:pt x="1081" y="252"/>
                  </a:lnTo>
                  <a:lnTo>
                    <a:pt x="1023" y="175"/>
                  </a:lnTo>
                  <a:lnTo>
                    <a:pt x="927" y="97"/>
                  </a:lnTo>
                  <a:lnTo>
                    <a:pt x="830" y="3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35"/>
            <p:cNvSpPr/>
            <p:nvPr/>
          </p:nvSpPr>
          <p:spPr>
            <a:xfrm>
              <a:off x="2528900" y="406025"/>
              <a:ext cx="29925" cy="29475"/>
            </a:xfrm>
            <a:custGeom>
              <a:avLst/>
              <a:gdLst/>
              <a:ahLst/>
              <a:cxnLst/>
              <a:rect l="l" t="t" r="r" b="b"/>
              <a:pathLst>
                <a:path w="1197" h="1179" extrusionOk="0">
                  <a:moveTo>
                    <a:pt x="483" y="1"/>
                  </a:moveTo>
                  <a:lnTo>
                    <a:pt x="367" y="39"/>
                  </a:lnTo>
                  <a:lnTo>
                    <a:pt x="270" y="97"/>
                  </a:lnTo>
                  <a:lnTo>
                    <a:pt x="174" y="174"/>
                  </a:lnTo>
                  <a:lnTo>
                    <a:pt x="116" y="252"/>
                  </a:lnTo>
                  <a:lnTo>
                    <a:pt x="58" y="348"/>
                  </a:lnTo>
                  <a:lnTo>
                    <a:pt x="19" y="464"/>
                  </a:lnTo>
                  <a:lnTo>
                    <a:pt x="0" y="599"/>
                  </a:lnTo>
                  <a:lnTo>
                    <a:pt x="19" y="715"/>
                  </a:lnTo>
                  <a:lnTo>
                    <a:pt x="58" y="831"/>
                  </a:lnTo>
                  <a:lnTo>
                    <a:pt x="116" y="927"/>
                  </a:lnTo>
                  <a:lnTo>
                    <a:pt x="174" y="1004"/>
                  </a:lnTo>
                  <a:lnTo>
                    <a:pt x="270" y="1082"/>
                  </a:lnTo>
                  <a:lnTo>
                    <a:pt x="367" y="1139"/>
                  </a:lnTo>
                  <a:lnTo>
                    <a:pt x="483" y="1178"/>
                  </a:lnTo>
                  <a:lnTo>
                    <a:pt x="714" y="1178"/>
                  </a:lnTo>
                  <a:lnTo>
                    <a:pt x="830" y="1139"/>
                  </a:lnTo>
                  <a:lnTo>
                    <a:pt x="946" y="1082"/>
                  </a:lnTo>
                  <a:lnTo>
                    <a:pt x="1023" y="1004"/>
                  </a:lnTo>
                  <a:lnTo>
                    <a:pt x="1100" y="927"/>
                  </a:lnTo>
                  <a:lnTo>
                    <a:pt x="1158" y="831"/>
                  </a:lnTo>
                  <a:lnTo>
                    <a:pt x="1197" y="715"/>
                  </a:lnTo>
                  <a:lnTo>
                    <a:pt x="1197" y="599"/>
                  </a:lnTo>
                  <a:lnTo>
                    <a:pt x="1197" y="464"/>
                  </a:lnTo>
                  <a:lnTo>
                    <a:pt x="1158" y="348"/>
                  </a:lnTo>
                  <a:lnTo>
                    <a:pt x="1100" y="252"/>
                  </a:lnTo>
                  <a:lnTo>
                    <a:pt x="1023" y="174"/>
                  </a:lnTo>
                  <a:lnTo>
                    <a:pt x="946" y="97"/>
                  </a:lnTo>
                  <a:lnTo>
                    <a:pt x="830" y="39"/>
                  </a:lnTo>
                  <a:lnTo>
                    <a:pt x="7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35"/>
            <p:cNvSpPr/>
            <p:nvPr/>
          </p:nvSpPr>
          <p:spPr>
            <a:xfrm>
              <a:off x="2522625" y="567200"/>
              <a:ext cx="29925" cy="29925"/>
            </a:xfrm>
            <a:custGeom>
              <a:avLst/>
              <a:gdLst/>
              <a:ahLst/>
              <a:cxnLst/>
              <a:rect l="l" t="t" r="r" b="b"/>
              <a:pathLst>
                <a:path w="1197" h="1197" extrusionOk="0">
                  <a:moveTo>
                    <a:pt x="599" y="0"/>
                  </a:moveTo>
                  <a:lnTo>
                    <a:pt x="483" y="20"/>
                  </a:lnTo>
                  <a:lnTo>
                    <a:pt x="367" y="58"/>
                  </a:lnTo>
                  <a:lnTo>
                    <a:pt x="270" y="116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19" y="483"/>
                  </a:lnTo>
                  <a:lnTo>
                    <a:pt x="0" y="599"/>
                  </a:lnTo>
                  <a:lnTo>
                    <a:pt x="19" y="714"/>
                  </a:lnTo>
                  <a:lnTo>
                    <a:pt x="39" y="830"/>
                  </a:lnTo>
                  <a:lnTo>
                    <a:pt x="97" y="927"/>
                  </a:lnTo>
                  <a:lnTo>
                    <a:pt x="174" y="1023"/>
                  </a:lnTo>
                  <a:lnTo>
                    <a:pt x="270" y="1100"/>
                  </a:lnTo>
                  <a:lnTo>
                    <a:pt x="367" y="1158"/>
                  </a:lnTo>
                  <a:lnTo>
                    <a:pt x="483" y="1178"/>
                  </a:lnTo>
                  <a:lnTo>
                    <a:pt x="599" y="1197"/>
                  </a:lnTo>
                  <a:lnTo>
                    <a:pt x="714" y="1178"/>
                  </a:lnTo>
                  <a:lnTo>
                    <a:pt x="830" y="1158"/>
                  </a:lnTo>
                  <a:lnTo>
                    <a:pt x="927" y="1100"/>
                  </a:lnTo>
                  <a:lnTo>
                    <a:pt x="1023" y="1023"/>
                  </a:lnTo>
                  <a:lnTo>
                    <a:pt x="1100" y="927"/>
                  </a:lnTo>
                  <a:lnTo>
                    <a:pt x="1139" y="830"/>
                  </a:lnTo>
                  <a:lnTo>
                    <a:pt x="1178" y="714"/>
                  </a:lnTo>
                  <a:lnTo>
                    <a:pt x="1197" y="599"/>
                  </a:lnTo>
                  <a:lnTo>
                    <a:pt x="1178" y="483"/>
                  </a:lnTo>
                  <a:lnTo>
                    <a:pt x="1139" y="367"/>
                  </a:lnTo>
                  <a:lnTo>
                    <a:pt x="1100" y="270"/>
                  </a:lnTo>
                  <a:lnTo>
                    <a:pt x="1023" y="174"/>
                  </a:lnTo>
                  <a:lnTo>
                    <a:pt x="927" y="116"/>
                  </a:lnTo>
                  <a:lnTo>
                    <a:pt x="830" y="58"/>
                  </a:lnTo>
                  <a:lnTo>
                    <a:pt x="714" y="20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35"/>
            <p:cNvSpPr/>
            <p:nvPr/>
          </p:nvSpPr>
          <p:spPr>
            <a:xfrm>
              <a:off x="2579550" y="491425"/>
              <a:ext cx="29950" cy="29950"/>
            </a:xfrm>
            <a:custGeom>
              <a:avLst/>
              <a:gdLst/>
              <a:ahLst/>
              <a:cxnLst/>
              <a:rect l="l" t="t" r="r" b="b"/>
              <a:pathLst>
                <a:path w="1198" h="1198" extrusionOk="0">
                  <a:moveTo>
                    <a:pt x="599" y="1"/>
                  </a:moveTo>
                  <a:lnTo>
                    <a:pt x="483" y="20"/>
                  </a:lnTo>
                  <a:lnTo>
                    <a:pt x="367" y="59"/>
                  </a:lnTo>
                  <a:lnTo>
                    <a:pt x="271" y="117"/>
                  </a:lnTo>
                  <a:lnTo>
                    <a:pt x="174" y="175"/>
                  </a:lnTo>
                  <a:lnTo>
                    <a:pt x="116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599"/>
                  </a:lnTo>
                  <a:lnTo>
                    <a:pt x="20" y="734"/>
                  </a:lnTo>
                  <a:lnTo>
                    <a:pt x="59" y="831"/>
                  </a:lnTo>
                  <a:lnTo>
                    <a:pt x="116" y="947"/>
                  </a:lnTo>
                  <a:lnTo>
                    <a:pt x="174" y="1024"/>
                  </a:lnTo>
                  <a:lnTo>
                    <a:pt x="271" y="1101"/>
                  </a:lnTo>
                  <a:lnTo>
                    <a:pt x="367" y="1159"/>
                  </a:lnTo>
                  <a:lnTo>
                    <a:pt x="483" y="1198"/>
                  </a:lnTo>
                  <a:lnTo>
                    <a:pt x="715" y="1198"/>
                  </a:lnTo>
                  <a:lnTo>
                    <a:pt x="831" y="1159"/>
                  </a:lnTo>
                  <a:lnTo>
                    <a:pt x="927" y="1101"/>
                  </a:lnTo>
                  <a:lnTo>
                    <a:pt x="1024" y="1024"/>
                  </a:lnTo>
                  <a:lnTo>
                    <a:pt x="1101" y="947"/>
                  </a:lnTo>
                  <a:lnTo>
                    <a:pt x="1159" y="831"/>
                  </a:lnTo>
                  <a:lnTo>
                    <a:pt x="1178" y="734"/>
                  </a:lnTo>
                  <a:lnTo>
                    <a:pt x="1197" y="599"/>
                  </a:lnTo>
                  <a:lnTo>
                    <a:pt x="1178" y="484"/>
                  </a:lnTo>
                  <a:lnTo>
                    <a:pt x="1159" y="368"/>
                  </a:lnTo>
                  <a:lnTo>
                    <a:pt x="1101" y="271"/>
                  </a:lnTo>
                  <a:lnTo>
                    <a:pt x="1024" y="175"/>
                  </a:lnTo>
                  <a:lnTo>
                    <a:pt x="927" y="117"/>
                  </a:lnTo>
                  <a:lnTo>
                    <a:pt x="831" y="59"/>
                  </a:lnTo>
                  <a:lnTo>
                    <a:pt x="715" y="20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35"/>
            <p:cNvSpPr/>
            <p:nvPr/>
          </p:nvSpPr>
          <p:spPr>
            <a:xfrm>
              <a:off x="2377375" y="484200"/>
              <a:ext cx="29450" cy="29950"/>
            </a:xfrm>
            <a:custGeom>
              <a:avLst/>
              <a:gdLst/>
              <a:ahLst/>
              <a:cxnLst/>
              <a:rect l="l" t="t" r="r" b="b"/>
              <a:pathLst>
                <a:path w="1178" h="1198" extrusionOk="0">
                  <a:moveTo>
                    <a:pt x="580" y="0"/>
                  </a:moveTo>
                  <a:lnTo>
                    <a:pt x="464" y="20"/>
                  </a:lnTo>
                  <a:lnTo>
                    <a:pt x="348" y="39"/>
                  </a:lnTo>
                  <a:lnTo>
                    <a:pt x="252" y="97"/>
                  </a:lnTo>
                  <a:lnTo>
                    <a:pt x="174" y="174"/>
                  </a:lnTo>
                  <a:lnTo>
                    <a:pt x="97" y="271"/>
                  </a:lnTo>
                  <a:lnTo>
                    <a:pt x="39" y="367"/>
                  </a:lnTo>
                  <a:lnTo>
                    <a:pt x="1" y="483"/>
                  </a:lnTo>
                  <a:lnTo>
                    <a:pt x="1" y="599"/>
                  </a:lnTo>
                  <a:lnTo>
                    <a:pt x="1" y="715"/>
                  </a:lnTo>
                  <a:lnTo>
                    <a:pt x="39" y="830"/>
                  </a:lnTo>
                  <a:lnTo>
                    <a:pt x="97" y="927"/>
                  </a:lnTo>
                  <a:lnTo>
                    <a:pt x="174" y="1023"/>
                  </a:lnTo>
                  <a:lnTo>
                    <a:pt x="252" y="1101"/>
                  </a:lnTo>
                  <a:lnTo>
                    <a:pt x="348" y="1139"/>
                  </a:lnTo>
                  <a:lnTo>
                    <a:pt x="464" y="1178"/>
                  </a:lnTo>
                  <a:lnTo>
                    <a:pt x="580" y="1197"/>
                  </a:lnTo>
                  <a:lnTo>
                    <a:pt x="715" y="1178"/>
                  </a:lnTo>
                  <a:lnTo>
                    <a:pt x="831" y="1139"/>
                  </a:lnTo>
                  <a:lnTo>
                    <a:pt x="927" y="1101"/>
                  </a:lnTo>
                  <a:lnTo>
                    <a:pt x="1004" y="1023"/>
                  </a:lnTo>
                  <a:lnTo>
                    <a:pt x="1081" y="927"/>
                  </a:lnTo>
                  <a:lnTo>
                    <a:pt x="1139" y="830"/>
                  </a:lnTo>
                  <a:lnTo>
                    <a:pt x="1178" y="715"/>
                  </a:lnTo>
                  <a:lnTo>
                    <a:pt x="1178" y="599"/>
                  </a:lnTo>
                  <a:lnTo>
                    <a:pt x="1178" y="483"/>
                  </a:lnTo>
                  <a:lnTo>
                    <a:pt x="1139" y="367"/>
                  </a:lnTo>
                  <a:lnTo>
                    <a:pt x="1081" y="271"/>
                  </a:lnTo>
                  <a:lnTo>
                    <a:pt x="1004" y="174"/>
                  </a:lnTo>
                  <a:lnTo>
                    <a:pt x="927" y="97"/>
                  </a:lnTo>
                  <a:lnTo>
                    <a:pt x="831" y="39"/>
                  </a:lnTo>
                  <a:lnTo>
                    <a:pt x="715" y="20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35"/>
            <p:cNvSpPr/>
            <p:nvPr/>
          </p:nvSpPr>
          <p:spPr>
            <a:xfrm>
              <a:off x="2427550" y="563325"/>
              <a:ext cx="29950" cy="29950"/>
            </a:xfrm>
            <a:custGeom>
              <a:avLst/>
              <a:gdLst/>
              <a:ahLst/>
              <a:cxnLst/>
              <a:rect l="l" t="t" r="r" b="b"/>
              <a:pathLst>
                <a:path w="1198" h="1198" extrusionOk="0">
                  <a:moveTo>
                    <a:pt x="599" y="1"/>
                  </a:moveTo>
                  <a:lnTo>
                    <a:pt x="483" y="20"/>
                  </a:lnTo>
                  <a:lnTo>
                    <a:pt x="368" y="59"/>
                  </a:lnTo>
                  <a:lnTo>
                    <a:pt x="271" y="117"/>
                  </a:lnTo>
                  <a:lnTo>
                    <a:pt x="194" y="194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3"/>
                  </a:lnTo>
                  <a:lnTo>
                    <a:pt x="1" y="599"/>
                  </a:lnTo>
                  <a:lnTo>
                    <a:pt x="20" y="734"/>
                  </a:lnTo>
                  <a:lnTo>
                    <a:pt x="59" y="831"/>
                  </a:lnTo>
                  <a:lnTo>
                    <a:pt x="117" y="947"/>
                  </a:lnTo>
                  <a:lnTo>
                    <a:pt x="194" y="1024"/>
                  </a:lnTo>
                  <a:lnTo>
                    <a:pt x="271" y="1101"/>
                  </a:lnTo>
                  <a:lnTo>
                    <a:pt x="368" y="1159"/>
                  </a:lnTo>
                  <a:lnTo>
                    <a:pt x="483" y="1197"/>
                  </a:lnTo>
                  <a:lnTo>
                    <a:pt x="734" y="1197"/>
                  </a:lnTo>
                  <a:lnTo>
                    <a:pt x="831" y="1159"/>
                  </a:lnTo>
                  <a:lnTo>
                    <a:pt x="947" y="1101"/>
                  </a:lnTo>
                  <a:lnTo>
                    <a:pt x="1024" y="1024"/>
                  </a:lnTo>
                  <a:lnTo>
                    <a:pt x="1101" y="947"/>
                  </a:lnTo>
                  <a:lnTo>
                    <a:pt x="1159" y="831"/>
                  </a:lnTo>
                  <a:lnTo>
                    <a:pt x="1198" y="734"/>
                  </a:lnTo>
                  <a:lnTo>
                    <a:pt x="1198" y="599"/>
                  </a:lnTo>
                  <a:lnTo>
                    <a:pt x="1198" y="483"/>
                  </a:lnTo>
                  <a:lnTo>
                    <a:pt x="1159" y="368"/>
                  </a:lnTo>
                  <a:lnTo>
                    <a:pt x="1101" y="271"/>
                  </a:lnTo>
                  <a:lnTo>
                    <a:pt x="1024" y="194"/>
                  </a:lnTo>
                  <a:lnTo>
                    <a:pt x="947" y="117"/>
                  </a:lnTo>
                  <a:lnTo>
                    <a:pt x="831" y="59"/>
                  </a:lnTo>
                  <a:lnTo>
                    <a:pt x="734" y="20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35"/>
            <p:cNvSpPr/>
            <p:nvPr/>
          </p:nvSpPr>
          <p:spPr>
            <a:xfrm>
              <a:off x="2222500" y="983125"/>
              <a:ext cx="237425" cy="60825"/>
            </a:xfrm>
            <a:custGeom>
              <a:avLst/>
              <a:gdLst/>
              <a:ahLst/>
              <a:cxnLst/>
              <a:rect l="l" t="t" r="r" b="b"/>
              <a:pathLst>
                <a:path w="9497" h="2433" extrusionOk="0">
                  <a:moveTo>
                    <a:pt x="1332" y="1"/>
                  </a:moveTo>
                  <a:lnTo>
                    <a:pt x="463" y="1139"/>
                  </a:lnTo>
                  <a:lnTo>
                    <a:pt x="0" y="1738"/>
                  </a:lnTo>
                  <a:lnTo>
                    <a:pt x="212" y="1815"/>
                  </a:lnTo>
                  <a:lnTo>
                    <a:pt x="849" y="1989"/>
                  </a:lnTo>
                  <a:lnTo>
                    <a:pt x="1293" y="2085"/>
                  </a:lnTo>
                  <a:lnTo>
                    <a:pt x="1795" y="2201"/>
                  </a:lnTo>
                  <a:lnTo>
                    <a:pt x="2393" y="2278"/>
                  </a:lnTo>
                  <a:lnTo>
                    <a:pt x="3050" y="2375"/>
                  </a:lnTo>
                  <a:lnTo>
                    <a:pt x="3744" y="2413"/>
                  </a:lnTo>
                  <a:lnTo>
                    <a:pt x="4497" y="2433"/>
                  </a:lnTo>
                  <a:lnTo>
                    <a:pt x="4883" y="2433"/>
                  </a:lnTo>
                  <a:lnTo>
                    <a:pt x="5288" y="2413"/>
                  </a:lnTo>
                  <a:lnTo>
                    <a:pt x="5694" y="2375"/>
                  </a:lnTo>
                  <a:lnTo>
                    <a:pt x="6099" y="2336"/>
                  </a:lnTo>
                  <a:lnTo>
                    <a:pt x="6504" y="2278"/>
                  </a:lnTo>
                  <a:lnTo>
                    <a:pt x="6929" y="2201"/>
                  </a:lnTo>
                  <a:lnTo>
                    <a:pt x="7354" y="2104"/>
                  </a:lnTo>
                  <a:lnTo>
                    <a:pt x="7778" y="1989"/>
                  </a:lnTo>
                  <a:lnTo>
                    <a:pt x="8222" y="1853"/>
                  </a:lnTo>
                  <a:lnTo>
                    <a:pt x="8647" y="1699"/>
                  </a:lnTo>
                  <a:lnTo>
                    <a:pt x="9071" y="1525"/>
                  </a:lnTo>
                  <a:lnTo>
                    <a:pt x="9496" y="1332"/>
                  </a:lnTo>
                  <a:lnTo>
                    <a:pt x="8821" y="387"/>
                  </a:lnTo>
                  <a:lnTo>
                    <a:pt x="8570" y="39"/>
                  </a:lnTo>
                  <a:lnTo>
                    <a:pt x="1332" y="1"/>
                  </a:lnTo>
                  <a:close/>
                </a:path>
              </a:pathLst>
            </a:custGeom>
            <a:solidFill>
              <a:srgbClr val="FFE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35"/>
            <p:cNvSpPr/>
            <p:nvPr/>
          </p:nvSpPr>
          <p:spPr>
            <a:xfrm>
              <a:off x="2234075" y="983125"/>
              <a:ext cx="208950" cy="39600"/>
            </a:xfrm>
            <a:custGeom>
              <a:avLst/>
              <a:gdLst/>
              <a:ahLst/>
              <a:cxnLst/>
              <a:rect l="l" t="t" r="r" b="b"/>
              <a:pathLst>
                <a:path w="8358" h="1584" extrusionOk="0">
                  <a:moveTo>
                    <a:pt x="869" y="1"/>
                  </a:moveTo>
                  <a:lnTo>
                    <a:pt x="0" y="1139"/>
                  </a:lnTo>
                  <a:lnTo>
                    <a:pt x="328" y="1274"/>
                  </a:lnTo>
                  <a:lnTo>
                    <a:pt x="676" y="1371"/>
                  </a:lnTo>
                  <a:lnTo>
                    <a:pt x="1023" y="1448"/>
                  </a:lnTo>
                  <a:lnTo>
                    <a:pt x="1390" y="1506"/>
                  </a:lnTo>
                  <a:lnTo>
                    <a:pt x="1757" y="1545"/>
                  </a:lnTo>
                  <a:lnTo>
                    <a:pt x="2123" y="1583"/>
                  </a:lnTo>
                  <a:lnTo>
                    <a:pt x="2857" y="1583"/>
                  </a:lnTo>
                  <a:lnTo>
                    <a:pt x="3552" y="1564"/>
                  </a:lnTo>
                  <a:lnTo>
                    <a:pt x="4266" y="1506"/>
                  </a:lnTo>
                  <a:lnTo>
                    <a:pt x="4980" y="1410"/>
                  </a:lnTo>
                  <a:lnTo>
                    <a:pt x="5675" y="1294"/>
                  </a:lnTo>
                  <a:lnTo>
                    <a:pt x="6370" y="1120"/>
                  </a:lnTo>
                  <a:lnTo>
                    <a:pt x="7045" y="927"/>
                  </a:lnTo>
                  <a:lnTo>
                    <a:pt x="7392" y="811"/>
                  </a:lnTo>
                  <a:lnTo>
                    <a:pt x="7721" y="676"/>
                  </a:lnTo>
                  <a:lnTo>
                    <a:pt x="8029" y="541"/>
                  </a:lnTo>
                  <a:lnTo>
                    <a:pt x="8358" y="387"/>
                  </a:lnTo>
                  <a:lnTo>
                    <a:pt x="8107" y="39"/>
                  </a:lnTo>
                  <a:lnTo>
                    <a:pt x="869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35"/>
            <p:cNvSpPr/>
            <p:nvPr/>
          </p:nvSpPr>
          <p:spPr>
            <a:xfrm>
              <a:off x="2538550" y="471650"/>
              <a:ext cx="192050" cy="391350"/>
            </a:xfrm>
            <a:custGeom>
              <a:avLst/>
              <a:gdLst/>
              <a:ahLst/>
              <a:cxnLst/>
              <a:rect l="l" t="t" r="r" b="b"/>
              <a:pathLst>
                <a:path w="7682" h="15654" extrusionOk="0">
                  <a:moveTo>
                    <a:pt x="6948" y="1"/>
                  </a:moveTo>
                  <a:lnTo>
                    <a:pt x="6736" y="78"/>
                  </a:lnTo>
                  <a:lnTo>
                    <a:pt x="6292" y="271"/>
                  </a:lnTo>
                  <a:lnTo>
                    <a:pt x="5848" y="483"/>
                  </a:lnTo>
                  <a:lnTo>
                    <a:pt x="5424" y="734"/>
                  </a:lnTo>
                  <a:lnTo>
                    <a:pt x="5038" y="1004"/>
                  </a:lnTo>
                  <a:lnTo>
                    <a:pt x="4845" y="1139"/>
                  </a:lnTo>
                  <a:lnTo>
                    <a:pt x="4671" y="1294"/>
                  </a:lnTo>
                  <a:lnTo>
                    <a:pt x="4497" y="1468"/>
                  </a:lnTo>
                  <a:lnTo>
                    <a:pt x="4343" y="1641"/>
                  </a:lnTo>
                  <a:lnTo>
                    <a:pt x="4188" y="1815"/>
                  </a:lnTo>
                  <a:lnTo>
                    <a:pt x="4053" y="2008"/>
                  </a:lnTo>
                  <a:lnTo>
                    <a:pt x="3937" y="2220"/>
                  </a:lnTo>
                  <a:lnTo>
                    <a:pt x="3822" y="2433"/>
                  </a:lnTo>
                  <a:lnTo>
                    <a:pt x="3706" y="2780"/>
                  </a:lnTo>
                  <a:lnTo>
                    <a:pt x="3609" y="3127"/>
                  </a:lnTo>
                  <a:lnTo>
                    <a:pt x="3551" y="3494"/>
                  </a:lnTo>
                  <a:lnTo>
                    <a:pt x="3532" y="3861"/>
                  </a:lnTo>
                  <a:lnTo>
                    <a:pt x="3532" y="4228"/>
                  </a:lnTo>
                  <a:lnTo>
                    <a:pt x="3551" y="4614"/>
                  </a:lnTo>
                  <a:lnTo>
                    <a:pt x="3629" y="5347"/>
                  </a:lnTo>
                  <a:lnTo>
                    <a:pt x="3725" y="6080"/>
                  </a:lnTo>
                  <a:lnTo>
                    <a:pt x="3764" y="6466"/>
                  </a:lnTo>
                  <a:lnTo>
                    <a:pt x="3783" y="6833"/>
                  </a:lnTo>
                  <a:lnTo>
                    <a:pt x="3802" y="7200"/>
                  </a:lnTo>
                  <a:lnTo>
                    <a:pt x="3783" y="7567"/>
                  </a:lnTo>
                  <a:lnTo>
                    <a:pt x="3744" y="7933"/>
                  </a:lnTo>
                  <a:lnTo>
                    <a:pt x="3667" y="8300"/>
                  </a:lnTo>
                  <a:lnTo>
                    <a:pt x="3590" y="8551"/>
                  </a:lnTo>
                  <a:lnTo>
                    <a:pt x="3474" y="8821"/>
                  </a:lnTo>
                  <a:lnTo>
                    <a:pt x="3339" y="9053"/>
                  </a:lnTo>
                  <a:lnTo>
                    <a:pt x="3185" y="9284"/>
                  </a:lnTo>
                  <a:lnTo>
                    <a:pt x="3030" y="9477"/>
                  </a:lnTo>
                  <a:lnTo>
                    <a:pt x="2876" y="9632"/>
                  </a:lnTo>
                  <a:lnTo>
                    <a:pt x="2702" y="9786"/>
                  </a:lnTo>
                  <a:lnTo>
                    <a:pt x="2509" y="9921"/>
                  </a:lnTo>
                  <a:lnTo>
                    <a:pt x="2316" y="10018"/>
                  </a:lnTo>
                  <a:lnTo>
                    <a:pt x="2104" y="10095"/>
                  </a:lnTo>
                  <a:lnTo>
                    <a:pt x="1872" y="10134"/>
                  </a:lnTo>
                  <a:lnTo>
                    <a:pt x="1641" y="10153"/>
                  </a:lnTo>
                  <a:lnTo>
                    <a:pt x="1370" y="10578"/>
                  </a:lnTo>
                  <a:lnTo>
                    <a:pt x="1120" y="11002"/>
                  </a:lnTo>
                  <a:lnTo>
                    <a:pt x="869" y="11427"/>
                  </a:lnTo>
                  <a:lnTo>
                    <a:pt x="637" y="11890"/>
                  </a:lnTo>
                  <a:lnTo>
                    <a:pt x="444" y="12334"/>
                  </a:lnTo>
                  <a:lnTo>
                    <a:pt x="270" y="12816"/>
                  </a:lnTo>
                  <a:lnTo>
                    <a:pt x="135" y="13280"/>
                  </a:lnTo>
                  <a:lnTo>
                    <a:pt x="77" y="13531"/>
                  </a:lnTo>
                  <a:lnTo>
                    <a:pt x="39" y="13762"/>
                  </a:lnTo>
                  <a:lnTo>
                    <a:pt x="19" y="13994"/>
                  </a:lnTo>
                  <a:lnTo>
                    <a:pt x="0" y="14225"/>
                  </a:lnTo>
                  <a:lnTo>
                    <a:pt x="0" y="14438"/>
                  </a:lnTo>
                  <a:lnTo>
                    <a:pt x="0" y="14669"/>
                  </a:lnTo>
                  <a:lnTo>
                    <a:pt x="19" y="14843"/>
                  </a:lnTo>
                  <a:lnTo>
                    <a:pt x="58" y="15017"/>
                  </a:lnTo>
                  <a:lnTo>
                    <a:pt x="116" y="15171"/>
                  </a:lnTo>
                  <a:lnTo>
                    <a:pt x="212" y="15326"/>
                  </a:lnTo>
                  <a:lnTo>
                    <a:pt x="232" y="15345"/>
                  </a:lnTo>
                  <a:lnTo>
                    <a:pt x="309" y="15422"/>
                  </a:lnTo>
                  <a:lnTo>
                    <a:pt x="405" y="15480"/>
                  </a:lnTo>
                  <a:lnTo>
                    <a:pt x="483" y="15519"/>
                  </a:lnTo>
                  <a:lnTo>
                    <a:pt x="598" y="15557"/>
                  </a:lnTo>
                  <a:lnTo>
                    <a:pt x="791" y="15596"/>
                  </a:lnTo>
                  <a:lnTo>
                    <a:pt x="1004" y="15615"/>
                  </a:lnTo>
                  <a:lnTo>
                    <a:pt x="1332" y="15654"/>
                  </a:lnTo>
                  <a:lnTo>
                    <a:pt x="1969" y="15654"/>
                  </a:lnTo>
                  <a:lnTo>
                    <a:pt x="2297" y="15634"/>
                  </a:lnTo>
                  <a:lnTo>
                    <a:pt x="2606" y="15615"/>
                  </a:lnTo>
                  <a:lnTo>
                    <a:pt x="2934" y="15576"/>
                  </a:lnTo>
                  <a:lnTo>
                    <a:pt x="3243" y="15519"/>
                  </a:lnTo>
                  <a:lnTo>
                    <a:pt x="3551" y="15461"/>
                  </a:lnTo>
                  <a:lnTo>
                    <a:pt x="3880" y="15364"/>
                  </a:lnTo>
                  <a:lnTo>
                    <a:pt x="4208" y="15268"/>
                  </a:lnTo>
                  <a:lnTo>
                    <a:pt x="4574" y="15113"/>
                  </a:lnTo>
                  <a:lnTo>
                    <a:pt x="4941" y="14920"/>
                  </a:lnTo>
                  <a:lnTo>
                    <a:pt x="5308" y="14727"/>
                  </a:lnTo>
                  <a:lnTo>
                    <a:pt x="5636" y="14496"/>
                  </a:lnTo>
                  <a:lnTo>
                    <a:pt x="5945" y="14245"/>
                  </a:lnTo>
                  <a:lnTo>
                    <a:pt x="6234" y="13955"/>
                  </a:lnTo>
                  <a:lnTo>
                    <a:pt x="6505" y="13646"/>
                  </a:lnTo>
                  <a:lnTo>
                    <a:pt x="6755" y="13318"/>
                  </a:lnTo>
                  <a:lnTo>
                    <a:pt x="6891" y="13106"/>
                  </a:lnTo>
                  <a:lnTo>
                    <a:pt x="7006" y="12874"/>
                  </a:lnTo>
                  <a:lnTo>
                    <a:pt x="7122" y="12623"/>
                  </a:lnTo>
                  <a:lnTo>
                    <a:pt x="7219" y="12373"/>
                  </a:lnTo>
                  <a:lnTo>
                    <a:pt x="7315" y="12122"/>
                  </a:lnTo>
                  <a:lnTo>
                    <a:pt x="7373" y="11871"/>
                  </a:lnTo>
                  <a:lnTo>
                    <a:pt x="7450" y="11620"/>
                  </a:lnTo>
                  <a:lnTo>
                    <a:pt x="7489" y="11350"/>
                  </a:lnTo>
                  <a:lnTo>
                    <a:pt x="7547" y="10809"/>
                  </a:lnTo>
                  <a:lnTo>
                    <a:pt x="7566" y="10269"/>
                  </a:lnTo>
                  <a:lnTo>
                    <a:pt x="7547" y="9748"/>
                  </a:lnTo>
                  <a:lnTo>
                    <a:pt x="7489" y="9207"/>
                  </a:lnTo>
                  <a:lnTo>
                    <a:pt x="7431" y="8763"/>
                  </a:lnTo>
                  <a:lnTo>
                    <a:pt x="7334" y="8319"/>
                  </a:lnTo>
                  <a:lnTo>
                    <a:pt x="7122" y="7431"/>
                  </a:lnTo>
                  <a:lnTo>
                    <a:pt x="6929" y="6544"/>
                  </a:lnTo>
                  <a:lnTo>
                    <a:pt x="6852" y="6100"/>
                  </a:lnTo>
                  <a:lnTo>
                    <a:pt x="6794" y="5656"/>
                  </a:lnTo>
                  <a:lnTo>
                    <a:pt x="6755" y="5231"/>
                  </a:lnTo>
                  <a:lnTo>
                    <a:pt x="6755" y="4826"/>
                  </a:lnTo>
                  <a:lnTo>
                    <a:pt x="6775" y="4401"/>
                  </a:lnTo>
                  <a:lnTo>
                    <a:pt x="6833" y="3996"/>
                  </a:lnTo>
                  <a:lnTo>
                    <a:pt x="6929" y="3591"/>
                  </a:lnTo>
                  <a:lnTo>
                    <a:pt x="7006" y="3398"/>
                  </a:lnTo>
                  <a:lnTo>
                    <a:pt x="7064" y="3205"/>
                  </a:lnTo>
                  <a:lnTo>
                    <a:pt x="7161" y="3012"/>
                  </a:lnTo>
                  <a:lnTo>
                    <a:pt x="7257" y="2838"/>
                  </a:lnTo>
                  <a:lnTo>
                    <a:pt x="7354" y="2664"/>
                  </a:lnTo>
                  <a:lnTo>
                    <a:pt x="7470" y="2510"/>
                  </a:lnTo>
                  <a:lnTo>
                    <a:pt x="7566" y="2375"/>
                  </a:lnTo>
                  <a:lnTo>
                    <a:pt x="7682" y="2259"/>
                  </a:lnTo>
                  <a:lnTo>
                    <a:pt x="7527" y="1699"/>
                  </a:lnTo>
                  <a:lnTo>
                    <a:pt x="7334" y="1120"/>
                  </a:lnTo>
                  <a:lnTo>
                    <a:pt x="7141" y="541"/>
                  </a:lnTo>
                  <a:lnTo>
                    <a:pt x="69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35"/>
            <p:cNvSpPr/>
            <p:nvPr/>
          </p:nvSpPr>
          <p:spPr>
            <a:xfrm>
              <a:off x="2539025" y="703750"/>
              <a:ext cx="91700" cy="159250"/>
            </a:xfrm>
            <a:custGeom>
              <a:avLst/>
              <a:gdLst/>
              <a:ahLst/>
              <a:cxnLst/>
              <a:rect l="l" t="t" r="r" b="b"/>
              <a:pathLst>
                <a:path w="3668" h="6370" extrusionOk="0">
                  <a:moveTo>
                    <a:pt x="3166" y="0"/>
                  </a:moveTo>
                  <a:lnTo>
                    <a:pt x="3011" y="193"/>
                  </a:lnTo>
                  <a:lnTo>
                    <a:pt x="2857" y="348"/>
                  </a:lnTo>
                  <a:lnTo>
                    <a:pt x="2683" y="502"/>
                  </a:lnTo>
                  <a:lnTo>
                    <a:pt x="2490" y="637"/>
                  </a:lnTo>
                  <a:lnTo>
                    <a:pt x="2297" y="734"/>
                  </a:lnTo>
                  <a:lnTo>
                    <a:pt x="2085" y="811"/>
                  </a:lnTo>
                  <a:lnTo>
                    <a:pt x="1853" y="850"/>
                  </a:lnTo>
                  <a:lnTo>
                    <a:pt x="1622" y="869"/>
                  </a:lnTo>
                  <a:lnTo>
                    <a:pt x="1351" y="1294"/>
                  </a:lnTo>
                  <a:lnTo>
                    <a:pt x="1101" y="1718"/>
                  </a:lnTo>
                  <a:lnTo>
                    <a:pt x="850" y="2143"/>
                  </a:lnTo>
                  <a:lnTo>
                    <a:pt x="618" y="2606"/>
                  </a:lnTo>
                  <a:lnTo>
                    <a:pt x="425" y="3050"/>
                  </a:lnTo>
                  <a:lnTo>
                    <a:pt x="251" y="3532"/>
                  </a:lnTo>
                  <a:lnTo>
                    <a:pt x="116" y="3996"/>
                  </a:lnTo>
                  <a:lnTo>
                    <a:pt x="58" y="4247"/>
                  </a:lnTo>
                  <a:lnTo>
                    <a:pt x="20" y="4478"/>
                  </a:lnTo>
                  <a:lnTo>
                    <a:pt x="0" y="4691"/>
                  </a:lnTo>
                  <a:lnTo>
                    <a:pt x="0" y="4922"/>
                  </a:lnTo>
                  <a:lnTo>
                    <a:pt x="20" y="5212"/>
                  </a:lnTo>
                  <a:lnTo>
                    <a:pt x="58" y="5501"/>
                  </a:lnTo>
                  <a:lnTo>
                    <a:pt x="116" y="5791"/>
                  </a:lnTo>
                  <a:lnTo>
                    <a:pt x="213" y="6061"/>
                  </a:lnTo>
                  <a:lnTo>
                    <a:pt x="290" y="6138"/>
                  </a:lnTo>
                  <a:lnTo>
                    <a:pt x="386" y="6196"/>
                  </a:lnTo>
                  <a:lnTo>
                    <a:pt x="464" y="6235"/>
                  </a:lnTo>
                  <a:lnTo>
                    <a:pt x="579" y="6273"/>
                  </a:lnTo>
                  <a:lnTo>
                    <a:pt x="772" y="6312"/>
                  </a:lnTo>
                  <a:lnTo>
                    <a:pt x="985" y="6331"/>
                  </a:lnTo>
                  <a:lnTo>
                    <a:pt x="1313" y="6370"/>
                  </a:lnTo>
                  <a:lnTo>
                    <a:pt x="1950" y="6370"/>
                  </a:lnTo>
                  <a:lnTo>
                    <a:pt x="2278" y="6350"/>
                  </a:lnTo>
                  <a:lnTo>
                    <a:pt x="2587" y="6331"/>
                  </a:lnTo>
                  <a:lnTo>
                    <a:pt x="2915" y="6292"/>
                  </a:lnTo>
                  <a:lnTo>
                    <a:pt x="3224" y="6235"/>
                  </a:lnTo>
                  <a:lnTo>
                    <a:pt x="3532" y="6177"/>
                  </a:lnTo>
                  <a:lnTo>
                    <a:pt x="3571" y="5868"/>
                  </a:lnTo>
                  <a:lnTo>
                    <a:pt x="3610" y="5578"/>
                  </a:lnTo>
                  <a:lnTo>
                    <a:pt x="3648" y="4980"/>
                  </a:lnTo>
                  <a:lnTo>
                    <a:pt x="3668" y="4343"/>
                  </a:lnTo>
                  <a:lnTo>
                    <a:pt x="3648" y="3725"/>
                  </a:lnTo>
                  <a:lnTo>
                    <a:pt x="3629" y="3089"/>
                  </a:lnTo>
                  <a:lnTo>
                    <a:pt x="3571" y="2471"/>
                  </a:lnTo>
                  <a:lnTo>
                    <a:pt x="3494" y="1853"/>
                  </a:lnTo>
                  <a:lnTo>
                    <a:pt x="3417" y="1236"/>
                  </a:lnTo>
                  <a:lnTo>
                    <a:pt x="3301" y="61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35"/>
            <p:cNvSpPr/>
            <p:nvPr/>
          </p:nvSpPr>
          <p:spPr>
            <a:xfrm>
              <a:off x="2704525" y="471650"/>
              <a:ext cx="26075" cy="62750"/>
            </a:xfrm>
            <a:custGeom>
              <a:avLst/>
              <a:gdLst/>
              <a:ahLst/>
              <a:cxnLst/>
              <a:rect l="l" t="t" r="r" b="b"/>
              <a:pathLst>
                <a:path w="1043" h="2510" extrusionOk="0">
                  <a:moveTo>
                    <a:pt x="309" y="1"/>
                  </a:moveTo>
                  <a:lnTo>
                    <a:pt x="97" y="78"/>
                  </a:lnTo>
                  <a:lnTo>
                    <a:pt x="39" y="387"/>
                  </a:lnTo>
                  <a:lnTo>
                    <a:pt x="1" y="695"/>
                  </a:lnTo>
                  <a:lnTo>
                    <a:pt x="20" y="1024"/>
                  </a:lnTo>
                  <a:lnTo>
                    <a:pt x="78" y="1332"/>
                  </a:lnTo>
                  <a:lnTo>
                    <a:pt x="136" y="1487"/>
                  </a:lnTo>
                  <a:lnTo>
                    <a:pt x="194" y="1661"/>
                  </a:lnTo>
                  <a:lnTo>
                    <a:pt x="271" y="1815"/>
                  </a:lnTo>
                  <a:lnTo>
                    <a:pt x="367" y="1969"/>
                  </a:lnTo>
                  <a:lnTo>
                    <a:pt x="464" y="2124"/>
                  </a:lnTo>
                  <a:lnTo>
                    <a:pt x="580" y="2259"/>
                  </a:lnTo>
                  <a:lnTo>
                    <a:pt x="695" y="2394"/>
                  </a:lnTo>
                  <a:lnTo>
                    <a:pt x="831" y="2510"/>
                  </a:lnTo>
                  <a:lnTo>
                    <a:pt x="927" y="2375"/>
                  </a:lnTo>
                  <a:lnTo>
                    <a:pt x="1043" y="2259"/>
                  </a:lnTo>
                  <a:lnTo>
                    <a:pt x="888" y="1699"/>
                  </a:lnTo>
                  <a:lnTo>
                    <a:pt x="695" y="1120"/>
                  </a:lnTo>
                  <a:lnTo>
                    <a:pt x="502" y="541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35"/>
            <p:cNvSpPr/>
            <p:nvPr/>
          </p:nvSpPr>
          <p:spPr>
            <a:xfrm>
              <a:off x="2070975" y="489500"/>
              <a:ext cx="548175" cy="519700"/>
            </a:xfrm>
            <a:custGeom>
              <a:avLst/>
              <a:gdLst/>
              <a:ahLst/>
              <a:cxnLst/>
              <a:rect l="l" t="t" r="r" b="b"/>
              <a:pathLst>
                <a:path w="21927" h="20788" extrusionOk="0">
                  <a:moveTo>
                    <a:pt x="10963" y="1"/>
                  </a:moveTo>
                  <a:lnTo>
                    <a:pt x="10346" y="20"/>
                  </a:lnTo>
                  <a:lnTo>
                    <a:pt x="9728" y="59"/>
                  </a:lnTo>
                  <a:lnTo>
                    <a:pt x="9130" y="136"/>
                  </a:lnTo>
                  <a:lnTo>
                    <a:pt x="8532" y="252"/>
                  </a:lnTo>
                  <a:lnTo>
                    <a:pt x="7952" y="387"/>
                  </a:lnTo>
                  <a:lnTo>
                    <a:pt x="7393" y="561"/>
                  </a:lnTo>
                  <a:lnTo>
                    <a:pt x="6833" y="754"/>
                  </a:lnTo>
                  <a:lnTo>
                    <a:pt x="6293" y="985"/>
                  </a:lnTo>
                  <a:lnTo>
                    <a:pt x="5771" y="1236"/>
                  </a:lnTo>
                  <a:lnTo>
                    <a:pt x="5270" y="1506"/>
                  </a:lnTo>
                  <a:lnTo>
                    <a:pt x="4787" y="1815"/>
                  </a:lnTo>
                  <a:lnTo>
                    <a:pt x="4305" y="2124"/>
                  </a:lnTo>
                  <a:lnTo>
                    <a:pt x="3861" y="2471"/>
                  </a:lnTo>
                  <a:lnTo>
                    <a:pt x="3436" y="2838"/>
                  </a:lnTo>
                  <a:lnTo>
                    <a:pt x="3011" y="3224"/>
                  </a:lnTo>
                  <a:lnTo>
                    <a:pt x="2625" y="3649"/>
                  </a:lnTo>
                  <a:lnTo>
                    <a:pt x="2510" y="3764"/>
                  </a:lnTo>
                  <a:lnTo>
                    <a:pt x="2124" y="4247"/>
                  </a:lnTo>
                  <a:lnTo>
                    <a:pt x="1776" y="4729"/>
                  </a:lnTo>
                  <a:lnTo>
                    <a:pt x="1448" y="5231"/>
                  </a:lnTo>
                  <a:lnTo>
                    <a:pt x="1159" y="5752"/>
                  </a:lnTo>
                  <a:lnTo>
                    <a:pt x="985" y="6081"/>
                  </a:lnTo>
                  <a:lnTo>
                    <a:pt x="850" y="6409"/>
                  </a:lnTo>
                  <a:lnTo>
                    <a:pt x="657" y="6872"/>
                  </a:lnTo>
                  <a:lnTo>
                    <a:pt x="483" y="7354"/>
                  </a:lnTo>
                  <a:lnTo>
                    <a:pt x="348" y="7837"/>
                  </a:lnTo>
                  <a:lnTo>
                    <a:pt x="232" y="8339"/>
                  </a:lnTo>
                  <a:lnTo>
                    <a:pt x="136" y="8841"/>
                  </a:lnTo>
                  <a:lnTo>
                    <a:pt x="58" y="9342"/>
                  </a:lnTo>
                  <a:lnTo>
                    <a:pt x="20" y="9864"/>
                  </a:lnTo>
                  <a:lnTo>
                    <a:pt x="1" y="10404"/>
                  </a:lnTo>
                  <a:lnTo>
                    <a:pt x="20" y="10751"/>
                  </a:lnTo>
                  <a:lnTo>
                    <a:pt x="39" y="11099"/>
                  </a:lnTo>
                  <a:lnTo>
                    <a:pt x="58" y="11446"/>
                  </a:lnTo>
                  <a:lnTo>
                    <a:pt x="97" y="11794"/>
                  </a:lnTo>
                  <a:lnTo>
                    <a:pt x="155" y="12122"/>
                  </a:lnTo>
                  <a:lnTo>
                    <a:pt x="232" y="12469"/>
                  </a:lnTo>
                  <a:lnTo>
                    <a:pt x="309" y="12797"/>
                  </a:lnTo>
                  <a:lnTo>
                    <a:pt x="387" y="13125"/>
                  </a:lnTo>
                  <a:lnTo>
                    <a:pt x="599" y="13762"/>
                  </a:lnTo>
                  <a:lnTo>
                    <a:pt x="850" y="14399"/>
                  </a:lnTo>
                  <a:lnTo>
                    <a:pt x="1139" y="14998"/>
                  </a:lnTo>
                  <a:lnTo>
                    <a:pt x="1467" y="15596"/>
                  </a:lnTo>
                  <a:lnTo>
                    <a:pt x="1660" y="15905"/>
                  </a:lnTo>
                  <a:lnTo>
                    <a:pt x="1873" y="16214"/>
                  </a:lnTo>
                  <a:lnTo>
                    <a:pt x="2124" y="16542"/>
                  </a:lnTo>
                  <a:lnTo>
                    <a:pt x="2375" y="16850"/>
                  </a:lnTo>
                  <a:lnTo>
                    <a:pt x="2645" y="17159"/>
                  </a:lnTo>
                  <a:lnTo>
                    <a:pt x="2915" y="17468"/>
                  </a:lnTo>
                  <a:lnTo>
                    <a:pt x="3224" y="17758"/>
                  </a:lnTo>
                  <a:lnTo>
                    <a:pt x="3513" y="18028"/>
                  </a:lnTo>
                  <a:lnTo>
                    <a:pt x="3841" y="18298"/>
                  </a:lnTo>
                  <a:lnTo>
                    <a:pt x="4150" y="18549"/>
                  </a:lnTo>
                  <a:lnTo>
                    <a:pt x="4498" y="18781"/>
                  </a:lnTo>
                  <a:lnTo>
                    <a:pt x="4845" y="19012"/>
                  </a:lnTo>
                  <a:lnTo>
                    <a:pt x="5192" y="19244"/>
                  </a:lnTo>
                  <a:lnTo>
                    <a:pt x="5559" y="19437"/>
                  </a:lnTo>
                  <a:lnTo>
                    <a:pt x="5926" y="19630"/>
                  </a:lnTo>
                  <a:lnTo>
                    <a:pt x="6312" y="19804"/>
                  </a:lnTo>
                  <a:lnTo>
                    <a:pt x="6698" y="19977"/>
                  </a:lnTo>
                  <a:lnTo>
                    <a:pt x="7103" y="20132"/>
                  </a:lnTo>
                  <a:lnTo>
                    <a:pt x="7547" y="20286"/>
                  </a:lnTo>
                  <a:lnTo>
                    <a:pt x="8010" y="20421"/>
                  </a:lnTo>
                  <a:lnTo>
                    <a:pt x="8493" y="20537"/>
                  </a:lnTo>
                  <a:lnTo>
                    <a:pt x="8975" y="20614"/>
                  </a:lnTo>
                  <a:lnTo>
                    <a:pt x="9458" y="20691"/>
                  </a:lnTo>
                  <a:lnTo>
                    <a:pt x="9960" y="20749"/>
                  </a:lnTo>
                  <a:lnTo>
                    <a:pt x="10462" y="20788"/>
                  </a:lnTo>
                  <a:lnTo>
                    <a:pt x="11485" y="20788"/>
                  </a:lnTo>
                  <a:lnTo>
                    <a:pt x="11986" y="20749"/>
                  </a:lnTo>
                  <a:lnTo>
                    <a:pt x="12488" y="20691"/>
                  </a:lnTo>
                  <a:lnTo>
                    <a:pt x="12971" y="20614"/>
                  </a:lnTo>
                  <a:lnTo>
                    <a:pt x="13453" y="20518"/>
                  </a:lnTo>
                  <a:lnTo>
                    <a:pt x="13936" y="20402"/>
                  </a:lnTo>
                  <a:lnTo>
                    <a:pt x="14399" y="20267"/>
                  </a:lnTo>
                  <a:lnTo>
                    <a:pt x="14862" y="20112"/>
                  </a:lnTo>
                  <a:lnTo>
                    <a:pt x="15345" y="19919"/>
                  </a:lnTo>
                  <a:lnTo>
                    <a:pt x="15827" y="19726"/>
                  </a:lnTo>
                  <a:lnTo>
                    <a:pt x="16290" y="19495"/>
                  </a:lnTo>
                  <a:lnTo>
                    <a:pt x="16734" y="19244"/>
                  </a:lnTo>
                  <a:lnTo>
                    <a:pt x="17159" y="18974"/>
                  </a:lnTo>
                  <a:lnTo>
                    <a:pt x="17584" y="18684"/>
                  </a:lnTo>
                  <a:lnTo>
                    <a:pt x="17989" y="18375"/>
                  </a:lnTo>
                  <a:lnTo>
                    <a:pt x="18375" y="18066"/>
                  </a:lnTo>
                  <a:lnTo>
                    <a:pt x="18742" y="17719"/>
                  </a:lnTo>
                  <a:lnTo>
                    <a:pt x="19089" y="17372"/>
                  </a:lnTo>
                  <a:lnTo>
                    <a:pt x="19437" y="17005"/>
                  </a:lnTo>
                  <a:lnTo>
                    <a:pt x="19745" y="16619"/>
                  </a:lnTo>
                  <a:lnTo>
                    <a:pt x="20054" y="16214"/>
                  </a:lnTo>
                  <a:lnTo>
                    <a:pt x="20324" y="15808"/>
                  </a:lnTo>
                  <a:lnTo>
                    <a:pt x="20575" y="15384"/>
                  </a:lnTo>
                  <a:lnTo>
                    <a:pt x="20826" y="14940"/>
                  </a:lnTo>
                  <a:lnTo>
                    <a:pt x="21077" y="14419"/>
                  </a:lnTo>
                  <a:lnTo>
                    <a:pt x="21289" y="13878"/>
                  </a:lnTo>
                  <a:lnTo>
                    <a:pt x="21482" y="13318"/>
                  </a:lnTo>
                  <a:lnTo>
                    <a:pt x="21637" y="12759"/>
                  </a:lnTo>
                  <a:lnTo>
                    <a:pt x="21753" y="12180"/>
                  </a:lnTo>
                  <a:lnTo>
                    <a:pt x="21849" y="11601"/>
                  </a:lnTo>
                  <a:lnTo>
                    <a:pt x="21907" y="11002"/>
                  </a:lnTo>
                  <a:lnTo>
                    <a:pt x="21926" y="10404"/>
                  </a:lnTo>
                  <a:lnTo>
                    <a:pt x="21907" y="9979"/>
                  </a:lnTo>
                  <a:lnTo>
                    <a:pt x="21888" y="9555"/>
                  </a:lnTo>
                  <a:lnTo>
                    <a:pt x="21830" y="9130"/>
                  </a:lnTo>
                  <a:lnTo>
                    <a:pt x="21772" y="8725"/>
                  </a:lnTo>
                  <a:lnTo>
                    <a:pt x="21695" y="8339"/>
                  </a:lnTo>
                  <a:lnTo>
                    <a:pt x="21618" y="7953"/>
                  </a:lnTo>
                  <a:lnTo>
                    <a:pt x="21502" y="7567"/>
                  </a:lnTo>
                  <a:lnTo>
                    <a:pt x="21386" y="7200"/>
                  </a:lnTo>
                  <a:lnTo>
                    <a:pt x="21251" y="6833"/>
                  </a:lnTo>
                  <a:lnTo>
                    <a:pt x="21116" y="6486"/>
                  </a:lnTo>
                  <a:lnTo>
                    <a:pt x="20961" y="6138"/>
                  </a:lnTo>
                  <a:lnTo>
                    <a:pt x="20788" y="5791"/>
                  </a:lnTo>
                  <a:lnTo>
                    <a:pt x="20595" y="5444"/>
                  </a:lnTo>
                  <a:lnTo>
                    <a:pt x="20402" y="5116"/>
                  </a:lnTo>
                  <a:lnTo>
                    <a:pt x="20189" y="4787"/>
                  </a:lnTo>
                  <a:lnTo>
                    <a:pt x="19977" y="4479"/>
                  </a:lnTo>
                  <a:lnTo>
                    <a:pt x="19745" y="4170"/>
                  </a:lnTo>
                  <a:lnTo>
                    <a:pt x="19494" y="3880"/>
                  </a:lnTo>
                  <a:lnTo>
                    <a:pt x="19244" y="3591"/>
                  </a:lnTo>
                  <a:lnTo>
                    <a:pt x="18973" y="3301"/>
                  </a:lnTo>
                  <a:lnTo>
                    <a:pt x="18838" y="3166"/>
                  </a:lnTo>
                  <a:lnTo>
                    <a:pt x="18452" y="2819"/>
                  </a:lnTo>
                  <a:lnTo>
                    <a:pt x="18066" y="2471"/>
                  </a:lnTo>
                  <a:lnTo>
                    <a:pt x="17642" y="2162"/>
                  </a:lnTo>
                  <a:lnTo>
                    <a:pt x="17217" y="1854"/>
                  </a:lnTo>
                  <a:lnTo>
                    <a:pt x="16754" y="1564"/>
                  </a:lnTo>
                  <a:lnTo>
                    <a:pt x="16290" y="1313"/>
                  </a:lnTo>
                  <a:lnTo>
                    <a:pt x="15808" y="1062"/>
                  </a:lnTo>
                  <a:lnTo>
                    <a:pt x="15325" y="850"/>
                  </a:lnTo>
                  <a:lnTo>
                    <a:pt x="14804" y="657"/>
                  </a:lnTo>
                  <a:lnTo>
                    <a:pt x="14283" y="483"/>
                  </a:lnTo>
                  <a:lnTo>
                    <a:pt x="13762" y="348"/>
                  </a:lnTo>
                  <a:lnTo>
                    <a:pt x="13222" y="213"/>
                  </a:lnTo>
                  <a:lnTo>
                    <a:pt x="12662" y="117"/>
                  </a:lnTo>
                  <a:lnTo>
                    <a:pt x="12102" y="59"/>
                  </a:lnTo>
                  <a:lnTo>
                    <a:pt x="11542" y="20"/>
                  </a:lnTo>
                  <a:lnTo>
                    <a:pt x="109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35"/>
            <p:cNvSpPr/>
            <p:nvPr/>
          </p:nvSpPr>
          <p:spPr>
            <a:xfrm>
              <a:off x="1891000" y="611575"/>
              <a:ext cx="241775" cy="291000"/>
            </a:xfrm>
            <a:custGeom>
              <a:avLst/>
              <a:gdLst/>
              <a:ahLst/>
              <a:cxnLst/>
              <a:rect l="l" t="t" r="r" b="b"/>
              <a:pathLst>
                <a:path w="9671" h="11640" extrusionOk="0">
                  <a:moveTo>
                    <a:pt x="5424" y="1"/>
                  </a:moveTo>
                  <a:lnTo>
                    <a:pt x="5019" y="20"/>
                  </a:lnTo>
                  <a:lnTo>
                    <a:pt x="4613" y="59"/>
                  </a:lnTo>
                  <a:lnTo>
                    <a:pt x="4227" y="136"/>
                  </a:lnTo>
                  <a:lnTo>
                    <a:pt x="3822" y="233"/>
                  </a:lnTo>
                  <a:lnTo>
                    <a:pt x="3455" y="368"/>
                  </a:lnTo>
                  <a:lnTo>
                    <a:pt x="3088" y="522"/>
                  </a:lnTo>
                  <a:lnTo>
                    <a:pt x="2722" y="715"/>
                  </a:lnTo>
                  <a:lnTo>
                    <a:pt x="2394" y="927"/>
                  </a:lnTo>
                  <a:lnTo>
                    <a:pt x="2085" y="1159"/>
                  </a:lnTo>
                  <a:lnTo>
                    <a:pt x="1795" y="1410"/>
                  </a:lnTo>
                  <a:lnTo>
                    <a:pt x="1525" y="1680"/>
                  </a:lnTo>
                  <a:lnTo>
                    <a:pt x="1274" y="1970"/>
                  </a:lnTo>
                  <a:lnTo>
                    <a:pt x="1043" y="2278"/>
                  </a:lnTo>
                  <a:lnTo>
                    <a:pt x="830" y="2607"/>
                  </a:lnTo>
                  <a:lnTo>
                    <a:pt x="637" y="2935"/>
                  </a:lnTo>
                  <a:lnTo>
                    <a:pt x="483" y="3301"/>
                  </a:lnTo>
                  <a:lnTo>
                    <a:pt x="328" y="3649"/>
                  </a:lnTo>
                  <a:lnTo>
                    <a:pt x="213" y="4035"/>
                  </a:lnTo>
                  <a:lnTo>
                    <a:pt x="116" y="4402"/>
                  </a:lnTo>
                  <a:lnTo>
                    <a:pt x="58" y="4788"/>
                  </a:lnTo>
                  <a:lnTo>
                    <a:pt x="20" y="5174"/>
                  </a:lnTo>
                  <a:lnTo>
                    <a:pt x="0" y="5579"/>
                  </a:lnTo>
                  <a:lnTo>
                    <a:pt x="20" y="5965"/>
                  </a:lnTo>
                  <a:lnTo>
                    <a:pt x="58" y="6409"/>
                  </a:lnTo>
                  <a:lnTo>
                    <a:pt x="155" y="6853"/>
                  </a:lnTo>
                  <a:lnTo>
                    <a:pt x="270" y="7297"/>
                  </a:lnTo>
                  <a:lnTo>
                    <a:pt x="406" y="7721"/>
                  </a:lnTo>
                  <a:lnTo>
                    <a:pt x="599" y="8127"/>
                  </a:lnTo>
                  <a:lnTo>
                    <a:pt x="811" y="8513"/>
                  </a:lnTo>
                  <a:lnTo>
                    <a:pt x="1062" y="8899"/>
                  </a:lnTo>
                  <a:lnTo>
                    <a:pt x="1332" y="9265"/>
                  </a:lnTo>
                  <a:lnTo>
                    <a:pt x="1486" y="9458"/>
                  </a:lnTo>
                  <a:lnTo>
                    <a:pt x="1679" y="9651"/>
                  </a:lnTo>
                  <a:lnTo>
                    <a:pt x="2065" y="9999"/>
                  </a:lnTo>
                  <a:lnTo>
                    <a:pt x="2471" y="10327"/>
                  </a:lnTo>
                  <a:lnTo>
                    <a:pt x="2934" y="10636"/>
                  </a:lnTo>
                  <a:lnTo>
                    <a:pt x="3397" y="10887"/>
                  </a:lnTo>
                  <a:lnTo>
                    <a:pt x="3899" y="11118"/>
                  </a:lnTo>
                  <a:lnTo>
                    <a:pt x="4420" y="11292"/>
                  </a:lnTo>
                  <a:lnTo>
                    <a:pt x="4961" y="11446"/>
                  </a:lnTo>
                  <a:lnTo>
                    <a:pt x="5424" y="11524"/>
                  </a:lnTo>
                  <a:lnTo>
                    <a:pt x="5887" y="11601"/>
                  </a:lnTo>
                  <a:lnTo>
                    <a:pt x="6350" y="11639"/>
                  </a:lnTo>
                  <a:lnTo>
                    <a:pt x="7200" y="11639"/>
                  </a:lnTo>
                  <a:lnTo>
                    <a:pt x="7566" y="11620"/>
                  </a:lnTo>
                  <a:lnTo>
                    <a:pt x="7933" y="11581"/>
                  </a:lnTo>
                  <a:lnTo>
                    <a:pt x="8300" y="11524"/>
                  </a:lnTo>
                  <a:lnTo>
                    <a:pt x="8647" y="11446"/>
                  </a:lnTo>
                  <a:lnTo>
                    <a:pt x="8995" y="11350"/>
                  </a:lnTo>
                  <a:lnTo>
                    <a:pt x="9342" y="11253"/>
                  </a:lnTo>
                  <a:lnTo>
                    <a:pt x="9670" y="11118"/>
                  </a:lnTo>
                  <a:lnTo>
                    <a:pt x="9400" y="10462"/>
                  </a:lnTo>
                  <a:lnTo>
                    <a:pt x="8917" y="10636"/>
                  </a:lnTo>
                  <a:lnTo>
                    <a:pt x="8396" y="10771"/>
                  </a:lnTo>
                  <a:lnTo>
                    <a:pt x="7875" y="10867"/>
                  </a:lnTo>
                  <a:lnTo>
                    <a:pt x="7335" y="10925"/>
                  </a:lnTo>
                  <a:lnTo>
                    <a:pt x="6775" y="10945"/>
                  </a:lnTo>
                  <a:lnTo>
                    <a:pt x="6234" y="10925"/>
                  </a:lnTo>
                  <a:lnTo>
                    <a:pt x="5675" y="10848"/>
                  </a:lnTo>
                  <a:lnTo>
                    <a:pt x="5134" y="10752"/>
                  </a:lnTo>
                  <a:lnTo>
                    <a:pt x="4632" y="10616"/>
                  </a:lnTo>
                  <a:lnTo>
                    <a:pt x="4169" y="10462"/>
                  </a:lnTo>
                  <a:lnTo>
                    <a:pt x="3725" y="10250"/>
                  </a:lnTo>
                  <a:lnTo>
                    <a:pt x="3301" y="10018"/>
                  </a:lnTo>
                  <a:lnTo>
                    <a:pt x="2895" y="9767"/>
                  </a:lnTo>
                  <a:lnTo>
                    <a:pt x="2529" y="9478"/>
                  </a:lnTo>
                  <a:lnTo>
                    <a:pt x="2181" y="9150"/>
                  </a:lnTo>
                  <a:lnTo>
                    <a:pt x="1872" y="8802"/>
                  </a:lnTo>
                  <a:lnTo>
                    <a:pt x="1641" y="8493"/>
                  </a:lnTo>
                  <a:lnTo>
                    <a:pt x="1429" y="8165"/>
                  </a:lnTo>
                  <a:lnTo>
                    <a:pt x="1236" y="7818"/>
                  </a:lnTo>
                  <a:lnTo>
                    <a:pt x="1081" y="7451"/>
                  </a:lnTo>
                  <a:lnTo>
                    <a:pt x="946" y="7084"/>
                  </a:lnTo>
                  <a:lnTo>
                    <a:pt x="830" y="6698"/>
                  </a:lnTo>
                  <a:lnTo>
                    <a:pt x="772" y="6312"/>
                  </a:lnTo>
                  <a:lnTo>
                    <a:pt x="714" y="5907"/>
                  </a:lnTo>
                  <a:lnTo>
                    <a:pt x="714" y="5579"/>
                  </a:lnTo>
                  <a:lnTo>
                    <a:pt x="714" y="5231"/>
                  </a:lnTo>
                  <a:lnTo>
                    <a:pt x="753" y="4884"/>
                  </a:lnTo>
                  <a:lnTo>
                    <a:pt x="811" y="4556"/>
                  </a:lnTo>
                  <a:lnTo>
                    <a:pt x="907" y="4228"/>
                  </a:lnTo>
                  <a:lnTo>
                    <a:pt x="1004" y="3900"/>
                  </a:lnTo>
                  <a:lnTo>
                    <a:pt x="1120" y="3572"/>
                  </a:lnTo>
                  <a:lnTo>
                    <a:pt x="1274" y="3282"/>
                  </a:lnTo>
                  <a:lnTo>
                    <a:pt x="1429" y="2973"/>
                  </a:lnTo>
                  <a:lnTo>
                    <a:pt x="1622" y="2684"/>
                  </a:lnTo>
                  <a:lnTo>
                    <a:pt x="1815" y="2414"/>
                  </a:lnTo>
                  <a:lnTo>
                    <a:pt x="2046" y="2163"/>
                  </a:lnTo>
                  <a:lnTo>
                    <a:pt x="2278" y="1931"/>
                  </a:lnTo>
                  <a:lnTo>
                    <a:pt x="2529" y="1699"/>
                  </a:lnTo>
                  <a:lnTo>
                    <a:pt x="2799" y="1506"/>
                  </a:lnTo>
                  <a:lnTo>
                    <a:pt x="3088" y="1333"/>
                  </a:lnTo>
                  <a:lnTo>
                    <a:pt x="3397" y="1159"/>
                  </a:lnTo>
                  <a:lnTo>
                    <a:pt x="3706" y="1024"/>
                  </a:lnTo>
                  <a:lnTo>
                    <a:pt x="4034" y="908"/>
                  </a:lnTo>
                  <a:lnTo>
                    <a:pt x="4382" y="812"/>
                  </a:lnTo>
                  <a:lnTo>
                    <a:pt x="4729" y="754"/>
                  </a:lnTo>
                  <a:lnTo>
                    <a:pt x="5076" y="715"/>
                  </a:lnTo>
                  <a:lnTo>
                    <a:pt x="5424" y="715"/>
                  </a:lnTo>
                  <a:lnTo>
                    <a:pt x="5771" y="734"/>
                  </a:lnTo>
                  <a:lnTo>
                    <a:pt x="6119" y="773"/>
                  </a:lnTo>
                  <a:lnTo>
                    <a:pt x="6447" y="831"/>
                  </a:lnTo>
                  <a:lnTo>
                    <a:pt x="6794" y="927"/>
                  </a:lnTo>
                  <a:lnTo>
                    <a:pt x="7122" y="1043"/>
                  </a:lnTo>
                  <a:lnTo>
                    <a:pt x="7450" y="1178"/>
                  </a:lnTo>
                  <a:lnTo>
                    <a:pt x="7759" y="1333"/>
                  </a:lnTo>
                  <a:lnTo>
                    <a:pt x="8049" y="1526"/>
                  </a:lnTo>
                  <a:lnTo>
                    <a:pt x="8338" y="1738"/>
                  </a:lnTo>
                  <a:lnTo>
                    <a:pt x="8782" y="1198"/>
                  </a:lnTo>
                  <a:lnTo>
                    <a:pt x="8454" y="947"/>
                  </a:lnTo>
                  <a:lnTo>
                    <a:pt x="8107" y="734"/>
                  </a:lnTo>
                  <a:lnTo>
                    <a:pt x="7759" y="541"/>
                  </a:lnTo>
                  <a:lnTo>
                    <a:pt x="7393" y="387"/>
                  </a:lnTo>
                  <a:lnTo>
                    <a:pt x="7007" y="252"/>
                  </a:lnTo>
                  <a:lnTo>
                    <a:pt x="6620" y="136"/>
                  </a:lnTo>
                  <a:lnTo>
                    <a:pt x="6215" y="59"/>
                  </a:lnTo>
                  <a:lnTo>
                    <a:pt x="5810" y="20"/>
                  </a:lnTo>
                  <a:lnTo>
                    <a:pt x="54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35"/>
            <p:cNvSpPr/>
            <p:nvPr/>
          </p:nvSpPr>
          <p:spPr>
            <a:xfrm>
              <a:off x="2310800" y="426300"/>
              <a:ext cx="61775" cy="61775"/>
            </a:xfrm>
            <a:custGeom>
              <a:avLst/>
              <a:gdLst/>
              <a:ahLst/>
              <a:cxnLst/>
              <a:rect l="l" t="t" r="r" b="b"/>
              <a:pathLst>
                <a:path w="2471" h="2471" extrusionOk="0">
                  <a:moveTo>
                    <a:pt x="1235" y="0"/>
                  </a:moveTo>
                  <a:lnTo>
                    <a:pt x="1120" y="20"/>
                  </a:lnTo>
                  <a:lnTo>
                    <a:pt x="984" y="39"/>
                  </a:lnTo>
                  <a:lnTo>
                    <a:pt x="869" y="58"/>
                  </a:lnTo>
                  <a:lnTo>
                    <a:pt x="753" y="97"/>
                  </a:lnTo>
                  <a:lnTo>
                    <a:pt x="656" y="155"/>
                  </a:lnTo>
                  <a:lnTo>
                    <a:pt x="560" y="213"/>
                  </a:lnTo>
                  <a:lnTo>
                    <a:pt x="367" y="367"/>
                  </a:lnTo>
                  <a:lnTo>
                    <a:pt x="212" y="541"/>
                  </a:lnTo>
                  <a:lnTo>
                    <a:pt x="154" y="657"/>
                  </a:lnTo>
                  <a:lnTo>
                    <a:pt x="97" y="753"/>
                  </a:lnTo>
                  <a:lnTo>
                    <a:pt x="58" y="869"/>
                  </a:lnTo>
                  <a:lnTo>
                    <a:pt x="39" y="985"/>
                  </a:lnTo>
                  <a:lnTo>
                    <a:pt x="19" y="1120"/>
                  </a:lnTo>
                  <a:lnTo>
                    <a:pt x="0" y="1236"/>
                  </a:lnTo>
                  <a:lnTo>
                    <a:pt x="19" y="1371"/>
                  </a:lnTo>
                  <a:lnTo>
                    <a:pt x="39" y="1487"/>
                  </a:lnTo>
                  <a:lnTo>
                    <a:pt x="58" y="1602"/>
                  </a:lnTo>
                  <a:lnTo>
                    <a:pt x="97" y="1718"/>
                  </a:lnTo>
                  <a:lnTo>
                    <a:pt x="154" y="1815"/>
                  </a:lnTo>
                  <a:lnTo>
                    <a:pt x="212" y="1930"/>
                  </a:lnTo>
                  <a:lnTo>
                    <a:pt x="367" y="2104"/>
                  </a:lnTo>
                  <a:lnTo>
                    <a:pt x="560" y="2259"/>
                  </a:lnTo>
                  <a:lnTo>
                    <a:pt x="656" y="2316"/>
                  </a:lnTo>
                  <a:lnTo>
                    <a:pt x="753" y="2374"/>
                  </a:lnTo>
                  <a:lnTo>
                    <a:pt x="869" y="2413"/>
                  </a:lnTo>
                  <a:lnTo>
                    <a:pt x="984" y="2432"/>
                  </a:lnTo>
                  <a:lnTo>
                    <a:pt x="1120" y="2452"/>
                  </a:lnTo>
                  <a:lnTo>
                    <a:pt x="1235" y="2471"/>
                  </a:lnTo>
                  <a:lnTo>
                    <a:pt x="1370" y="2452"/>
                  </a:lnTo>
                  <a:lnTo>
                    <a:pt x="1486" y="2432"/>
                  </a:lnTo>
                  <a:lnTo>
                    <a:pt x="1602" y="2413"/>
                  </a:lnTo>
                  <a:lnTo>
                    <a:pt x="1718" y="2374"/>
                  </a:lnTo>
                  <a:lnTo>
                    <a:pt x="1814" y="2316"/>
                  </a:lnTo>
                  <a:lnTo>
                    <a:pt x="1930" y="2259"/>
                  </a:lnTo>
                  <a:lnTo>
                    <a:pt x="2104" y="2104"/>
                  </a:lnTo>
                  <a:lnTo>
                    <a:pt x="2258" y="1930"/>
                  </a:lnTo>
                  <a:lnTo>
                    <a:pt x="2316" y="1815"/>
                  </a:lnTo>
                  <a:lnTo>
                    <a:pt x="2374" y="1718"/>
                  </a:lnTo>
                  <a:lnTo>
                    <a:pt x="2413" y="1602"/>
                  </a:lnTo>
                  <a:lnTo>
                    <a:pt x="2432" y="1487"/>
                  </a:lnTo>
                  <a:lnTo>
                    <a:pt x="2451" y="1371"/>
                  </a:lnTo>
                  <a:lnTo>
                    <a:pt x="2471" y="1236"/>
                  </a:lnTo>
                  <a:lnTo>
                    <a:pt x="2451" y="1120"/>
                  </a:lnTo>
                  <a:lnTo>
                    <a:pt x="2432" y="985"/>
                  </a:lnTo>
                  <a:lnTo>
                    <a:pt x="2413" y="869"/>
                  </a:lnTo>
                  <a:lnTo>
                    <a:pt x="2374" y="753"/>
                  </a:lnTo>
                  <a:lnTo>
                    <a:pt x="2316" y="657"/>
                  </a:lnTo>
                  <a:lnTo>
                    <a:pt x="2258" y="541"/>
                  </a:lnTo>
                  <a:lnTo>
                    <a:pt x="2104" y="367"/>
                  </a:lnTo>
                  <a:lnTo>
                    <a:pt x="1930" y="213"/>
                  </a:lnTo>
                  <a:lnTo>
                    <a:pt x="1814" y="155"/>
                  </a:lnTo>
                  <a:lnTo>
                    <a:pt x="1718" y="97"/>
                  </a:lnTo>
                  <a:lnTo>
                    <a:pt x="1602" y="58"/>
                  </a:lnTo>
                  <a:lnTo>
                    <a:pt x="1486" y="39"/>
                  </a:lnTo>
                  <a:lnTo>
                    <a:pt x="1370" y="20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35"/>
            <p:cNvSpPr/>
            <p:nvPr/>
          </p:nvSpPr>
          <p:spPr>
            <a:xfrm>
              <a:off x="2133700" y="568650"/>
              <a:ext cx="411625" cy="52600"/>
            </a:xfrm>
            <a:custGeom>
              <a:avLst/>
              <a:gdLst/>
              <a:ahLst/>
              <a:cxnLst/>
              <a:rect l="l" t="t" r="r" b="b"/>
              <a:pathLst>
                <a:path w="16465" h="2104" extrusionOk="0">
                  <a:moveTo>
                    <a:pt x="16329" y="0"/>
                  </a:moveTo>
                  <a:lnTo>
                    <a:pt x="15905" y="212"/>
                  </a:lnTo>
                  <a:lnTo>
                    <a:pt x="15480" y="405"/>
                  </a:lnTo>
                  <a:lnTo>
                    <a:pt x="15055" y="579"/>
                  </a:lnTo>
                  <a:lnTo>
                    <a:pt x="14650" y="734"/>
                  </a:lnTo>
                  <a:lnTo>
                    <a:pt x="14225" y="869"/>
                  </a:lnTo>
                  <a:lnTo>
                    <a:pt x="13820" y="984"/>
                  </a:lnTo>
                  <a:lnTo>
                    <a:pt x="13067" y="1177"/>
                  </a:lnTo>
                  <a:lnTo>
                    <a:pt x="12276" y="1351"/>
                  </a:lnTo>
                  <a:lnTo>
                    <a:pt x="11485" y="1525"/>
                  </a:lnTo>
                  <a:lnTo>
                    <a:pt x="10713" y="1641"/>
                  </a:lnTo>
                  <a:lnTo>
                    <a:pt x="9941" y="1757"/>
                  </a:lnTo>
                  <a:lnTo>
                    <a:pt x="9169" y="1834"/>
                  </a:lnTo>
                  <a:lnTo>
                    <a:pt x="8416" y="1892"/>
                  </a:lnTo>
                  <a:lnTo>
                    <a:pt x="7663" y="1930"/>
                  </a:lnTo>
                  <a:lnTo>
                    <a:pt x="6930" y="1930"/>
                  </a:lnTo>
                  <a:lnTo>
                    <a:pt x="6196" y="1911"/>
                  </a:lnTo>
                  <a:lnTo>
                    <a:pt x="5482" y="1872"/>
                  </a:lnTo>
                  <a:lnTo>
                    <a:pt x="4768" y="1795"/>
                  </a:lnTo>
                  <a:lnTo>
                    <a:pt x="4073" y="1699"/>
                  </a:lnTo>
                  <a:lnTo>
                    <a:pt x="3378" y="1583"/>
                  </a:lnTo>
                  <a:lnTo>
                    <a:pt x="2722" y="1448"/>
                  </a:lnTo>
                  <a:lnTo>
                    <a:pt x="2047" y="1274"/>
                  </a:lnTo>
                  <a:lnTo>
                    <a:pt x="1410" y="1081"/>
                  </a:lnTo>
                  <a:lnTo>
                    <a:pt x="1062" y="965"/>
                  </a:lnTo>
                  <a:lnTo>
                    <a:pt x="734" y="830"/>
                  </a:lnTo>
                  <a:lnTo>
                    <a:pt x="425" y="676"/>
                  </a:lnTo>
                  <a:lnTo>
                    <a:pt x="271" y="579"/>
                  </a:lnTo>
                  <a:lnTo>
                    <a:pt x="116" y="483"/>
                  </a:lnTo>
                  <a:lnTo>
                    <a:pt x="1" y="598"/>
                  </a:lnTo>
                  <a:lnTo>
                    <a:pt x="155" y="714"/>
                  </a:lnTo>
                  <a:lnTo>
                    <a:pt x="309" y="811"/>
                  </a:lnTo>
                  <a:lnTo>
                    <a:pt x="638" y="984"/>
                  </a:lnTo>
                  <a:lnTo>
                    <a:pt x="1004" y="1120"/>
                  </a:lnTo>
                  <a:lnTo>
                    <a:pt x="1352" y="1255"/>
                  </a:lnTo>
                  <a:lnTo>
                    <a:pt x="2027" y="1448"/>
                  </a:lnTo>
                  <a:lnTo>
                    <a:pt x="2703" y="1621"/>
                  </a:lnTo>
                  <a:lnTo>
                    <a:pt x="3417" y="1776"/>
                  </a:lnTo>
                  <a:lnTo>
                    <a:pt x="4131" y="1892"/>
                  </a:lnTo>
                  <a:lnTo>
                    <a:pt x="4864" y="1988"/>
                  </a:lnTo>
                  <a:lnTo>
                    <a:pt x="5598" y="2065"/>
                  </a:lnTo>
                  <a:lnTo>
                    <a:pt x="6351" y="2104"/>
                  </a:lnTo>
                  <a:lnTo>
                    <a:pt x="7837" y="2104"/>
                  </a:lnTo>
                  <a:lnTo>
                    <a:pt x="8570" y="2065"/>
                  </a:lnTo>
                  <a:lnTo>
                    <a:pt x="9304" y="2007"/>
                  </a:lnTo>
                  <a:lnTo>
                    <a:pt x="10056" y="1930"/>
                  </a:lnTo>
                  <a:lnTo>
                    <a:pt x="10809" y="1814"/>
                  </a:lnTo>
                  <a:lnTo>
                    <a:pt x="11562" y="1679"/>
                  </a:lnTo>
                  <a:lnTo>
                    <a:pt x="12334" y="1525"/>
                  </a:lnTo>
                  <a:lnTo>
                    <a:pt x="13106" y="1351"/>
                  </a:lnTo>
                  <a:lnTo>
                    <a:pt x="13878" y="1139"/>
                  </a:lnTo>
                  <a:lnTo>
                    <a:pt x="14303" y="1023"/>
                  </a:lnTo>
                  <a:lnTo>
                    <a:pt x="14727" y="888"/>
                  </a:lnTo>
                  <a:lnTo>
                    <a:pt x="15152" y="734"/>
                  </a:lnTo>
                  <a:lnTo>
                    <a:pt x="15596" y="560"/>
                  </a:lnTo>
                  <a:lnTo>
                    <a:pt x="16040" y="367"/>
                  </a:lnTo>
                  <a:lnTo>
                    <a:pt x="16464" y="135"/>
                  </a:lnTo>
                  <a:lnTo>
                    <a:pt x="1632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35"/>
            <p:cNvSpPr/>
            <p:nvPr/>
          </p:nvSpPr>
          <p:spPr>
            <a:xfrm>
              <a:off x="2138050" y="632825"/>
              <a:ext cx="28500" cy="66600"/>
            </a:xfrm>
            <a:custGeom>
              <a:avLst/>
              <a:gdLst/>
              <a:ahLst/>
              <a:cxnLst/>
              <a:rect l="l" t="t" r="r" b="b"/>
              <a:pathLst>
                <a:path w="1140" h="2664" extrusionOk="0">
                  <a:moveTo>
                    <a:pt x="135" y="0"/>
                  </a:moveTo>
                  <a:lnTo>
                    <a:pt x="78" y="39"/>
                  </a:lnTo>
                  <a:lnTo>
                    <a:pt x="58" y="77"/>
                  </a:lnTo>
                  <a:lnTo>
                    <a:pt x="39" y="135"/>
                  </a:lnTo>
                  <a:lnTo>
                    <a:pt x="20" y="232"/>
                  </a:lnTo>
                  <a:lnTo>
                    <a:pt x="0" y="405"/>
                  </a:lnTo>
                  <a:lnTo>
                    <a:pt x="20" y="579"/>
                  </a:lnTo>
                  <a:lnTo>
                    <a:pt x="58" y="772"/>
                  </a:lnTo>
                  <a:lnTo>
                    <a:pt x="116" y="946"/>
                  </a:lnTo>
                  <a:lnTo>
                    <a:pt x="251" y="1274"/>
                  </a:lnTo>
                  <a:lnTo>
                    <a:pt x="425" y="1621"/>
                  </a:lnTo>
                  <a:lnTo>
                    <a:pt x="869" y="2490"/>
                  </a:lnTo>
                  <a:lnTo>
                    <a:pt x="946" y="2625"/>
                  </a:lnTo>
                  <a:lnTo>
                    <a:pt x="985" y="2644"/>
                  </a:lnTo>
                  <a:lnTo>
                    <a:pt x="1023" y="2664"/>
                  </a:lnTo>
                  <a:lnTo>
                    <a:pt x="1081" y="2664"/>
                  </a:lnTo>
                  <a:lnTo>
                    <a:pt x="1139" y="2625"/>
                  </a:lnTo>
                  <a:lnTo>
                    <a:pt x="1139" y="2586"/>
                  </a:lnTo>
                  <a:lnTo>
                    <a:pt x="1139" y="2548"/>
                  </a:lnTo>
                  <a:lnTo>
                    <a:pt x="965" y="1641"/>
                  </a:lnTo>
                  <a:lnTo>
                    <a:pt x="734" y="734"/>
                  </a:lnTo>
                  <a:lnTo>
                    <a:pt x="637" y="483"/>
                  </a:lnTo>
                  <a:lnTo>
                    <a:pt x="521" y="232"/>
                  </a:lnTo>
                  <a:lnTo>
                    <a:pt x="425" y="116"/>
                  </a:lnTo>
                  <a:lnTo>
                    <a:pt x="386" y="58"/>
                  </a:lnTo>
                  <a:lnTo>
                    <a:pt x="328" y="19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35"/>
            <p:cNvSpPr/>
            <p:nvPr/>
          </p:nvSpPr>
          <p:spPr>
            <a:xfrm>
              <a:off x="2163625" y="697950"/>
              <a:ext cx="29450" cy="66125"/>
            </a:xfrm>
            <a:custGeom>
              <a:avLst/>
              <a:gdLst/>
              <a:ahLst/>
              <a:cxnLst/>
              <a:rect l="l" t="t" r="r" b="b"/>
              <a:pathLst>
                <a:path w="1178" h="2645" extrusionOk="0">
                  <a:moveTo>
                    <a:pt x="58" y="1"/>
                  </a:moveTo>
                  <a:lnTo>
                    <a:pt x="0" y="59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193" y="1024"/>
                  </a:lnTo>
                  <a:lnTo>
                    <a:pt x="444" y="1931"/>
                  </a:lnTo>
                  <a:lnTo>
                    <a:pt x="541" y="2182"/>
                  </a:lnTo>
                  <a:lnTo>
                    <a:pt x="676" y="2433"/>
                  </a:lnTo>
                  <a:lnTo>
                    <a:pt x="753" y="2548"/>
                  </a:lnTo>
                  <a:lnTo>
                    <a:pt x="792" y="2587"/>
                  </a:lnTo>
                  <a:lnTo>
                    <a:pt x="850" y="2626"/>
                  </a:lnTo>
                  <a:lnTo>
                    <a:pt x="927" y="2645"/>
                  </a:lnTo>
                  <a:lnTo>
                    <a:pt x="1043" y="2645"/>
                  </a:lnTo>
                  <a:lnTo>
                    <a:pt x="1100" y="2606"/>
                  </a:lnTo>
                  <a:lnTo>
                    <a:pt x="1139" y="2568"/>
                  </a:lnTo>
                  <a:lnTo>
                    <a:pt x="1158" y="2529"/>
                  </a:lnTo>
                  <a:lnTo>
                    <a:pt x="1178" y="2433"/>
                  </a:lnTo>
                  <a:lnTo>
                    <a:pt x="1178" y="2240"/>
                  </a:lnTo>
                  <a:lnTo>
                    <a:pt x="1158" y="2066"/>
                  </a:lnTo>
                  <a:lnTo>
                    <a:pt x="1120" y="1892"/>
                  </a:lnTo>
                  <a:lnTo>
                    <a:pt x="1062" y="1719"/>
                  </a:lnTo>
                  <a:lnTo>
                    <a:pt x="907" y="1371"/>
                  </a:lnTo>
                  <a:lnTo>
                    <a:pt x="734" y="1043"/>
                  </a:lnTo>
                  <a:lnTo>
                    <a:pt x="271" y="174"/>
                  </a:lnTo>
                  <a:lnTo>
                    <a:pt x="193" y="39"/>
                  </a:lnTo>
                  <a:lnTo>
                    <a:pt x="155" y="20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35"/>
            <p:cNvSpPr/>
            <p:nvPr/>
          </p:nvSpPr>
          <p:spPr>
            <a:xfrm>
              <a:off x="2162650" y="629925"/>
              <a:ext cx="21250" cy="69025"/>
            </a:xfrm>
            <a:custGeom>
              <a:avLst/>
              <a:gdLst/>
              <a:ahLst/>
              <a:cxnLst/>
              <a:rect l="l" t="t" r="r" b="b"/>
              <a:pathLst>
                <a:path w="850" h="2761" extrusionOk="0">
                  <a:moveTo>
                    <a:pt x="580" y="0"/>
                  </a:moveTo>
                  <a:lnTo>
                    <a:pt x="522" y="20"/>
                  </a:lnTo>
                  <a:lnTo>
                    <a:pt x="483" y="58"/>
                  </a:lnTo>
                  <a:lnTo>
                    <a:pt x="425" y="116"/>
                  </a:lnTo>
                  <a:lnTo>
                    <a:pt x="329" y="271"/>
                  </a:lnTo>
                  <a:lnTo>
                    <a:pt x="252" y="444"/>
                  </a:lnTo>
                  <a:lnTo>
                    <a:pt x="174" y="599"/>
                  </a:lnTo>
                  <a:lnTo>
                    <a:pt x="136" y="792"/>
                  </a:lnTo>
                  <a:lnTo>
                    <a:pt x="78" y="1158"/>
                  </a:lnTo>
                  <a:lnTo>
                    <a:pt x="59" y="1525"/>
                  </a:lnTo>
                  <a:lnTo>
                    <a:pt x="1" y="2509"/>
                  </a:lnTo>
                  <a:lnTo>
                    <a:pt x="1" y="2664"/>
                  </a:lnTo>
                  <a:lnTo>
                    <a:pt x="1" y="2702"/>
                  </a:lnTo>
                  <a:lnTo>
                    <a:pt x="20" y="2722"/>
                  </a:lnTo>
                  <a:lnTo>
                    <a:pt x="78" y="2760"/>
                  </a:lnTo>
                  <a:lnTo>
                    <a:pt x="155" y="2760"/>
                  </a:lnTo>
                  <a:lnTo>
                    <a:pt x="174" y="2722"/>
                  </a:lnTo>
                  <a:lnTo>
                    <a:pt x="194" y="2702"/>
                  </a:lnTo>
                  <a:lnTo>
                    <a:pt x="503" y="1815"/>
                  </a:lnTo>
                  <a:lnTo>
                    <a:pt x="773" y="927"/>
                  </a:lnTo>
                  <a:lnTo>
                    <a:pt x="831" y="657"/>
                  </a:lnTo>
                  <a:lnTo>
                    <a:pt x="850" y="386"/>
                  </a:lnTo>
                  <a:lnTo>
                    <a:pt x="850" y="251"/>
                  </a:lnTo>
                  <a:lnTo>
                    <a:pt x="831" y="174"/>
                  </a:lnTo>
                  <a:lnTo>
                    <a:pt x="792" y="116"/>
                  </a:lnTo>
                  <a:lnTo>
                    <a:pt x="753" y="58"/>
                  </a:lnTo>
                  <a:lnTo>
                    <a:pt x="696" y="20"/>
                  </a:lnTo>
                  <a:lnTo>
                    <a:pt x="6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35"/>
            <p:cNvSpPr/>
            <p:nvPr/>
          </p:nvSpPr>
          <p:spPr>
            <a:xfrm>
              <a:off x="2147225" y="697950"/>
              <a:ext cx="20750" cy="69025"/>
            </a:xfrm>
            <a:custGeom>
              <a:avLst/>
              <a:gdLst/>
              <a:ahLst/>
              <a:cxnLst/>
              <a:rect l="l" t="t" r="r" b="b"/>
              <a:pathLst>
                <a:path w="830" h="2761" extrusionOk="0">
                  <a:moveTo>
                    <a:pt x="656" y="1"/>
                  </a:moveTo>
                  <a:lnTo>
                    <a:pt x="637" y="39"/>
                  </a:lnTo>
                  <a:lnTo>
                    <a:pt x="618" y="59"/>
                  </a:lnTo>
                  <a:lnTo>
                    <a:pt x="328" y="947"/>
                  </a:lnTo>
                  <a:lnTo>
                    <a:pt x="77" y="1834"/>
                  </a:lnTo>
                  <a:lnTo>
                    <a:pt x="19" y="2105"/>
                  </a:lnTo>
                  <a:lnTo>
                    <a:pt x="0" y="2394"/>
                  </a:lnTo>
                  <a:lnTo>
                    <a:pt x="19" y="2529"/>
                  </a:lnTo>
                  <a:lnTo>
                    <a:pt x="39" y="2587"/>
                  </a:lnTo>
                  <a:lnTo>
                    <a:pt x="58" y="2645"/>
                  </a:lnTo>
                  <a:lnTo>
                    <a:pt x="97" y="2703"/>
                  </a:lnTo>
                  <a:lnTo>
                    <a:pt x="154" y="2741"/>
                  </a:lnTo>
                  <a:lnTo>
                    <a:pt x="212" y="2761"/>
                  </a:lnTo>
                  <a:lnTo>
                    <a:pt x="290" y="2761"/>
                  </a:lnTo>
                  <a:lnTo>
                    <a:pt x="328" y="2741"/>
                  </a:lnTo>
                  <a:lnTo>
                    <a:pt x="367" y="2722"/>
                  </a:lnTo>
                  <a:lnTo>
                    <a:pt x="425" y="2645"/>
                  </a:lnTo>
                  <a:lnTo>
                    <a:pt x="540" y="2491"/>
                  </a:lnTo>
                  <a:lnTo>
                    <a:pt x="618" y="2317"/>
                  </a:lnTo>
                  <a:lnTo>
                    <a:pt x="676" y="2162"/>
                  </a:lnTo>
                  <a:lnTo>
                    <a:pt x="714" y="1969"/>
                  </a:lnTo>
                  <a:lnTo>
                    <a:pt x="753" y="1603"/>
                  </a:lnTo>
                  <a:lnTo>
                    <a:pt x="772" y="1236"/>
                  </a:lnTo>
                  <a:lnTo>
                    <a:pt x="830" y="252"/>
                  </a:lnTo>
                  <a:lnTo>
                    <a:pt x="811" y="97"/>
                  </a:lnTo>
                  <a:lnTo>
                    <a:pt x="811" y="59"/>
                  </a:lnTo>
                  <a:lnTo>
                    <a:pt x="791" y="20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35"/>
            <p:cNvSpPr/>
            <p:nvPr/>
          </p:nvSpPr>
          <p:spPr>
            <a:xfrm>
              <a:off x="2163625" y="643425"/>
              <a:ext cx="48275" cy="55525"/>
            </a:xfrm>
            <a:custGeom>
              <a:avLst/>
              <a:gdLst/>
              <a:ahLst/>
              <a:cxnLst/>
              <a:rect l="l" t="t" r="r" b="b"/>
              <a:pathLst>
                <a:path w="1931" h="2221" extrusionOk="0">
                  <a:moveTo>
                    <a:pt x="1679" y="1"/>
                  </a:moveTo>
                  <a:lnTo>
                    <a:pt x="1583" y="39"/>
                  </a:lnTo>
                  <a:lnTo>
                    <a:pt x="1429" y="117"/>
                  </a:lnTo>
                  <a:lnTo>
                    <a:pt x="1274" y="232"/>
                  </a:lnTo>
                  <a:lnTo>
                    <a:pt x="1139" y="348"/>
                  </a:lnTo>
                  <a:lnTo>
                    <a:pt x="1023" y="483"/>
                  </a:lnTo>
                  <a:lnTo>
                    <a:pt x="792" y="792"/>
                  </a:lnTo>
                  <a:lnTo>
                    <a:pt x="599" y="1101"/>
                  </a:lnTo>
                  <a:lnTo>
                    <a:pt x="77" y="1931"/>
                  </a:lnTo>
                  <a:lnTo>
                    <a:pt x="0" y="2066"/>
                  </a:lnTo>
                  <a:lnTo>
                    <a:pt x="0" y="2105"/>
                  </a:lnTo>
                  <a:lnTo>
                    <a:pt x="0" y="2143"/>
                  </a:lnTo>
                  <a:lnTo>
                    <a:pt x="39" y="2201"/>
                  </a:lnTo>
                  <a:lnTo>
                    <a:pt x="97" y="2220"/>
                  </a:lnTo>
                  <a:lnTo>
                    <a:pt x="135" y="2220"/>
                  </a:lnTo>
                  <a:lnTo>
                    <a:pt x="174" y="2201"/>
                  </a:lnTo>
                  <a:lnTo>
                    <a:pt x="850" y="1564"/>
                  </a:lnTo>
                  <a:lnTo>
                    <a:pt x="1506" y="908"/>
                  </a:lnTo>
                  <a:lnTo>
                    <a:pt x="1699" y="715"/>
                  </a:lnTo>
                  <a:lnTo>
                    <a:pt x="1834" y="464"/>
                  </a:lnTo>
                  <a:lnTo>
                    <a:pt x="1892" y="348"/>
                  </a:lnTo>
                  <a:lnTo>
                    <a:pt x="1911" y="290"/>
                  </a:lnTo>
                  <a:lnTo>
                    <a:pt x="1930" y="213"/>
                  </a:lnTo>
                  <a:lnTo>
                    <a:pt x="1911" y="155"/>
                  </a:lnTo>
                  <a:lnTo>
                    <a:pt x="1872" y="78"/>
                  </a:lnTo>
                  <a:lnTo>
                    <a:pt x="1834" y="39"/>
                  </a:lnTo>
                  <a:lnTo>
                    <a:pt x="177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35"/>
            <p:cNvSpPr/>
            <p:nvPr/>
          </p:nvSpPr>
          <p:spPr>
            <a:xfrm>
              <a:off x="2119700" y="697475"/>
              <a:ext cx="47325" cy="56000"/>
            </a:xfrm>
            <a:custGeom>
              <a:avLst/>
              <a:gdLst/>
              <a:ahLst/>
              <a:cxnLst/>
              <a:rect l="l" t="t" r="r" b="b"/>
              <a:pathLst>
                <a:path w="1893" h="2240" extrusionOk="0">
                  <a:moveTo>
                    <a:pt x="1738" y="0"/>
                  </a:moveTo>
                  <a:lnTo>
                    <a:pt x="1699" y="20"/>
                  </a:lnTo>
                  <a:lnTo>
                    <a:pt x="1043" y="657"/>
                  </a:lnTo>
                  <a:lnTo>
                    <a:pt x="387" y="1332"/>
                  </a:lnTo>
                  <a:lnTo>
                    <a:pt x="213" y="1545"/>
                  </a:lnTo>
                  <a:lnTo>
                    <a:pt x="78" y="1776"/>
                  </a:lnTo>
                  <a:lnTo>
                    <a:pt x="20" y="1911"/>
                  </a:lnTo>
                  <a:lnTo>
                    <a:pt x="1" y="1969"/>
                  </a:lnTo>
                  <a:lnTo>
                    <a:pt x="1" y="2046"/>
                  </a:lnTo>
                  <a:lnTo>
                    <a:pt x="1" y="2104"/>
                  </a:lnTo>
                  <a:lnTo>
                    <a:pt x="40" y="2162"/>
                  </a:lnTo>
                  <a:lnTo>
                    <a:pt x="78" y="2220"/>
                  </a:lnTo>
                  <a:lnTo>
                    <a:pt x="136" y="2239"/>
                  </a:lnTo>
                  <a:lnTo>
                    <a:pt x="233" y="2239"/>
                  </a:lnTo>
                  <a:lnTo>
                    <a:pt x="329" y="2201"/>
                  </a:lnTo>
                  <a:lnTo>
                    <a:pt x="483" y="2124"/>
                  </a:lnTo>
                  <a:lnTo>
                    <a:pt x="638" y="2008"/>
                  </a:lnTo>
                  <a:lnTo>
                    <a:pt x="773" y="1892"/>
                  </a:lnTo>
                  <a:lnTo>
                    <a:pt x="889" y="1757"/>
                  </a:lnTo>
                  <a:lnTo>
                    <a:pt x="1101" y="1448"/>
                  </a:lnTo>
                  <a:lnTo>
                    <a:pt x="1294" y="1139"/>
                  </a:lnTo>
                  <a:lnTo>
                    <a:pt x="1796" y="290"/>
                  </a:lnTo>
                  <a:lnTo>
                    <a:pt x="1873" y="136"/>
                  </a:lnTo>
                  <a:lnTo>
                    <a:pt x="1892" y="97"/>
                  </a:lnTo>
                  <a:lnTo>
                    <a:pt x="1873" y="78"/>
                  </a:lnTo>
                  <a:lnTo>
                    <a:pt x="1834" y="20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35"/>
            <p:cNvSpPr/>
            <p:nvPr/>
          </p:nvSpPr>
          <p:spPr>
            <a:xfrm>
              <a:off x="2164575" y="668525"/>
              <a:ext cx="65650" cy="30900"/>
            </a:xfrm>
            <a:custGeom>
              <a:avLst/>
              <a:gdLst/>
              <a:ahLst/>
              <a:cxnLst/>
              <a:rect l="l" t="t" r="r" b="b"/>
              <a:pathLst>
                <a:path w="2626" h="1236" extrusionOk="0">
                  <a:moveTo>
                    <a:pt x="2221" y="0"/>
                  </a:moveTo>
                  <a:lnTo>
                    <a:pt x="2027" y="39"/>
                  </a:lnTo>
                  <a:lnTo>
                    <a:pt x="1854" y="78"/>
                  </a:lnTo>
                  <a:lnTo>
                    <a:pt x="1680" y="136"/>
                  </a:lnTo>
                  <a:lnTo>
                    <a:pt x="1352" y="290"/>
                  </a:lnTo>
                  <a:lnTo>
                    <a:pt x="1024" y="483"/>
                  </a:lnTo>
                  <a:lnTo>
                    <a:pt x="175" y="965"/>
                  </a:lnTo>
                  <a:lnTo>
                    <a:pt x="39" y="1062"/>
                  </a:lnTo>
                  <a:lnTo>
                    <a:pt x="20" y="1081"/>
                  </a:lnTo>
                  <a:lnTo>
                    <a:pt x="1" y="1120"/>
                  </a:lnTo>
                  <a:lnTo>
                    <a:pt x="1" y="1178"/>
                  </a:lnTo>
                  <a:lnTo>
                    <a:pt x="59" y="1236"/>
                  </a:lnTo>
                  <a:lnTo>
                    <a:pt x="136" y="1236"/>
                  </a:lnTo>
                  <a:lnTo>
                    <a:pt x="1024" y="1004"/>
                  </a:lnTo>
                  <a:lnTo>
                    <a:pt x="1912" y="753"/>
                  </a:lnTo>
                  <a:lnTo>
                    <a:pt x="2163" y="637"/>
                  </a:lnTo>
                  <a:lnTo>
                    <a:pt x="2414" y="502"/>
                  </a:lnTo>
                  <a:lnTo>
                    <a:pt x="2529" y="425"/>
                  </a:lnTo>
                  <a:lnTo>
                    <a:pt x="2568" y="386"/>
                  </a:lnTo>
                  <a:lnTo>
                    <a:pt x="2607" y="329"/>
                  </a:lnTo>
                  <a:lnTo>
                    <a:pt x="2626" y="251"/>
                  </a:lnTo>
                  <a:lnTo>
                    <a:pt x="2626" y="193"/>
                  </a:lnTo>
                  <a:lnTo>
                    <a:pt x="2607" y="136"/>
                  </a:lnTo>
                  <a:lnTo>
                    <a:pt x="2587" y="78"/>
                  </a:lnTo>
                  <a:lnTo>
                    <a:pt x="2549" y="39"/>
                  </a:lnTo>
                  <a:lnTo>
                    <a:pt x="2491" y="20"/>
                  </a:lnTo>
                  <a:lnTo>
                    <a:pt x="2394" y="20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35"/>
            <p:cNvSpPr/>
            <p:nvPr/>
          </p:nvSpPr>
          <p:spPr>
            <a:xfrm>
              <a:off x="2100900" y="696500"/>
              <a:ext cx="65150" cy="31875"/>
            </a:xfrm>
            <a:custGeom>
              <a:avLst/>
              <a:gdLst/>
              <a:ahLst/>
              <a:cxnLst/>
              <a:rect l="l" t="t" r="r" b="b"/>
              <a:pathLst>
                <a:path w="2606" h="1275" extrusionOk="0">
                  <a:moveTo>
                    <a:pt x="2490" y="1"/>
                  </a:moveTo>
                  <a:lnTo>
                    <a:pt x="1583" y="252"/>
                  </a:lnTo>
                  <a:lnTo>
                    <a:pt x="714" y="522"/>
                  </a:lnTo>
                  <a:lnTo>
                    <a:pt x="444" y="638"/>
                  </a:lnTo>
                  <a:lnTo>
                    <a:pt x="212" y="773"/>
                  </a:lnTo>
                  <a:lnTo>
                    <a:pt x="97" y="850"/>
                  </a:lnTo>
                  <a:lnTo>
                    <a:pt x="58" y="908"/>
                  </a:lnTo>
                  <a:lnTo>
                    <a:pt x="19" y="966"/>
                  </a:lnTo>
                  <a:lnTo>
                    <a:pt x="0" y="1024"/>
                  </a:lnTo>
                  <a:lnTo>
                    <a:pt x="0" y="1101"/>
                  </a:lnTo>
                  <a:lnTo>
                    <a:pt x="19" y="1159"/>
                  </a:lnTo>
                  <a:lnTo>
                    <a:pt x="58" y="1217"/>
                  </a:lnTo>
                  <a:lnTo>
                    <a:pt x="97" y="1236"/>
                  </a:lnTo>
                  <a:lnTo>
                    <a:pt x="135" y="1255"/>
                  </a:lnTo>
                  <a:lnTo>
                    <a:pt x="232" y="1275"/>
                  </a:lnTo>
                  <a:lnTo>
                    <a:pt x="425" y="1275"/>
                  </a:lnTo>
                  <a:lnTo>
                    <a:pt x="599" y="1236"/>
                  </a:lnTo>
                  <a:lnTo>
                    <a:pt x="772" y="1198"/>
                  </a:lnTo>
                  <a:lnTo>
                    <a:pt x="946" y="1140"/>
                  </a:lnTo>
                  <a:lnTo>
                    <a:pt x="1274" y="966"/>
                  </a:lnTo>
                  <a:lnTo>
                    <a:pt x="1602" y="792"/>
                  </a:lnTo>
                  <a:lnTo>
                    <a:pt x="2451" y="271"/>
                  </a:lnTo>
                  <a:lnTo>
                    <a:pt x="2567" y="194"/>
                  </a:lnTo>
                  <a:lnTo>
                    <a:pt x="2606" y="155"/>
                  </a:lnTo>
                  <a:lnTo>
                    <a:pt x="2606" y="136"/>
                  </a:lnTo>
                  <a:lnTo>
                    <a:pt x="2606" y="59"/>
                  </a:lnTo>
                  <a:lnTo>
                    <a:pt x="25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35"/>
            <p:cNvSpPr/>
            <p:nvPr/>
          </p:nvSpPr>
          <p:spPr>
            <a:xfrm>
              <a:off x="2165075" y="694100"/>
              <a:ext cx="69975" cy="17400"/>
            </a:xfrm>
            <a:custGeom>
              <a:avLst/>
              <a:gdLst/>
              <a:ahLst/>
              <a:cxnLst/>
              <a:rect l="l" t="t" r="r" b="b"/>
              <a:pathLst>
                <a:path w="2799" h="696" extrusionOk="0">
                  <a:moveTo>
                    <a:pt x="1235" y="0"/>
                  </a:moveTo>
                  <a:lnTo>
                    <a:pt x="251" y="39"/>
                  </a:lnTo>
                  <a:lnTo>
                    <a:pt x="97" y="58"/>
                  </a:lnTo>
                  <a:lnTo>
                    <a:pt x="58" y="58"/>
                  </a:lnTo>
                  <a:lnTo>
                    <a:pt x="19" y="78"/>
                  </a:lnTo>
                  <a:lnTo>
                    <a:pt x="0" y="155"/>
                  </a:lnTo>
                  <a:lnTo>
                    <a:pt x="19" y="213"/>
                  </a:lnTo>
                  <a:lnTo>
                    <a:pt x="39" y="232"/>
                  </a:lnTo>
                  <a:lnTo>
                    <a:pt x="77" y="251"/>
                  </a:lnTo>
                  <a:lnTo>
                    <a:pt x="985" y="483"/>
                  </a:lnTo>
                  <a:lnTo>
                    <a:pt x="1892" y="657"/>
                  </a:lnTo>
                  <a:lnTo>
                    <a:pt x="2162" y="695"/>
                  </a:lnTo>
                  <a:lnTo>
                    <a:pt x="2432" y="695"/>
                  </a:lnTo>
                  <a:lnTo>
                    <a:pt x="2567" y="676"/>
                  </a:lnTo>
                  <a:lnTo>
                    <a:pt x="2644" y="657"/>
                  </a:lnTo>
                  <a:lnTo>
                    <a:pt x="2702" y="618"/>
                  </a:lnTo>
                  <a:lnTo>
                    <a:pt x="2741" y="579"/>
                  </a:lnTo>
                  <a:lnTo>
                    <a:pt x="2780" y="521"/>
                  </a:lnTo>
                  <a:lnTo>
                    <a:pt x="2799" y="444"/>
                  </a:lnTo>
                  <a:lnTo>
                    <a:pt x="2799" y="386"/>
                  </a:lnTo>
                  <a:lnTo>
                    <a:pt x="2760" y="348"/>
                  </a:lnTo>
                  <a:lnTo>
                    <a:pt x="2741" y="309"/>
                  </a:lnTo>
                  <a:lnTo>
                    <a:pt x="2664" y="251"/>
                  </a:lnTo>
                  <a:lnTo>
                    <a:pt x="2490" y="155"/>
                  </a:lnTo>
                  <a:lnTo>
                    <a:pt x="2336" y="97"/>
                  </a:lnTo>
                  <a:lnTo>
                    <a:pt x="2162" y="39"/>
                  </a:lnTo>
                  <a:lnTo>
                    <a:pt x="1969" y="20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35"/>
            <p:cNvSpPr/>
            <p:nvPr/>
          </p:nvSpPr>
          <p:spPr>
            <a:xfrm>
              <a:off x="2096075" y="685400"/>
              <a:ext cx="69975" cy="17400"/>
            </a:xfrm>
            <a:custGeom>
              <a:avLst/>
              <a:gdLst/>
              <a:ahLst/>
              <a:cxnLst/>
              <a:rect l="l" t="t" r="r" b="b"/>
              <a:pathLst>
                <a:path w="2799" h="696" extrusionOk="0">
                  <a:moveTo>
                    <a:pt x="367" y="1"/>
                  </a:moveTo>
                  <a:lnTo>
                    <a:pt x="212" y="4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36"/>
                  </a:lnTo>
                  <a:lnTo>
                    <a:pt x="19" y="194"/>
                  </a:lnTo>
                  <a:lnTo>
                    <a:pt x="0" y="252"/>
                  </a:lnTo>
                  <a:lnTo>
                    <a:pt x="19" y="329"/>
                  </a:lnTo>
                  <a:lnTo>
                    <a:pt x="39" y="368"/>
                  </a:lnTo>
                  <a:lnTo>
                    <a:pt x="58" y="406"/>
                  </a:lnTo>
                  <a:lnTo>
                    <a:pt x="135" y="464"/>
                  </a:lnTo>
                  <a:lnTo>
                    <a:pt x="309" y="541"/>
                  </a:lnTo>
                  <a:lnTo>
                    <a:pt x="483" y="599"/>
                  </a:lnTo>
                  <a:lnTo>
                    <a:pt x="656" y="657"/>
                  </a:lnTo>
                  <a:lnTo>
                    <a:pt x="830" y="676"/>
                  </a:lnTo>
                  <a:lnTo>
                    <a:pt x="1197" y="696"/>
                  </a:lnTo>
                  <a:lnTo>
                    <a:pt x="1583" y="676"/>
                  </a:lnTo>
                  <a:lnTo>
                    <a:pt x="2567" y="638"/>
                  </a:lnTo>
                  <a:lnTo>
                    <a:pt x="2722" y="619"/>
                  </a:lnTo>
                  <a:lnTo>
                    <a:pt x="2760" y="599"/>
                  </a:lnTo>
                  <a:lnTo>
                    <a:pt x="2779" y="580"/>
                  </a:lnTo>
                  <a:lnTo>
                    <a:pt x="2799" y="522"/>
                  </a:lnTo>
                  <a:lnTo>
                    <a:pt x="2779" y="445"/>
                  </a:lnTo>
                  <a:lnTo>
                    <a:pt x="2760" y="426"/>
                  </a:lnTo>
                  <a:lnTo>
                    <a:pt x="2722" y="406"/>
                  </a:lnTo>
                  <a:lnTo>
                    <a:pt x="1814" y="194"/>
                  </a:lnTo>
                  <a:lnTo>
                    <a:pt x="907" y="20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35"/>
            <p:cNvSpPr/>
            <p:nvPr/>
          </p:nvSpPr>
          <p:spPr>
            <a:xfrm>
              <a:off x="2165075" y="696500"/>
              <a:ext cx="56000" cy="47325"/>
            </a:xfrm>
            <a:custGeom>
              <a:avLst/>
              <a:gdLst/>
              <a:ahLst/>
              <a:cxnLst/>
              <a:rect l="l" t="t" r="r" b="b"/>
              <a:pathLst>
                <a:path w="2240" h="1893" extrusionOk="0">
                  <a:moveTo>
                    <a:pt x="77" y="1"/>
                  </a:moveTo>
                  <a:lnTo>
                    <a:pt x="19" y="39"/>
                  </a:lnTo>
                  <a:lnTo>
                    <a:pt x="0" y="117"/>
                  </a:lnTo>
                  <a:lnTo>
                    <a:pt x="0" y="136"/>
                  </a:lnTo>
                  <a:lnTo>
                    <a:pt x="19" y="175"/>
                  </a:lnTo>
                  <a:lnTo>
                    <a:pt x="656" y="850"/>
                  </a:lnTo>
                  <a:lnTo>
                    <a:pt x="1332" y="1487"/>
                  </a:lnTo>
                  <a:lnTo>
                    <a:pt x="1544" y="1661"/>
                  </a:lnTo>
                  <a:lnTo>
                    <a:pt x="1776" y="1815"/>
                  </a:lnTo>
                  <a:lnTo>
                    <a:pt x="1911" y="1873"/>
                  </a:lnTo>
                  <a:lnTo>
                    <a:pt x="1969" y="1892"/>
                  </a:lnTo>
                  <a:lnTo>
                    <a:pt x="2046" y="1892"/>
                  </a:lnTo>
                  <a:lnTo>
                    <a:pt x="2104" y="1873"/>
                  </a:lnTo>
                  <a:lnTo>
                    <a:pt x="2162" y="1854"/>
                  </a:lnTo>
                  <a:lnTo>
                    <a:pt x="2220" y="1796"/>
                  </a:lnTo>
                  <a:lnTo>
                    <a:pt x="2239" y="1738"/>
                  </a:lnTo>
                  <a:lnTo>
                    <a:pt x="2239" y="1699"/>
                  </a:lnTo>
                  <a:lnTo>
                    <a:pt x="2239" y="1641"/>
                  </a:lnTo>
                  <a:lnTo>
                    <a:pt x="2201" y="1564"/>
                  </a:lnTo>
                  <a:lnTo>
                    <a:pt x="2123" y="1391"/>
                  </a:lnTo>
                  <a:lnTo>
                    <a:pt x="2007" y="1255"/>
                  </a:lnTo>
                  <a:lnTo>
                    <a:pt x="1892" y="1120"/>
                  </a:lnTo>
                  <a:lnTo>
                    <a:pt x="1757" y="1005"/>
                  </a:lnTo>
                  <a:lnTo>
                    <a:pt x="1448" y="773"/>
                  </a:lnTo>
                  <a:lnTo>
                    <a:pt x="1139" y="580"/>
                  </a:lnTo>
                  <a:lnTo>
                    <a:pt x="290" y="78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35"/>
            <p:cNvSpPr/>
            <p:nvPr/>
          </p:nvSpPr>
          <p:spPr>
            <a:xfrm>
              <a:off x="2109575" y="653075"/>
              <a:ext cx="56975" cy="46825"/>
            </a:xfrm>
            <a:custGeom>
              <a:avLst/>
              <a:gdLst/>
              <a:ahLst/>
              <a:cxnLst/>
              <a:rect l="l" t="t" r="r" b="b"/>
              <a:pathLst>
                <a:path w="2279" h="1873" extrusionOk="0">
                  <a:moveTo>
                    <a:pt x="213" y="1"/>
                  </a:moveTo>
                  <a:lnTo>
                    <a:pt x="155" y="20"/>
                  </a:lnTo>
                  <a:lnTo>
                    <a:pt x="97" y="59"/>
                  </a:lnTo>
                  <a:lnTo>
                    <a:pt x="39" y="97"/>
                  </a:lnTo>
                  <a:lnTo>
                    <a:pt x="20" y="155"/>
                  </a:lnTo>
                  <a:lnTo>
                    <a:pt x="1" y="213"/>
                  </a:lnTo>
                  <a:lnTo>
                    <a:pt x="20" y="252"/>
                  </a:lnTo>
                  <a:lnTo>
                    <a:pt x="58" y="348"/>
                  </a:lnTo>
                  <a:lnTo>
                    <a:pt x="136" y="503"/>
                  </a:lnTo>
                  <a:lnTo>
                    <a:pt x="252" y="657"/>
                  </a:lnTo>
                  <a:lnTo>
                    <a:pt x="387" y="773"/>
                  </a:lnTo>
                  <a:lnTo>
                    <a:pt x="522" y="889"/>
                  </a:lnTo>
                  <a:lnTo>
                    <a:pt x="831" y="1120"/>
                  </a:lnTo>
                  <a:lnTo>
                    <a:pt x="1139" y="1294"/>
                  </a:lnTo>
                  <a:lnTo>
                    <a:pt x="1989" y="1796"/>
                  </a:lnTo>
                  <a:lnTo>
                    <a:pt x="2143" y="1854"/>
                  </a:lnTo>
                  <a:lnTo>
                    <a:pt x="2182" y="1873"/>
                  </a:lnTo>
                  <a:lnTo>
                    <a:pt x="2220" y="1854"/>
                  </a:lnTo>
                  <a:lnTo>
                    <a:pt x="2259" y="1815"/>
                  </a:lnTo>
                  <a:lnTo>
                    <a:pt x="2278" y="1757"/>
                  </a:lnTo>
                  <a:lnTo>
                    <a:pt x="2278" y="1719"/>
                  </a:lnTo>
                  <a:lnTo>
                    <a:pt x="2259" y="1680"/>
                  </a:lnTo>
                  <a:lnTo>
                    <a:pt x="1603" y="1024"/>
                  </a:lnTo>
                  <a:lnTo>
                    <a:pt x="927" y="387"/>
                  </a:lnTo>
                  <a:lnTo>
                    <a:pt x="715" y="213"/>
                  </a:lnTo>
                  <a:lnTo>
                    <a:pt x="483" y="78"/>
                  </a:lnTo>
                  <a:lnTo>
                    <a:pt x="348" y="20"/>
                  </a:lnTo>
                  <a:lnTo>
                    <a:pt x="290" y="20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35"/>
            <p:cNvSpPr/>
            <p:nvPr/>
          </p:nvSpPr>
          <p:spPr>
            <a:xfrm>
              <a:off x="2153475" y="687825"/>
              <a:ext cx="25125" cy="25125"/>
            </a:xfrm>
            <a:custGeom>
              <a:avLst/>
              <a:gdLst/>
              <a:ahLst/>
              <a:cxnLst/>
              <a:rect l="l" t="t" r="r" b="b"/>
              <a:pathLst>
                <a:path w="1005" h="1005" extrusionOk="0">
                  <a:moveTo>
                    <a:pt x="503" y="0"/>
                  </a:moveTo>
                  <a:lnTo>
                    <a:pt x="387" y="20"/>
                  </a:lnTo>
                  <a:lnTo>
                    <a:pt x="310" y="39"/>
                  </a:lnTo>
                  <a:lnTo>
                    <a:pt x="213" y="97"/>
                  </a:lnTo>
                  <a:lnTo>
                    <a:pt x="136" y="155"/>
                  </a:lnTo>
                  <a:lnTo>
                    <a:pt x="78" y="232"/>
                  </a:lnTo>
                  <a:lnTo>
                    <a:pt x="40" y="309"/>
                  </a:lnTo>
                  <a:lnTo>
                    <a:pt x="1" y="406"/>
                  </a:lnTo>
                  <a:lnTo>
                    <a:pt x="1" y="502"/>
                  </a:lnTo>
                  <a:lnTo>
                    <a:pt x="1" y="618"/>
                  </a:lnTo>
                  <a:lnTo>
                    <a:pt x="40" y="715"/>
                  </a:lnTo>
                  <a:lnTo>
                    <a:pt x="78" y="792"/>
                  </a:lnTo>
                  <a:lnTo>
                    <a:pt x="136" y="869"/>
                  </a:lnTo>
                  <a:lnTo>
                    <a:pt x="213" y="927"/>
                  </a:lnTo>
                  <a:lnTo>
                    <a:pt x="310" y="965"/>
                  </a:lnTo>
                  <a:lnTo>
                    <a:pt x="387" y="1004"/>
                  </a:lnTo>
                  <a:lnTo>
                    <a:pt x="599" y="1004"/>
                  </a:lnTo>
                  <a:lnTo>
                    <a:pt x="696" y="965"/>
                  </a:lnTo>
                  <a:lnTo>
                    <a:pt x="773" y="927"/>
                  </a:lnTo>
                  <a:lnTo>
                    <a:pt x="850" y="869"/>
                  </a:lnTo>
                  <a:lnTo>
                    <a:pt x="908" y="792"/>
                  </a:lnTo>
                  <a:lnTo>
                    <a:pt x="966" y="715"/>
                  </a:lnTo>
                  <a:lnTo>
                    <a:pt x="985" y="618"/>
                  </a:lnTo>
                  <a:lnTo>
                    <a:pt x="1005" y="502"/>
                  </a:lnTo>
                  <a:lnTo>
                    <a:pt x="985" y="406"/>
                  </a:lnTo>
                  <a:lnTo>
                    <a:pt x="966" y="309"/>
                  </a:lnTo>
                  <a:lnTo>
                    <a:pt x="908" y="232"/>
                  </a:lnTo>
                  <a:lnTo>
                    <a:pt x="850" y="155"/>
                  </a:lnTo>
                  <a:lnTo>
                    <a:pt x="773" y="97"/>
                  </a:lnTo>
                  <a:lnTo>
                    <a:pt x="696" y="39"/>
                  </a:lnTo>
                  <a:lnTo>
                    <a:pt x="599" y="20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35"/>
            <p:cNvSpPr/>
            <p:nvPr/>
          </p:nvSpPr>
          <p:spPr>
            <a:xfrm>
              <a:off x="2323825" y="798800"/>
              <a:ext cx="28475" cy="66625"/>
            </a:xfrm>
            <a:custGeom>
              <a:avLst/>
              <a:gdLst/>
              <a:ahLst/>
              <a:cxnLst/>
              <a:rect l="l" t="t" r="r" b="b"/>
              <a:pathLst>
                <a:path w="1139" h="2665" extrusionOk="0">
                  <a:moveTo>
                    <a:pt x="193" y="1"/>
                  </a:moveTo>
                  <a:lnTo>
                    <a:pt x="135" y="20"/>
                  </a:lnTo>
                  <a:lnTo>
                    <a:pt x="77" y="59"/>
                  </a:lnTo>
                  <a:lnTo>
                    <a:pt x="58" y="97"/>
                  </a:lnTo>
                  <a:lnTo>
                    <a:pt x="39" y="136"/>
                  </a:lnTo>
                  <a:lnTo>
                    <a:pt x="19" y="232"/>
                  </a:lnTo>
                  <a:lnTo>
                    <a:pt x="0" y="406"/>
                  </a:lnTo>
                  <a:lnTo>
                    <a:pt x="19" y="599"/>
                  </a:lnTo>
                  <a:lnTo>
                    <a:pt x="58" y="773"/>
                  </a:lnTo>
                  <a:lnTo>
                    <a:pt x="97" y="946"/>
                  </a:lnTo>
                  <a:lnTo>
                    <a:pt x="251" y="1294"/>
                  </a:lnTo>
                  <a:lnTo>
                    <a:pt x="406" y="1622"/>
                  </a:lnTo>
                  <a:lnTo>
                    <a:pt x="869" y="2490"/>
                  </a:lnTo>
                  <a:lnTo>
                    <a:pt x="946" y="2626"/>
                  </a:lnTo>
                  <a:lnTo>
                    <a:pt x="985" y="2664"/>
                  </a:lnTo>
                  <a:lnTo>
                    <a:pt x="1081" y="2664"/>
                  </a:lnTo>
                  <a:lnTo>
                    <a:pt x="1139" y="2626"/>
                  </a:lnTo>
                  <a:lnTo>
                    <a:pt x="1139" y="2587"/>
                  </a:lnTo>
                  <a:lnTo>
                    <a:pt x="1139" y="2548"/>
                  </a:lnTo>
                  <a:lnTo>
                    <a:pt x="946" y="1641"/>
                  </a:lnTo>
                  <a:lnTo>
                    <a:pt x="734" y="734"/>
                  </a:lnTo>
                  <a:lnTo>
                    <a:pt x="637" y="483"/>
                  </a:lnTo>
                  <a:lnTo>
                    <a:pt x="502" y="232"/>
                  </a:lnTo>
                  <a:lnTo>
                    <a:pt x="425" y="116"/>
                  </a:lnTo>
                  <a:lnTo>
                    <a:pt x="386" y="78"/>
                  </a:lnTo>
                  <a:lnTo>
                    <a:pt x="328" y="39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35"/>
            <p:cNvSpPr/>
            <p:nvPr/>
          </p:nvSpPr>
          <p:spPr>
            <a:xfrm>
              <a:off x="2349400" y="863950"/>
              <a:ext cx="29450" cy="66600"/>
            </a:xfrm>
            <a:custGeom>
              <a:avLst/>
              <a:gdLst/>
              <a:ahLst/>
              <a:cxnLst/>
              <a:rect l="l" t="t" r="r" b="b"/>
              <a:pathLst>
                <a:path w="1178" h="2664" extrusionOk="0">
                  <a:moveTo>
                    <a:pt x="116" y="0"/>
                  </a:moveTo>
                  <a:lnTo>
                    <a:pt x="58" y="20"/>
                  </a:lnTo>
                  <a:lnTo>
                    <a:pt x="0" y="58"/>
                  </a:lnTo>
                  <a:lnTo>
                    <a:pt x="0" y="97"/>
                  </a:lnTo>
                  <a:lnTo>
                    <a:pt x="0" y="135"/>
                  </a:lnTo>
                  <a:lnTo>
                    <a:pt x="193" y="1023"/>
                  </a:lnTo>
                  <a:lnTo>
                    <a:pt x="444" y="1930"/>
                  </a:lnTo>
                  <a:lnTo>
                    <a:pt x="541" y="2181"/>
                  </a:lnTo>
                  <a:lnTo>
                    <a:pt x="676" y="2432"/>
                  </a:lnTo>
                  <a:lnTo>
                    <a:pt x="753" y="2548"/>
                  </a:lnTo>
                  <a:lnTo>
                    <a:pt x="791" y="2587"/>
                  </a:lnTo>
                  <a:lnTo>
                    <a:pt x="849" y="2625"/>
                  </a:lnTo>
                  <a:lnTo>
                    <a:pt x="927" y="2645"/>
                  </a:lnTo>
                  <a:lnTo>
                    <a:pt x="984" y="2664"/>
                  </a:lnTo>
                  <a:lnTo>
                    <a:pt x="1042" y="2645"/>
                  </a:lnTo>
                  <a:lnTo>
                    <a:pt x="1100" y="2606"/>
                  </a:lnTo>
                  <a:lnTo>
                    <a:pt x="1139" y="2567"/>
                  </a:lnTo>
                  <a:lnTo>
                    <a:pt x="1158" y="2529"/>
                  </a:lnTo>
                  <a:lnTo>
                    <a:pt x="1178" y="2432"/>
                  </a:lnTo>
                  <a:lnTo>
                    <a:pt x="1178" y="2239"/>
                  </a:lnTo>
                  <a:lnTo>
                    <a:pt x="1158" y="2065"/>
                  </a:lnTo>
                  <a:lnTo>
                    <a:pt x="1120" y="1892"/>
                  </a:lnTo>
                  <a:lnTo>
                    <a:pt x="1062" y="1718"/>
                  </a:lnTo>
                  <a:lnTo>
                    <a:pt x="907" y="1371"/>
                  </a:lnTo>
                  <a:lnTo>
                    <a:pt x="734" y="1043"/>
                  </a:lnTo>
                  <a:lnTo>
                    <a:pt x="270" y="174"/>
                  </a:lnTo>
                  <a:lnTo>
                    <a:pt x="193" y="39"/>
                  </a:lnTo>
                  <a:lnTo>
                    <a:pt x="155" y="20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35"/>
            <p:cNvSpPr/>
            <p:nvPr/>
          </p:nvSpPr>
          <p:spPr>
            <a:xfrm>
              <a:off x="2348425" y="795900"/>
              <a:ext cx="21250" cy="69025"/>
            </a:xfrm>
            <a:custGeom>
              <a:avLst/>
              <a:gdLst/>
              <a:ahLst/>
              <a:cxnLst/>
              <a:rect l="l" t="t" r="r" b="b"/>
              <a:pathLst>
                <a:path w="850" h="2761" extrusionOk="0">
                  <a:moveTo>
                    <a:pt x="580" y="1"/>
                  </a:moveTo>
                  <a:lnTo>
                    <a:pt x="522" y="20"/>
                  </a:lnTo>
                  <a:lnTo>
                    <a:pt x="483" y="59"/>
                  </a:lnTo>
                  <a:lnTo>
                    <a:pt x="425" y="136"/>
                  </a:lnTo>
                  <a:lnTo>
                    <a:pt x="329" y="271"/>
                  </a:lnTo>
                  <a:lnTo>
                    <a:pt x="232" y="445"/>
                  </a:lnTo>
                  <a:lnTo>
                    <a:pt x="174" y="618"/>
                  </a:lnTo>
                  <a:lnTo>
                    <a:pt x="136" y="792"/>
                  </a:lnTo>
                  <a:lnTo>
                    <a:pt x="78" y="1159"/>
                  </a:lnTo>
                  <a:lnTo>
                    <a:pt x="58" y="1526"/>
                  </a:lnTo>
                  <a:lnTo>
                    <a:pt x="1" y="2510"/>
                  </a:lnTo>
                  <a:lnTo>
                    <a:pt x="1" y="2664"/>
                  </a:lnTo>
                  <a:lnTo>
                    <a:pt x="1" y="2703"/>
                  </a:lnTo>
                  <a:lnTo>
                    <a:pt x="20" y="2742"/>
                  </a:lnTo>
                  <a:lnTo>
                    <a:pt x="78" y="2761"/>
                  </a:lnTo>
                  <a:lnTo>
                    <a:pt x="155" y="2761"/>
                  </a:lnTo>
                  <a:lnTo>
                    <a:pt x="174" y="2742"/>
                  </a:lnTo>
                  <a:lnTo>
                    <a:pt x="194" y="2703"/>
                  </a:lnTo>
                  <a:lnTo>
                    <a:pt x="502" y="1815"/>
                  </a:lnTo>
                  <a:lnTo>
                    <a:pt x="773" y="927"/>
                  </a:lnTo>
                  <a:lnTo>
                    <a:pt x="830" y="657"/>
                  </a:lnTo>
                  <a:lnTo>
                    <a:pt x="850" y="387"/>
                  </a:lnTo>
                  <a:lnTo>
                    <a:pt x="850" y="252"/>
                  </a:lnTo>
                  <a:lnTo>
                    <a:pt x="830" y="194"/>
                  </a:lnTo>
                  <a:lnTo>
                    <a:pt x="792" y="117"/>
                  </a:lnTo>
                  <a:lnTo>
                    <a:pt x="753" y="78"/>
                  </a:lnTo>
                  <a:lnTo>
                    <a:pt x="695" y="39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35"/>
            <p:cNvSpPr/>
            <p:nvPr/>
          </p:nvSpPr>
          <p:spPr>
            <a:xfrm>
              <a:off x="2332975" y="863950"/>
              <a:ext cx="20300" cy="69500"/>
            </a:xfrm>
            <a:custGeom>
              <a:avLst/>
              <a:gdLst/>
              <a:ahLst/>
              <a:cxnLst/>
              <a:rect l="l" t="t" r="r" b="b"/>
              <a:pathLst>
                <a:path w="812" h="2780" extrusionOk="0">
                  <a:moveTo>
                    <a:pt x="734" y="0"/>
                  </a:moveTo>
                  <a:lnTo>
                    <a:pt x="657" y="20"/>
                  </a:lnTo>
                  <a:lnTo>
                    <a:pt x="638" y="39"/>
                  </a:lnTo>
                  <a:lnTo>
                    <a:pt x="619" y="77"/>
                  </a:lnTo>
                  <a:lnTo>
                    <a:pt x="329" y="946"/>
                  </a:lnTo>
                  <a:lnTo>
                    <a:pt x="78" y="1853"/>
                  </a:lnTo>
                  <a:lnTo>
                    <a:pt x="20" y="2123"/>
                  </a:lnTo>
                  <a:lnTo>
                    <a:pt x="1" y="2394"/>
                  </a:lnTo>
                  <a:lnTo>
                    <a:pt x="20" y="2529"/>
                  </a:lnTo>
                  <a:lnTo>
                    <a:pt x="20" y="2606"/>
                  </a:lnTo>
                  <a:lnTo>
                    <a:pt x="59" y="2664"/>
                  </a:lnTo>
                  <a:lnTo>
                    <a:pt x="97" y="2702"/>
                  </a:lnTo>
                  <a:lnTo>
                    <a:pt x="155" y="2741"/>
                  </a:lnTo>
                  <a:lnTo>
                    <a:pt x="213" y="2780"/>
                  </a:lnTo>
                  <a:lnTo>
                    <a:pt x="290" y="2760"/>
                  </a:lnTo>
                  <a:lnTo>
                    <a:pt x="329" y="2741"/>
                  </a:lnTo>
                  <a:lnTo>
                    <a:pt x="368" y="2722"/>
                  </a:lnTo>
                  <a:lnTo>
                    <a:pt x="426" y="2645"/>
                  </a:lnTo>
                  <a:lnTo>
                    <a:pt x="522" y="2490"/>
                  </a:lnTo>
                  <a:lnTo>
                    <a:pt x="599" y="2336"/>
                  </a:lnTo>
                  <a:lnTo>
                    <a:pt x="657" y="2162"/>
                  </a:lnTo>
                  <a:lnTo>
                    <a:pt x="715" y="1988"/>
                  </a:lnTo>
                  <a:lnTo>
                    <a:pt x="754" y="1602"/>
                  </a:lnTo>
                  <a:lnTo>
                    <a:pt x="773" y="1236"/>
                  </a:lnTo>
                  <a:lnTo>
                    <a:pt x="812" y="251"/>
                  </a:lnTo>
                  <a:lnTo>
                    <a:pt x="812" y="97"/>
                  </a:lnTo>
                  <a:lnTo>
                    <a:pt x="812" y="58"/>
                  </a:lnTo>
                  <a:lnTo>
                    <a:pt x="792" y="39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35"/>
            <p:cNvSpPr/>
            <p:nvPr/>
          </p:nvSpPr>
          <p:spPr>
            <a:xfrm>
              <a:off x="2349400" y="809425"/>
              <a:ext cx="48275" cy="56000"/>
            </a:xfrm>
            <a:custGeom>
              <a:avLst/>
              <a:gdLst/>
              <a:ahLst/>
              <a:cxnLst/>
              <a:rect l="l" t="t" r="r" b="b"/>
              <a:pathLst>
                <a:path w="1931" h="2240" extrusionOk="0">
                  <a:moveTo>
                    <a:pt x="1737" y="0"/>
                  </a:moveTo>
                  <a:lnTo>
                    <a:pt x="1679" y="20"/>
                  </a:lnTo>
                  <a:lnTo>
                    <a:pt x="1583" y="39"/>
                  </a:lnTo>
                  <a:lnTo>
                    <a:pt x="1428" y="135"/>
                  </a:lnTo>
                  <a:lnTo>
                    <a:pt x="1274" y="232"/>
                  </a:lnTo>
                  <a:lnTo>
                    <a:pt x="1139" y="348"/>
                  </a:lnTo>
                  <a:lnTo>
                    <a:pt x="1023" y="483"/>
                  </a:lnTo>
                  <a:lnTo>
                    <a:pt x="791" y="792"/>
                  </a:lnTo>
                  <a:lnTo>
                    <a:pt x="598" y="1100"/>
                  </a:lnTo>
                  <a:lnTo>
                    <a:pt x="77" y="1950"/>
                  </a:lnTo>
                  <a:lnTo>
                    <a:pt x="0" y="2085"/>
                  </a:lnTo>
                  <a:lnTo>
                    <a:pt x="0" y="2123"/>
                  </a:lnTo>
                  <a:lnTo>
                    <a:pt x="0" y="2162"/>
                  </a:lnTo>
                  <a:lnTo>
                    <a:pt x="39" y="2201"/>
                  </a:lnTo>
                  <a:lnTo>
                    <a:pt x="97" y="2239"/>
                  </a:lnTo>
                  <a:lnTo>
                    <a:pt x="135" y="2220"/>
                  </a:lnTo>
                  <a:lnTo>
                    <a:pt x="174" y="2201"/>
                  </a:lnTo>
                  <a:lnTo>
                    <a:pt x="849" y="1583"/>
                  </a:lnTo>
                  <a:lnTo>
                    <a:pt x="1506" y="927"/>
                  </a:lnTo>
                  <a:lnTo>
                    <a:pt x="1699" y="714"/>
                  </a:lnTo>
                  <a:lnTo>
                    <a:pt x="1834" y="483"/>
                  </a:lnTo>
                  <a:lnTo>
                    <a:pt x="1892" y="348"/>
                  </a:lnTo>
                  <a:lnTo>
                    <a:pt x="1911" y="290"/>
                  </a:lnTo>
                  <a:lnTo>
                    <a:pt x="1930" y="213"/>
                  </a:lnTo>
                  <a:lnTo>
                    <a:pt x="1911" y="155"/>
                  </a:lnTo>
                  <a:lnTo>
                    <a:pt x="1872" y="97"/>
                  </a:lnTo>
                  <a:lnTo>
                    <a:pt x="1834" y="39"/>
                  </a:lnTo>
                  <a:lnTo>
                    <a:pt x="1776" y="20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35"/>
            <p:cNvSpPr/>
            <p:nvPr/>
          </p:nvSpPr>
          <p:spPr>
            <a:xfrm>
              <a:off x="2305475" y="863450"/>
              <a:ext cx="46825" cy="56500"/>
            </a:xfrm>
            <a:custGeom>
              <a:avLst/>
              <a:gdLst/>
              <a:ahLst/>
              <a:cxnLst/>
              <a:rect l="l" t="t" r="r" b="b"/>
              <a:pathLst>
                <a:path w="1873" h="2260" extrusionOk="0">
                  <a:moveTo>
                    <a:pt x="1738" y="1"/>
                  </a:moveTo>
                  <a:lnTo>
                    <a:pt x="1699" y="20"/>
                  </a:lnTo>
                  <a:lnTo>
                    <a:pt x="1043" y="657"/>
                  </a:lnTo>
                  <a:lnTo>
                    <a:pt x="387" y="1333"/>
                  </a:lnTo>
                  <a:lnTo>
                    <a:pt x="213" y="1545"/>
                  </a:lnTo>
                  <a:lnTo>
                    <a:pt x="59" y="1777"/>
                  </a:lnTo>
                  <a:lnTo>
                    <a:pt x="20" y="1912"/>
                  </a:lnTo>
                  <a:lnTo>
                    <a:pt x="1" y="1970"/>
                  </a:lnTo>
                  <a:lnTo>
                    <a:pt x="1" y="2047"/>
                  </a:lnTo>
                  <a:lnTo>
                    <a:pt x="1" y="2105"/>
                  </a:lnTo>
                  <a:lnTo>
                    <a:pt x="39" y="2163"/>
                  </a:lnTo>
                  <a:lnTo>
                    <a:pt x="78" y="2221"/>
                  </a:lnTo>
                  <a:lnTo>
                    <a:pt x="136" y="2240"/>
                  </a:lnTo>
                  <a:lnTo>
                    <a:pt x="194" y="2259"/>
                  </a:lnTo>
                  <a:lnTo>
                    <a:pt x="232" y="2240"/>
                  </a:lnTo>
                  <a:lnTo>
                    <a:pt x="329" y="2221"/>
                  </a:lnTo>
                  <a:lnTo>
                    <a:pt x="483" y="2124"/>
                  </a:lnTo>
                  <a:lnTo>
                    <a:pt x="638" y="2008"/>
                  </a:lnTo>
                  <a:lnTo>
                    <a:pt x="773" y="1892"/>
                  </a:lnTo>
                  <a:lnTo>
                    <a:pt x="889" y="1757"/>
                  </a:lnTo>
                  <a:lnTo>
                    <a:pt x="1101" y="1449"/>
                  </a:lnTo>
                  <a:lnTo>
                    <a:pt x="1294" y="1140"/>
                  </a:lnTo>
                  <a:lnTo>
                    <a:pt x="1796" y="290"/>
                  </a:lnTo>
                  <a:lnTo>
                    <a:pt x="1873" y="155"/>
                  </a:lnTo>
                  <a:lnTo>
                    <a:pt x="1873" y="117"/>
                  </a:lnTo>
                  <a:lnTo>
                    <a:pt x="1873" y="78"/>
                  </a:lnTo>
                  <a:lnTo>
                    <a:pt x="1834" y="20"/>
                  </a:lnTo>
                  <a:lnTo>
                    <a:pt x="177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35"/>
            <p:cNvSpPr/>
            <p:nvPr/>
          </p:nvSpPr>
          <p:spPr>
            <a:xfrm>
              <a:off x="2350350" y="835000"/>
              <a:ext cx="65650" cy="30900"/>
            </a:xfrm>
            <a:custGeom>
              <a:avLst/>
              <a:gdLst/>
              <a:ahLst/>
              <a:cxnLst/>
              <a:rect l="l" t="t" r="r" b="b"/>
              <a:pathLst>
                <a:path w="2626" h="1236" extrusionOk="0">
                  <a:moveTo>
                    <a:pt x="2220" y="0"/>
                  </a:moveTo>
                  <a:lnTo>
                    <a:pt x="2027" y="20"/>
                  </a:lnTo>
                  <a:lnTo>
                    <a:pt x="1854" y="58"/>
                  </a:lnTo>
                  <a:lnTo>
                    <a:pt x="1680" y="116"/>
                  </a:lnTo>
                  <a:lnTo>
                    <a:pt x="1352" y="270"/>
                  </a:lnTo>
                  <a:lnTo>
                    <a:pt x="1024" y="463"/>
                  </a:lnTo>
                  <a:lnTo>
                    <a:pt x="174" y="946"/>
                  </a:lnTo>
                  <a:lnTo>
                    <a:pt x="39" y="1042"/>
                  </a:lnTo>
                  <a:lnTo>
                    <a:pt x="20" y="1062"/>
                  </a:lnTo>
                  <a:lnTo>
                    <a:pt x="1" y="1100"/>
                  </a:lnTo>
                  <a:lnTo>
                    <a:pt x="1" y="1178"/>
                  </a:lnTo>
                  <a:lnTo>
                    <a:pt x="59" y="1216"/>
                  </a:lnTo>
                  <a:lnTo>
                    <a:pt x="78" y="1235"/>
                  </a:lnTo>
                  <a:lnTo>
                    <a:pt x="117" y="1235"/>
                  </a:lnTo>
                  <a:lnTo>
                    <a:pt x="1024" y="1004"/>
                  </a:lnTo>
                  <a:lnTo>
                    <a:pt x="1912" y="734"/>
                  </a:lnTo>
                  <a:lnTo>
                    <a:pt x="2162" y="637"/>
                  </a:lnTo>
                  <a:lnTo>
                    <a:pt x="2413" y="502"/>
                  </a:lnTo>
                  <a:lnTo>
                    <a:pt x="2529" y="406"/>
                  </a:lnTo>
                  <a:lnTo>
                    <a:pt x="2568" y="367"/>
                  </a:lnTo>
                  <a:lnTo>
                    <a:pt x="2606" y="309"/>
                  </a:lnTo>
                  <a:lnTo>
                    <a:pt x="2626" y="251"/>
                  </a:lnTo>
                  <a:lnTo>
                    <a:pt x="2626" y="174"/>
                  </a:lnTo>
                  <a:lnTo>
                    <a:pt x="2606" y="116"/>
                  </a:lnTo>
                  <a:lnTo>
                    <a:pt x="2587" y="58"/>
                  </a:lnTo>
                  <a:lnTo>
                    <a:pt x="2529" y="39"/>
                  </a:lnTo>
                  <a:lnTo>
                    <a:pt x="2491" y="2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35"/>
            <p:cNvSpPr/>
            <p:nvPr/>
          </p:nvSpPr>
          <p:spPr>
            <a:xfrm>
              <a:off x="2286675" y="862500"/>
              <a:ext cx="65150" cy="31875"/>
            </a:xfrm>
            <a:custGeom>
              <a:avLst/>
              <a:gdLst/>
              <a:ahLst/>
              <a:cxnLst/>
              <a:rect l="l" t="t" r="r" b="b"/>
              <a:pathLst>
                <a:path w="2606" h="1275" extrusionOk="0">
                  <a:moveTo>
                    <a:pt x="2490" y="0"/>
                  </a:moveTo>
                  <a:lnTo>
                    <a:pt x="1583" y="251"/>
                  </a:lnTo>
                  <a:lnTo>
                    <a:pt x="695" y="541"/>
                  </a:lnTo>
                  <a:lnTo>
                    <a:pt x="444" y="637"/>
                  </a:lnTo>
                  <a:lnTo>
                    <a:pt x="212" y="772"/>
                  </a:lnTo>
                  <a:lnTo>
                    <a:pt x="97" y="869"/>
                  </a:lnTo>
                  <a:lnTo>
                    <a:pt x="58" y="908"/>
                  </a:lnTo>
                  <a:lnTo>
                    <a:pt x="19" y="965"/>
                  </a:lnTo>
                  <a:lnTo>
                    <a:pt x="0" y="1043"/>
                  </a:lnTo>
                  <a:lnTo>
                    <a:pt x="0" y="1101"/>
                  </a:lnTo>
                  <a:lnTo>
                    <a:pt x="19" y="1158"/>
                  </a:lnTo>
                  <a:lnTo>
                    <a:pt x="58" y="1216"/>
                  </a:lnTo>
                  <a:lnTo>
                    <a:pt x="97" y="1255"/>
                  </a:lnTo>
                  <a:lnTo>
                    <a:pt x="135" y="1255"/>
                  </a:lnTo>
                  <a:lnTo>
                    <a:pt x="232" y="1274"/>
                  </a:lnTo>
                  <a:lnTo>
                    <a:pt x="425" y="1274"/>
                  </a:lnTo>
                  <a:lnTo>
                    <a:pt x="598" y="1255"/>
                  </a:lnTo>
                  <a:lnTo>
                    <a:pt x="772" y="1197"/>
                  </a:lnTo>
                  <a:lnTo>
                    <a:pt x="946" y="1139"/>
                  </a:lnTo>
                  <a:lnTo>
                    <a:pt x="1274" y="985"/>
                  </a:lnTo>
                  <a:lnTo>
                    <a:pt x="1602" y="792"/>
                  </a:lnTo>
                  <a:lnTo>
                    <a:pt x="2451" y="290"/>
                  </a:lnTo>
                  <a:lnTo>
                    <a:pt x="2567" y="193"/>
                  </a:lnTo>
                  <a:lnTo>
                    <a:pt x="2606" y="174"/>
                  </a:lnTo>
                  <a:lnTo>
                    <a:pt x="2606" y="135"/>
                  </a:lnTo>
                  <a:lnTo>
                    <a:pt x="2606" y="58"/>
                  </a:lnTo>
                  <a:lnTo>
                    <a:pt x="2548" y="20"/>
                  </a:lnTo>
                  <a:lnTo>
                    <a:pt x="25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35"/>
            <p:cNvSpPr/>
            <p:nvPr/>
          </p:nvSpPr>
          <p:spPr>
            <a:xfrm>
              <a:off x="2350850" y="860075"/>
              <a:ext cx="69975" cy="17400"/>
            </a:xfrm>
            <a:custGeom>
              <a:avLst/>
              <a:gdLst/>
              <a:ahLst/>
              <a:cxnLst/>
              <a:rect l="l" t="t" r="r" b="b"/>
              <a:pathLst>
                <a:path w="2799" h="696" extrusionOk="0">
                  <a:moveTo>
                    <a:pt x="1235" y="1"/>
                  </a:moveTo>
                  <a:lnTo>
                    <a:pt x="251" y="39"/>
                  </a:lnTo>
                  <a:lnTo>
                    <a:pt x="97" y="59"/>
                  </a:lnTo>
                  <a:lnTo>
                    <a:pt x="58" y="59"/>
                  </a:lnTo>
                  <a:lnTo>
                    <a:pt x="19" y="97"/>
                  </a:lnTo>
                  <a:lnTo>
                    <a:pt x="0" y="155"/>
                  </a:lnTo>
                  <a:lnTo>
                    <a:pt x="19" y="213"/>
                  </a:lnTo>
                  <a:lnTo>
                    <a:pt x="39" y="252"/>
                  </a:lnTo>
                  <a:lnTo>
                    <a:pt x="77" y="252"/>
                  </a:lnTo>
                  <a:lnTo>
                    <a:pt x="965" y="483"/>
                  </a:lnTo>
                  <a:lnTo>
                    <a:pt x="1892" y="676"/>
                  </a:lnTo>
                  <a:lnTo>
                    <a:pt x="2162" y="696"/>
                  </a:lnTo>
                  <a:lnTo>
                    <a:pt x="2432" y="696"/>
                  </a:lnTo>
                  <a:lnTo>
                    <a:pt x="2567" y="676"/>
                  </a:lnTo>
                  <a:lnTo>
                    <a:pt x="2644" y="657"/>
                  </a:lnTo>
                  <a:lnTo>
                    <a:pt x="2702" y="619"/>
                  </a:lnTo>
                  <a:lnTo>
                    <a:pt x="2741" y="580"/>
                  </a:lnTo>
                  <a:lnTo>
                    <a:pt x="2779" y="522"/>
                  </a:lnTo>
                  <a:lnTo>
                    <a:pt x="2799" y="464"/>
                  </a:lnTo>
                  <a:lnTo>
                    <a:pt x="2779" y="387"/>
                  </a:lnTo>
                  <a:lnTo>
                    <a:pt x="2760" y="348"/>
                  </a:lnTo>
                  <a:lnTo>
                    <a:pt x="2741" y="310"/>
                  </a:lnTo>
                  <a:lnTo>
                    <a:pt x="2664" y="252"/>
                  </a:lnTo>
                  <a:lnTo>
                    <a:pt x="2490" y="155"/>
                  </a:lnTo>
                  <a:lnTo>
                    <a:pt x="2335" y="97"/>
                  </a:lnTo>
                  <a:lnTo>
                    <a:pt x="2162" y="59"/>
                  </a:lnTo>
                  <a:lnTo>
                    <a:pt x="1969" y="20"/>
                  </a:lnTo>
                  <a:lnTo>
                    <a:pt x="16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35"/>
            <p:cNvSpPr/>
            <p:nvPr/>
          </p:nvSpPr>
          <p:spPr>
            <a:xfrm>
              <a:off x="2281850" y="851400"/>
              <a:ext cx="69975" cy="17400"/>
            </a:xfrm>
            <a:custGeom>
              <a:avLst/>
              <a:gdLst/>
              <a:ahLst/>
              <a:cxnLst/>
              <a:rect l="l" t="t" r="r" b="b"/>
              <a:pathLst>
                <a:path w="2799" h="696" extrusionOk="0">
                  <a:moveTo>
                    <a:pt x="637" y="0"/>
                  </a:moveTo>
                  <a:lnTo>
                    <a:pt x="347" y="20"/>
                  </a:lnTo>
                  <a:lnTo>
                    <a:pt x="212" y="39"/>
                  </a:lnTo>
                  <a:lnTo>
                    <a:pt x="154" y="58"/>
                  </a:lnTo>
                  <a:lnTo>
                    <a:pt x="97" y="97"/>
                  </a:lnTo>
                  <a:lnTo>
                    <a:pt x="58" y="136"/>
                  </a:lnTo>
                  <a:lnTo>
                    <a:pt x="19" y="193"/>
                  </a:lnTo>
                  <a:lnTo>
                    <a:pt x="0" y="251"/>
                  </a:lnTo>
                  <a:lnTo>
                    <a:pt x="0" y="329"/>
                  </a:lnTo>
                  <a:lnTo>
                    <a:pt x="39" y="367"/>
                  </a:lnTo>
                  <a:lnTo>
                    <a:pt x="58" y="406"/>
                  </a:lnTo>
                  <a:lnTo>
                    <a:pt x="135" y="464"/>
                  </a:lnTo>
                  <a:lnTo>
                    <a:pt x="309" y="541"/>
                  </a:lnTo>
                  <a:lnTo>
                    <a:pt x="483" y="618"/>
                  </a:lnTo>
                  <a:lnTo>
                    <a:pt x="656" y="657"/>
                  </a:lnTo>
                  <a:lnTo>
                    <a:pt x="830" y="676"/>
                  </a:lnTo>
                  <a:lnTo>
                    <a:pt x="1197" y="695"/>
                  </a:lnTo>
                  <a:lnTo>
                    <a:pt x="1583" y="676"/>
                  </a:lnTo>
                  <a:lnTo>
                    <a:pt x="2567" y="637"/>
                  </a:lnTo>
                  <a:lnTo>
                    <a:pt x="2721" y="618"/>
                  </a:lnTo>
                  <a:lnTo>
                    <a:pt x="2760" y="599"/>
                  </a:lnTo>
                  <a:lnTo>
                    <a:pt x="2779" y="579"/>
                  </a:lnTo>
                  <a:lnTo>
                    <a:pt x="2799" y="522"/>
                  </a:lnTo>
                  <a:lnTo>
                    <a:pt x="2779" y="444"/>
                  </a:lnTo>
                  <a:lnTo>
                    <a:pt x="2760" y="425"/>
                  </a:lnTo>
                  <a:lnTo>
                    <a:pt x="2721" y="406"/>
                  </a:lnTo>
                  <a:lnTo>
                    <a:pt x="1814" y="193"/>
                  </a:lnTo>
                  <a:lnTo>
                    <a:pt x="907" y="39"/>
                  </a:lnTo>
                  <a:lnTo>
                    <a:pt x="6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35"/>
            <p:cNvSpPr/>
            <p:nvPr/>
          </p:nvSpPr>
          <p:spPr>
            <a:xfrm>
              <a:off x="2350850" y="862500"/>
              <a:ext cx="55975" cy="47300"/>
            </a:xfrm>
            <a:custGeom>
              <a:avLst/>
              <a:gdLst/>
              <a:ahLst/>
              <a:cxnLst/>
              <a:rect l="l" t="t" r="r" b="b"/>
              <a:pathLst>
                <a:path w="2239" h="1892" extrusionOk="0">
                  <a:moveTo>
                    <a:pt x="77" y="0"/>
                  </a:moveTo>
                  <a:lnTo>
                    <a:pt x="19" y="39"/>
                  </a:lnTo>
                  <a:lnTo>
                    <a:pt x="0" y="116"/>
                  </a:lnTo>
                  <a:lnTo>
                    <a:pt x="0" y="155"/>
                  </a:lnTo>
                  <a:lnTo>
                    <a:pt x="19" y="174"/>
                  </a:lnTo>
                  <a:lnTo>
                    <a:pt x="656" y="850"/>
                  </a:lnTo>
                  <a:lnTo>
                    <a:pt x="1332" y="1506"/>
                  </a:lnTo>
                  <a:lnTo>
                    <a:pt x="1544" y="1680"/>
                  </a:lnTo>
                  <a:lnTo>
                    <a:pt x="1776" y="1815"/>
                  </a:lnTo>
                  <a:lnTo>
                    <a:pt x="1911" y="1873"/>
                  </a:lnTo>
                  <a:lnTo>
                    <a:pt x="1969" y="1892"/>
                  </a:lnTo>
                  <a:lnTo>
                    <a:pt x="2104" y="1892"/>
                  </a:lnTo>
                  <a:lnTo>
                    <a:pt x="2162" y="1853"/>
                  </a:lnTo>
                  <a:lnTo>
                    <a:pt x="2220" y="1815"/>
                  </a:lnTo>
                  <a:lnTo>
                    <a:pt x="2239" y="1757"/>
                  </a:lnTo>
                  <a:lnTo>
                    <a:pt x="2239" y="1699"/>
                  </a:lnTo>
                  <a:lnTo>
                    <a:pt x="2239" y="1660"/>
                  </a:lnTo>
                  <a:lnTo>
                    <a:pt x="2200" y="1564"/>
                  </a:lnTo>
                  <a:lnTo>
                    <a:pt x="2123" y="1409"/>
                  </a:lnTo>
                  <a:lnTo>
                    <a:pt x="2007" y="1255"/>
                  </a:lnTo>
                  <a:lnTo>
                    <a:pt x="1892" y="1120"/>
                  </a:lnTo>
                  <a:lnTo>
                    <a:pt x="1756" y="1004"/>
                  </a:lnTo>
                  <a:lnTo>
                    <a:pt x="1448" y="792"/>
                  </a:lnTo>
                  <a:lnTo>
                    <a:pt x="1139" y="579"/>
                  </a:lnTo>
                  <a:lnTo>
                    <a:pt x="290" y="78"/>
                  </a:lnTo>
                  <a:lnTo>
                    <a:pt x="154" y="20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35"/>
            <p:cNvSpPr/>
            <p:nvPr/>
          </p:nvSpPr>
          <p:spPr>
            <a:xfrm>
              <a:off x="2295350" y="819550"/>
              <a:ext cx="56950" cy="46350"/>
            </a:xfrm>
            <a:custGeom>
              <a:avLst/>
              <a:gdLst/>
              <a:ahLst/>
              <a:cxnLst/>
              <a:rect l="l" t="t" r="r" b="b"/>
              <a:pathLst>
                <a:path w="2278" h="1854" extrusionOk="0">
                  <a:moveTo>
                    <a:pt x="155" y="1"/>
                  </a:moveTo>
                  <a:lnTo>
                    <a:pt x="78" y="39"/>
                  </a:lnTo>
                  <a:lnTo>
                    <a:pt x="39" y="78"/>
                  </a:lnTo>
                  <a:lnTo>
                    <a:pt x="20" y="136"/>
                  </a:lnTo>
                  <a:lnTo>
                    <a:pt x="0" y="194"/>
                  </a:lnTo>
                  <a:lnTo>
                    <a:pt x="20" y="232"/>
                  </a:lnTo>
                  <a:lnTo>
                    <a:pt x="58" y="329"/>
                  </a:lnTo>
                  <a:lnTo>
                    <a:pt x="136" y="483"/>
                  </a:lnTo>
                  <a:lnTo>
                    <a:pt x="251" y="638"/>
                  </a:lnTo>
                  <a:lnTo>
                    <a:pt x="367" y="773"/>
                  </a:lnTo>
                  <a:lnTo>
                    <a:pt x="522" y="888"/>
                  </a:lnTo>
                  <a:lnTo>
                    <a:pt x="811" y="1101"/>
                  </a:lnTo>
                  <a:lnTo>
                    <a:pt x="1139" y="1294"/>
                  </a:lnTo>
                  <a:lnTo>
                    <a:pt x="1988" y="1776"/>
                  </a:lnTo>
                  <a:lnTo>
                    <a:pt x="2143" y="1834"/>
                  </a:lnTo>
                  <a:lnTo>
                    <a:pt x="2181" y="1853"/>
                  </a:lnTo>
                  <a:lnTo>
                    <a:pt x="2220" y="1853"/>
                  </a:lnTo>
                  <a:lnTo>
                    <a:pt x="2259" y="1815"/>
                  </a:lnTo>
                  <a:lnTo>
                    <a:pt x="2278" y="1738"/>
                  </a:lnTo>
                  <a:lnTo>
                    <a:pt x="2278" y="1699"/>
                  </a:lnTo>
                  <a:lnTo>
                    <a:pt x="2259" y="1680"/>
                  </a:lnTo>
                  <a:lnTo>
                    <a:pt x="1602" y="1004"/>
                  </a:lnTo>
                  <a:lnTo>
                    <a:pt x="927" y="387"/>
                  </a:lnTo>
                  <a:lnTo>
                    <a:pt x="715" y="213"/>
                  </a:lnTo>
                  <a:lnTo>
                    <a:pt x="483" y="59"/>
                  </a:lnTo>
                  <a:lnTo>
                    <a:pt x="348" y="20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35"/>
            <p:cNvSpPr/>
            <p:nvPr/>
          </p:nvSpPr>
          <p:spPr>
            <a:xfrm>
              <a:off x="2339250" y="854300"/>
              <a:ext cx="25125" cy="25100"/>
            </a:xfrm>
            <a:custGeom>
              <a:avLst/>
              <a:gdLst/>
              <a:ahLst/>
              <a:cxnLst/>
              <a:rect l="l" t="t" r="r" b="b"/>
              <a:pathLst>
                <a:path w="1005" h="1004" extrusionOk="0">
                  <a:moveTo>
                    <a:pt x="387" y="0"/>
                  </a:moveTo>
                  <a:lnTo>
                    <a:pt x="290" y="39"/>
                  </a:lnTo>
                  <a:lnTo>
                    <a:pt x="213" y="77"/>
                  </a:lnTo>
                  <a:lnTo>
                    <a:pt x="136" y="135"/>
                  </a:lnTo>
                  <a:lnTo>
                    <a:pt x="78" y="213"/>
                  </a:lnTo>
                  <a:lnTo>
                    <a:pt x="39" y="309"/>
                  </a:lnTo>
                  <a:lnTo>
                    <a:pt x="1" y="386"/>
                  </a:lnTo>
                  <a:lnTo>
                    <a:pt x="1" y="502"/>
                  </a:lnTo>
                  <a:lnTo>
                    <a:pt x="1" y="599"/>
                  </a:lnTo>
                  <a:lnTo>
                    <a:pt x="39" y="695"/>
                  </a:lnTo>
                  <a:lnTo>
                    <a:pt x="78" y="772"/>
                  </a:lnTo>
                  <a:lnTo>
                    <a:pt x="136" y="850"/>
                  </a:lnTo>
                  <a:lnTo>
                    <a:pt x="213" y="907"/>
                  </a:lnTo>
                  <a:lnTo>
                    <a:pt x="290" y="965"/>
                  </a:lnTo>
                  <a:lnTo>
                    <a:pt x="387" y="985"/>
                  </a:lnTo>
                  <a:lnTo>
                    <a:pt x="503" y="1004"/>
                  </a:lnTo>
                  <a:lnTo>
                    <a:pt x="599" y="985"/>
                  </a:lnTo>
                  <a:lnTo>
                    <a:pt x="696" y="965"/>
                  </a:lnTo>
                  <a:lnTo>
                    <a:pt x="773" y="907"/>
                  </a:lnTo>
                  <a:lnTo>
                    <a:pt x="850" y="850"/>
                  </a:lnTo>
                  <a:lnTo>
                    <a:pt x="908" y="772"/>
                  </a:lnTo>
                  <a:lnTo>
                    <a:pt x="966" y="695"/>
                  </a:lnTo>
                  <a:lnTo>
                    <a:pt x="985" y="599"/>
                  </a:lnTo>
                  <a:lnTo>
                    <a:pt x="1004" y="502"/>
                  </a:lnTo>
                  <a:lnTo>
                    <a:pt x="985" y="386"/>
                  </a:lnTo>
                  <a:lnTo>
                    <a:pt x="966" y="309"/>
                  </a:lnTo>
                  <a:lnTo>
                    <a:pt x="908" y="213"/>
                  </a:lnTo>
                  <a:lnTo>
                    <a:pt x="850" y="135"/>
                  </a:lnTo>
                  <a:lnTo>
                    <a:pt x="773" y="77"/>
                  </a:lnTo>
                  <a:lnTo>
                    <a:pt x="696" y="39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35"/>
            <p:cNvSpPr/>
            <p:nvPr/>
          </p:nvSpPr>
          <p:spPr>
            <a:xfrm>
              <a:off x="2488350" y="640050"/>
              <a:ext cx="21275" cy="49250"/>
            </a:xfrm>
            <a:custGeom>
              <a:avLst/>
              <a:gdLst/>
              <a:ahLst/>
              <a:cxnLst/>
              <a:rect l="l" t="t" r="r" b="b"/>
              <a:pathLst>
                <a:path w="851" h="1970" extrusionOk="0">
                  <a:moveTo>
                    <a:pt x="136" y="1"/>
                  </a:moveTo>
                  <a:lnTo>
                    <a:pt x="97" y="20"/>
                  </a:lnTo>
                  <a:lnTo>
                    <a:pt x="59" y="39"/>
                  </a:lnTo>
                  <a:lnTo>
                    <a:pt x="20" y="97"/>
                  </a:lnTo>
                  <a:lnTo>
                    <a:pt x="1" y="174"/>
                  </a:lnTo>
                  <a:lnTo>
                    <a:pt x="1" y="309"/>
                  </a:lnTo>
                  <a:lnTo>
                    <a:pt x="1" y="445"/>
                  </a:lnTo>
                  <a:lnTo>
                    <a:pt x="39" y="580"/>
                  </a:lnTo>
                  <a:lnTo>
                    <a:pt x="78" y="695"/>
                  </a:lnTo>
                  <a:lnTo>
                    <a:pt x="175" y="966"/>
                  </a:lnTo>
                  <a:lnTo>
                    <a:pt x="310" y="1197"/>
                  </a:lnTo>
                  <a:lnTo>
                    <a:pt x="638" y="1854"/>
                  </a:lnTo>
                  <a:lnTo>
                    <a:pt x="696" y="1950"/>
                  </a:lnTo>
                  <a:lnTo>
                    <a:pt x="754" y="1969"/>
                  </a:lnTo>
                  <a:lnTo>
                    <a:pt x="792" y="1969"/>
                  </a:lnTo>
                  <a:lnTo>
                    <a:pt x="831" y="1931"/>
                  </a:lnTo>
                  <a:lnTo>
                    <a:pt x="850" y="1892"/>
                  </a:lnTo>
                  <a:lnTo>
                    <a:pt x="696" y="1217"/>
                  </a:lnTo>
                  <a:lnTo>
                    <a:pt x="522" y="560"/>
                  </a:lnTo>
                  <a:lnTo>
                    <a:pt x="464" y="367"/>
                  </a:lnTo>
                  <a:lnTo>
                    <a:pt x="368" y="174"/>
                  </a:lnTo>
                  <a:lnTo>
                    <a:pt x="310" y="97"/>
                  </a:lnTo>
                  <a:lnTo>
                    <a:pt x="232" y="39"/>
                  </a:lnTo>
                  <a:lnTo>
                    <a:pt x="194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35"/>
            <p:cNvSpPr/>
            <p:nvPr/>
          </p:nvSpPr>
          <p:spPr>
            <a:xfrm>
              <a:off x="2507175" y="688300"/>
              <a:ext cx="21750" cy="48775"/>
            </a:xfrm>
            <a:custGeom>
              <a:avLst/>
              <a:gdLst/>
              <a:ahLst/>
              <a:cxnLst/>
              <a:rect l="l" t="t" r="r" b="b"/>
              <a:pathLst>
                <a:path w="870" h="1951" extrusionOk="0">
                  <a:moveTo>
                    <a:pt x="39" y="1"/>
                  </a:moveTo>
                  <a:lnTo>
                    <a:pt x="1" y="39"/>
                  </a:lnTo>
                  <a:lnTo>
                    <a:pt x="1" y="97"/>
                  </a:lnTo>
                  <a:lnTo>
                    <a:pt x="155" y="753"/>
                  </a:lnTo>
                  <a:lnTo>
                    <a:pt x="329" y="1410"/>
                  </a:lnTo>
                  <a:lnTo>
                    <a:pt x="406" y="1603"/>
                  </a:lnTo>
                  <a:lnTo>
                    <a:pt x="483" y="1796"/>
                  </a:lnTo>
                  <a:lnTo>
                    <a:pt x="541" y="1873"/>
                  </a:lnTo>
                  <a:lnTo>
                    <a:pt x="618" y="1931"/>
                  </a:lnTo>
                  <a:lnTo>
                    <a:pt x="676" y="1950"/>
                  </a:lnTo>
                  <a:lnTo>
                    <a:pt x="773" y="1950"/>
                  </a:lnTo>
                  <a:lnTo>
                    <a:pt x="811" y="1912"/>
                  </a:lnTo>
                  <a:lnTo>
                    <a:pt x="850" y="1854"/>
                  </a:lnTo>
                  <a:lnTo>
                    <a:pt x="869" y="1796"/>
                  </a:lnTo>
                  <a:lnTo>
                    <a:pt x="869" y="1661"/>
                  </a:lnTo>
                  <a:lnTo>
                    <a:pt x="850" y="1526"/>
                  </a:lnTo>
                  <a:lnTo>
                    <a:pt x="830" y="1390"/>
                  </a:lnTo>
                  <a:lnTo>
                    <a:pt x="773" y="1255"/>
                  </a:lnTo>
                  <a:lnTo>
                    <a:pt x="676" y="1004"/>
                  </a:lnTo>
                  <a:lnTo>
                    <a:pt x="541" y="773"/>
                  </a:lnTo>
                  <a:lnTo>
                    <a:pt x="194" y="136"/>
                  </a:lnTo>
                  <a:lnTo>
                    <a:pt x="136" y="39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35"/>
            <p:cNvSpPr/>
            <p:nvPr/>
          </p:nvSpPr>
          <p:spPr>
            <a:xfrm>
              <a:off x="2506200" y="638125"/>
              <a:ext cx="15950" cy="51175"/>
            </a:xfrm>
            <a:custGeom>
              <a:avLst/>
              <a:gdLst/>
              <a:ahLst/>
              <a:cxnLst/>
              <a:rect l="l" t="t" r="r" b="b"/>
              <a:pathLst>
                <a:path w="638" h="2047" extrusionOk="0">
                  <a:moveTo>
                    <a:pt x="426" y="0"/>
                  </a:moveTo>
                  <a:lnTo>
                    <a:pt x="368" y="39"/>
                  </a:lnTo>
                  <a:lnTo>
                    <a:pt x="310" y="97"/>
                  </a:lnTo>
                  <a:lnTo>
                    <a:pt x="252" y="213"/>
                  </a:lnTo>
                  <a:lnTo>
                    <a:pt x="194" y="329"/>
                  </a:lnTo>
                  <a:lnTo>
                    <a:pt x="136" y="444"/>
                  </a:lnTo>
                  <a:lnTo>
                    <a:pt x="117" y="579"/>
                  </a:lnTo>
                  <a:lnTo>
                    <a:pt x="59" y="850"/>
                  </a:lnTo>
                  <a:lnTo>
                    <a:pt x="40" y="1120"/>
                  </a:lnTo>
                  <a:lnTo>
                    <a:pt x="1" y="1853"/>
                  </a:lnTo>
                  <a:lnTo>
                    <a:pt x="1" y="1969"/>
                  </a:lnTo>
                  <a:lnTo>
                    <a:pt x="20" y="2008"/>
                  </a:lnTo>
                  <a:lnTo>
                    <a:pt x="78" y="2046"/>
                  </a:lnTo>
                  <a:lnTo>
                    <a:pt x="117" y="2027"/>
                  </a:lnTo>
                  <a:lnTo>
                    <a:pt x="155" y="1988"/>
                  </a:lnTo>
                  <a:lnTo>
                    <a:pt x="387" y="1352"/>
                  </a:lnTo>
                  <a:lnTo>
                    <a:pt x="580" y="695"/>
                  </a:lnTo>
                  <a:lnTo>
                    <a:pt x="619" y="483"/>
                  </a:lnTo>
                  <a:lnTo>
                    <a:pt x="638" y="290"/>
                  </a:lnTo>
                  <a:lnTo>
                    <a:pt x="619" y="193"/>
                  </a:lnTo>
                  <a:lnTo>
                    <a:pt x="599" y="97"/>
                  </a:lnTo>
                  <a:lnTo>
                    <a:pt x="561" y="58"/>
                  </a:lnTo>
                  <a:lnTo>
                    <a:pt x="522" y="20"/>
                  </a:lnTo>
                  <a:lnTo>
                    <a:pt x="4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35"/>
            <p:cNvSpPr/>
            <p:nvPr/>
          </p:nvSpPr>
          <p:spPr>
            <a:xfrm>
              <a:off x="2495125" y="688300"/>
              <a:ext cx="14975" cy="51175"/>
            </a:xfrm>
            <a:custGeom>
              <a:avLst/>
              <a:gdLst/>
              <a:ahLst/>
              <a:cxnLst/>
              <a:rect l="l" t="t" r="r" b="b"/>
              <a:pathLst>
                <a:path w="599" h="2047" extrusionOk="0">
                  <a:moveTo>
                    <a:pt x="483" y="1"/>
                  </a:moveTo>
                  <a:lnTo>
                    <a:pt x="444" y="59"/>
                  </a:lnTo>
                  <a:lnTo>
                    <a:pt x="232" y="696"/>
                  </a:lnTo>
                  <a:lnTo>
                    <a:pt x="39" y="1352"/>
                  </a:lnTo>
                  <a:lnTo>
                    <a:pt x="0" y="1564"/>
                  </a:lnTo>
                  <a:lnTo>
                    <a:pt x="0" y="1757"/>
                  </a:lnTo>
                  <a:lnTo>
                    <a:pt x="0" y="1854"/>
                  </a:lnTo>
                  <a:lnTo>
                    <a:pt x="39" y="1950"/>
                  </a:lnTo>
                  <a:lnTo>
                    <a:pt x="77" y="1989"/>
                  </a:lnTo>
                  <a:lnTo>
                    <a:pt x="116" y="2027"/>
                  </a:lnTo>
                  <a:lnTo>
                    <a:pt x="154" y="2047"/>
                  </a:lnTo>
                  <a:lnTo>
                    <a:pt x="212" y="2027"/>
                  </a:lnTo>
                  <a:lnTo>
                    <a:pt x="270" y="2008"/>
                  </a:lnTo>
                  <a:lnTo>
                    <a:pt x="309" y="1950"/>
                  </a:lnTo>
                  <a:lnTo>
                    <a:pt x="386" y="1834"/>
                  </a:lnTo>
                  <a:lnTo>
                    <a:pt x="444" y="1719"/>
                  </a:lnTo>
                  <a:lnTo>
                    <a:pt x="483" y="1583"/>
                  </a:lnTo>
                  <a:lnTo>
                    <a:pt x="521" y="1448"/>
                  </a:lnTo>
                  <a:lnTo>
                    <a:pt x="560" y="1178"/>
                  </a:lnTo>
                  <a:lnTo>
                    <a:pt x="579" y="908"/>
                  </a:lnTo>
                  <a:lnTo>
                    <a:pt x="598" y="194"/>
                  </a:lnTo>
                  <a:lnTo>
                    <a:pt x="598" y="78"/>
                  </a:lnTo>
                  <a:lnTo>
                    <a:pt x="579" y="20"/>
                  </a:lnTo>
                  <a:lnTo>
                    <a:pt x="5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35"/>
            <p:cNvSpPr/>
            <p:nvPr/>
          </p:nvSpPr>
          <p:spPr>
            <a:xfrm>
              <a:off x="2507175" y="648250"/>
              <a:ext cx="35250" cy="41050"/>
            </a:xfrm>
            <a:custGeom>
              <a:avLst/>
              <a:gdLst/>
              <a:ahLst/>
              <a:cxnLst/>
              <a:rect l="l" t="t" r="r" b="b"/>
              <a:pathLst>
                <a:path w="1410" h="1642" extrusionOk="0">
                  <a:moveTo>
                    <a:pt x="1236" y="1"/>
                  </a:moveTo>
                  <a:lnTo>
                    <a:pt x="1159" y="20"/>
                  </a:lnTo>
                  <a:lnTo>
                    <a:pt x="1043" y="97"/>
                  </a:lnTo>
                  <a:lnTo>
                    <a:pt x="946" y="174"/>
                  </a:lnTo>
                  <a:lnTo>
                    <a:pt x="850" y="252"/>
                  </a:lnTo>
                  <a:lnTo>
                    <a:pt x="753" y="348"/>
                  </a:lnTo>
                  <a:lnTo>
                    <a:pt x="580" y="580"/>
                  </a:lnTo>
                  <a:lnTo>
                    <a:pt x="444" y="811"/>
                  </a:lnTo>
                  <a:lnTo>
                    <a:pt x="58" y="1429"/>
                  </a:lnTo>
                  <a:lnTo>
                    <a:pt x="1" y="1526"/>
                  </a:lnTo>
                  <a:lnTo>
                    <a:pt x="1" y="1583"/>
                  </a:lnTo>
                  <a:lnTo>
                    <a:pt x="20" y="1622"/>
                  </a:lnTo>
                  <a:lnTo>
                    <a:pt x="78" y="1641"/>
                  </a:lnTo>
                  <a:lnTo>
                    <a:pt x="116" y="1622"/>
                  </a:lnTo>
                  <a:lnTo>
                    <a:pt x="637" y="1159"/>
                  </a:lnTo>
                  <a:lnTo>
                    <a:pt x="1120" y="676"/>
                  </a:lnTo>
                  <a:lnTo>
                    <a:pt x="1236" y="522"/>
                  </a:lnTo>
                  <a:lnTo>
                    <a:pt x="1352" y="348"/>
                  </a:lnTo>
                  <a:lnTo>
                    <a:pt x="1390" y="252"/>
                  </a:lnTo>
                  <a:lnTo>
                    <a:pt x="1410" y="155"/>
                  </a:lnTo>
                  <a:lnTo>
                    <a:pt x="1410" y="97"/>
                  </a:lnTo>
                  <a:lnTo>
                    <a:pt x="1390" y="59"/>
                  </a:lnTo>
                  <a:lnTo>
                    <a:pt x="1352" y="20"/>
                  </a:lnTo>
                  <a:lnTo>
                    <a:pt x="13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35"/>
            <p:cNvSpPr/>
            <p:nvPr/>
          </p:nvSpPr>
          <p:spPr>
            <a:xfrm>
              <a:off x="2474375" y="687825"/>
              <a:ext cx="34750" cy="41525"/>
            </a:xfrm>
            <a:custGeom>
              <a:avLst/>
              <a:gdLst/>
              <a:ahLst/>
              <a:cxnLst/>
              <a:rect l="l" t="t" r="r" b="b"/>
              <a:pathLst>
                <a:path w="1390" h="1661" extrusionOk="0">
                  <a:moveTo>
                    <a:pt x="1313" y="0"/>
                  </a:moveTo>
                  <a:lnTo>
                    <a:pt x="1274" y="20"/>
                  </a:lnTo>
                  <a:lnTo>
                    <a:pt x="772" y="502"/>
                  </a:lnTo>
                  <a:lnTo>
                    <a:pt x="309" y="985"/>
                  </a:lnTo>
                  <a:lnTo>
                    <a:pt x="174" y="1139"/>
                  </a:lnTo>
                  <a:lnTo>
                    <a:pt x="58" y="1313"/>
                  </a:lnTo>
                  <a:lnTo>
                    <a:pt x="19" y="1409"/>
                  </a:lnTo>
                  <a:lnTo>
                    <a:pt x="0" y="1506"/>
                  </a:lnTo>
                  <a:lnTo>
                    <a:pt x="19" y="1564"/>
                  </a:lnTo>
                  <a:lnTo>
                    <a:pt x="39" y="1602"/>
                  </a:lnTo>
                  <a:lnTo>
                    <a:pt x="77" y="1641"/>
                  </a:lnTo>
                  <a:lnTo>
                    <a:pt x="116" y="1660"/>
                  </a:lnTo>
                  <a:lnTo>
                    <a:pt x="193" y="1660"/>
                  </a:lnTo>
                  <a:lnTo>
                    <a:pt x="251" y="1641"/>
                  </a:lnTo>
                  <a:lnTo>
                    <a:pt x="367" y="1564"/>
                  </a:lnTo>
                  <a:lnTo>
                    <a:pt x="483" y="1487"/>
                  </a:lnTo>
                  <a:lnTo>
                    <a:pt x="579" y="1390"/>
                  </a:lnTo>
                  <a:lnTo>
                    <a:pt x="676" y="1294"/>
                  </a:lnTo>
                  <a:lnTo>
                    <a:pt x="830" y="1081"/>
                  </a:lnTo>
                  <a:lnTo>
                    <a:pt x="965" y="830"/>
                  </a:lnTo>
                  <a:lnTo>
                    <a:pt x="1351" y="213"/>
                  </a:lnTo>
                  <a:lnTo>
                    <a:pt x="1390" y="116"/>
                  </a:lnTo>
                  <a:lnTo>
                    <a:pt x="1390" y="58"/>
                  </a:lnTo>
                  <a:lnTo>
                    <a:pt x="1370" y="20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35"/>
            <p:cNvSpPr/>
            <p:nvPr/>
          </p:nvSpPr>
          <p:spPr>
            <a:xfrm>
              <a:off x="2507650" y="666600"/>
              <a:ext cx="48775" cy="23175"/>
            </a:xfrm>
            <a:custGeom>
              <a:avLst/>
              <a:gdLst/>
              <a:ahLst/>
              <a:cxnLst/>
              <a:rect l="l" t="t" r="r" b="b"/>
              <a:pathLst>
                <a:path w="1951" h="927" extrusionOk="0">
                  <a:moveTo>
                    <a:pt x="1641" y="0"/>
                  </a:moveTo>
                  <a:lnTo>
                    <a:pt x="1506" y="20"/>
                  </a:lnTo>
                  <a:lnTo>
                    <a:pt x="1371" y="58"/>
                  </a:lnTo>
                  <a:lnTo>
                    <a:pt x="1255" y="97"/>
                  </a:lnTo>
                  <a:lnTo>
                    <a:pt x="1004" y="213"/>
                  </a:lnTo>
                  <a:lnTo>
                    <a:pt x="754" y="348"/>
                  </a:lnTo>
                  <a:lnTo>
                    <a:pt x="136" y="714"/>
                  </a:lnTo>
                  <a:lnTo>
                    <a:pt x="39" y="772"/>
                  </a:lnTo>
                  <a:lnTo>
                    <a:pt x="1" y="830"/>
                  </a:lnTo>
                  <a:lnTo>
                    <a:pt x="20" y="869"/>
                  </a:lnTo>
                  <a:lnTo>
                    <a:pt x="39" y="907"/>
                  </a:lnTo>
                  <a:lnTo>
                    <a:pt x="97" y="927"/>
                  </a:lnTo>
                  <a:lnTo>
                    <a:pt x="754" y="753"/>
                  </a:lnTo>
                  <a:lnTo>
                    <a:pt x="1410" y="560"/>
                  </a:lnTo>
                  <a:lnTo>
                    <a:pt x="1603" y="483"/>
                  </a:lnTo>
                  <a:lnTo>
                    <a:pt x="1777" y="386"/>
                  </a:lnTo>
                  <a:lnTo>
                    <a:pt x="1873" y="309"/>
                  </a:lnTo>
                  <a:lnTo>
                    <a:pt x="1931" y="232"/>
                  </a:lnTo>
                  <a:lnTo>
                    <a:pt x="1950" y="193"/>
                  </a:lnTo>
                  <a:lnTo>
                    <a:pt x="1950" y="135"/>
                  </a:lnTo>
                  <a:lnTo>
                    <a:pt x="1931" y="97"/>
                  </a:lnTo>
                  <a:lnTo>
                    <a:pt x="1912" y="58"/>
                  </a:lnTo>
                  <a:lnTo>
                    <a:pt x="1834" y="20"/>
                  </a:lnTo>
                  <a:lnTo>
                    <a:pt x="1777" y="20"/>
                  </a:lnTo>
                  <a:lnTo>
                    <a:pt x="16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35"/>
            <p:cNvSpPr/>
            <p:nvPr/>
          </p:nvSpPr>
          <p:spPr>
            <a:xfrm>
              <a:off x="2460850" y="687350"/>
              <a:ext cx="48275" cy="23175"/>
            </a:xfrm>
            <a:custGeom>
              <a:avLst/>
              <a:gdLst/>
              <a:ahLst/>
              <a:cxnLst/>
              <a:rect l="l" t="t" r="r" b="b"/>
              <a:pathLst>
                <a:path w="1931" h="927" extrusionOk="0">
                  <a:moveTo>
                    <a:pt x="1834" y="0"/>
                  </a:moveTo>
                  <a:lnTo>
                    <a:pt x="1178" y="174"/>
                  </a:lnTo>
                  <a:lnTo>
                    <a:pt x="522" y="386"/>
                  </a:lnTo>
                  <a:lnTo>
                    <a:pt x="329" y="463"/>
                  </a:lnTo>
                  <a:lnTo>
                    <a:pt x="155" y="560"/>
                  </a:lnTo>
                  <a:lnTo>
                    <a:pt x="78" y="637"/>
                  </a:lnTo>
                  <a:lnTo>
                    <a:pt x="20" y="714"/>
                  </a:lnTo>
                  <a:lnTo>
                    <a:pt x="1" y="753"/>
                  </a:lnTo>
                  <a:lnTo>
                    <a:pt x="1" y="811"/>
                  </a:lnTo>
                  <a:lnTo>
                    <a:pt x="20" y="849"/>
                  </a:lnTo>
                  <a:lnTo>
                    <a:pt x="39" y="888"/>
                  </a:lnTo>
                  <a:lnTo>
                    <a:pt x="97" y="927"/>
                  </a:lnTo>
                  <a:lnTo>
                    <a:pt x="309" y="927"/>
                  </a:lnTo>
                  <a:lnTo>
                    <a:pt x="445" y="907"/>
                  </a:lnTo>
                  <a:lnTo>
                    <a:pt x="560" y="888"/>
                  </a:lnTo>
                  <a:lnTo>
                    <a:pt x="695" y="830"/>
                  </a:lnTo>
                  <a:lnTo>
                    <a:pt x="946" y="714"/>
                  </a:lnTo>
                  <a:lnTo>
                    <a:pt x="1178" y="579"/>
                  </a:lnTo>
                  <a:lnTo>
                    <a:pt x="1796" y="193"/>
                  </a:lnTo>
                  <a:lnTo>
                    <a:pt x="1892" y="135"/>
                  </a:lnTo>
                  <a:lnTo>
                    <a:pt x="1931" y="97"/>
                  </a:lnTo>
                  <a:lnTo>
                    <a:pt x="1911" y="39"/>
                  </a:lnTo>
                  <a:lnTo>
                    <a:pt x="18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35"/>
            <p:cNvSpPr/>
            <p:nvPr/>
          </p:nvSpPr>
          <p:spPr>
            <a:xfrm>
              <a:off x="2508150" y="685400"/>
              <a:ext cx="51650" cy="13075"/>
            </a:xfrm>
            <a:custGeom>
              <a:avLst/>
              <a:gdLst/>
              <a:ahLst/>
              <a:cxnLst/>
              <a:rect l="l" t="t" r="r" b="b"/>
              <a:pathLst>
                <a:path w="2066" h="523" extrusionOk="0">
                  <a:moveTo>
                    <a:pt x="907" y="1"/>
                  </a:moveTo>
                  <a:lnTo>
                    <a:pt x="174" y="20"/>
                  </a:lnTo>
                  <a:lnTo>
                    <a:pt x="58" y="40"/>
                  </a:lnTo>
                  <a:lnTo>
                    <a:pt x="19" y="59"/>
                  </a:lnTo>
                  <a:lnTo>
                    <a:pt x="0" y="117"/>
                  </a:lnTo>
                  <a:lnTo>
                    <a:pt x="19" y="155"/>
                  </a:lnTo>
                  <a:lnTo>
                    <a:pt x="58" y="194"/>
                  </a:lnTo>
                  <a:lnTo>
                    <a:pt x="714" y="348"/>
                  </a:lnTo>
                  <a:lnTo>
                    <a:pt x="1390" y="503"/>
                  </a:lnTo>
                  <a:lnTo>
                    <a:pt x="1583" y="522"/>
                  </a:lnTo>
                  <a:lnTo>
                    <a:pt x="1795" y="522"/>
                  </a:lnTo>
                  <a:lnTo>
                    <a:pt x="1892" y="503"/>
                  </a:lnTo>
                  <a:lnTo>
                    <a:pt x="1988" y="464"/>
                  </a:lnTo>
                  <a:lnTo>
                    <a:pt x="2027" y="426"/>
                  </a:lnTo>
                  <a:lnTo>
                    <a:pt x="2046" y="387"/>
                  </a:lnTo>
                  <a:lnTo>
                    <a:pt x="2065" y="329"/>
                  </a:lnTo>
                  <a:lnTo>
                    <a:pt x="2046" y="290"/>
                  </a:lnTo>
                  <a:lnTo>
                    <a:pt x="2007" y="233"/>
                  </a:lnTo>
                  <a:lnTo>
                    <a:pt x="1969" y="194"/>
                  </a:lnTo>
                  <a:lnTo>
                    <a:pt x="1834" y="117"/>
                  </a:lnTo>
                  <a:lnTo>
                    <a:pt x="1718" y="78"/>
                  </a:lnTo>
                  <a:lnTo>
                    <a:pt x="1583" y="40"/>
                  </a:lnTo>
                  <a:lnTo>
                    <a:pt x="1448" y="20"/>
                  </a:lnTo>
                  <a:lnTo>
                    <a:pt x="11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35"/>
            <p:cNvSpPr/>
            <p:nvPr/>
          </p:nvSpPr>
          <p:spPr>
            <a:xfrm>
              <a:off x="2457475" y="679150"/>
              <a:ext cx="51650" cy="12550"/>
            </a:xfrm>
            <a:custGeom>
              <a:avLst/>
              <a:gdLst/>
              <a:ahLst/>
              <a:cxnLst/>
              <a:rect l="l" t="t" r="r" b="b"/>
              <a:pathLst>
                <a:path w="2066" h="502" extrusionOk="0">
                  <a:moveTo>
                    <a:pt x="251" y="0"/>
                  </a:moveTo>
                  <a:lnTo>
                    <a:pt x="155" y="19"/>
                  </a:lnTo>
                  <a:lnTo>
                    <a:pt x="58" y="58"/>
                  </a:lnTo>
                  <a:lnTo>
                    <a:pt x="39" y="97"/>
                  </a:lnTo>
                  <a:lnTo>
                    <a:pt x="1" y="135"/>
                  </a:lnTo>
                  <a:lnTo>
                    <a:pt x="1" y="193"/>
                  </a:lnTo>
                  <a:lnTo>
                    <a:pt x="1" y="232"/>
                  </a:lnTo>
                  <a:lnTo>
                    <a:pt x="39" y="290"/>
                  </a:lnTo>
                  <a:lnTo>
                    <a:pt x="97" y="328"/>
                  </a:lnTo>
                  <a:lnTo>
                    <a:pt x="213" y="405"/>
                  </a:lnTo>
                  <a:lnTo>
                    <a:pt x="348" y="444"/>
                  </a:lnTo>
                  <a:lnTo>
                    <a:pt x="483" y="483"/>
                  </a:lnTo>
                  <a:lnTo>
                    <a:pt x="599" y="502"/>
                  </a:lnTo>
                  <a:lnTo>
                    <a:pt x="1159" y="502"/>
                  </a:lnTo>
                  <a:lnTo>
                    <a:pt x="1873" y="463"/>
                  </a:lnTo>
                  <a:lnTo>
                    <a:pt x="1989" y="444"/>
                  </a:lnTo>
                  <a:lnTo>
                    <a:pt x="2046" y="425"/>
                  </a:lnTo>
                  <a:lnTo>
                    <a:pt x="2066" y="367"/>
                  </a:lnTo>
                  <a:lnTo>
                    <a:pt x="2046" y="328"/>
                  </a:lnTo>
                  <a:lnTo>
                    <a:pt x="2008" y="290"/>
                  </a:lnTo>
                  <a:lnTo>
                    <a:pt x="1332" y="135"/>
                  </a:lnTo>
                  <a:lnTo>
                    <a:pt x="657" y="19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35"/>
            <p:cNvSpPr/>
            <p:nvPr/>
          </p:nvSpPr>
          <p:spPr>
            <a:xfrm>
              <a:off x="2508150" y="687350"/>
              <a:ext cx="41525" cy="34750"/>
            </a:xfrm>
            <a:custGeom>
              <a:avLst/>
              <a:gdLst/>
              <a:ahLst/>
              <a:cxnLst/>
              <a:rect l="l" t="t" r="r" b="b"/>
              <a:pathLst>
                <a:path w="1661" h="1390" extrusionOk="0">
                  <a:moveTo>
                    <a:pt x="58" y="0"/>
                  </a:moveTo>
                  <a:lnTo>
                    <a:pt x="19" y="19"/>
                  </a:lnTo>
                  <a:lnTo>
                    <a:pt x="0" y="77"/>
                  </a:lnTo>
                  <a:lnTo>
                    <a:pt x="19" y="135"/>
                  </a:lnTo>
                  <a:lnTo>
                    <a:pt x="483" y="618"/>
                  </a:lnTo>
                  <a:lnTo>
                    <a:pt x="984" y="1100"/>
                  </a:lnTo>
                  <a:lnTo>
                    <a:pt x="1139" y="1235"/>
                  </a:lnTo>
                  <a:lnTo>
                    <a:pt x="1313" y="1332"/>
                  </a:lnTo>
                  <a:lnTo>
                    <a:pt x="1409" y="1371"/>
                  </a:lnTo>
                  <a:lnTo>
                    <a:pt x="1506" y="1390"/>
                  </a:lnTo>
                  <a:lnTo>
                    <a:pt x="1544" y="1390"/>
                  </a:lnTo>
                  <a:lnTo>
                    <a:pt x="1602" y="1351"/>
                  </a:lnTo>
                  <a:lnTo>
                    <a:pt x="1641" y="1332"/>
                  </a:lnTo>
                  <a:lnTo>
                    <a:pt x="1660" y="1274"/>
                  </a:lnTo>
                  <a:lnTo>
                    <a:pt x="1660" y="1216"/>
                  </a:lnTo>
                  <a:lnTo>
                    <a:pt x="1621" y="1139"/>
                  </a:lnTo>
                  <a:lnTo>
                    <a:pt x="1564" y="1023"/>
                  </a:lnTo>
                  <a:lnTo>
                    <a:pt x="1486" y="927"/>
                  </a:lnTo>
                  <a:lnTo>
                    <a:pt x="1390" y="830"/>
                  </a:lnTo>
                  <a:lnTo>
                    <a:pt x="1293" y="734"/>
                  </a:lnTo>
                  <a:lnTo>
                    <a:pt x="1062" y="579"/>
                  </a:lnTo>
                  <a:lnTo>
                    <a:pt x="830" y="425"/>
                  </a:lnTo>
                  <a:lnTo>
                    <a:pt x="212" y="58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35"/>
            <p:cNvSpPr/>
            <p:nvPr/>
          </p:nvSpPr>
          <p:spPr>
            <a:xfrm>
              <a:off x="2467600" y="655500"/>
              <a:ext cx="42025" cy="34275"/>
            </a:xfrm>
            <a:custGeom>
              <a:avLst/>
              <a:gdLst/>
              <a:ahLst/>
              <a:cxnLst/>
              <a:rect l="l" t="t" r="r" b="b"/>
              <a:pathLst>
                <a:path w="1681" h="1371" extrusionOk="0">
                  <a:moveTo>
                    <a:pt x="97" y="0"/>
                  </a:moveTo>
                  <a:lnTo>
                    <a:pt x="59" y="39"/>
                  </a:lnTo>
                  <a:lnTo>
                    <a:pt x="20" y="58"/>
                  </a:lnTo>
                  <a:lnTo>
                    <a:pt x="1" y="116"/>
                  </a:lnTo>
                  <a:lnTo>
                    <a:pt x="1" y="174"/>
                  </a:lnTo>
                  <a:lnTo>
                    <a:pt x="20" y="251"/>
                  </a:lnTo>
                  <a:lnTo>
                    <a:pt x="97" y="367"/>
                  </a:lnTo>
                  <a:lnTo>
                    <a:pt x="175" y="464"/>
                  </a:lnTo>
                  <a:lnTo>
                    <a:pt x="271" y="560"/>
                  </a:lnTo>
                  <a:lnTo>
                    <a:pt x="368" y="657"/>
                  </a:lnTo>
                  <a:lnTo>
                    <a:pt x="599" y="811"/>
                  </a:lnTo>
                  <a:lnTo>
                    <a:pt x="831" y="946"/>
                  </a:lnTo>
                  <a:lnTo>
                    <a:pt x="1468" y="1313"/>
                  </a:lnTo>
                  <a:lnTo>
                    <a:pt x="1564" y="1351"/>
                  </a:lnTo>
                  <a:lnTo>
                    <a:pt x="1622" y="1371"/>
                  </a:lnTo>
                  <a:lnTo>
                    <a:pt x="1661" y="1332"/>
                  </a:lnTo>
                  <a:lnTo>
                    <a:pt x="1680" y="1293"/>
                  </a:lnTo>
                  <a:lnTo>
                    <a:pt x="1641" y="1236"/>
                  </a:lnTo>
                  <a:lnTo>
                    <a:pt x="1178" y="753"/>
                  </a:lnTo>
                  <a:lnTo>
                    <a:pt x="676" y="290"/>
                  </a:lnTo>
                  <a:lnTo>
                    <a:pt x="522" y="155"/>
                  </a:lnTo>
                  <a:lnTo>
                    <a:pt x="329" y="58"/>
                  </a:lnTo>
                  <a:lnTo>
                    <a:pt x="252" y="2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35"/>
            <p:cNvSpPr/>
            <p:nvPr/>
          </p:nvSpPr>
          <p:spPr>
            <a:xfrm>
              <a:off x="2499450" y="681075"/>
              <a:ext cx="18375" cy="18350"/>
            </a:xfrm>
            <a:custGeom>
              <a:avLst/>
              <a:gdLst/>
              <a:ahLst/>
              <a:cxnLst/>
              <a:rect l="l" t="t" r="r" b="b"/>
              <a:pathLst>
                <a:path w="735" h="734" extrusionOk="0">
                  <a:moveTo>
                    <a:pt x="290" y="0"/>
                  </a:moveTo>
                  <a:lnTo>
                    <a:pt x="232" y="20"/>
                  </a:lnTo>
                  <a:lnTo>
                    <a:pt x="174" y="58"/>
                  </a:lnTo>
                  <a:lnTo>
                    <a:pt x="117" y="97"/>
                  </a:lnTo>
                  <a:lnTo>
                    <a:pt x="59" y="155"/>
                  </a:lnTo>
                  <a:lnTo>
                    <a:pt x="39" y="232"/>
                  </a:lnTo>
                  <a:lnTo>
                    <a:pt x="1" y="290"/>
                  </a:lnTo>
                  <a:lnTo>
                    <a:pt x="1" y="367"/>
                  </a:lnTo>
                  <a:lnTo>
                    <a:pt x="1" y="444"/>
                  </a:lnTo>
                  <a:lnTo>
                    <a:pt x="39" y="502"/>
                  </a:lnTo>
                  <a:lnTo>
                    <a:pt x="59" y="579"/>
                  </a:lnTo>
                  <a:lnTo>
                    <a:pt x="117" y="637"/>
                  </a:lnTo>
                  <a:lnTo>
                    <a:pt x="174" y="676"/>
                  </a:lnTo>
                  <a:lnTo>
                    <a:pt x="232" y="714"/>
                  </a:lnTo>
                  <a:lnTo>
                    <a:pt x="290" y="734"/>
                  </a:lnTo>
                  <a:lnTo>
                    <a:pt x="445" y="734"/>
                  </a:lnTo>
                  <a:lnTo>
                    <a:pt x="522" y="714"/>
                  </a:lnTo>
                  <a:lnTo>
                    <a:pt x="580" y="676"/>
                  </a:lnTo>
                  <a:lnTo>
                    <a:pt x="638" y="637"/>
                  </a:lnTo>
                  <a:lnTo>
                    <a:pt x="676" y="579"/>
                  </a:lnTo>
                  <a:lnTo>
                    <a:pt x="715" y="502"/>
                  </a:lnTo>
                  <a:lnTo>
                    <a:pt x="734" y="444"/>
                  </a:lnTo>
                  <a:lnTo>
                    <a:pt x="734" y="367"/>
                  </a:lnTo>
                  <a:lnTo>
                    <a:pt x="734" y="290"/>
                  </a:lnTo>
                  <a:lnTo>
                    <a:pt x="715" y="232"/>
                  </a:lnTo>
                  <a:lnTo>
                    <a:pt x="676" y="155"/>
                  </a:lnTo>
                  <a:lnTo>
                    <a:pt x="638" y="97"/>
                  </a:lnTo>
                  <a:lnTo>
                    <a:pt x="580" y="58"/>
                  </a:lnTo>
                  <a:lnTo>
                    <a:pt x="522" y="20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35"/>
            <p:cNvSpPr/>
            <p:nvPr/>
          </p:nvSpPr>
          <p:spPr>
            <a:xfrm>
              <a:off x="2336375" y="686375"/>
              <a:ext cx="28975" cy="28975"/>
            </a:xfrm>
            <a:custGeom>
              <a:avLst/>
              <a:gdLst/>
              <a:ahLst/>
              <a:cxnLst/>
              <a:rect l="l" t="t" r="r" b="b"/>
              <a:pathLst>
                <a:path w="1159" h="1159" extrusionOk="0">
                  <a:moveTo>
                    <a:pt x="463" y="1"/>
                  </a:moveTo>
                  <a:lnTo>
                    <a:pt x="347" y="39"/>
                  </a:lnTo>
                  <a:lnTo>
                    <a:pt x="251" y="97"/>
                  </a:lnTo>
                  <a:lnTo>
                    <a:pt x="154" y="174"/>
                  </a:lnTo>
                  <a:lnTo>
                    <a:pt x="97" y="251"/>
                  </a:lnTo>
                  <a:lnTo>
                    <a:pt x="39" y="348"/>
                  </a:lnTo>
                  <a:lnTo>
                    <a:pt x="0" y="464"/>
                  </a:lnTo>
                  <a:lnTo>
                    <a:pt x="0" y="580"/>
                  </a:lnTo>
                  <a:lnTo>
                    <a:pt x="0" y="695"/>
                  </a:lnTo>
                  <a:lnTo>
                    <a:pt x="39" y="811"/>
                  </a:lnTo>
                  <a:lnTo>
                    <a:pt x="97" y="908"/>
                  </a:lnTo>
                  <a:lnTo>
                    <a:pt x="154" y="985"/>
                  </a:lnTo>
                  <a:lnTo>
                    <a:pt x="251" y="1062"/>
                  </a:lnTo>
                  <a:lnTo>
                    <a:pt x="347" y="1120"/>
                  </a:lnTo>
                  <a:lnTo>
                    <a:pt x="463" y="1159"/>
                  </a:lnTo>
                  <a:lnTo>
                    <a:pt x="695" y="1159"/>
                  </a:lnTo>
                  <a:lnTo>
                    <a:pt x="811" y="1120"/>
                  </a:lnTo>
                  <a:lnTo>
                    <a:pt x="907" y="1062"/>
                  </a:lnTo>
                  <a:lnTo>
                    <a:pt x="984" y="985"/>
                  </a:lnTo>
                  <a:lnTo>
                    <a:pt x="1062" y="908"/>
                  </a:lnTo>
                  <a:lnTo>
                    <a:pt x="1119" y="811"/>
                  </a:lnTo>
                  <a:lnTo>
                    <a:pt x="1158" y="695"/>
                  </a:lnTo>
                  <a:lnTo>
                    <a:pt x="1158" y="580"/>
                  </a:lnTo>
                  <a:lnTo>
                    <a:pt x="1158" y="464"/>
                  </a:lnTo>
                  <a:lnTo>
                    <a:pt x="1119" y="348"/>
                  </a:lnTo>
                  <a:lnTo>
                    <a:pt x="1062" y="251"/>
                  </a:lnTo>
                  <a:lnTo>
                    <a:pt x="984" y="174"/>
                  </a:lnTo>
                  <a:lnTo>
                    <a:pt x="907" y="97"/>
                  </a:lnTo>
                  <a:lnTo>
                    <a:pt x="811" y="39"/>
                  </a:lnTo>
                  <a:lnTo>
                    <a:pt x="6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35"/>
            <p:cNvSpPr/>
            <p:nvPr/>
          </p:nvSpPr>
          <p:spPr>
            <a:xfrm>
              <a:off x="2524550" y="833075"/>
              <a:ext cx="28975" cy="29450"/>
            </a:xfrm>
            <a:custGeom>
              <a:avLst/>
              <a:gdLst/>
              <a:ahLst/>
              <a:cxnLst/>
              <a:rect l="l" t="t" r="r" b="b"/>
              <a:pathLst>
                <a:path w="1159" h="1178" extrusionOk="0">
                  <a:moveTo>
                    <a:pt x="579" y="0"/>
                  </a:moveTo>
                  <a:lnTo>
                    <a:pt x="464" y="19"/>
                  </a:lnTo>
                  <a:lnTo>
                    <a:pt x="348" y="58"/>
                  </a:lnTo>
                  <a:lnTo>
                    <a:pt x="251" y="97"/>
                  </a:lnTo>
                  <a:lnTo>
                    <a:pt x="174" y="174"/>
                  </a:lnTo>
                  <a:lnTo>
                    <a:pt x="97" y="270"/>
                  </a:lnTo>
                  <a:lnTo>
                    <a:pt x="39" y="367"/>
                  </a:lnTo>
                  <a:lnTo>
                    <a:pt x="0" y="463"/>
                  </a:lnTo>
                  <a:lnTo>
                    <a:pt x="0" y="598"/>
                  </a:lnTo>
                  <a:lnTo>
                    <a:pt x="0" y="714"/>
                  </a:lnTo>
                  <a:lnTo>
                    <a:pt x="39" y="811"/>
                  </a:lnTo>
                  <a:lnTo>
                    <a:pt x="97" y="907"/>
                  </a:lnTo>
                  <a:lnTo>
                    <a:pt x="174" y="1004"/>
                  </a:lnTo>
                  <a:lnTo>
                    <a:pt x="251" y="1081"/>
                  </a:lnTo>
                  <a:lnTo>
                    <a:pt x="348" y="1119"/>
                  </a:lnTo>
                  <a:lnTo>
                    <a:pt x="464" y="1158"/>
                  </a:lnTo>
                  <a:lnTo>
                    <a:pt x="579" y="1177"/>
                  </a:lnTo>
                  <a:lnTo>
                    <a:pt x="695" y="1158"/>
                  </a:lnTo>
                  <a:lnTo>
                    <a:pt x="811" y="1119"/>
                  </a:lnTo>
                  <a:lnTo>
                    <a:pt x="908" y="1081"/>
                  </a:lnTo>
                  <a:lnTo>
                    <a:pt x="985" y="1004"/>
                  </a:lnTo>
                  <a:lnTo>
                    <a:pt x="1062" y="907"/>
                  </a:lnTo>
                  <a:lnTo>
                    <a:pt x="1120" y="811"/>
                  </a:lnTo>
                  <a:lnTo>
                    <a:pt x="1158" y="714"/>
                  </a:lnTo>
                  <a:lnTo>
                    <a:pt x="1158" y="598"/>
                  </a:lnTo>
                  <a:lnTo>
                    <a:pt x="1158" y="463"/>
                  </a:lnTo>
                  <a:lnTo>
                    <a:pt x="1120" y="367"/>
                  </a:lnTo>
                  <a:lnTo>
                    <a:pt x="1062" y="270"/>
                  </a:lnTo>
                  <a:lnTo>
                    <a:pt x="985" y="174"/>
                  </a:lnTo>
                  <a:lnTo>
                    <a:pt x="908" y="97"/>
                  </a:lnTo>
                  <a:lnTo>
                    <a:pt x="811" y="58"/>
                  </a:lnTo>
                  <a:lnTo>
                    <a:pt x="695" y="19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35"/>
            <p:cNvSpPr/>
            <p:nvPr/>
          </p:nvSpPr>
          <p:spPr>
            <a:xfrm>
              <a:off x="2152525" y="831625"/>
              <a:ext cx="28975" cy="29450"/>
            </a:xfrm>
            <a:custGeom>
              <a:avLst/>
              <a:gdLst/>
              <a:ahLst/>
              <a:cxnLst/>
              <a:rect l="l" t="t" r="r" b="b"/>
              <a:pathLst>
                <a:path w="1159" h="1178" extrusionOk="0">
                  <a:moveTo>
                    <a:pt x="579" y="0"/>
                  </a:moveTo>
                  <a:lnTo>
                    <a:pt x="464" y="19"/>
                  </a:lnTo>
                  <a:lnTo>
                    <a:pt x="348" y="58"/>
                  </a:lnTo>
                  <a:lnTo>
                    <a:pt x="251" y="97"/>
                  </a:lnTo>
                  <a:lnTo>
                    <a:pt x="174" y="174"/>
                  </a:lnTo>
                  <a:lnTo>
                    <a:pt x="97" y="251"/>
                  </a:lnTo>
                  <a:lnTo>
                    <a:pt x="39" y="367"/>
                  </a:lnTo>
                  <a:lnTo>
                    <a:pt x="0" y="463"/>
                  </a:lnTo>
                  <a:lnTo>
                    <a:pt x="0" y="579"/>
                  </a:lnTo>
                  <a:lnTo>
                    <a:pt x="0" y="714"/>
                  </a:lnTo>
                  <a:lnTo>
                    <a:pt x="39" y="811"/>
                  </a:lnTo>
                  <a:lnTo>
                    <a:pt x="97" y="907"/>
                  </a:lnTo>
                  <a:lnTo>
                    <a:pt x="174" y="1004"/>
                  </a:lnTo>
                  <a:lnTo>
                    <a:pt x="251" y="1062"/>
                  </a:lnTo>
                  <a:lnTo>
                    <a:pt x="348" y="1120"/>
                  </a:lnTo>
                  <a:lnTo>
                    <a:pt x="464" y="1158"/>
                  </a:lnTo>
                  <a:lnTo>
                    <a:pt x="579" y="1177"/>
                  </a:lnTo>
                  <a:lnTo>
                    <a:pt x="695" y="1158"/>
                  </a:lnTo>
                  <a:lnTo>
                    <a:pt x="811" y="1120"/>
                  </a:lnTo>
                  <a:lnTo>
                    <a:pt x="908" y="1062"/>
                  </a:lnTo>
                  <a:lnTo>
                    <a:pt x="985" y="1004"/>
                  </a:lnTo>
                  <a:lnTo>
                    <a:pt x="1062" y="907"/>
                  </a:lnTo>
                  <a:lnTo>
                    <a:pt x="1120" y="811"/>
                  </a:lnTo>
                  <a:lnTo>
                    <a:pt x="1158" y="714"/>
                  </a:lnTo>
                  <a:lnTo>
                    <a:pt x="1158" y="579"/>
                  </a:lnTo>
                  <a:lnTo>
                    <a:pt x="1158" y="463"/>
                  </a:lnTo>
                  <a:lnTo>
                    <a:pt x="1120" y="367"/>
                  </a:lnTo>
                  <a:lnTo>
                    <a:pt x="1062" y="251"/>
                  </a:lnTo>
                  <a:lnTo>
                    <a:pt x="985" y="174"/>
                  </a:lnTo>
                  <a:lnTo>
                    <a:pt x="908" y="97"/>
                  </a:lnTo>
                  <a:lnTo>
                    <a:pt x="811" y="58"/>
                  </a:lnTo>
                  <a:lnTo>
                    <a:pt x="695" y="19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35"/>
            <p:cNvSpPr/>
            <p:nvPr/>
          </p:nvSpPr>
          <p:spPr>
            <a:xfrm>
              <a:off x="2433825" y="1096525"/>
              <a:ext cx="191600" cy="166000"/>
            </a:xfrm>
            <a:custGeom>
              <a:avLst/>
              <a:gdLst/>
              <a:ahLst/>
              <a:cxnLst/>
              <a:rect l="l" t="t" r="r" b="b"/>
              <a:pathLst>
                <a:path w="7664" h="6640" extrusionOk="0">
                  <a:moveTo>
                    <a:pt x="4903" y="483"/>
                  </a:moveTo>
                  <a:lnTo>
                    <a:pt x="5231" y="502"/>
                  </a:lnTo>
                  <a:lnTo>
                    <a:pt x="5540" y="560"/>
                  </a:lnTo>
                  <a:lnTo>
                    <a:pt x="5849" y="676"/>
                  </a:lnTo>
                  <a:lnTo>
                    <a:pt x="6119" y="811"/>
                  </a:lnTo>
                  <a:lnTo>
                    <a:pt x="6389" y="965"/>
                  </a:lnTo>
                  <a:lnTo>
                    <a:pt x="6621" y="1178"/>
                  </a:lnTo>
                  <a:lnTo>
                    <a:pt x="6814" y="1390"/>
                  </a:lnTo>
                  <a:lnTo>
                    <a:pt x="6891" y="1506"/>
                  </a:lnTo>
                  <a:lnTo>
                    <a:pt x="6968" y="1641"/>
                  </a:lnTo>
                  <a:lnTo>
                    <a:pt x="7065" y="1873"/>
                  </a:lnTo>
                  <a:lnTo>
                    <a:pt x="7142" y="2123"/>
                  </a:lnTo>
                  <a:lnTo>
                    <a:pt x="7181" y="2374"/>
                  </a:lnTo>
                  <a:lnTo>
                    <a:pt x="7200" y="2645"/>
                  </a:lnTo>
                  <a:lnTo>
                    <a:pt x="7181" y="2915"/>
                  </a:lnTo>
                  <a:lnTo>
                    <a:pt x="7123" y="3204"/>
                  </a:lnTo>
                  <a:lnTo>
                    <a:pt x="7065" y="3474"/>
                  </a:lnTo>
                  <a:lnTo>
                    <a:pt x="6949" y="3764"/>
                  </a:lnTo>
                  <a:lnTo>
                    <a:pt x="6814" y="4034"/>
                  </a:lnTo>
                  <a:lnTo>
                    <a:pt x="6660" y="4324"/>
                  </a:lnTo>
                  <a:lnTo>
                    <a:pt x="6467" y="4575"/>
                  </a:lnTo>
                  <a:lnTo>
                    <a:pt x="6254" y="4806"/>
                  </a:lnTo>
                  <a:lnTo>
                    <a:pt x="6023" y="5038"/>
                  </a:lnTo>
                  <a:lnTo>
                    <a:pt x="5772" y="5250"/>
                  </a:lnTo>
                  <a:lnTo>
                    <a:pt x="5502" y="5443"/>
                  </a:lnTo>
                  <a:lnTo>
                    <a:pt x="5212" y="5617"/>
                  </a:lnTo>
                  <a:lnTo>
                    <a:pt x="4923" y="5752"/>
                  </a:lnTo>
                  <a:lnTo>
                    <a:pt x="4633" y="5868"/>
                  </a:lnTo>
                  <a:lnTo>
                    <a:pt x="4324" y="5964"/>
                  </a:lnTo>
                  <a:lnTo>
                    <a:pt x="3996" y="6042"/>
                  </a:lnTo>
                  <a:lnTo>
                    <a:pt x="3687" y="6099"/>
                  </a:lnTo>
                  <a:lnTo>
                    <a:pt x="3340" y="6138"/>
                  </a:lnTo>
                  <a:lnTo>
                    <a:pt x="3012" y="6157"/>
                  </a:lnTo>
                  <a:lnTo>
                    <a:pt x="2664" y="6157"/>
                  </a:lnTo>
                  <a:lnTo>
                    <a:pt x="2375" y="6138"/>
                  </a:lnTo>
                  <a:lnTo>
                    <a:pt x="2105" y="6099"/>
                  </a:lnTo>
                  <a:lnTo>
                    <a:pt x="1854" y="6042"/>
                  </a:lnTo>
                  <a:lnTo>
                    <a:pt x="1641" y="5964"/>
                  </a:lnTo>
                  <a:lnTo>
                    <a:pt x="1429" y="5849"/>
                  </a:lnTo>
                  <a:lnTo>
                    <a:pt x="1217" y="5713"/>
                  </a:lnTo>
                  <a:lnTo>
                    <a:pt x="1043" y="5559"/>
                  </a:lnTo>
                  <a:lnTo>
                    <a:pt x="889" y="5366"/>
                  </a:lnTo>
                  <a:lnTo>
                    <a:pt x="754" y="5154"/>
                  </a:lnTo>
                  <a:lnTo>
                    <a:pt x="638" y="4922"/>
                  </a:lnTo>
                  <a:lnTo>
                    <a:pt x="561" y="4671"/>
                  </a:lnTo>
                  <a:lnTo>
                    <a:pt x="503" y="4420"/>
                  </a:lnTo>
                  <a:lnTo>
                    <a:pt x="483" y="4169"/>
                  </a:lnTo>
                  <a:lnTo>
                    <a:pt x="483" y="3957"/>
                  </a:lnTo>
                  <a:lnTo>
                    <a:pt x="503" y="3745"/>
                  </a:lnTo>
                  <a:lnTo>
                    <a:pt x="541" y="3552"/>
                  </a:lnTo>
                  <a:lnTo>
                    <a:pt x="599" y="3339"/>
                  </a:lnTo>
                  <a:lnTo>
                    <a:pt x="657" y="3166"/>
                  </a:lnTo>
                  <a:lnTo>
                    <a:pt x="734" y="2973"/>
                  </a:lnTo>
                  <a:lnTo>
                    <a:pt x="831" y="2818"/>
                  </a:lnTo>
                  <a:lnTo>
                    <a:pt x="947" y="2664"/>
                  </a:lnTo>
                  <a:lnTo>
                    <a:pt x="1043" y="2548"/>
                  </a:lnTo>
                  <a:lnTo>
                    <a:pt x="1159" y="2452"/>
                  </a:lnTo>
                  <a:lnTo>
                    <a:pt x="1429" y="2259"/>
                  </a:lnTo>
                  <a:lnTo>
                    <a:pt x="1603" y="2123"/>
                  </a:lnTo>
                  <a:lnTo>
                    <a:pt x="1796" y="1988"/>
                  </a:lnTo>
                  <a:lnTo>
                    <a:pt x="2356" y="1525"/>
                  </a:lnTo>
                  <a:lnTo>
                    <a:pt x="2626" y="1313"/>
                  </a:lnTo>
                  <a:lnTo>
                    <a:pt x="2915" y="1120"/>
                  </a:lnTo>
                  <a:lnTo>
                    <a:pt x="3205" y="946"/>
                  </a:lnTo>
                  <a:lnTo>
                    <a:pt x="3514" y="792"/>
                  </a:lnTo>
                  <a:lnTo>
                    <a:pt x="3822" y="657"/>
                  </a:lnTo>
                  <a:lnTo>
                    <a:pt x="4131" y="560"/>
                  </a:lnTo>
                  <a:lnTo>
                    <a:pt x="4498" y="502"/>
                  </a:lnTo>
                  <a:lnTo>
                    <a:pt x="4865" y="483"/>
                  </a:lnTo>
                  <a:close/>
                  <a:moveTo>
                    <a:pt x="4903" y="0"/>
                  </a:moveTo>
                  <a:lnTo>
                    <a:pt x="4575" y="20"/>
                  </a:lnTo>
                  <a:lnTo>
                    <a:pt x="4247" y="58"/>
                  </a:lnTo>
                  <a:lnTo>
                    <a:pt x="4035" y="97"/>
                  </a:lnTo>
                  <a:lnTo>
                    <a:pt x="3842" y="155"/>
                  </a:lnTo>
                  <a:lnTo>
                    <a:pt x="3475" y="290"/>
                  </a:lnTo>
                  <a:lnTo>
                    <a:pt x="3108" y="444"/>
                  </a:lnTo>
                  <a:lnTo>
                    <a:pt x="2761" y="657"/>
                  </a:lnTo>
                  <a:lnTo>
                    <a:pt x="2433" y="869"/>
                  </a:lnTo>
                  <a:lnTo>
                    <a:pt x="2105" y="1120"/>
                  </a:lnTo>
                  <a:lnTo>
                    <a:pt x="1796" y="1371"/>
                  </a:lnTo>
                  <a:lnTo>
                    <a:pt x="1487" y="1622"/>
                  </a:lnTo>
                  <a:lnTo>
                    <a:pt x="1333" y="1757"/>
                  </a:lnTo>
                  <a:lnTo>
                    <a:pt x="1159" y="1873"/>
                  </a:lnTo>
                  <a:lnTo>
                    <a:pt x="850" y="2085"/>
                  </a:lnTo>
                  <a:lnTo>
                    <a:pt x="696" y="2220"/>
                  </a:lnTo>
                  <a:lnTo>
                    <a:pt x="561" y="2374"/>
                  </a:lnTo>
                  <a:lnTo>
                    <a:pt x="445" y="2548"/>
                  </a:lnTo>
                  <a:lnTo>
                    <a:pt x="329" y="2760"/>
                  </a:lnTo>
                  <a:lnTo>
                    <a:pt x="232" y="2973"/>
                  </a:lnTo>
                  <a:lnTo>
                    <a:pt x="155" y="3204"/>
                  </a:lnTo>
                  <a:lnTo>
                    <a:pt x="78" y="3436"/>
                  </a:lnTo>
                  <a:lnTo>
                    <a:pt x="39" y="3667"/>
                  </a:lnTo>
                  <a:lnTo>
                    <a:pt x="1" y="3918"/>
                  </a:lnTo>
                  <a:lnTo>
                    <a:pt x="1" y="4169"/>
                  </a:lnTo>
                  <a:lnTo>
                    <a:pt x="39" y="4497"/>
                  </a:lnTo>
                  <a:lnTo>
                    <a:pt x="97" y="4806"/>
                  </a:lnTo>
                  <a:lnTo>
                    <a:pt x="194" y="5115"/>
                  </a:lnTo>
                  <a:lnTo>
                    <a:pt x="329" y="5385"/>
                  </a:lnTo>
                  <a:lnTo>
                    <a:pt x="503" y="5655"/>
                  </a:lnTo>
                  <a:lnTo>
                    <a:pt x="715" y="5887"/>
                  </a:lnTo>
                  <a:lnTo>
                    <a:pt x="927" y="6099"/>
                  </a:lnTo>
                  <a:lnTo>
                    <a:pt x="1178" y="6273"/>
                  </a:lnTo>
                  <a:lnTo>
                    <a:pt x="1352" y="6350"/>
                  </a:lnTo>
                  <a:lnTo>
                    <a:pt x="1641" y="6466"/>
                  </a:lnTo>
                  <a:lnTo>
                    <a:pt x="1950" y="6543"/>
                  </a:lnTo>
                  <a:lnTo>
                    <a:pt x="2278" y="6601"/>
                  </a:lnTo>
                  <a:lnTo>
                    <a:pt x="2645" y="6640"/>
                  </a:lnTo>
                  <a:lnTo>
                    <a:pt x="2896" y="6640"/>
                  </a:lnTo>
                  <a:lnTo>
                    <a:pt x="3243" y="6621"/>
                  </a:lnTo>
                  <a:lnTo>
                    <a:pt x="3571" y="6601"/>
                  </a:lnTo>
                  <a:lnTo>
                    <a:pt x="3900" y="6543"/>
                  </a:lnTo>
                  <a:lnTo>
                    <a:pt x="4228" y="6485"/>
                  </a:lnTo>
                  <a:lnTo>
                    <a:pt x="4537" y="6389"/>
                  </a:lnTo>
                  <a:lnTo>
                    <a:pt x="4845" y="6292"/>
                  </a:lnTo>
                  <a:lnTo>
                    <a:pt x="5135" y="6177"/>
                  </a:lnTo>
                  <a:lnTo>
                    <a:pt x="5424" y="6022"/>
                  </a:lnTo>
                  <a:lnTo>
                    <a:pt x="5752" y="5849"/>
                  </a:lnTo>
                  <a:lnTo>
                    <a:pt x="6061" y="5617"/>
                  </a:lnTo>
                  <a:lnTo>
                    <a:pt x="6332" y="5385"/>
                  </a:lnTo>
                  <a:lnTo>
                    <a:pt x="6602" y="5134"/>
                  </a:lnTo>
                  <a:lnTo>
                    <a:pt x="6833" y="4864"/>
                  </a:lnTo>
                  <a:lnTo>
                    <a:pt x="7046" y="4575"/>
                  </a:lnTo>
                  <a:lnTo>
                    <a:pt x="7239" y="4266"/>
                  </a:lnTo>
                  <a:lnTo>
                    <a:pt x="7393" y="3957"/>
                  </a:lnTo>
                  <a:lnTo>
                    <a:pt x="7509" y="3610"/>
                  </a:lnTo>
                  <a:lnTo>
                    <a:pt x="7605" y="3281"/>
                  </a:lnTo>
                  <a:lnTo>
                    <a:pt x="7644" y="2953"/>
                  </a:lnTo>
                  <a:lnTo>
                    <a:pt x="7663" y="2625"/>
                  </a:lnTo>
                  <a:lnTo>
                    <a:pt x="7644" y="2297"/>
                  </a:lnTo>
                  <a:lnTo>
                    <a:pt x="7586" y="1988"/>
                  </a:lnTo>
                  <a:lnTo>
                    <a:pt x="7509" y="1699"/>
                  </a:lnTo>
                  <a:lnTo>
                    <a:pt x="7393" y="1409"/>
                  </a:lnTo>
                  <a:lnTo>
                    <a:pt x="7297" y="1255"/>
                  </a:lnTo>
                  <a:lnTo>
                    <a:pt x="7200" y="1120"/>
                  </a:lnTo>
                  <a:lnTo>
                    <a:pt x="7084" y="965"/>
                  </a:lnTo>
                  <a:lnTo>
                    <a:pt x="6968" y="850"/>
                  </a:lnTo>
                  <a:lnTo>
                    <a:pt x="6833" y="714"/>
                  </a:lnTo>
                  <a:lnTo>
                    <a:pt x="6679" y="599"/>
                  </a:lnTo>
                  <a:lnTo>
                    <a:pt x="6544" y="502"/>
                  </a:lnTo>
                  <a:lnTo>
                    <a:pt x="6370" y="406"/>
                  </a:lnTo>
                  <a:lnTo>
                    <a:pt x="6216" y="309"/>
                  </a:lnTo>
                  <a:lnTo>
                    <a:pt x="6042" y="232"/>
                  </a:lnTo>
                  <a:lnTo>
                    <a:pt x="5868" y="174"/>
                  </a:lnTo>
                  <a:lnTo>
                    <a:pt x="5675" y="116"/>
                  </a:lnTo>
                  <a:lnTo>
                    <a:pt x="5482" y="58"/>
                  </a:lnTo>
                  <a:lnTo>
                    <a:pt x="5289" y="39"/>
                  </a:lnTo>
                  <a:lnTo>
                    <a:pt x="5096" y="20"/>
                  </a:lnTo>
                  <a:lnTo>
                    <a:pt x="49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35"/>
            <p:cNvSpPr/>
            <p:nvPr/>
          </p:nvSpPr>
          <p:spPr>
            <a:xfrm>
              <a:off x="2433825" y="1097975"/>
              <a:ext cx="106175" cy="157325"/>
            </a:xfrm>
            <a:custGeom>
              <a:avLst/>
              <a:gdLst/>
              <a:ahLst/>
              <a:cxnLst/>
              <a:rect l="l" t="t" r="r" b="b"/>
              <a:pathLst>
                <a:path w="4247" h="6293" extrusionOk="0">
                  <a:moveTo>
                    <a:pt x="4247" y="0"/>
                  </a:moveTo>
                  <a:lnTo>
                    <a:pt x="4035" y="39"/>
                  </a:lnTo>
                  <a:lnTo>
                    <a:pt x="3842" y="97"/>
                  </a:lnTo>
                  <a:lnTo>
                    <a:pt x="3475" y="232"/>
                  </a:lnTo>
                  <a:lnTo>
                    <a:pt x="3108" y="386"/>
                  </a:lnTo>
                  <a:lnTo>
                    <a:pt x="2761" y="599"/>
                  </a:lnTo>
                  <a:lnTo>
                    <a:pt x="2433" y="811"/>
                  </a:lnTo>
                  <a:lnTo>
                    <a:pt x="2105" y="1062"/>
                  </a:lnTo>
                  <a:lnTo>
                    <a:pt x="1796" y="1313"/>
                  </a:lnTo>
                  <a:lnTo>
                    <a:pt x="1487" y="1564"/>
                  </a:lnTo>
                  <a:lnTo>
                    <a:pt x="1333" y="1699"/>
                  </a:lnTo>
                  <a:lnTo>
                    <a:pt x="1159" y="1815"/>
                  </a:lnTo>
                  <a:lnTo>
                    <a:pt x="850" y="2027"/>
                  </a:lnTo>
                  <a:lnTo>
                    <a:pt x="696" y="2162"/>
                  </a:lnTo>
                  <a:lnTo>
                    <a:pt x="561" y="2316"/>
                  </a:lnTo>
                  <a:lnTo>
                    <a:pt x="445" y="2490"/>
                  </a:lnTo>
                  <a:lnTo>
                    <a:pt x="329" y="2702"/>
                  </a:lnTo>
                  <a:lnTo>
                    <a:pt x="232" y="2915"/>
                  </a:lnTo>
                  <a:lnTo>
                    <a:pt x="155" y="3146"/>
                  </a:lnTo>
                  <a:lnTo>
                    <a:pt x="78" y="3378"/>
                  </a:lnTo>
                  <a:lnTo>
                    <a:pt x="39" y="3609"/>
                  </a:lnTo>
                  <a:lnTo>
                    <a:pt x="1" y="3860"/>
                  </a:lnTo>
                  <a:lnTo>
                    <a:pt x="1" y="4111"/>
                  </a:lnTo>
                  <a:lnTo>
                    <a:pt x="39" y="4439"/>
                  </a:lnTo>
                  <a:lnTo>
                    <a:pt x="97" y="4748"/>
                  </a:lnTo>
                  <a:lnTo>
                    <a:pt x="194" y="5057"/>
                  </a:lnTo>
                  <a:lnTo>
                    <a:pt x="329" y="5327"/>
                  </a:lnTo>
                  <a:lnTo>
                    <a:pt x="503" y="5597"/>
                  </a:lnTo>
                  <a:lnTo>
                    <a:pt x="715" y="5829"/>
                  </a:lnTo>
                  <a:lnTo>
                    <a:pt x="927" y="6041"/>
                  </a:lnTo>
                  <a:lnTo>
                    <a:pt x="1178" y="6215"/>
                  </a:lnTo>
                  <a:lnTo>
                    <a:pt x="1352" y="6292"/>
                  </a:lnTo>
                  <a:lnTo>
                    <a:pt x="1641" y="5906"/>
                  </a:lnTo>
                  <a:lnTo>
                    <a:pt x="1429" y="5791"/>
                  </a:lnTo>
                  <a:lnTo>
                    <a:pt x="1217" y="5655"/>
                  </a:lnTo>
                  <a:lnTo>
                    <a:pt x="1043" y="5501"/>
                  </a:lnTo>
                  <a:lnTo>
                    <a:pt x="889" y="5308"/>
                  </a:lnTo>
                  <a:lnTo>
                    <a:pt x="754" y="5096"/>
                  </a:lnTo>
                  <a:lnTo>
                    <a:pt x="638" y="4864"/>
                  </a:lnTo>
                  <a:lnTo>
                    <a:pt x="561" y="4613"/>
                  </a:lnTo>
                  <a:lnTo>
                    <a:pt x="503" y="4362"/>
                  </a:lnTo>
                  <a:lnTo>
                    <a:pt x="483" y="4111"/>
                  </a:lnTo>
                  <a:lnTo>
                    <a:pt x="483" y="3899"/>
                  </a:lnTo>
                  <a:lnTo>
                    <a:pt x="503" y="3687"/>
                  </a:lnTo>
                  <a:lnTo>
                    <a:pt x="541" y="3494"/>
                  </a:lnTo>
                  <a:lnTo>
                    <a:pt x="599" y="3281"/>
                  </a:lnTo>
                  <a:lnTo>
                    <a:pt x="657" y="3108"/>
                  </a:lnTo>
                  <a:lnTo>
                    <a:pt x="734" y="2915"/>
                  </a:lnTo>
                  <a:lnTo>
                    <a:pt x="831" y="2760"/>
                  </a:lnTo>
                  <a:lnTo>
                    <a:pt x="947" y="2606"/>
                  </a:lnTo>
                  <a:lnTo>
                    <a:pt x="1043" y="2490"/>
                  </a:lnTo>
                  <a:lnTo>
                    <a:pt x="1159" y="2394"/>
                  </a:lnTo>
                  <a:lnTo>
                    <a:pt x="1429" y="2201"/>
                  </a:lnTo>
                  <a:lnTo>
                    <a:pt x="1603" y="2065"/>
                  </a:lnTo>
                  <a:lnTo>
                    <a:pt x="1796" y="1930"/>
                  </a:lnTo>
                  <a:lnTo>
                    <a:pt x="2356" y="1467"/>
                  </a:lnTo>
                  <a:lnTo>
                    <a:pt x="2626" y="1255"/>
                  </a:lnTo>
                  <a:lnTo>
                    <a:pt x="2915" y="1062"/>
                  </a:lnTo>
                  <a:lnTo>
                    <a:pt x="3205" y="888"/>
                  </a:lnTo>
                  <a:lnTo>
                    <a:pt x="3514" y="734"/>
                  </a:lnTo>
                  <a:lnTo>
                    <a:pt x="3822" y="599"/>
                  </a:lnTo>
                  <a:lnTo>
                    <a:pt x="4131" y="502"/>
                  </a:lnTo>
                  <a:lnTo>
                    <a:pt x="4189" y="270"/>
                  </a:lnTo>
                  <a:lnTo>
                    <a:pt x="4228" y="135"/>
                  </a:lnTo>
                  <a:lnTo>
                    <a:pt x="42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35"/>
            <p:cNvSpPr/>
            <p:nvPr/>
          </p:nvSpPr>
          <p:spPr>
            <a:xfrm>
              <a:off x="2178100" y="1304500"/>
              <a:ext cx="155400" cy="48275"/>
            </a:xfrm>
            <a:custGeom>
              <a:avLst/>
              <a:gdLst/>
              <a:ahLst/>
              <a:cxnLst/>
              <a:rect l="l" t="t" r="r" b="b"/>
              <a:pathLst>
                <a:path w="6216" h="1931" extrusionOk="0">
                  <a:moveTo>
                    <a:pt x="1448" y="0"/>
                  </a:moveTo>
                  <a:lnTo>
                    <a:pt x="560" y="926"/>
                  </a:lnTo>
                  <a:lnTo>
                    <a:pt x="0" y="1505"/>
                  </a:lnTo>
                  <a:lnTo>
                    <a:pt x="174" y="1563"/>
                  </a:lnTo>
                  <a:lnTo>
                    <a:pt x="637" y="1660"/>
                  </a:lnTo>
                  <a:lnTo>
                    <a:pt x="1332" y="1776"/>
                  </a:lnTo>
                  <a:lnTo>
                    <a:pt x="1737" y="1834"/>
                  </a:lnTo>
                  <a:lnTo>
                    <a:pt x="2201" y="1872"/>
                  </a:lnTo>
                  <a:lnTo>
                    <a:pt x="2683" y="1911"/>
                  </a:lnTo>
                  <a:lnTo>
                    <a:pt x="3185" y="1930"/>
                  </a:lnTo>
                  <a:lnTo>
                    <a:pt x="3687" y="1911"/>
                  </a:lnTo>
                  <a:lnTo>
                    <a:pt x="4227" y="1892"/>
                  </a:lnTo>
                  <a:lnTo>
                    <a:pt x="4748" y="1814"/>
                  </a:lnTo>
                  <a:lnTo>
                    <a:pt x="5250" y="1718"/>
                  </a:lnTo>
                  <a:lnTo>
                    <a:pt x="5501" y="1660"/>
                  </a:lnTo>
                  <a:lnTo>
                    <a:pt x="5752" y="1583"/>
                  </a:lnTo>
                  <a:lnTo>
                    <a:pt x="5984" y="1486"/>
                  </a:lnTo>
                  <a:lnTo>
                    <a:pt x="6215" y="1390"/>
                  </a:lnTo>
                  <a:lnTo>
                    <a:pt x="5366" y="483"/>
                  </a:lnTo>
                  <a:lnTo>
                    <a:pt x="4961" y="58"/>
                  </a:lnTo>
                  <a:lnTo>
                    <a:pt x="14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35"/>
            <p:cNvSpPr/>
            <p:nvPr/>
          </p:nvSpPr>
          <p:spPr>
            <a:xfrm>
              <a:off x="2192100" y="1304500"/>
              <a:ext cx="120150" cy="29925"/>
            </a:xfrm>
            <a:custGeom>
              <a:avLst/>
              <a:gdLst/>
              <a:ahLst/>
              <a:cxnLst/>
              <a:rect l="l" t="t" r="r" b="b"/>
              <a:pathLst>
                <a:path w="4806" h="1197" extrusionOk="0">
                  <a:moveTo>
                    <a:pt x="888" y="0"/>
                  </a:moveTo>
                  <a:lnTo>
                    <a:pt x="0" y="926"/>
                  </a:lnTo>
                  <a:lnTo>
                    <a:pt x="270" y="1023"/>
                  </a:lnTo>
                  <a:lnTo>
                    <a:pt x="560" y="1081"/>
                  </a:lnTo>
                  <a:lnTo>
                    <a:pt x="869" y="1139"/>
                  </a:lnTo>
                  <a:lnTo>
                    <a:pt x="1158" y="1177"/>
                  </a:lnTo>
                  <a:lnTo>
                    <a:pt x="1467" y="1197"/>
                  </a:lnTo>
                  <a:lnTo>
                    <a:pt x="1776" y="1197"/>
                  </a:lnTo>
                  <a:lnTo>
                    <a:pt x="2085" y="1177"/>
                  </a:lnTo>
                  <a:lnTo>
                    <a:pt x="2393" y="1158"/>
                  </a:lnTo>
                  <a:lnTo>
                    <a:pt x="2702" y="1100"/>
                  </a:lnTo>
                  <a:lnTo>
                    <a:pt x="3030" y="1042"/>
                  </a:lnTo>
                  <a:lnTo>
                    <a:pt x="3339" y="984"/>
                  </a:lnTo>
                  <a:lnTo>
                    <a:pt x="3629" y="907"/>
                  </a:lnTo>
                  <a:lnTo>
                    <a:pt x="4227" y="714"/>
                  </a:lnTo>
                  <a:lnTo>
                    <a:pt x="4806" y="483"/>
                  </a:lnTo>
                  <a:lnTo>
                    <a:pt x="4401" y="58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35"/>
            <p:cNvSpPr/>
            <p:nvPr/>
          </p:nvSpPr>
          <p:spPr>
            <a:xfrm>
              <a:off x="1999075" y="1042475"/>
              <a:ext cx="535150" cy="277950"/>
            </a:xfrm>
            <a:custGeom>
              <a:avLst/>
              <a:gdLst/>
              <a:ahLst/>
              <a:cxnLst/>
              <a:rect l="l" t="t" r="r" b="b"/>
              <a:pathLst>
                <a:path w="21406" h="11118" extrusionOk="0">
                  <a:moveTo>
                    <a:pt x="21405" y="1"/>
                  </a:moveTo>
                  <a:lnTo>
                    <a:pt x="116" y="213"/>
                  </a:lnTo>
                  <a:lnTo>
                    <a:pt x="1" y="213"/>
                  </a:lnTo>
                  <a:lnTo>
                    <a:pt x="174" y="966"/>
                  </a:lnTo>
                  <a:lnTo>
                    <a:pt x="387" y="1796"/>
                  </a:lnTo>
                  <a:lnTo>
                    <a:pt x="657" y="2838"/>
                  </a:lnTo>
                  <a:lnTo>
                    <a:pt x="753" y="3127"/>
                  </a:lnTo>
                  <a:lnTo>
                    <a:pt x="1043" y="4170"/>
                  </a:lnTo>
                  <a:lnTo>
                    <a:pt x="1410" y="5250"/>
                  </a:lnTo>
                  <a:lnTo>
                    <a:pt x="1796" y="6351"/>
                  </a:lnTo>
                  <a:lnTo>
                    <a:pt x="2008" y="6872"/>
                  </a:lnTo>
                  <a:lnTo>
                    <a:pt x="2220" y="7393"/>
                  </a:lnTo>
                  <a:lnTo>
                    <a:pt x="2452" y="7875"/>
                  </a:lnTo>
                  <a:lnTo>
                    <a:pt x="2684" y="8339"/>
                  </a:lnTo>
                  <a:lnTo>
                    <a:pt x="2934" y="8763"/>
                  </a:lnTo>
                  <a:lnTo>
                    <a:pt x="3185" y="9169"/>
                  </a:lnTo>
                  <a:lnTo>
                    <a:pt x="3436" y="9497"/>
                  </a:lnTo>
                  <a:lnTo>
                    <a:pt x="3687" y="9805"/>
                  </a:lnTo>
                  <a:lnTo>
                    <a:pt x="3822" y="9921"/>
                  </a:lnTo>
                  <a:lnTo>
                    <a:pt x="3957" y="10037"/>
                  </a:lnTo>
                  <a:lnTo>
                    <a:pt x="4092" y="10134"/>
                  </a:lnTo>
                  <a:lnTo>
                    <a:pt x="4228" y="10211"/>
                  </a:lnTo>
                  <a:lnTo>
                    <a:pt x="4478" y="10327"/>
                  </a:lnTo>
                  <a:lnTo>
                    <a:pt x="4749" y="10442"/>
                  </a:lnTo>
                  <a:lnTo>
                    <a:pt x="5058" y="10539"/>
                  </a:lnTo>
                  <a:lnTo>
                    <a:pt x="5405" y="10635"/>
                  </a:lnTo>
                  <a:lnTo>
                    <a:pt x="5791" y="10713"/>
                  </a:lnTo>
                  <a:lnTo>
                    <a:pt x="6196" y="10790"/>
                  </a:lnTo>
                  <a:lnTo>
                    <a:pt x="7065" y="10925"/>
                  </a:lnTo>
                  <a:lnTo>
                    <a:pt x="8030" y="11021"/>
                  </a:lnTo>
                  <a:lnTo>
                    <a:pt x="9034" y="11099"/>
                  </a:lnTo>
                  <a:lnTo>
                    <a:pt x="10076" y="11118"/>
                  </a:lnTo>
                  <a:lnTo>
                    <a:pt x="11137" y="11099"/>
                  </a:lnTo>
                  <a:lnTo>
                    <a:pt x="11678" y="11060"/>
                  </a:lnTo>
                  <a:lnTo>
                    <a:pt x="12199" y="11021"/>
                  </a:lnTo>
                  <a:lnTo>
                    <a:pt x="12701" y="10983"/>
                  </a:lnTo>
                  <a:lnTo>
                    <a:pt x="13222" y="10925"/>
                  </a:lnTo>
                  <a:lnTo>
                    <a:pt x="13704" y="10848"/>
                  </a:lnTo>
                  <a:lnTo>
                    <a:pt x="14187" y="10751"/>
                  </a:lnTo>
                  <a:lnTo>
                    <a:pt x="14650" y="10655"/>
                  </a:lnTo>
                  <a:lnTo>
                    <a:pt x="15094" y="10539"/>
                  </a:lnTo>
                  <a:lnTo>
                    <a:pt x="15499" y="10404"/>
                  </a:lnTo>
                  <a:lnTo>
                    <a:pt x="15905" y="10269"/>
                  </a:lnTo>
                  <a:lnTo>
                    <a:pt x="16252" y="10114"/>
                  </a:lnTo>
                  <a:lnTo>
                    <a:pt x="16599" y="9941"/>
                  </a:lnTo>
                  <a:lnTo>
                    <a:pt x="16889" y="9748"/>
                  </a:lnTo>
                  <a:lnTo>
                    <a:pt x="17140" y="9555"/>
                  </a:lnTo>
                  <a:lnTo>
                    <a:pt x="17372" y="9323"/>
                  </a:lnTo>
                  <a:lnTo>
                    <a:pt x="17545" y="9091"/>
                  </a:lnTo>
                  <a:lnTo>
                    <a:pt x="17893" y="8512"/>
                  </a:lnTo>
                  <a:lnTo>
                    <a:pt x="18259" y="7856"/>
                  </a:lnTo>
                  <a:lnTo>
                    <a:pt x="18626" y="7123"/>
                  </a:lnTo>
                  <a:lnTo>
                    <a:pt x="18973" y="6331"/>
                  </a:lnTo>
                  <a:lnTo>
                    <a:pt x="19321" y="5521"/>
                  </a:lnTo>
                  <a:lnTo>
                    <a:pt x="19668" y="4691"/>
                  </a:lnTo>
                  <a:lnTo>
                    <a:pt x="20305" y="3089"/>
                  </a:lnTo>
                  <a:lnTo>
                    <a:pt x="20402" y="2780"/>
                  </a:lnTo>
                  <a:lnTo>
                    <a:pt x="20807" y="1680"/>
                  </a:lnTo>
                  <a:lnTo>
                    <a:pt x="21116" y="811"/>
                  </a:lnTo>
                  <a:lnTo>
                    <a:pt x="214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35"/>
            <p:cNvSpPr/>
            <p:nvPr/>
          </p:nvSpPr>
          <p:spPr>
            <a:xfrm>
              <a:off x="2015475" y="1110525"/>
              <a:ext cx="493650" cy="60800"/>
            </a:xfrm>
            <a:custGeom>
              <a:avLst/>
              <a:gdLst/>
              <a:ahLst/>
              <a:cxnLst/>
              <a:rect l="l" t="t" r="r" b="b"/>
              <a:pathLst>
                <a:path w="19746" h="2432" extrusionOk="0">
                  <a:moveTo>
                    <a:pt x="18337" y="0"/>
                  </a:moveTo>
                  <a:lnTo>
                    <a:pt x="18298" y="19"/>
                  </a:lnTo>
                  <a:lnTo>
                    <a:pt x="18260" y="77"/>
                  </a:lnTo>
                  <a:lnTo>
                    <a:pt x="18163" y="270"/>
                  </a:lnTo>
                  <a:lnTo>
                    <a:pt x="18028" y="483"/>
                  </a:lnTo>
                  <a:lnTo>
                    <a:pt x="17893" y="656"/>
                  </a:lnTo>
                  <a:lnTo>
                    <a:pt x="17758" y="811"/>
                  </a:lnTo>
                  <a:lnTo>
                    <a:pt x="17603" y="965"/>
                  </a:lnTo>
                  <a:lnTo>
                    <a:pt x="17430" y="1081"/>
                  </a:lnTo>
                  <a:lnTo>
                    <a:pt x="17256" y="1197"/>
                  </a:lnTo>
                  <a:lnTo>
                    <a:pt x="17063" y="1274"/>
                  </a:lnTo>
                  <a:lnTo>
                    <a:pt x="16851" y="1351"/>
                  </a:lnTo>
                  <a:lnTo>
                    <a:pt x="16638" y="1370"/>
                  </a:lnTo>
                  <a:lnTo>
                    <a:pt x="16426" y="1390"/>
                  </a:lnTo>
                  <a:lnTo>
                    <a:pt x="16214" y="1370"/>
                  </a:lnTo>
                  <a:lnTo>
                    <a:pt x="16001" y="1313"/>
                  </a:lnTo>
                  <a:lnTo>
                    <a:pt x="15808" y="1235"/>
                  </a:lnTo>
                  <a:lnTo>
                    <a:pt x="15635" y="1139"/>
                  </a:lnTo>
                  <a:lnTo>
                    <a:pt x="15480" y="1023"/>
                  </a:lnTo>
                  <a:lnTo>
                    <a:pt x="15422" y="984"/>
                  </a:lnTo>
                  <a:lnTo>
                    <a:pt x="15364" y="984"/>
                  </a:lnTo>
                  <a:lnTo>
                    <a:pt x="15326" y="1004"/>
                  </a:lnTo>
                  <a:lnTo>
                    <a:pt x="15287" y="1042"/>
                  </a:lnTo>
                  <a:lnTo>
                    <a:pt x="15171" y="1255"/>
                  </a:lnTo>
                  <a:lnTo>
                    <a:pt x="15017" y="1448"/>
                  </a:lnTo>
                  <a:lnTo>
                    <a:pt x="14843" y="1621"/>
                  </a:lnTo>
                  <a:lnTo>
                    <a:pt x="14650" y="1756"/>
                  </a:lnTo>
                  <a:lnTo>
                    <a:pt x="14438" y="1892"/>
                  </a:lnTo>
                  <a:lnTo>
                    <a:pt x="14206" y="1988"/>
                  </a:lnTo>
                  <a:lnTo>
                    <a:pt x="13975" y="2046"/>
                  </a:lnTo>
                  <a:lnTo>
                    <a:pt x="13743" y="2085"/>
                  </a:lnTo>
                  <a:lnTo>
                    <a:pt x="13512" y="2085"/>
                  </a:lnTo>
                  <a:lnTo>
                    <a:pt x="13261" y="2065"/>
                  </a:lnTo>
                  <a:lnTo>
                    <a:pt x="13029" y="2007"/>
                  </a:lnTo>
                  <a:lnTo>
                    <a:pt x="12797" y="1930"/>
                  </a:lnTo>
                  <a:lnTo>
                    <a:pt x="12585" y="1814"/>
                  </a:lnTo>
                  <a:lnTo>
                    <a:pt x="12392" y="1679"/>
                  </a:lnTo>
                  <a:lnTo>
                    <a:pt x="12199" y="1506"/>
                  </a:lnTo>
                  <a:lnTo>
                    <a:pt x="12045" y="1332"/>
                  </a:lnTo>
                  <a:lnTo>
                    <a:pt x="11987" y="1293"/>
                  </a:lnTo>
                  <a:lnTo>
                    <a:pt x="11929" y="1293"/>
                  </a:lnTo>
                  <a:lnTo>
                    <a:pt x="11890" y="1313"/>
                  </a:lnTo>
                  <a:lnTo>
                    <a:pt x="11832" y="1351"/>
                  </a:lnTo>
                  <a:lnTo>
                    <a:pt x="11736" y="1525"/>
                  </a:lnTo>
                  <a:lnTo>
                    <a:pt x="11601" y="1679"/>
                  </a:lnTo>
                  <a:lnTo>
                    <a:pt x="11466" y="1814"/>
                  </a:lnTo>
                  <a:lnTo>
                    <a:pt x="11292" y="1949"/>
                  </a:lnTo>
                  <a:lnTo>
                    <a:pt x="11118" y="2046"/>
                  </a:lnTo>
                  <a:lnTo>
                    <a:pt x="10925" y="2123"/>
                  </a:lnTo>
                  <a:lnTo>
                    <a:pt x="10732" y="2162"/>
                  </a:lnTo>
                  <a:lnTo>
                    <a:pt x="10520" y="2200"/>
                  </a:lnTo>
                  <a:lnTo>
                    <a:pt x="10327" y="2181"/>
                  </a:lnTo>
                  <a:lnTo>
                    <a:pt x="10115" y="2162"/>
                  </a:lnTo>
                  <a:lnTo>
                    <a:pt x="9922" y="2104"/>
                  </a:lnTo>
                  <a:lnTo>
                    <a:pt x="9748" y="2027"/>
                  </a:lnTo>
                  <a:lnTo>
                    <a:pt x="9555" y="1911"/>
                  </a:lnTo>
                  <a:lnTo>
                    <a:pt x="9400" y="1795"/>
                  </a:lnTo>
                  <a:lnTo>
                    <a:pt x="9265" y="1641"/>
                  </a:lnTo>
                  <a:lnTo>
                    <a:pt x="9130" y="1486"/>
                  </a:lnTo>
                  <a:lnTo>
                    <a:pt x="9092" y="1448"/>
                  </a:lnTo>
                  <a:lnTo>
                    <a:pt x="9034" y="1428"/>
                  </a:lnTo>
                  <a:lnTo>
                    <a:pt x="8976" y="1448"/>
                  </a:lnTo>
                  <a:lnTo>
                    <a:pt x="8937" y="1486"/>
                  </a:lnTo>
                  <a:lnTo>
                    <a:pt x="8802" y="1641"/>
                  </a:lnTo>
                  <a:lnTo>
                    <a:pt x="8648" y="1795"/>
                  </a:lnTo>
                  <a:lnTo>
                    <a:pt x="8493" y="1911"/>
                  </a:lnTo>
                  <a:lnTo>
                    <a:pt x="8300" y="2007"/>
                  </a:lnTo>
                  <a:lnTo>
                    <a:pt x="8107" y="2085"/>
                  </a:lnTo>
                  <a:lnTo>
                    <a:pt x="7895" y="2123"/>
                  </a:lnTo>
                  <a:lnTo>
                    <a:pt x="7702" y="2162"/>
                  </a:lnTo>
                  <a:lnTo>
                    <a:pt x="7490" y="2142"/>
                  </a:lnTo>
                  <a:lnTo>
                    <a:pt x="7277" y="2104"/>
                  </a:lnTo>
                  <a:lnTo>
                    <a:pt x="7084" y="2046"/>
                  </a:lnTo>
                  <a:lnTo>
                    <a:pt x="6891" y="1949"/>
                  </a:lnTo>
                  <a:lnTo>
                    <a:pt x="6718" y="1853"/>
                  </a:lnTo>
                  <a:lnTo>
                    <a:pt x="6563" y="1718"/>
                  </a:lnTo>
                  <a:lnTo>
                    <a:pt x="6409" y="1563"/>
                  </a:lnTo>
                  <a:lnTo>
                    <a:pt x="6293" y="1390"/>
                  </a:lnTo>
                  <a:lnTo>
                    <a:pt x="6197" y="1197"/>
                  </a:lnTo>
                  <a:lnTo>
                    <a:pt x="6158" y="1158"/>
                  </a:lnTo>
                  <a:lnTo>
                    <a:pt x="6119" y="1120"/>
                  </a:lnTo>
                  <a:lnTo>
                    <a:pt x="6061" y="1139"/>
                  </a:lnTo>
                  <a:lnTo>
                    <a:pt x="6003" y="1158"/>
                  </a:lnTo>
                  <a:lnTo>
                    <a:pt x="5830" y="1313"/>
                  </a:lnTo>
                  <a:lnTo>
                    <a:pt x="5637" y="1448"/>
                  </a:lnTo>
                  <a:lnTo>
                    <a:pt x="5444" y="1563"/>
                  </a:lnTo>
                  <a:lnTo>
                    <a:pt x="5251" y="1660"/>
                  </a:lnTo>
                  <a:lnTo>
                    <a:pt x="5058" y="1718"/>
                  </a:lnTo>
                  <a:lnTo>
                    <a:pt x="4845" y="1776"/>
                  </a:lnTo>
                  <a:lnTo>
                    <a:pt x="4633" y="1795"/>
                  </a:lnTo>
                  <a:lnTo>
                    <a:pt x="4440" y="1795"/>
                  </a:lnTo>
                  <a:lnTo>
                    <a:pt x="4209" y="1756"/>
                  </a:lnTo>
                  <a:lnTo>
                    <a:pt x="4016" y="1699"/>
                  </a:lnTo>
                  <a:lnTo>
                    <a:pt x="3803" y="1602"/>
                  </a:lnTo>
                  <a:lnTo>
                    <a:pt x="3629" y="1486"/>
                  </a:lnTo>
                  <a:lnTo>
                    <a:pt x="3475" y="1351"/>
                  </a:lnTo>
                  <a:lnTo>
                    <a:pt x="3340" y="1197"/>
                  </a:lnTo>
                  <a:lnTo>
                    <a:pt x="3224" y="1023"/>
                  </a:lnTo>
                  <a:lnTo>
                    <a:pt x="3166" y="830"/>
                  </a:lnTo>
                  <a:lnTo>
                    <a:pt x="3128" y="772"/>
                  </a:lnTo>
                  <a:lnTo>
                    <a:pt x="3050" y="753"/>
                  </a:lnTo>
                  <a:lnTo>
                    <a:pt x="2993" y="772"/>
                  </a:lnTo>
                  <a:lnTo>
                    <a:pt x="2935" y="811"/>
                  </a:lnTo>
                  <a:lnTo>
                    <a:pt x="2857" y="965"/>
                  </a:lnTo>
                  <a:lnTo>
                    <a:pt x="2742" y="1062"/>
                  </a:lnTo>
                  <a:lnTo>
                    <a:pt x="2607" y="1158"/>
                  </a:lnTo>
                  <a:lnTo>
                    <a:pt x="2452" y="1216"/>
                  </a:lnTo>
                  <a:lnTo>
                    <a:pt x="2298" y="1235"/>
                  </a:lnTo>
                  <a:lnTo>
                    <a:pt x="2124" y="1235"/>
                  </a:lnTo>
                  <a:lnTo>
                    <a:pt x="1970" y="1216"/>
                  </a:lnTo>
                  <a:lnTo>
                    <a:pt x="1815" y="1177"/>
                  </a:lnTo>
                  <a:lnTo>
                    <a:pt x="1680" y="1100"/>
                  </a:lnTo>
                  <a:lnTo>
                    <a:pt x="1545" y="1023"/>
                  </a:lnTo>
                  <a:lnTo>
                    <a:pt x="1429" y="907"/>
                  </a:lnTo>
                  <a:lnTo>
                    <a:pt x="1313" y="772"/>
                  </a:lnTo>
                  <a:lnTo>
                    <a:pt x="1217" y="637"/>
                  </a:lnTo>
                  <a:lnTo>
                    <a:pt x="1120" y="483"/>
                  </a:lnTo>
                  <a:lnTo>
                    <a:pt x="1043" y="309"/>
                  </a:lnTo>
                  <a:lnTo>
                    <a:pt x="985" y="116"/>
                  </a:lnTo>
                  <a:lnTo>
                    <a:pt x="947" y="77"/>
                  </a:lnTo>
                  <a:lnTo>
                    <a:pt x="889" y="39"/>
                  </a:lnTo>
                  <a:lnTo>
                    <a:pt x="831" y="39"/>
                  </a:lnTo>
                  <a:lnTo>
                    <a:pt x="773" y="77"/>
                  </a:lnTo>
                  <a:lnTo>
                    <a:pt x="696" y="154"/>
                  </a:lnTo>
                  <a:lnTo>
                    <a:pt x="599" y="193"/>
                  </a:lnTo>
                  <a:lnTo>
                    <a:pt x="522" y="232"/>
                  </a:lnTo>
                  <a:lnTo>
                    <a:pt x="329" y="232"/>
                  </a:lnTo>
                  <a:lnTo>
                    <a:pt x="213" y="212"/>
                  </a:lnTo>
                  <a:lnTo>
                    <a:pt x="97" y="174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97" y="405"/>
                  </a:lnTo>
                  <a:lnTo>
                    <a:pt x="271" y="463"/>
                  </a:lnTo>
                  <a:lnTo>
                    <a:pt x="541" y="463"/>
                  </a:lnTo>
                  <a:lnTo>
                    <a:pt x="638" y="444"/>
                  </a:lnTo>
                  <a:lnTo>
                    <a:pt x="734" y="405"/>
                  </a:lnTo>
                  <a:lnTo>
                    <a:pt x="812" y="367"/>
                  </a:lnTo>
                  <a:lnTo>
                    <a:pt x="889" y="540"/>
                  </a:lnTo>
                  <a:lnTo>
                    <a:pt x="985" y="714"/>
                  </a:lnTo>
                  <a:lnTo>
                    <a:pt x="1082" y="849"/>
                  </a:lnTo>
                  <a:lnTo>
                    <a:pt x="1178" y="1004"/>
                  </a:lnTo>
                  <a:lnTo>
                    <a:pt x="1313" y="1120"/>
                  </a:lnTo>
                  <a:lnTo>
                    <a:pt x="1429" y="1235"/>
                  </a:lnTo>
                  <a:lnTo>
                    <a:pt x="1584" y="1313"/>
                  </a:lnTo>
                  <a:lnTo>
                    <a:pt x="1719" y="1390"/>
                  </a:lnTo>
                  <a:lnTo>
                    <a:pt x="1873" y="1448"/>
                  </a:lnTo>
                  <a:lnTo>
                    <a:pt x="2047" y="1467"/>
                  </a:lnTo>
                  <a:lnTo>
                    <a:pt x="2240" y="1486"/>
                  </a:lnTo>
                  <a:lnTo>
                    <a:pt x="2414" y="1467"/>
                  </a:lnTo>
                  <a:lnTo>
                    <a:pt x="2587" y="1409"/>
                  </a:lnTo>
                  <a:lnTo>
                    <a:pt x="2742" y="1351"/>
                  </a:lnTo>
                  <a:lnTo>
                    <a:pt x="2896" y="1255"/>
                  </a:lnTo>
                  <a:lnTo>
                    <a:pt x="3012" y="1120"/>
                  </a:lnTo>
                  <a:lnTo>
                    <a:pt x="3128" y="1313"/>
                  </a:lnTo>
                  <a:lnTo>
                    <a:pt x="3263" y="1467"/>
                  </a:lnTo>
                  <a:lnTo>
                    <a:pt x="3417" y="1621"/>
                  </a:lnTo>
                  <a:lnTo>
                    <a:pt x="3591" y="1756"/>
                  </a:lnTo>
                  <a:lnTo>
                    <a:pt x="3784" y="1853"/>
                  </a:lnTo>
                  <a:lnTo>
                    <a:pt x="3977" y="1949"/>
                  </a:lnTo>
                  <a:lnTo>
                    <a:pt x="4189" y="2007"/>
                  </a:lnTo>
                  <a:lnTo>
                    <a:pt x="4421" y="2027"/>
                  </a:lnTo>
                  <a:lnTo>
                    <a:pt x="4633" y="2027"/>
                  </a:lnTo>
                  <a:lnTo>
                    <a:pt x="4845" y="2007"/>
                  </a:lnTo>
                  <a:lnTo>
                    <a:pt x="5058" y="1969"/>
                  </a:lnTo>
                  <a:lnTo>
                    <a:pt x="5270" y="1911"/>
                  </a:lnTo>
                  <a:lnTo>
                    <a:pt x="5463" y="1814"/>
                  </a:lnTo>
                  <a:lnTo>
                    <a:pt x="5675" y="1718"/>
                  </a:lnTo>
                  <a:lnTo>
                    <a:pt x="5868" y="1583"/>
                  </a:lnTo>
                  <a:lnTo>
                    <a:pt x="6061" y="1448"/>
                  </a:lnTo>
                  <a:lnTo>
                    <a:pt x="6177" y="1621"/>
                  </a:lnTo>
                  <a:lnTo>
                    <a:pt x="6312" y="1795"/>
                  </a:lnTo>
                  <a:lnTo>
                    <a:pt x="6467" y="1949"/>
                  </a:lnTo>
                  <a:lnTo>
                    <a:pt x="6640" y="2085"/>
                  </a:lnTo>
                  <a:lnTo>
                    <a:pt x="6833" y="2200"/>
                  </a:lnTo>
                  <a:lnTo>
                    <a:pt x="7026" y="2278"/>
                  </a:lnTo>
                  <a:lnTo>
                    <a:pt x="7239" y="2355"/>
                  </a:lnTo>
                  <a:lnTo>
                    <a:pt x="7470" y="2374"/>
                  </a:lnTo>
                  <a:lnTo>
                    <a:pt x="7683" y="2393"/>
                  </a:lnTo>
                  <a:lnTo>
                    <a:pt x="7895" y="2374"/>
                  </a:lnTo>
                  <a:lnTo>
                    <a:pt x="8127" y="2335"/>
                  </a:lnTo>
                  <a:lnTo>
                    <a:pt x="8320" y="2258"/>
                  </a:lnTo>
                  <a:lnTo>
                    <a:pt x="8532" y="2162"/>
                  </a:lnTo>
                  <a:lnTo>
                    <a:pt x="8706" y="2046"/>
                  </a:lnTo>
                  <a:lnTo>
                    <a:pt x="8879" y="1911"/>
                  </a:lnTo>
                  <a:lnTo>
                    <a:pt x="9034" y="1737"/>
                  </a:lnTo>
                  <a:lnTo>
                    <a:pt x="9169" y="1892"/>
                  </a:lnTo>
                  <a:lnTo>
                    <a:pt x="9323" y="2027"/>
                  </a:lnTo>
                  <a:lnTo>
                    <a:pt x="9497" y="2142"/>
                  </a:lnTo>
                  <a:lnTo>
                    <a:pt x="9671" y="2258"/>
                  </a:lnTo>
                  <a:lnTo>
                    <a:pt x="9864" y="2335"/>
                  </a:lnTo>
                  <a:lnTo>
                    <a:pt x="10057" y="2393"/>
                  </a:lnTo>
                  <a:lnTo>
                    <a:pt x="10250" y="2413"/>
                  </a:lnTo>
                  <a:lnTo>
                    <a:pt x="10462" y="2432"/>
                  </a:lnTo>
                  <a:lnTo>
                    <a:pt x="10539" y="2432"/>
                  </a:lnTo>
                  <a:lnTo>
                    <a:pt x="10752" y="2413"/>
                  </a:lnTo>
                  <a:lnTo>
                    <a:pt x="10964" y="2355"/>
                  </a:lnTo>
                  <a:lnTo>
                    <a:pt x="11157" y="2278"/>
                  </a:lnTo>
                  <a:lnTo>
                    <a:pt x="11350" y="2181"/>
                  </a:lnTo>
                  <a:lnTo>
                    <a:pt x="11524" y="2065"/>
                  </a:lnTo>
                  <a:lnTo>
                    <a:pt x="11697" y="1930"/>
                  </a:lnTo>
                  <a:lnTo>
                    <a:pt x="11832" y="1776"/>
                  </a:lnTo>
                  <a:lnTo>
                    <a:pt x="11967" y="1602"/>
                  </a:lnTo>
                  <a:lnTo>
                    <a:pt x="12141" y="1776"/>
                  </a:lnTo>
                  <a:lnTo>
                    <a:pt x="12334" y="1930"/>
                  </a:lnTo>
                  <a:lnTo>
                    <a:pt x="12547" y="2065"/>
                  </a:lnTo>
                  <a:lnTo>
                    <a:pt x="12778" y="2181"/>
                  </a:lnTo>
                  <a:lnTo>
                    <a:pt x="13029" y="2258"/>
                  </a:lnTo>
                  <a:lnTo>
                    <a:pt x="13261" y="2297"/>
                  </a:lnTo>
                  <a:lnTo>
                    <a:pt x="13512" y="2335"/>
                  </a:lnTo>
                  <a:lnTo>
                    <a:pt x="13762" y="2316"/>
                  </a:lnTo>
                  <a:lnTo>
                    <a:pt x="14013" y="2278"/>
                  </a:lnTo>
                  <a:lnTo>
                    <a:pt x="14264" y="2220"/>
                  </a:lnTo>
                  <a:lnTo>
                    <a:pt x="14496" y="2123"/>
                  </a:lnTo>
                  <a:lnTo>
                    <a:pt x="14708" y="1988"/>
                  </a:lnTo>
                  <a:lnTo>
                    <a:pt x="14921" y="1853"/>
                  </a:lnTo>
                  <a:lnTo>
                    <a:pt x="15114" y="1679"/>
                  </a:lnTo>
                  <a:lnTo>
                    <a:pt x="15287" y="1486"/>
                  </a:lnTo>
                  <a:lnTo>
                    <a:pt x="15422" y="1274"/>
                  </a:lnTo>
                  <a:lnTo>
                    <a:pt x="15615" y="1409"/>
                  </a:lnTo>
                  <a:lnTo>
                    <a:pt x="15808" y="1506"/>
                  </a:lnTo>
                  <a:lnTo>
                    <a:pt x="16021" y="1563"/>
                  </a:lnTo>
                  <a:lnTo>
                    <a:pt x="16233" y="1602"/>
                  </a:lnTo>
                  <a:lnTo>
                    <a:pt x="16465" y="1621"/>
                  </a:lnTo>
                  <a:lnTo>
                    <a:pt x="16696" y="1602"/>
                  </a:lnTo>
                  <a:lnTo>
                    <a:pt x="16928" y="1563"/>
                  </a:lnTo>
                  <a:lnTo>
                    <a:pt x="17159" y="1506"/>
                  </a:lnTo>
                  <a:lnTo>
                    <a:pt x="17333" y="1409"/>
                  </a:lnTo>
                  <a:lnTo>
                    <a:pt x="17526" y="1313"/>
                  </a:lnTo>
                  <a:lnTo>
                    <a:pt x="17700" y="1177"/>
                  </a:lnTo>
                  <a:lnTo>
                    <a:pt x="17874" y="1023"/>
                  </a:lnTo>
                  <a:lnTo>
                    <a:pt x="18028" y="869"/>
                  </a:lnTo>
                  <a:lnTo>
                    <a:pt x="18163" y="695"/>
                  </a:lnTo>
                  <a:lnTo>
                    <a:pt x="18298" y="502"/>
                  </a:lnTo>
                  <a:lnTo>
                    <a:pt x="18414" y="290"/>
                  </a:lnTo>
                  <a:lnTo>
                    <a:pt x="18568" y="367"/>
                  </a:lnTo>
                  <a:lnTo>
                    <a:pt x="18703" y="425"/>
                  </a:lnTo>
                  <a:lnTo>
                    <a:pt x="18858" y="444"/>
                  </a:lnTo>
                  <a:lnTo>
                    <a:pt x="19012" y="463"/>
                  </a:lnTo>
                  <a:lnTo>
                    <a:pt x="19167" y="463"/>
                  </a:lnTo>
                  <a:lnTo>
                    <a:pt x="19340" y="444"/>
                  </a:lnTo>
                  <a:lnTo>
                    <a:pt x="19495" y="405"/>
                  </a:lnTo>
                  <a:lnTo>
                    <a:pt x="19649" y="367"/>
                  </a:lnTo>
                  <a:lnTo>
                    <a:pt x="19746" y="58"/>
                  </a:lnTo>
                  <a:lnTo>
                    <a:pt x="19591" y="135"/>
                  </a:lnTo>
                  <a:lnTo>
                    <a:pt x="19418" y="174"/>
                  </a:lnTo>
                  <a:lnTo>
                    <a:pt x="19263" y="212"/>
                  </a:lnTo>
                  <a:lnTo>
                    <a:pt x="19090" y="232"/>
                  </a:lnTo>
                  <a:lnTo>
                    <a:pt x="18916" y="212"/>
                  </a:lnTo>
                  <a:lnTo>
                    <a:pt x="18742" y="174"/>
                  </a:lnTo>
                  <a:lnTo>
                    <a:pt x="18588" y="116"/>
                  </a:lnTo>
                  <a:lnTo>
                    <a:pt x="18433" y="19"/>
                  </a:lnTo>
                  <a:lnTo>
                    <a:pt x="183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35"/>
            <p:cNvSpPr/>
            <p:nvPr/>
          </p:nvSpPr>
          <p:spPr>
            <a:xfrm>
              <a:off x="1999550" y="970100"/>
              <a:ext cx="534675" cy="144775"/>
            </a:xfrm>
            <a:custGeom>
              <a:avLst/>
              <a:gdLst/>
              <a:ahLst/>
              <a:cxnLst/>
              <a:rect l="l" t="t" r="r" b="b"/>
              <a:pathLst>
                <a:path w="21387" h="5791" extrusionOk="0">
                  <a:moveTo>
                    <a:pt x="10694" y="0"/>
                  </a:moveTo>
                  <a:lnTo>
                    <a:pt x="9594" y="20"/>
                  </a:lnTo>
                  <a:lnTo>
                    <a:pt x="8532" y="58"/>
                  </a:lnTo>
                  <a:lnTo>
                    <a:pt x="7509" y="136"/>
                  </a:lnTo>
                  <a:lnTo>
                    <a:pt x="6525" y="232"/>
                  </a:lnTo>
                  <a:lnTo>
                    <a:pt x="5598" y="348"/>
                  </a:lnTo>
                  <a:lnTo>
                    <a:pt x="4710" y="502"/>
                  </a:lnTo>
                  <a:lnTo>
                    <a:pt x="3880" y="657"/>
                  </a:lnTo>
                  <a:lnTo>
                    <a:pt x="3128" y="850"/>
                  </a:lnTo>
                  <a:lnTo>
                    <a:pt x="2433" y="1062"/>
                  </a:lnTo>
                  <a:lnTo>
                    <a:pt x="1815" y="1274"/>
                  </a:lnTo>
                  <a:lnTo>
                    <a:pt x="1545" y="1390"/>
                  </a:lnTo>
                  <a:lnTo>
                    <a:pt x="1294" y="1525"/>
                  </a:lnTo>
                  <a:lnTo>
                    <a:pt x="1043" y="1641"/>
                  </a:lnTo>
                  <a:lnTo>
                    <a:pt x="831" y="1776"/>
                  </a:lnTo>
                  <a:lnTo>
                    <a:pt x="638" y="1911"/>
                  </a:lnTo>
                  <a:lnTo>
                    <a:pt x="484" y="2046"/>
                  </a:lnTo>
                  <a:lnTo>
                    <a:pt x="329" y="2181"/>
                  </a:lnTo>
                  <a:lnTo>
                    <a:pt x="213" y="2317"/>
                  </a:lnTo>
                  <a:lnTo>
                    <a:pt x="117" y="2452"/>
                  </a:lnTo>
                  <a:lnTo>
                    <a:pt x="59" y="2606"/>
                  </a:lnTo>
                  <a:lnTo>
                    <a:pt x="1" y="2761"/>
                  </a:lnTo>
                  <a:lnTo>
                    <a:pt x="1" y="2896"/>
                  </a:lnTo>
                  <a:lnTo>
                    <a:pt x="1" y="3011"/>
                  </a:lnTo>
                  <a:lnTo>
                    <a:pt x="20" y="3108"/>
                  </a:lnTo>
                  <a:lnTo>
                    <a:pt x="59" y="3224"/>
                  </a:lnTo>
                  <a:lnTo>
                    <a:pt x="97" y="3320"/>
                  </a:lnTo>
                  <a:lnTo>
                    <a:pt x="252" y="3533"/>
                  </a:lnTo>
                  <a:lnTo>
                    <a:pt x="426" y="3726"/>
                  </a:lnTo>
                  <a:lnTo>
                    <a:pt x="677" y="3919"/>
                  </a:lnTo>
                  <a:lnTo>
                    <a:pt x="947" y="4112"/>
                  </a:lnTo>
                  <a:lnTo>
                    <a:pt x="1275" y="4285"/>
                  </a:lnTo>
                  <a:lnTo>
                    <a:pt x="1661" y="4459"/>
                  </a:lnTo>
                  <a:lnTo>
                    <a:pt x="2028" y="4594"/>
                  </a:lnTo>
                  <a:lnTo>
                    <a:pt x="2433" y="4749"/>
                  </a:lnTo>
                  <a:lnTo>
                    <a:pt x="2877" y="4884"/>
                  </a:lnTo>
                  <a:lnTo>
                    <a:pt x="3340" y="4999"/>
                  </a:lnTo>
                  <a:lnTo>
                    <a:pt x="3823" y="5115"/>
                  </a:lnTo>
                  <a:lnTo>
                    <a:pt x="4344" y="5231"/>
                  </a:lnTo>
                  <a:lnTo>
                    <a:pt x="4884" y="5328"/>
                  </a:lnTo>
                  <a:lnTo>
                    <a:pt x="5463" y="5424"/>
                  </a:lnTo>
                  <a:lnTo>
                    <a:pt x="6042" y="5521"/>
                  </a:lnTo>
                  <a:lnTo>
                    <a:pt x="6660" y="5578"/>
                  </a:lnTo>
                  <a:lnTo>
                    <a:pt x="7297" y="5656"/>
                  </a:lnTo>
                  <a:lnTo>
                    <a:pt x="7934" y="5694"/>
                  </a:lnTo>
                  <a:lnTo>
                    <a:pt x="8609" y="5752"/>
                  </a:lnTo>
                  <a:lnTo>
                    <a:pt x="9285" y="5771"/>
                  </a:lnTo>
                  <a:lnTo>
                    <a:pt x="9980" y="5791"/>
                  </a:lnTo>
                  <a:lnTo>
                    <a:pt x="11446" y="5791"/>
                  </a:lnTo>
                  <a:lnTo>
                    <a:pt x="12180" y="5771"/>
                  </a:lnTo>
                  <a:lnTo>
                    <a:pt x="12894" y="5733"/>
                  </a:lnTo>
                  <a:lnTo>
                    <a:pt x="13608" y="5694"/>
                  </a:lnTo>
                  <a:lnTo>
                    <a:pt x="14303" y="5636"/>
                  </a:lnTo>
                  <a:lnTo>
                    <a:pt x="14959" y="5559"/>
                  </a:lnTo>
                  <a:lnTo>
                    <a:pt x="15596" y="5482"/>
                  </a:lnTo>
                  <a:lnTo>
                    <a:pt x="16214" y="5385"/>
                  </a:lnTo>
                  <a:lnTo>
                    <a:pt x="16812" y="5270"/>
                  </a:lnTo>
                  <a:lnTo>
                    <a:pt x="17372" y="5154"/>
                  </a:lnTo>
                  <a:lnTo>
                    <a:pt x="17912" y="5038"/>
                  </a:lnTo>
                  <a:lnTo>
                    <a:pt x="18414" y="4903"/>
                  </a:lnTo>
                  <a:lnTo>
                    <a:pt x="18877" y="4768"/>
                  </a:lnTo>
                  <a:lnTo>
                    <a:pt x="19321" y="4613"/>
                  </a:lnTo>
                  <a:lnTo>
                    <a:pt x="19707" y="4459"/>
                  </a:lnTo>
                  <a:lnTo>
                    <a:pt x="20074" y="4285"/>
                  </a:lnTo>
                  <a:lnTo>
                    <a:pt x="20363" y="4131"/>
                  </a:lnTo>
                  <a:lnTo>
                    <a:pt x="20634" y="3976"/>
                  </a:lnTo>
                  <a:lnTo>
                    <a:pt x="20846" y="3803"/>
                  </a:lnTo>
                  <a:lnTo>
                    <a:pt x="21039" y="3629"/>
                  </a:lnTo>
                  <a:lnTo>
                    <a:pt x="21193" y="3455"/>
                  </a:lnTo>
                  <a:lnTo>
                    <a:pt x="21290" y="3262"/>
                  </a:lnTo>
                  <a:lnTo>
                    <a:pt x="21348" y="3089"/>
                  </a:lnTo>
                  <a:lnTo>
                    <a:pt x="21386" y="2896"/>
                  </a:lnTo>
                  <a:lnTo>
                    <a:pt x="21367" y="2761"/>
                  </a:lnTo>
                  <a:lnTo>
                    <a:pt x="21328" y="2606"/>
                  </a:lnTo>
                  <a:lnTo>
                    <a:pt x="21251" y="2452"/>
                  </a:lnTo>
                  <a:lnTo>
                    <a:pt x="21155" y="2317"/>
                  </a:lnTo>
                  <a:lnTo>
                    <a:pt x="21039" y="2181"/>
                  </a:lnTo>
                  <a:lnTo>
                    <a:pt x="20904" y="2046"/>
                  </a:lnTo>
                  <a:lnTo>
                    <a:pt x="20730" y="1911"/>
                  </a:lnTo>
                  <a:lnTo>
                    <a:pt x="20537" y="1776"/>
                  </a:lnTo>
                  <a:lnTo>
                    <a:pt x="20325" y="1641"/>
                  </a:lnTo>
                  <a:lnTo>
                    <a:pt x="20093" y="1525"/>
                  </a:lnTo>
                  <a:lnTo>
                    <a:pt x="19823" y="1390"/>
                  </a:lnTo>
                  <a:lnTo>
                    <a:pt x="19553" y="1274"/>
                  </a:lnTo>
                  <a:lnTo>
                    <a:pt x="18935" y="1062"/>
                  </a:lnTo>
                  <a:lnTo>
                    <a:pt x="18240" y="850"/>
                  </a:lnTo>
                  <a:lnTo>
                    <a:pt x="17488" y="657"/>
                  </a:lnTo>
                  <a:lnTo>
                    <a:pt x="16658" y="502"/>
                  </a:lnTo>
                  <a:lnTo>
                    <a:pt x="15789" y="348"/>
                  </a:lnTo>
                  <a:lnTo>
                    <a:pt x="14843" y="232"/>
                  </a:lnTo>
                  <a:lnTo>
                    <a:pt x="13859" y="136"/>
                  </a:lnTo>
                  <a:lnTo>
                    <a:pt x="12836" y="58"/>
                  </a:lnTo>
                  <a:lnTo>
                    <a:pt x="11775" y="20"/>
                  </a:lnTo>
                  <a:lnTo>
                    <a:pt x="106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35"/>
            <p:cNvSpPr/>
            <p:nvPr/>
          </p:nvSpPr>
          <p:spPr>
            <a:xfrm>
              <a:off x="2041050" y="1032350"/>
              <a:ext cx="460350" cy="82525"/>
            </a:xfrm>
            <a:custGeom>
              <a:avLst/>
              <a:gdLst/>
              <a:ahLst/>
              <a:cxnLst/>
              <a:rect l="l" t="t" r="r" b="b"/>
              <a:pathLst>
                <a:path w="18414" h="3301" extrusionOk="0">
                  <a:moveTo>
                    <a:pt x="9265" y="0"/>
                  </a:moveTo>
                  <a:lnTo>
                    <a:pt x="8377" y="20"/>
                  </a:lnTo>
                  <a:lnTo>
                    <a:pt x="7509" y="39"/>
                  </a:lnTo>
                  <a:lnTo>
                    <a:pt x="6679" y="97"/>
                  </a:lnTo>
                  <a:lnTo>
                    <a:pt x="5868" y="155"/>
                  </a:lnTo>
                  <a:lnTo>
                    <a:pt x="5096" y="232"/>
                  </a:lnTo>
                  <a:lnTo>
                    <a:pt x="4363" y="328"/>
                  </a:lnTo>
                  <a:lnTo>
                    <a:pt x="3687" y="444"/>
                  </a:lnTo>
                  <a:lnTo>
                    <a:pt x="3031" y="579"/>
                  </a:lnTo>
                  <a:lnTo>
                    <a:pt x="2452" y="714"/>
                  </a:lnTo>
                  <a:lnTo>
                    <a:pt x="1912" y="869"/>
                  </a:lnTo>
                  <a:lnTo>
                    <a:pt x="1429" y="1023"/>
                  </a:lnTo>
                  <a:lnTo>
                    <a:pt x="1005" y="1197"/>
                  </a:lnTo>
                  <a:lnTo>
                    <a:pt x="638" y="1371"/>
                  </a:lnTo>
                  <a:lnTo>
                    <a:pt x="348" y="1564"/>
                  </a:lnTo>
                  <a:lnTo>
                    <a:pt x="232" y="1660"/>
                  </a:lnTo>
                  <a:lnTo>
                    <a:pt x="136" y="1757"/>
                  </a:lnTo>
                  <a:lnTo>
                    <a:pt x="59" y="1853"/>
                  </a:lnTo>
                  <a:lnTo>
                    <a:pt x="1" y="1969"/>
                  </a:lnTo>
                  <a:lnTo>
                    <a:pt x="368" y="2104"/>
                  </a:lnTo>
                  <a:lnTo>
                    <a:pt x="773" y="2259"/>
                  </a:lnTo>
                  <a:lnTo>
                    <a:pt x="1217" y="2394"/>
                  </a:lnTo>
                  <a:lnTo>
                    <a:pt x="1680" y="2509"/>
                  </a:lnTo>
                  <a:lnTo>
                    <a:pt x="2163" y="2625"/>
                  </a:lnTo>
                  <a:lnTo>
                    <a:pt x="2684" y="2741"/>
                  </a:lnTo>
                  <a:lnTo>
                    <a:pt x="3224" y="2838"/>
                  </a:lnTo>
                  <a:lnTo>
                    <a:pt x="3803" y="2934"/>
                  </a:lnTo>
                  <a:lnTo>
                    <a:pt x="4382" y="3031"/>
                  </a:lnTo>
                  <a:lnTo>
                    <a:pt x="5000" y="3088"/>
                  </a:lnTo>
                  <a:lnTo>
                    <a:pt x="5637" y="3166"/>
                  </a:lnTo>
                  <a:lnTo>
                    <a:pt x="6274" y="3204"/>
                  </a:lnTo>
                  <a:lnTo>
                    <a:pt x="6949" y="3262"/>
                  </a:lnTo>
                  <a:lnTo>
                    <a:pt x="7625" y="3281"/>
                  </a:lnTo>
                  <a:lnTo>
                    <a:pt x="8320" y="3301"/>
                  </a:lnTo>
                  <a:lnTo>
                    <a:pt x="9786" y="3301"/>
                  </a:lnTo>
                  <a:lnTo>
                    <a:pt x="10520" y="3281"/>
                  </a:lnTo>
                  <a:lnTo>
                    <a:pt x="11234" y="3243"/>
                  </a:lnTo>
                  <a:lnTo>
                    <a:pt x="11948" y="3204"/>
                  </a:lnTo>
                  <a:lnTo>
                    <a:pt x="12643" y="3146"/>
                  </a:lnTo>
                  <a:lnTo>
                    <a:pt x="13299" y="3069"/>
                  </a:lnTo>
                  <a:lnTo>
                    <a:pt x="13936" y="2992"/>
                  </a:lnTo>
                  <a:lnTo>
                    <a:pt x="14554" y="2895"/>
                  </a:lnTo>
                  <a:lnTo>
                    <a:pt x="15152" y="2780"/>
                  </a:lnTo>
                  <a:lnTo>
                    <a:pt x="15712" y="2664"/>
                  </a:lnTo>
                  <a:lnTo>
                    <a:pt x="16252" y="2548"/>
                  </a:lnTo>
                  <a:lnTo>
                    <a:pt x="16754" y="2413"/>
                  </a:lnTo>
                  <a:lnTo>
                    <a:pt x="17217" y="2278"/>
                  </a:lnTo>
                  <a:lnTo>
                    <a:pt x="17661" y="2123"/>
                  </a:lnTo>
                  <a:lnTo>
                    <a:pt x="18047" y="1969"/>
                  </a:lnTo>
                  <a:lnTo>
                    <a:pt x="18414" y="1795"/>
                  </a:lnTo>
                  <a:lnTo>
                    <a:pt x="18337" y="1699"/>
                  </a:lnTo>
                  <a:lnTo>
                    <a:pt x="18221" y="1602"/>
                  </a:lnTo>
                  <a:lnTo>
                    <a:pt x="17970" y="1429"/>
                  </a:lnTo>
                  <a:lnTo>
                    <a:pt x="17642" y="1255"/>
                  </a:lnTo>
                  <a:lnTo>
                    <a:pt x="17275" y="1081"/>
                  </a:lnTo>
                  <a:lnTo>
                    <a:pt x="16831" y="927"/>
                  </a:lnTo>
                  <a:lnTo>
                    <a:pt x="16349" y="792"/>
                  </a:lnTo>
                  <a:lnTo>
                    <a:pt x="15808" y="637"/>
                  </a:lnTo>
                  <a:lnTo>
                    <a:pt x="15229" y="521"/>
                  </a:lnTo>
                  <a:lnTo>
                    <a:pt x="14592" y="406"/>
                  </a:lnTo>
                  <a:lnTo>
                    <a:pt x="13936" y="309"/>
                  </a:lnTo>
                  <a:lnTo>
                    <a:pt x="13222" y="213"/>
                  </a:lnTo>
                  <a:lnTo>
                    <a:pt x="12489" y="135"/>
                  </a:lnTo>
                  <a:lnTo>
                    <a:pt x="11717" y="78"/>
                  </a:lnTo>
                  <a:lnTo>
                    <a:pt x="10925" y="39"/>
                  </a:lnTo>
                  <a:lnTo>
                    <a:pt x="10095" y="20"/>
                  </a:lnTo>
                  <a:lnTo>
                    <a:pt x="92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35"/>
            <p:cNvSpPr/>
            <p:nvPr/>
          </p:nvSpPr>
          <p:spPr>
            <a:xfrm>
              <a:off x="2539500" y="946450"/>
              <a:ext cx="326700" cy="265425"/>
            </a:xfrm>
            <a:custGeom>
              <a:avLst/>
              <a:gdLst/>
              <a:ahLst/>
              <a:cxnLst/>
              <a:rect l="l" t="t" r="r" b="b"/>
              <a:pathLst>
                <a:path w="13068" h="10617" extrusionOk="0">
                  <a:moveTo>
                    <a:pt x="5733" y="1"/>
                  </a:moveTo>
                  <a:lnTo>
                    <a:pt x="5405" y="20"/>
                  </a:lnTo>
                  <a:lnTo>
                    <a:pt x="5077" y="39"/>
                  </a:lnTo>
                  <a:lnTo>
                    <a:pt x="4749" y="97"/>
                  </a:lnTo>
                  <a:lnTo>
                    <a:pt x="4421" y="155"/>
                  </a:lnTo>
                  <a:lnTo>
                    <a:pt x="4092" y="232"/>
                  </a:lnTo>
                  <a:lnTo>
                    <a:pt x="3764" y="310"/>
                  </a:lnTo>
                  <a:lnTo>
                    <a:pt x="3456" y="425"/>
                  </a:lnTo>
                  <a:lnTo>
                    <a:pt x="3147" y="541"/>
                  </a:lnTo>
                  <a:lnTo>
                    <a:pt x="2838" y="676"/>
                  </a:lnTo>
                  <a:lnTo>
                    <a:pt x="2529" y="831"/>
                  </a:lnTo>
                  <a:lnTo>
                    <a:pt x="2240" y="985"/>
                  </a:lnTo>
                  <a:lnTo>
                    <a:pt x="1950" y="1159"/>
                  </a:lnTo>
                  <a:lnTo>
                    <a:pt x="1680" y="1352"/>
                  </a:lnTo>
                  <a:lnTo>
                    <a:pt x="1410" y="1564"/>
                  </a:lnTo>
                  <a:lnTo>
                    <a:pt x="1139" y="1776"/>
                  </a:lnTo>
                  <a:lnTo>
                    <a:pt x="889" y="2008"/>
                  </a:lnTo>
                  <a:lnTo>
                    <a:pt x="657" y="2259"/>
                  </a:lnTo>
                  <a:lnTo>
                    <a:pt x="425" y="2510"/>
                  </a:lnTo>
                  <a:lnTo>
                    <a:pt x="194" y="2799"/>
                  </a:lnTo>
                  <a:lnTo>
                    <a:pt x="1" y="3070"/>
                  </a:lnTo>
                  <a:lnTo>
                    <a:pt x="3861" y="5463"/>
                  </a:lnTo>
                  <a:lnTo>
                    <a:pt x="4035" y="5328"/>
                  </a:lnTo>
                  <a:lnTo>
                    <a:pt x="4208" y="5193"/>
                  </a:lnTo>
                  <a:lnTo>
                    <a:pt x="4401" y="5077"/>
                  </a:lnTo>
                  <a:lnTo>
                    <a:pt x="4594" y="4980"/>
                  </a:lnTo>
                  <a:lnTo>
                    <a:pt x="4787" y="4903"/>
                  </a:lnTo>
                  <a:lnTo>
                    <a:pt x="5000" y="4845"/>
                  </a:lnTo>
                  <a:lnTo>
                    <a:pt x="5212" y="4807"/>
                  </a:lnTo>
                  <a:lnTo>
                    <a:pt x="5424" y="4768"/>
                  </a:lnTo>
                  <a:lnTo>
                    <a:pt x="5637" y="4729"/>
                  </a:lnTo>
                  <a:lnTo>
                    <a:pt x="6080" y="4729"/>
                  </a:lnTo>
                  <a:lnTo>
                    <a:pt x="6312" y="4768"/>
                  </a:lnTo>
                  <a:lnTo>
                    <a:pt x="6524" y="4807"/>
                  </a:lnTo>
                  <a:lnTo>
                    <a:pt x="6756" y="4884"/>
                  </a:lnTo>
                  <a:lnTo>
                    <a:pt x="6968" y="4980"/>
                  </a:lnTo>
                  <a:lnTo>
                    <a:pt x="7181" y="5096"/>
                  </a:lnTo>
                  <a:lnTo>
                    <a:pt x="7374" y="5231"/>
                  </a:lnTo>
                  <a:lnTo>
                    <a:pt x="7547" y="5386"/>
                  </a:lnTo>
                  <a:lnTo>
                    <a:pt x="7721" y="5540"/>
                  </a:lnTo>
                  <a:lnTo>
                    <a:pt x="7856" y="5733"/>
                  </a:lnTo>
                  <a:lnTo>
                    <a:pt x="7991" y="5907"/>
                  </a:lnTo>
                  <a:lnTo>
                    <a:pt x="8088" y="6119"/>
                  </a:lnTo>
                  <a:lnTo>
                    <a:pt x="8184" y="6312"/>
                  </a:lnTo>
                  <a:lnTo>
                    <a:pt x="8242" y="6524"/>
                  </a:lnTo>
                  <a:lnTo>
                    <a:pt x="8242" y="6544"/>
                  </a:lnTo>
                  <a:lnTo>
                    <a:pt x="8319" y="6737"/>
                  </a:lnTo>
                  <a:lnTo>
                    <a:pt x="8377" y="6949"/>
                  </a:lnTo>
                  <a:lnTo>
                    <a:pt x="8397" y="7161"/>
                  </a:lnTo>
                  <a:lnTo>
                    <a:pt x="8416" y="7374"/>
                  </a:lnTo>
                  <a:lnTo>
                    <a:pt x="8416" y="7586"/>
                  </a:lnTo>
                  <a:lnTo>
                    <a:pt x="8416" y="7798"/>
                  </a:lnTo>
                  <a:lnTo>
                    <a:pt x="8377" y="8011"/>
                  </a:lnTo>
                  <a:lnTo>
                    <a:pt x="8319" y="8223"/>
                  </a:lnTo>
                  <a:lnTo>
                    <a:pt x="12180" y="10616"/>
                  </a:lnTo>
                  <a:lnTo>
                    <a:pt x="12353" y="10288"/>
                  </a:lnTo>
                  <a:lnTo>
                    <a:pt x="12488" y="9979"/>
                  </a:lnTo>
                  <a:lnTo>
                    <a:pt x="12624" y="9651"/>
                  </a:lnTo>
                  <a:lnTo>
                    <a:pt x="12739" y="9323"/>
                  </a:lnTo>
                  <a:lnTo>
                    <a:pt x="12836" y="8995"/>
                  </a:lnTo>
                  <a:lnTo>
                    <a:pt x="12913" y="8667"/>
                  </a:lnTo>
                  <a:lnTo>
                    <a:pt x="12971" y="8339"/>
                  </a:lnTo>
                  <a:lnTo>
                    <a:pt x="13010" y="7991"/>
                  </a:lnTo>
                  <a:lnTo>
                    <a:pt x="13048" y="7663"/>
                  </a:lnTo>
                  <a:lnTo>
                    <a:pt x="13067" y="7335"/>
                  </a:lnTo>
                  <a:lnTo>
                    <a:pt x="13067" y="6988"/>
                  </a:lnTo>
                  <a:lnTo>
                    <a:pt x="13048" y="6660"/>
                  </a:lnTo>
                  <a:lnTo>
                    <a:pt x="13010" y="6331"/>
                  </a:lnTo>
                  <a:lnTo>
                    <a:pt x="12971" y="6003"/>
                  </a:lnTo>
                  <a:lnTo>
                    <a:pt x="12913" y="5675"/>
                  </a:lnTo>
                  <a:lnTo>
                    <a:pt x="12836" y="5347"/>
                  </a:lnTo>
                  <a:lnTo>
                    <a:pt x="12739" y="5038"/>
                  </a:lnTo>
                  <a:lnTo>
                    <a:pt x="12624" y="4710"/>
                  </a:lnTo>
                  <a:lnTo>
                    <a:pt x="12508" y="4401"/>
                  </a:lnTo>
                  <a:lnTo>
                    <a:pt x="12373" y="4093"/>
                  </a:lnTo>
                  <a:lnTo>
                    <a:pt x="12218" y="3803"/>
                  </a:lnTo>
                  <a:lnTo>
                    <a:pt x="12064" y="3514"/>
                  </a:lnTo>
                  <a:lnTo>
                    <a:pt x="11871" y="3224"/>
                  </a:lnTo>
                  <a:lnTo>
                    <a:pt x="11678" y="2934"/>
                  </a:lnTo>
                  <a:lnTo>
                    <a:pt x="11485" y="2684"/>
                  </a:lnTo>
                  <a:lnTo>
                    <a:pt x="11253" y="2413"/>
                  </a:lnTo>
                  <a:lnTo>
                    <a:pt x="11022" y="2162"/>
                  </a:lnTo>
                  <a:lnTo>
                    <a:pt x="10771" y="1931"/>
                  </a:lnTo>
                  <a:lnTo>
                    <a:pt x="10520" y="1699"/>
                  </a:lnTo>
                  <a:lnTo>
                    <a:pt x="10249" y="1468"/>
                  </a:lnTo>
                  <a:lnTo>
                    <a:pt x="9960" y="1275"/>
                  </a:lnTo>
                  <a:lnTo>
                    <a:pt x="9651" y="1062"/>
                  </a:lnTo>
                  <a:lnTo>
                    <a:pt x="9342" y="889"/>
                  </a:lnTo>
                  <a:lnTo>
                    <a:pt x="9034" y="734"/>
                  </a:lnTo>
                  <a:lnTo>
                    <a:pt x="8725" y="580"/>
                  </a:lnTo>
                  <a:lnTo>
                    <a:pt x="8397" y="445"/>
                  </a:lnTo>
                  <a:lnTo>
                    <a:pt x="8068" y="329"/>
                  </a:lnTo>
                  <a:lnTo>
                    <a:pt x="7740" y="232"/>
                  </a:lnTo>
                  <a:lnTo>
                    <a:pt x="7412" y="155"/>
                  </a:lnTo>
                  <a:lnTo>
                    <a:pt x="7084" y="97"/>
                  </a:lnTo>
                  <a:lnTo>
                    <a:pt x="6737" y="39"/>
                  </a:lnTo>
                  <a:lnTo>
                    <a:pt x="6409" y="20"/>
                  </a:lnTo>
                  <a:lnTo>
                    <a:pt x="60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35"/>
            <p:cNvSpPr/>
            <p:nvPr/>
          </p:nvSpPr>
          <p:spPr>
            <a:xfrm>
              <a:off x="2526475" y="938250"/>
              <a:ext cx="326700" cy="265425"/>
            </a:xfrm>
            <a:custGeom>
              <a:avLst/>
              <a:gdLst/>
              <a:ahLst/>
              <a:cxnLst/>
              <a:rect l="l" t="t" r="r" b="b"/>
              <a:pathLst>
                <a:path w="13068" h="10617" extrusionOk="0">
                  <a:moveTo>
                    <a:pt x="5733" y="1"/>
                  </a:moveTo>
                  <a:lnTo>
                    <a:pt x="5405" y="20"/>
                  </a:lnTo>
                  <a:lnTo>
                    <a:pt x="5077" y="59"/>
                  </a:lnTo>
                  <a:lnTo>
                    <a:pt x="4749" y="97"/>
                  </a:lnTo>
                  <a:lnTo>
                    <a:pt x="4420" y="155"/>
                  </a:lnTo>
                  <a:lnTo>
                    <a:pt x="4092" y="232"/>
                  </a:lnTo>
                  <a:lnTo>
                    <a:pt x="3764" y="329"/>
                  </a:lnTo>
                  <a:lnTo>
                    <a:pt x="3455" y="425"/>
                  </a:lnTo>
                  <a:lnTo>
                    <a:pt x="3147" y="560"/>
                  </a:lnTo>
                  <a:lnTo>
                    <a:pt x="2838" y="695"/>
                  </a:lnTo>
                  <a:lnTo>
                    <a:pt x="2529" y="831"/>
                  </a:lnTo>
                  <a:lnTo>
                    <a:pt x="2239" y="1004"/>
                  </a:lnTo>
                  <a:lnTo>
                    <a:pt x="1950" y="1178"/>
                  </a:lnTo>
                  <a:lnTo>
                    <a:pt x="1680" y="1371"/>
                  </a:lnTo>
                  <a:lnTo>
                    <a:pt x="1410" y="1564"/>
                  </a:lnTo>
                  <a:lnTo>
                    <a:pt x="1159" y="1796"/>
                  </a:lnTo>
                  <a:lnTo>
                    <a:pt x="888" y="2027"/>
                  </a:lnTo>
                  <a:lnTo>
                    <a:pt x="657" y="2259"/>
                  </a:lnTo>
                  <a:lnTo>
                    <a:pt x="425" y="2529"/>
                  </a:lnTo>
                  <a:lnTo>
                    <a:pt x="213" y="2799"/>
                  </a:lnTo>
                  <a:lnTo>
                    <a:pt x="1" y="3089"/>
                  </a:lnTo>
                  <a:lnTo>
                    <a:pt x="3861" y="5463"/>
                  </a:lnTo>
                  <a:lnTo>
                    <a:pt x="4034" y="5328"/>
                  </a:lnTo>
                  <a:lnTo>
                    <a:pt x="4208" y="5193"/>
                  </a:lnTo>
                  <a:lnTo>
                    <a:pt x="4401" y="5096"/>
                  </a:lnTo>
                  <a:lnTo>
                    <a:pt x="4594" y="5000"/>
                  </a:lnTo>
                  <a:lnTo>
                    <a:pt x="4787" y="4922"/>
                  </a:lnTo>
                  <a:lnTo>
                    <a:pt x="5000" y="4864"/>
                  </a:lnTo>
                  <a:lnTo>
                    <a:pt x="5212" y="4807"/>
                  </a:lnTo>
                  <a:lnTo>
                    <a:pt x="5424" y="4787"/>
                  </a:lnTo>
                  <a:lnTo>
                    <a:pt x="5656" y="4749"/>
                  </a:lnTo>
                  <a:lnTo>
                    <a:pt x="5868" y="4729"/>
                  </a:lnTo>
                  <a:lnTo>
                    <a:pt x="6100" y="4749"/>
                  </a:lnTo>
                  <a:lnTo>
                    <a:pt x="6312" y="4768"/>
                  </a:lnTo>
                  <a:lnTo>
                    <a:pt x="6544" y="4826"/>
                  </a:lnTo>
                  <a:lnTo>
                    <a:pt x="6756" y="4884"/>
                  </a:lnTo>
                  <a:lnTo>
                    <a:pt x="6968" y="4980"/>
                  </a:lnTo>
                  <a:lnTo>
                    <a:pt x="7181" y="5096"/>
                  </a:lnTo>
                  <a:lnTo>
                    <a:pt x="7374" y="5231"/>
                  </a:lnTo>
                  <a:lnTo>
                    <a:pt x="7547" y="5386"/>
                  </a:lnTo>
                  <a:lnTo>
                    <a:pt x="7721" y="5559"/>
                  </a:lnTo>
                  <a:lnTo>
                    <a:pt x="7856" y="5733"/>
                  </a:lnTo>
                  <a:lnTo>
                    <a:pt x="7991" y="5926"/>
                  </a:lnTo>
                  <a:lnTo>
                    <a:pt x="8088" y="6119"/>
                  </a:lnTo>
                  <a:lnTo>
                    <a:pt x="8184" y="6331"/>
                  </a:lnTo>
                  <a:lnTo>
                    <a:pt x="8261" y="6544"/>
                  </a:lnTo>
                  <a:lnTo>
                    <a:pt x="8319" y="6756"/>
                  </a:lnTo>
                  <a:lnTo>
                    <a:pt x="8377" y="6968"/>
                  </a:lnTo>
                  <a:lnTo>
                    <a:pt x="8416" y="7161"/>
                  </a:lnTo>
                  <a:lnTo>
                    <a:pt x="8435" y="7374"/>
                  </a:lnTo>
                  <a:lnTo>
                    <a:pt x="8435" y="7586"/>
                  </a:lnTo>
                  <a:lnTo>
                    <a:pt x="8416" y="7817"/>
                  </a:lnTo>
                  <a:lnTo>
                    <a:pt x="8377" y="8030"/>
                  </a:lnTo>
                  <a:lnTo>
                    <a:pt x="8339" y="8242"/>
                  </a:lnTo>
                  <a:lnTo>
                    <a:pt x="12199" y="10616"/>
                  </a:lnTo>
                  <a:lnTo>
                    <a:pt x="12353" y="10307"/>
                  </a:lnTo>
                  <a:lnTo>
                    <a:pt x="12488" y="9979"/>
                  </a:lnTo>
                  <a:lnTo>
                    <a:pt x="12623" y="9670"/>
                  </a:lnTo>
                  <a:lnTo>
                    <a:pt x="12739" y="9342"/>
                  </a:lnTo>
                  <a:lnTo>
                    <a:pt x="12836" y="9014"/>
                  </a:lnTo>
                  <a:lnTo>
                    <a:pt x="12913" y="8667"/>
                  </a:lnTo>
                  <a:lnTo>
                    <a:pt x="12971" y="8339"/>
                  </a:lnTo>
                  <a:lnTo>
                    <a:pt x="13029" y="8011"/>
                  </a:lnTo>
                  <a:lnTo>
                    <a:pt x="13048" y="7682"/>
                  </a:lnTo>
                  <a:lnTo>
                    <a:pt x="13067" y="7335"/>
                  </a:lnTo>
                  <a:lnTo>
                    <a:pt x="13067" y="7007"/>
                  </a:lnTo>
                  <a:lnTo>
                    <a:pt x="13048" y="6679"/>
                  </a:lnTo>
                  <a:lnTo>
                    <a:pt x="13009" y="6331"/>
                  </a:lnTo>
                  <a:lnTo>
                    <a:pt x="12971" y="6003"/>
                  </a:lnTo>
                  <a:lnTo>
                    <a:pt x="12913" y="5675"/>
                  </a:lnTo>
                  <a:lnTo>
                    <a:pt x="12836" y="5366"/>
                  </a:lnTo>
                  <a:lnTo>
                    <a:pt x="12739" y="5038"/>
                  </a:lnTo>
                  <a:lnTo>
                    <a:pt x="12623" y="4729"/>
                  </a:lnTo>
                  <a:lnTo>
                    <a:pt x="12508" y="4421"/>
                  </a:lnTo>
                  <a:lnTo>
                    <a:pt x="12372" y="4112"/>
                  </a:lnTo>
                  <a:lnTo>
                    <a:pt x="12218" y="3803"/>
                  </a:lnTo>
                  <a:lnTo>
                    <a:pt x="12064" y="3513"/>
                  </a:lnTo>
                  <a:lnTo>
                    <a:pt x="11871" y="3224"/>
                  </a:lnTo>
                  <a:lnTo>
                    <a:pt x="11697" y="2954"/>
                  </a:lnTo>
                  <a:lnTo>
                    <a:pt x="11485" y="2683"/>
                  </a:lnTo>
                  <a:lnTo>
                    <a:pt x="11253" y="2413"/>
                  </a:lnTo>
                  <a:lnTo>
                    <a:pt x="11021" y="2162"/>
                  </a:lnTo>
                  <a:lnTo>
                    <a:pt x="10770" y="1931"/>
                  </a:lnTo>
                  <a:lnTo>
                    <a:pt x="10520" y="1699"/>
                  </a:lnTo>
                  <a:lnTo>
                    <a:pt x="10249" y="1487"/>
                  </a:lnTo>
                  <a:lnTo>
                    <a:pt x="9960" y="1274"/>
                  </a:lnTo>
                  <a:lnTo>
                    <a:pt x="9651" y="1081"/>
                  </a:lnTo>
                  <a:lnTo>
                    <a:pt x="9342" y="908"/>
                  </a:lnTo>
                  <a:lnTo>
                    <a:pt x="9033" y="734"/>
                  </a:lnTo>
                  <a:lnTo>
                    <a:pt x="8725" y="580"/>
                  </a:lnTo>
                  <a:lnTo>
                    <a:pt x="8396" y="464"/>
                  </a:lnTo>
                  <a:lnTo>
                    <a:pt x="8068" y="348"/>
                  </a:lnTo>
                  <a:lnTo>
                    <a:pt x="7740" y="252"/>
                  </a:lnTo>
                  <a:lnTo>
                    <a:pt x="7412" y="174"/>
                  </a:lnTo>
                  <a:lnTo>
                    <a:pt x="7084" y="97"/>
                  </a:lnTo>
                  <a:lnTo>
                    <a:pt x="6737" y="59"/>
                  </a:lnTo>
                  <a:lnTo>
                    <a:pt x="6408" y="20"/>
                  </a:lnTo>
                  <a:lnTo>
                    <a:pt x="60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35"/>
            <p:cNvSpPr/>
            <p:nvPr/>
          </p:nvSpPr>
          <p:spPr>
            <a:xfrm>
              <a:off x="2551575" y="967675"/>
              <a:ext cx="272150" cy="220550"/>
            </a:xfrm>
            <a:custGeom>
              <a:avLst/>
              <a:gdLst/>
              <a:ahLst/>
              <a:cxnLst/>
              <a:rect l="l" t="t" r="r" b="b"/>
              <a:pathLst>
                <a:path w="10886" h="8822" extrusionOk="0">
                  <a:moveTo>
                    <a:pt x="4787" y="1"/>
                  </a:moveTo>
                  <a:lnTo>
                    <a:pt x="4497" y="20"/>
                  </a:lnTo>
                  <a:lnTo>
                    <a:pt x="4227" y="40"/>
                  </a:lnTo>
                  <a:lnTo>
                    <a:pt x="3957" y="78"/>
                  </a:lnTo>
                  <a:lnTo>
                    <a:pt x="3687" y="136"/>
                  </a:lnTo>
                  <a:lnTo>
                    <a:pt x="3416" y="194"/>
                  </a:lnTo>
                  <a:lnTo>
                    <a:pt x="3146" y="271"/>
                  </a:lnTo>
                  <a:lnTo>
                    <a:pt x="2876" y="348"/>
                  </a:lnTo>
                  <a:lnTo>
                    <a:pt x="2625" y="445"/>
                  </a:lnTo>
                  <a:lnTo>
                    <a:pt x="2374" y="561"/>
                  </a:lnTo>
                  <a:lnTo>
                    <a:pt x="2123" y="677"/>
                  </a:lnTo>
                  <a:lnTo>
                    <a:pt x="1872" y="812"/>
                  </a:lnTo>
                  <a:lnTo>
                    <a:pt x="1641" y="966"/>
                  </a:lnTo>
                  <a:lnTo>
                    <a:pt x="1409" y="1120"/>
                  </a:lnTo>
                  <a:lnTo>
                    <a:pt x="1178" y="1275"/>
                  </a:lnTo>
                  <a:lnTo>
                    <a:pt x="965" y="1468"/>
                  </a:lnTo>
                  <a:lnTo>
                    <a:pt x="753" y="1661"/>
                  </a:lnTo>
                  <a:lnTo>
                    <a:pt x="541" y="1854"/>
                  </a:lnTo>
                  <a:lnTo>
                    <a:pt x="348" y="2066"/>
                  </a:lnTo>
                  <a:lnTo>
                    <a:pt x="174" y="2298"/>
                  </a:lnTo>
                  <a:lnTo>
                    <a:pt x="0" y="2529"/>
                  </a:lnTo>
                  <a:lnTo>
                    <a:pt x="2857" y="4286"/>
                  </a:lnTo>
                  <a:lnTo>
                    <a:pt x="3030" y="4151"/>
                  </a:lnTo>
                  <a:lnTo>
                    <a:pt x="3204" y="4016"/>
                  </a:lnTo>
                  <a:lnTo>
                    <a:pt x="3397" y="3919"/>
                  </a:lnTo>
                  <a:lnTo>
                    <a:pt x="3590" y="3823"/>
                  </a:lnTo>
                  <a:lnTo>
                    <a:pt x="3783" y="3745"/>
                  </a:lnTo>
                  <a:lnTo>
                    <a:pt x="3996" y="3687"/>
                  </a:lnTo>
                  <a:lnTo>
                    <a:pt x="4208" y="3630"/>
                  </a:lnTo>
                  <a:lnTo>
                    <a:pt x="4420" y="3610"/>
                  </a:lnTo>
                  <a:lnTo>
                    <a:pt x="4652" y="3572"/>
                  </a:lnTo>
                  <a:lnTo>
                    <a:pt x="4864" y="3552"/>
                  </a:lnTo>
                  <a:lnTo>
                    <a:pt x="5096" y="3572"/>
                  </a:lnTo>
                  <a:lnTo>
                    <a:pt x="5308" y="3591"/>
                  </a:lnTo>
                  <a:lnTo>
                    <a:pt x="5540" y="3649"/>
                  </a:lnTo>
                  <a:lnTo>
                    <a:pt x="5752" y="3707"/>
                  </a:lnTo>
                  <a:lnTo>
                    <a:pt x="5964" y="3803"/>
                  </a:lnTo>
                  <a:lnTo>
                    <a:pt x="6177" y="3919"/>
                  </a:lnTo>
                  <a:lnTo>
                    <a:pt x="6370" y="4054"/>
                  </a:lnTo>
                  <a:lnTo>
                    <a:pt x="6543" y="4209"/>
                  </a:lnTo>
                  <a:lnTo>
                    <a:pt x="6717" y="4382"/>
                  </a:lnTo>
                  <a:lnTo>
                    <a:pt x="6852" y="4556"/>
                  </a:lnTo>
                  <a:lnTo>
                    <a:pt x="6987" y="4749"/>
                  </a:lnTo>
                  <a:lnTo>
                    <a:pt x="7084" y="4942"/>
                  </a:lnTo>
                  <a:lnTo>
                    <a:pt x="7180" y="5154"/>
                  </a:lnTo>
                  <a:lnTo>
                    <a:pt x="7257" y="5367"/>
                  </a:lnTo>
                  <a:lnTo>
                    <a:pt x="7315" y="5579"/>
                  </a:lnTo>
                  <a:lnTo>
                    <a:pt x="7373" y="5791"/>
                  </a:lnTo>
                  <a:lnTo>
                    <a:pt x="7412" y="5984"/>
                  </a:lnTo>
                  <a:lnTo>
                    <a:pt x="7431" y="6197"/>
                  </a:lnTo>
                  <a:lnTo>
                    <a:pt x="7431" y="6409"/>
                  </a:lnTo>
                  <a:lnTo>
                    <a:pt x="7412" y="6640"/>
                  </a:lnTo>
                  <a:lnTo>
                    <a:pt x="7373" y="6853"/>
                  </a:lnTo>
                  <a:lnTo>
                    <a:pt x="7335" y="7065"/>
                  </a:lnTo>
                  <a:lnTo>
                    <a:pt x="10191" y="8821"/>
                  </a:lnTo>
                  <a:lnTo>
                    <a:pt x="10307" y="8551"/>
                  </a:lnTo>
                  <a:lnTo>
                    <a:pt x="10423" y="8300"/>
                  </a:lnTo>
                  <a:lnTo>
                    <a:pt x="10539" y="8030"/>
                  </a:lnTo>
                  <a:lnTo>
                    <a:pt x="10616" y="7760"/>
                  </a:lnTo>
                  <a:lnTo>
                    <a:pt x="10693" y="7490"/>
                  </a:lnTo>
                  <a:lnTo>
                    <a:pt x="10770" y="7200"/>
                  </a:lnTo>
                  <a:lnTo>
                    <a:pt x="10809" y="6930"/>
                  </a:lnTo>
                  <a:lnTo>
                    <a:pt x="10847" y="6660"/>
                  </a:lnTo>
                  <a:lnTo>
                    <a:pt x="10867" y="6370"/>
                  </a:lnTo>
                  <a:lnTo>
                    <a:pt x="10886" y="6100"/>
                  </a:lnTo>
                  <a:lnTo>
                    <a:pt x="10886" y="5811"/>
                  </a:lnTo>
                  <a:lnTo>
                    <a:pt x="10867" y="5540"/>
                  </a:lnTo>
                  <a:lnTo>
                    <a:pt x="10847" y="5270"/>
                  </a:lnTo>
                  <a:lnTo>
                    <a:pt x="10789" y="5000"/>
                  </a:lnTo>
                  <a:lnTo>
                    <a:pt x="10751" y="4710"/>
                  </a:lnTo>
                  <a:lnTo>
                    <a:pt x="10674" y="4459"/>
                  </a:lnTo>
                  <a:lnTo>
                    <a:pt x="10596" y="4189"/>
                  </a:lnTo>
                  <a:lnTo>
                    <a:pt x="10519" y="3919"/>
                  </a:lnTo>
                  <a:lnTo>
                    <a:pt x="10403" y="3668"/>
                  </a:lnTo>
                  <a:lnTo>
                    <a:pt x="10288" y="3417"/>
                  </a:lnTo>
                  <a:lnTo>
                    <a:pt x="10172" y="3166"/>
                  </a:lnTo>
                  <a:lnTo>
                    <a:pt x="10037" y="2915"/>
                  </a:lnTo>
                  <a:lnTo>
                    <a:pt x="9882" y="2684"/>
                  </a:lnTo>
                  <a:lnTo>
                    <a:pt x="9728" y="2452"/>
                  </a:lnTo>
                  <a:lnTo>
                    <a:pt x="9554" y="2240"/>
                  </a:lnTo>
                  <a:lnTo>
                    <a:pt x="9361" y="2008"/>
                  </a:lnTo>
                  <a:lnTo>
                    <a:pt x="9168" y="1815"/>
                  </a:lnTo>
                  <a:lnTo>
                    <a:pt x="8975" y="1603"/>
                  </a:lnTo>
                  <a:lnTo>
                    <a:pt x="8744" y="1410"/>
                  </a:lnTo>
                  <a:lnTo>
                    <a:pt x="8531" y="1236"/>
                  </a:lnTo>
                  <a:lnTo>
                    <a:pt x="8280" y="1063"/>
                  </a:lnTo>
                  <a:lnTo>
                    <a:pt x="8029" y="908"/>
                  </a:lnTo>
                  <a:lnTo>
                    <a:pt x="7778" y="754"/>
                  </a:lnTo>
                  <a:lnTo>
                    <a:pt x="7528" y="619"/>
                  </a:lnTo>
                  <a:lnTo>
                    <a:pt x="7257" y="503"/>
                  </a:lnTo>
                  <a:lnTo>
                    <a:pt x="6987" y="387"/>
                  </a:lnTo>
                  <a:lnTo>
                    <a:pt x="6717" y="290"/>
                  </a:lnTo>
                  <a:lnTo>
                    <a:pt x="6447" y="213"/>
                  </a:lnTo>
                  <a:lnTo>
                    <a:pt x="6177" y="136"/>
                  </a:lnTo>
                  <a:lnTo>
                    <a:pt x="5887" y="97"/>
                  </a:lnTo>
                  <a:lnTo>
                    <a:pt x="5617" y="59"/>
                  </a:lnTo>
                  <a:lnTo>
                    <a:pt x="5347" y="20"/>
                  </a:lnTo>
                  <a:lnTo>
                    <a:pt x="5057" y="1"/>
                  </a:lnTo>
                  <a:close/>
                </a:path>
              </a:pathLst>
            </a:custGeom>
            <a:solidFill>
              <a:srgbClr val="FFB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35"/>
            <p:cNvSpPr/>
            <p:nvPr/>
          </p:nvSpPr>
          <p:spPr>
            <a:xfrm>
              <a:off x="2537100" y="958525"/>
              <a:ext cx="299175" cy="238375"/>
            </a:xfrm>
            <a:custGeom>
              <a:avLst/>
              <a:gdLst/>
              <a:ahLst/>
              <a:cxnLst/>
              <a:rect l="l" t="t" r="r" b="b"/>
              <a:pathLst>
                <a:path w="11967" h="9535" extrusionOk="0">
                  <a:moveTo>
                    <a:pt x="4961" y="0"/>
                  </a:moveTo>
                  <a:lnTo>
                    <a:pt x="4671" y="20"/>
                  </a:lnTo>
                  <a:lnTo>
                    <a:pt x="4382" y="58"/>
                  </a:lnTo>
                  <a:lnTo>
                    <a:pt x="4073" y="97"/>
                  </a:lnTo>
                  <a:lnTo>
                    <a:pt x="3783" y="155"/>
                  </a:lnTo>
                  <a:lnTo>
                    <a:pt x="3494" y="232"/>
                  </a:lnTo>
                  <a:lnTo>
                    <a:pt x="3204" y="309"/>
                  </a:lnTo>
                  <a:lnTo>
                    <a:pt x="2934" y="406"/>
                  </a:lnTo>
                  <a:lnTo>
                    <a:pt x="2644" y="521"/>
                  </a:lnTo>
                  <a:lnTo>
                    <a:pt x="2374" y="656"/>
                  </a:lnTo>
                  <a:lnTo>
                    <a:pt x="2104" y="792"/>
                  </a:lnTo>
                  <a:lnTo>
                    <a:pt x="1834" y="927"/>
                  </a:lnTo>
                  <a:lnTo>
                    <a:pt x="1583" y="1100"/>
                  </a:lnTo>
                  <a:lnTo>
                    <a:pt x="1332" y="1255"/>
                  </a:lnTo>
                  <a:lnTo>
                    <a:pt x="1100" y="1448"/>
                  </a:lnTo>
                  <a:lnTo>
                    <a:pt x="849" y="1641"/>
                  </a:lnTo>
                  <a:lnTo>
                    <a:pt x="637" y="1853"/>
                  </a:lnTo>
                  <a:lnTo>
                    <a:pt x="406" y="2065"/>
                  </a:lnTo>
                  <a:lnTo>
                    <a:pt x="213" y="2297"/>
                  </a:lnTo>
                  <a:lnTo>
                    <a:pt x="0" y="2548"/>
                  </a:lnTo>
                  <a:lnTo>
                    <a:pt x="3436" y="4652"/>
                  </a:lnTo>
                  <a:lnTo>
                    <a:pt x="3609" y="4517"/>
                  </a:lnTo>
                  <a:lnTo>
                    <a:pt x="3783" y="4382"/>
                  </a:lnTo>
                  <a:lnTo>
                    <a:pt x="3976" y="4285"/>
                  </a:lnTo>
                  <a:lnTo>
                    <a:pt x="4169" y="4189"/>
                  </a:lnTo>
                  <a:lnTo>
                    <a:pt x="4362" y="4111"/>
                  </a:lnTo>
                  <a:lnTo>
                    <a:pt x="4575" y="4053"/>
                  </a:lnTo>
                  <a:lnTo>
                    <a:pt x="4787" y="3996"/>
                  </a:lnTo>
                  <a:lnTo>
                    <a:pt x="4999" y="3976"/>
                  </a:lnTo>
                  <a:lnTo>
                    <a:pt x="5211" y="3957"/>
                  </a:lnTo>
                  <a:lnTo>
                    <a:pt x="5443" y="3957"/>
                  </a:lnTo>
                  <a:lnTo>
                    <a:pt x="5655" y="3976"/>
                  </a:lnTo>
                  <a:lnTo>
                    <a:pt x="5868" y="4015"/>
                  </a:lnTo>
                  <a:lnTo>
                    <a:pt x="6080" y="4073"/>
                  </a:lnTo>
                  <a:lnTo>
                    <a:pt x="6292" y="4150"/>
                  </a:lnTo>
                  <a:lnTo>
                    <a:pt x="6505" y="4246"/>
                  </a:lnTo>
                  <a:lnTo>
                    <a:pt x="6698" y="4362"/>
                  </a:lnTo>
                  <a:lnTo>
                    <a:pt x="6891" y="4497"/>
                  </a:lnTo>
                  <a:lnTo>
                    <a:pt x="7084" y="4632"/>
                  </a:lnTo>
                  <a:lnTo>
                    <a:pt x="7238" y="4806"/>
                  </a:lnTo>
                  <a:lnTo>
                    <a:pt x="7392" y="4961"/>
                  </a:lnTo>
                  <a:lnTo>
                    <a:pt x="7528" y="5154"/>
                  </a:lnTo>
                  <a:lnTo>
                    <a:pt x="7643" y="5327"/>
                  </a:lnTo>
                  <a:lnTo>
                    <a:pt x="7740" y="5520"/>
                  </a:lnTo>
                  <a:lnTo>
                    <a:pt x="7836" y="5733"/>
                  </a:lnTo>
                  <a:lnTo>
                    <a:pt x="7894" y="5945"/>
                  </a:lnTo>
                  <a:lnTo>
                    <a:pt x="7952" y="6157"/>
                  </a:lnTo>
                  <a:lnTo>
                    <a:pt x="7991" y="6350"/>
                  </a:lnTo>
                  <a:lnTo>
                    <a:pt x="8010" y="6563"/>
                  </a:lnTo>
                  <a:lnTo>
                    <a:pt x="8010" y="6775"/>
                  </a:lnTo>
                  <a:lnTo>
                    <a:pt x="7991" y="7006"/>
                  </a:lnTo>
                  <a:lnTo>
                    <a:pt x="7952" y="7219"/>
                  </a:lnTo>
                  <a:lnTo>
                    <a:pt x="7914" y="7431"/>
                  </a:lnTo>
                  <a:lnTo>
                    <a:pt x="11330" y="9535"/>
                  </a:lnTo>
                  <a:lnTo>
                    <a:pt x="11465" y="9245"/>
                  </a:lnTo>
                  <a:lnTo>
                    <a:pt x="11581" y="8956"/>
                  </a:lnTo>
                  <a:lnTo>
                    <a:pt x="11677" y="8666"/>
                  </a:lnTo>
                  <a:lnTo>
                    <a:pt x="11754" y="8377"/>
                  </a:lnTo>
                  <a:lnTo>
                    <a:pt x="11832" y="8068"/>
                  </a:lnTo>
                  <a:lnTo>
                    <a:pt x="11870" y="7779"/>
                  </a:lnTo>
                  <a:lnTo>
                    <a:pt x="11928" y="7470"/>
                  </a:lnTo>
                  <a:lnTo>
                    <a:pt x="11947" y="7180"/>
                  </a:lnTo>
                  <a:lnTo>
                    <a:pt x="11967" y="6871"/>
                  </a:lnTo>
                  <a:lnTo>
                    <a:pt x="11967" y="6582"/>
                  </a:lnTo>
                  <a:lnTo>
                    <a:pt x="11947" y="6273"/>
                  </a:lnTo>
                  <a:lnTo>
                    <a:pt x="11928" y="5984"/>
                  </a:lnTo>
                  <a:lnTo>
                    <a:pt x="11890" y="5675"/>
                  </a:lnTo>
                  <a:lnTo>
                    <a:pt x="11832" y="5385"/>
                  </a:lnTo>
                  <a:lnTo>
                    <a:pt x="11774" y="5096"/>
                  </a:lnTo>
                  <a:lnTo>
                    <a:pt x="11697" y="4806"/>
                  </a:lnTo>
                  <a:lnTo>
                    <a:pt x="11600" y="4517"/>
                  </a:lnTo>
                  <a:lnTo>
                    <a:pt x="11504" y="4246"/>
                  </a:lnTo>
                  <a:lnTo>
                    <a:pt x="11388" y="3957"/>
                  </a:lnTo>
                  <a:lnTo>
                    <a:pt x="11253" y="3687"/>
                  </a:lnTo>
                  <a:lnTo>
                    <a:pt x="11118" y="3417"/>
                  </a:lnTo>
                  <a:lnTo>
                    <a:pt x="10963" y="3166"/>
                  </a:lnTo>
                  <a:lnTo>
                    <a:pt x="10809" y="2915"/>
                  </a:lnTo>
                  <a:lnTo>
                    <a:pt x="10616" y="2664"/>
                  </a:lnTo>
                  <a:lnTo>
                    <a:pt x="10442" y="2432"/>
                  </a:lnTo>
                  <a:lnTo>
                    <a:pt x="10230" y="2201"/>
                  </a:lnTo>
                  <a:lnTo>
                    <a:pt x="10017" y="1969"/>
                  </a:lnTo>
                  <a:lnTo>
                    <a:pt x="9805" y="1757"/>
                  </a:lnTo>
                  <a:lnTo>
                    <a:pt x="9554" y="1544"/>
                  </a:lnTo>
                  <a:lnTo>
                    <a:pt x="9323" y="1351"/>
                  </a:lnTo>
                  <a:lnTo>
                    <a:pt x="9052" y="1158"/>
                  </a:lnTo>
                  <a:lnTo>
                    <a:pt x="8782" y="985"/>
                  </a:lnTo>
                  <a:lnTo>
                    <a:pt x="8512" y="830"/>
                  </a:lnTo>
                  <a:lnTo>
                    <a:pt x="8222" y="676"/>
                  </a:lnTo>
                  <a:lnTo>
                    <a:pt x="7952" y="541"/>
                  </a:lnTo>
                  <a:lnTo>
                    <a:pt x="7663" y="425"/>
                  </a:lnTo>
                  <a:lnTo>
                    <a:pt x="7354" y="328"/>
                  </a:lnTo>
                  <a:lnTo>
                    <a:pt x="7064" y="232"/>
                  </a:lnTo>
                  <a:lnTo>
                    <a:pt x="6775" y="155"/>
                  </a:lnTo>
                  <a:lnTo>
                    <a:pt x="6466" y="97"/>
                  </a:lnTo>
                  <a:lnTo>
                    <a:pt x="6176" y="58"/>
                  </a:lnTo>
                  <a:lnTo>
                    <a:pt x="5868" y="20"/>
                  </a:lnTo>
                  <a:lnTo>
                    <a:pt x="55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35"/>
            <p:cNvSpPr/>
            <p:nvPr/>
          </p:nvSpPr>
          <p:spPr>
            <a:xfrm>
              <a:off x="2560725" y="985550"/>
              <a:ext cx="248050" cy="196875"/>
            </a:xfrm>
            <a:custGeom>
              <a:avLst/>
              <a:gdLst/>
              <a:ahLst/>
              <a:cxnLst/>
              <a:rect l="l" t="t" r="r" b="b"/>
              <a:pathLst>
                <a:path w="9922" h="7875" extrusionOk="0">
                  <a:moveTo>
                    <a:pt x="4363" y="0"/>
                  </a:moveTo>
                  <a:lnTo>
                    <a:pt x="3880" y="19"/>
                  </a:lnTo>
                  <a:lnTo>
                    <a:pt x="3379" y="77"/>
                  </a:lnTo>
                  <a:lnTo>
                    <a:pt x="2896" y="193"/>
                  </a:lnTo>
                  <a:lnTo>
                    <a:pt x="2433" y="328"/>
                  </a:lnTo>
                  <a:lnTo>
                    <a:pt x="1970" y="521"/>
                  </a:lnTo>
                  <a:lnTo>
                    <a:pt x="1545" y="753"/>
                  </a:lnTo>
                  <a:lnTo>
                    <a:pt x="1120" y="1023"/>
                  </a:lnTo>
                  <a:lnTo>
                    <a:pt x="715" y="1313"/>
                  </a:lnTo>
                  <a:lnTo>
                    <a:pt x="522" y="1486"/>
                  </a:lnTo>
                  <a:lnTo>
                    <a:pt x="348" y="1660"/>
                  </a:lnTo>
                  <a:lnTo>
                    <a:pt x="175" y="1853"/>
                  </a:lnTo>
                  <a:lnTo>
                    <a:pt x="1" y="2046"/>
                  </a:lnTo>
                  <a:lnTo>
                    <a:pt x="2491" y="3571"/>
                  </a:lnTo>
                  <a:lnTo>
                    <a:pt x="2664" y="3436"/>
                  </a:lnTo>
                  <a:lnTo>
                    <a:pt x="2838" y="3301"/>
                  </a:lnTo>
                  <a:lnTo>
                    <a:pt x="3031" y="3204"/>
                  </a:lnTo>
                  <a:lnTo>
                    <a:pt x="3224" y="3108"/>
                  </a:lnTo>
                  <a:lnTo>
                    <a:pt x="3417" y="3030"/>
                  </a:lnTo>
                  <a:lnTo>
                    <a:pt x="3630" y="2972"/>
                  </a:lnTo>
                  <a:lnTo>
                    <a:pt x="3842" y="2915"/>
                  </a:lnTo>
                  <a:lnTo>
                    <a:pt x="4054" y="2895"/>
                  </a:lnTo>
                  <a:lnTo>
                    <a:pt x="4266" y="2876"/>
                  </a:lnTo>
                  <a:lnTo>
                    <a:pt x="4498" y="2876"/>
                  </a:lnTo>
                  <a:lnTo>
                    <a:pt x="4710" y="2895"/>
                  </a:lnTo>
                  <a:lnTo>
                    <a:pt x="4923" y="2934"/>
                  </a:lnTo>
                  <a:lnTo>
                    <a:pt x="5135" y="2992"/>
                  </a:lnTo>
                  <a:lnTo>
                    <a:pt x="5347" y="3069"/>
                  </a:lnTo>
                  <a:lnTo>
                    <a:pt x="5560" y="3165"/>
                  </a:lnTo>
                  <a:lnTo>
                    <a:pt x="5753" y="3281"/>
                  </a:lnTo>
                  <a:lnTo>
                    <a:pt x="5946" y="3416"/>
                  </a:lnTo>
                  <a:lnTo>
                    <a:pt x="6139" y="3551"/>
                  </a:lnTo>
                  <a:lnTo>
                    <a:pt x="6293" y="3725"/>
                  </a:lnTo>
                  <a:lnTo>
                    <a:pt x="6447" y="3880"/>
                  </a:lnTo>
                  <a:lnTo>
                    <a:pt x="6583" y="4073"/>
                  </a:lnTo>
                  <a:lnTo>
                    <a:pt x="6698" y="4246"/>
                  </a:lnTo>
                  <a:lnTo>
                    <a:pt x="6795" y="4439"/>
                  </a:lnTo>
                  <a:lnTo>
                    <a:pt x="6891" y="4652"/>
                  </a:lnTo>
                  <a:lnTo>
                    <a:pt x="6949" y="4864"/>
                  </a:lnTo>
                  <a:lnTo>
                    <a:pt x="7007" y="5076"/>
                  </a:lnTo>
                  <a:lnTo>
                    <a:pt x="7046" y="5269"/>
                  </a:lnTo>
                  <a:lnTo>
                    <a:pt x="7065" y="5482"/>
                  </a:lnTo>
                  <a:lnTo>
                    <a:pt x="7065" y="5694"/>
                  </a:lnTo>
                  <a:lnTo>
                    <a:pt x="7046" y="5925"/>
                  </a:lnTo>
                  <a:lnTo>
                    <a:pt x="7007" y="6138"/>
                  </a:lnTo>
                  <a:lnTo>
                    <a:pt x="6969" y="6350"/>
                  </a:lnTo>
                  <a:lnTo>
                    <a:pt x="9439" y="7875"/>
                  </a:lnTo>
                  <a:lnTo>
                    <a:pt x="9536" y="7643"/>
                  </a:lnTo>
                  <a:lnTo>
                    <a:pt x="9632" y="7392"/>
                  </a:lnTo>
                  <a:lnTo>
                    <a:pt x="9709" y="7161"/>
                  </a:lnTo>
                  <a:lnTo>
                    <a:pt x="9767" y="6910"/>
                  </a:lnTo>
                  <a:lnTo>
                    <a:pt x="9864" y="6427"/>
                  </a:lnTo>
                  <a:lnTo>
                    <a:pt x="9922" y="5925"/>
                  </a:lnTo>
                  <a:lnTo>
                    <a:pt x="9922" y="5424"/>
                  </a:lnTo>
                  <a:lnTo>
                    <a:pt x="9883" y="4941"/>
                  </a:lnTo>
                  <a:lnTo>
                    <a:pt x="9806" y="4459"/>
                  </a:lnTo>
                  <a:lnTo>
                    <a:pt x="9690" y="3976"/>
                  </a:lnTo>
                  <a:lnTo>
                    <a:pt x="9516" y="3513"/>
                  </a:lnTo>
                  <a:lnTo>
                    <a:pt x="9304" y="3069"/>
                  </a:lnTo>
                  <a:lnTo>
                    <a:pt x="9072" y="2625"/>
                  </a:lnTo>
                  <a:lnTo>
                    <a:pt x="8783" y="2220"/>
                  </a:lnTo>
                  <a:lnTo>
                    <a:pt x="8455" y="1834"/>
                  </a:lnTo>
                  <a:lnTo>
                    <a:pt x="8281" y="1641"/>
                  </a:lnTo>
                  <a:lnTo>
                    <a:pt x="8107" y="1467"/>
                  </a:lnTo>
                  <a:lnTo>
                    <a:pt x="7895" y="1293"/>
                  </a:lnTo>
                  <a:lnTo>
                    <a:pt x="7702" y="1139"/>
                  </a:lnTo>
                  <a:lnTo>
                    <a:pt x="7490" y="984"/>
                  </a:lnTo>
                  <a:lnTo>
                    <a:pt x="7258" y="849"/>
                  </a:lnTo>
                  <a:lnTo>
                    <a:pt x="7046" y="714"/>
                  </a:lnTo>
                  <a:lnTo>
                    <a:pt x="6814" y="579"/>
                  </a:lnTo>
                  <a:lnTo>
                    <a:pt x="6563" y="483"/>
                  </a:lnTo>
                  <a:lnTo>
                    <a:pt x="6332" y="386"/>
                  </a:lnTo>
                  <a:lnTo>
                    <a:pt x="6100" y="290"/>
                  </a:lnTo>
                  <a:lnTo>
                    <a:pt x="5849" y="212"/>
                  </a:lnTo>
                  <a:lnTo>
                    <a:pt x="5367" y="97"/>
                  </a:lnTo>
                  <a:lnTo>
                    <a:pt x="4865" y="39"/>
                  </a:lnTo>
                  <a:lnTo>
                    <a:pt x="43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35"/>
            <p:cNvSpPr/>
            <p:nvPr/>
          </p:nvSpPr>
          <p:spPr>
            <a:xfrm>
              <a:off x="2580525" y="1008700"/>
              <a:ext cx="205575" cy="161675"/>
            </a:xfrm>
            <a:custGeom>
              <a:avLst/>
              <a:gdLst/>
              <a:ahLst/>
              <a:cxnLst/>
              <a:rect l="l" t="t" r="r" b="b"/>
              <a:pathLst>
                <a:path w="8223" h="6467" extrusionOk="0">
                  <a:moveTo>
                    <a:pt x="3204" y="1"/>
                  </a:moveTo>
                  <a:lnTo>
                    <a:pt x="2818" y="58"/>
                  </a:lnTo>
                  <a:lnTo>
                    <a:pt x="2413" y="136"/>
                  </a:lnTo>
                  <a:lnTo>
                    <a:pt x="2027" y="251"/>
                  </a:lnTo>
                  <a:lnTo>
                    <a:pt x="1641" y="387"/>
                  </a:lnTo>
                  <a:lnTo>
                    <a:pt x="1274" y="580"/>
                  </a:lnTo>
                  <a:lnTo>
                    <a:pt x="927" y="792"/>
                  </a:lnTo>
                  <a:lnTo>
                    <a:pt x="599" y="1024"/>
                  </a:lnTo>
                  <a:lnTo>
                    <a:pt x="290" y="1294"/>
                  </a:lnTo>
                  <a:lnTo>
                    <a:pt x="0" y="1603"/>
                  </a:lnTo>
                  <a:lnTo>
                    <a:pt x="1699" y="2645"/>
                  </a:lnTo>
                  <a:lnTo>
                    <a:pt x="1872" y="2510"/>
                  </a:lnTo>
                  <a:lnTo>
                    <a:pt x="2046" y="2375"/>
                  </a:lnTo>
                  <a:lnTo>
                    <a:pt x="2239" y="2278"/>
                  </a:lnTo>
                  <a:lnTo>
                    <a:pt x="2432" y="2182"/>
                  </a:lnTo>
                  <a:lnTo>
                    <a:pt x="2625" y="2104"/>
                  </a:lnTo>
                  <a:lnTo>
                    <a:pt x="2838" y="2046"/>
                  </a:lnTo>
                  <a:lnTo>
                    <a:pt x="3050" y="1989"/>
                  </a:lnTo>
                  <a:lnTo>
                    <a:pt x="3262" y="1969"/>
                  </a:lnTo>
                  <a:lnTo>
                    <a:pt x="3474" y="1950"/>
                  </a:lnTo>
                  <a:lnTo>
                    <a:pt x="3706" y="1950"/>
                  </a:lnTo>
                  <a:lnTo>
                    <a:pt x="3918" y="1969"/>
                  </a:lnTo>
                  <a:lnTo>
                    <a:pt x="4131" y="2008"/>
                  </a:lnTo>
                  <a:lnTo>
                    <a:pt x="4343" y="2066"/>
                  </a:lnTo>
                  <a:lnTo>
                    <a:pt x="4555" y="2143"/>
                  </a:lnTo>
                  <a:lnTo>
                    <a:pt x="4768" y="2239"/>
                  </a:lnTo>
                  <a:lnTo>
                    <a:pt x="4961" y="2355"/>
                  </a:lnTo>
                  <a:lnTo>
                    <a:pt x="5154" y="2490"/>
                  </a:lnTo>
                  <a:lnTo>
                    <a:pt x="5347" y="2625"/>
                  </a:lnTo>
                  <a:lnTo>
                    <a:pt x="5501" y="2799"/>
                  </a:lnTo>
                  <a:lnTo>
                    <a:pt x="5655" y="2954"/>
                  </a:lnTo>
                  <a:lnTo>
                    <a:pt x="5791" y="3147"/>
                  </a:lnTo>
                  <a:lnTo>
                    <a:pt x="5906" y="3320"/>
                  </a:lnTo>
                  <a:lnTo>
                    <a:pt x="6003" y="3513"/>
                  </a:lnTo>
                  <a:lnTo>
                    <a:pt x="6099" y="3726"/>
                  </a:lnTo>
                  <a:lnTo>
                    <a:pt x="6157" y="3938"/>
                  </a:lnTo>
                  <a:lnTo>
                    <a:pt x="6215" y="4150"/>
                  </a:lnTo>
                  <a:lnTo>
                    <a:pt x="6254" y="4343"/>
                  </a:lnTo>
                  <a:lnTo>
                    <a:pt x="6273" y="4556"/>
                  </a:lnTo>
                  <a:lnTo>
                    <a:pt x="6273" y="4768"/>
                  </a:lnTo>
                  <a:lnTo>
                    <a:pt x="6254" y="4999"/>
                  </a:lnTo>
                  <a:lnTo>
                    <a:pt x="6215" y="5212"/>
                  </a:lnTo>
                  <a:lnTo>
                    <a:pt x="6177" y="5424"/>
                  </a:lnTo>
                  <a:lnTo>
                    <a:pt x="7856" y="6466"/>
                  </a:lnTo>
                  <a:lnTo>
                    <a:pt x="8010" y="6061"/>
                  </a:lnTo>
                  <a:lnTo>
                    <a:pt x="8107" y="5675"/>
                  </a:lnTo>
                  <a:lnTo>
                    <a:pt x="8184" y="5270"/>
                  </a:lnTo>
                  <a:lnTo>
                    <a:pt x="8222" y="4864"/>
                  </a:lnTo>
                  <a:lnTo>
                    <a:pt x="8203" y="4440"/>
                  </a:lnTo>
                  <a:lnTo>
                    <a:pt x="8165" y="4054"/>
                  </a:lnTo>
                  <a:lnTo>
                    <a:pt x="8107" y="3648"/>
                  </a:lnTo>
                  <a:lnTo>
                    <a:pt x="7991" y="3262"/>
                  </a:lnTo>
                  <a:lnTo>
                    <a:pt x="7856" y="2876"/>
                  </a:lnTo>
                  <a:lnTo>
                    <a:pt x="7682" y="2510"/>
                  </a:lnTo>
                  <a:lnTo>
                    <a:pt x="7470" y="2162"/>
                  </a:lnTo>
                  <a:lnTo>
                    <a:pt x="7238" y="1815"/>
                  </a:lnTo>
                  <a:lnTo>
                    <a:pt x="6968" y="1506"/>
                  </a:lnTo>
                  <a:lnTo>
                    <a:pt x="6678" y="1217"/>
                  </a:lnTo>
                  <a:lnTo>
                    <a:pt x="6350" y="946"/>
                  </a:lnTo>
                  <a:lnTo>
                    <a:pt x="5984" y="695"/>
                  </a:lnTo>
                  <a:lnTo>
                    <a:pt x="5617" y="483"/>
                  </a:lnTo>
                  <a:lnTo>
                    <a:pt x="5231" y="309"/>
                  </a:lnTo>
                  <a:lnTo>
                    <a:pt x="4826" y="174"/>
                  </a:lnTo>
                  <a:lnTo>
                    <a:pt x="4420" y="78"/>
                  </a:lnTo>
                  <a:lnTo>
                    <a:pt x="4015" y="20"/>
                  </a:lnTo>
                  <a:lnTo>
                    <a:pt x="36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35"/>
            <p:cNvSpPr/>
            <p:nvPr/>
          </p:nvSpPr>
          <p:spPr>
            <a:xfrm>
              <a:off x="2596925" y="1028000"/>
              <a:ext cx="169875" cy="132250"/>
            </a:xfrm>
            <a:custGeom>
              <a:avLst/>
              <a:gdLst/>
              <a:ahLst/>
              <a:cxnLst/>
              <a:rect l="l" t="t" r="r" b="b"/>
              <a:pathLst>
                <a:path w="6795" h="5290" extrusionOk="0">
                  <a:moveTo>
                    <a:pt x="2664" y="1"/>
                  </a:moveTo>
                  <a:lnTo>
                    <a:pt x="2336" y="39"/>
                  </a:lnTo>
                  <a:lnTo>
                    <a:pt x="2008" y="97"/>
                  </a:lnTo>
                  <a:lnTo>
                    <a:pt x="1680" y="174"/>
                  </a:lnTo>
                  <a:lnTo>
                    <a:pt x="1371" y="290"/>
                  </a:lnTo>
                  <a:lnTo>
                    <a:pt x="1081" y="425"/>
                  </a:lnTo>
                  <a:lnTo>
                    <a:pt x="792" y="599"/>
                  </a:lnTo>
                  <a:lnTo>
                    <a:pt x="522" y="792"/>
                  </a:lnTo>
                  <a:lnTo>
                    <a:pt x="251" y="1004"/>
                  </a:lnTo>
                  <a:lnTo>
                    <a:pt x="1" y="1236"/>
                  </a:lnTo>
                  <a:lnTo>
                    <a:pt x="1043" y="1873"/>
                  </a:lnTo>
                  <a:lnTo>
                    <a:pt x="1216" y="1738"/>
                  </a:lnTo>
                  <a:lnTo>
                    <a:pt x="1390" y="1603"/>
                  </a:lnTo>
                  <a:lnTo>
                    <a:pt x="1583" y="1506"/>
                  </a:lnTo>
                  <a:lnTo>
                    <a:pt x="1776" y="1410"/>
                  </a:lnTo>
                  <a:lnTo>
                    <a:pt x="1969" y="1332"/>
                  </a:lnTo>
                  <a:lnTo>
                    <a:pt x="2182" y="1274"/>
                  </a:lnTo>
                  <a:lnTo>
                    <a:pt x="2394" y="1217"/>
                  </a:lnTo>
                  <a:lnTo>
                    <a:pt x="2606" y="1197"/>
                  </a:lnTo>
                  <a:lnTo>
                    <a:pt x="2818" y="1178"/>
                  </a:lnTo>
                  <a:lnTo>
                    <a:pt x="3050" y="1178"/>
                  </a:lnTo>
                  <a:lnTo>
                    <a:pt x="3262" y="1197"/>
                  </a:lnTo>
                  <a:lnTo>
                    <a:pt x="3475" y="1236"/>
                  </a:lnTo>
                  <a:lnTo>
                    <a:pt x="3687" y="1294"/>
                  </a:lnTo>
                  <a:lnTo>
                    <a:pt x="3899" y="1371"/>
                  </a:lnTo>
                  <a:lnTo>
                    <a:pt x="4112" y="1467"/>
                  </a:lnTo>
                  <a:lnTo>
                    <a:pt x="4305" y="1583"/>
                  </a:lnTo>
                  <a:lnTo>
                    <a:pt x="4498" y="1718"/>
                  </a:lnTo>
                  <a:lnTo>
                    <a:pt x="4691" y="1853"/>
                  </a:lnTo>
                  <a:lnTo>
                    <a:pt x="4845" y="2027"/>
                  </a:lnTo>
                  <a:lnTo>
                    <a:pt x="4999" y="2182"/>
                  </a:lnTo>
                  <a:lnTo>
                    <a:pt x="5135" y="2375"/>
                  </a:lnTo>
                  <a:lnTo>
                    <a:pt x="5250" y="2548"/>
                  </a:lnTo>
                  <a:lnTo>
                    <a:pt x="5347" y="2741"/>
                  </a:lnTo>
                  <a:lnTo>
                    <a:pt x="5443" y="2954"/>
                  </a:lnTo>
                  <a:lnTo>
                    <a:pt x="5501" y="3166"/>
                  </a:lnTo>
                  <a:lnTo>
                    <a:pt x="5559" y="3378"/>
                  </a:lnTo>
                  <a:lnTo>
                    <a:pt x="5598" y="3571"/>
                  </a:lnTo>
                  <a:lnTo>
                    <a:pt x="5617" y="3784"/>
                  </a:lnTo>
                  <a:lnTo>
                    <a:pt x="5617" y="3996"/>
                  </a:lnTo>
                  <a:lnTo>
                    <a:pt x="5598" y="4227"/>
                  </a:lnTo>
                  <a:lnTo>
                    <a:pt x="5559" y="4440"/>
                  </a:lnTo>
                  <a:lnTo>
                    <a:pt x="5521" y="4652"/>
                  </a:lnTo>
                  <a:lnTo>
                    <a:pt x="6544" y="5289"/>
                  </a:lnTo>
                  <a:lnTo>
                    <a:pt x="6640" y="4961"/>
                  </a:lnTo>
                  <a:lnTo>
                    <a:pt x="6717" y="4633"/>
                  </a:lnTo>
                  <a:lnTo>
                    <a:pt x="6775" y="4305"/>
                  </a:lnTo>
                  <a:lnTo>
                    <a:pt x="6794" y="3957"/>
                  </a:lnTo>
                  <a:lnTo>
                    <a:pt x="6775" y="3629"/>
                  </a:lnTo>
                  <a:lnTo>
                    <a:pt x="6737" y="3301"/>
                  </a:lnTo>
                  <a:lnTo>
                    <a:pt x="6679" y="2973"/>
                  </a:lnTo>
                  <a:lnTo>
                    <a:pt x="6582" y="2664"/>
                  </a:lnTo>
                  <a:lnTo>
                    <a:pt x="6466" y="2355"/>
                  </a:lnTo>
                  <a:lnTo>
                    <a:pt x="6331" y="2046"/>
                  </a:lnTo>
                  <a:lnTo>
                    <a:pt x="6158" y="1776"/>
                  </a:lnTo>
                  <a:lnTo>
                    <a:pt x="5964" y="1487"/>
                  </a:lnTo>
                  <a:lnTo>
                    <a:pt x="5733" y="1236"/>
                  </a:lnTo>
                  <a:lnTo>
                    <a:pt x="5501" y="1004"/>
                  </a:lnTo>
                  <a:lnTo>
                    <a:pt x="5231" y="773"/>
                  </a:lnTo>
                  <a:lnTo>
                    <a:pt x="4942" y="580"/>
                  </a:lnTo>
                  <a:lnTo>
                    <a:pt x="4633" y="406"/>
                  </a:lnTo>
                  <a:lnTo>
                    <a:pt x="4305" y="271"/>
                  </a:lnTo>
                  <a:lnTo>
                    <a:pt x="3977" y="155"/>
                  </a:lnTo>
                  <a:lnTo>
                    <a:pt x="3648" y="78"/>
                  </a:lnTo>
                  <a:lnTo>
                    <a:pt x="3320" y="20"/>
                  </a:lnTo>
                  <a:lnTo>
                    <a:pt x="29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35"/>
            <p:cNvSpPr/>
            <p:nvPr/>
          </p:nvSpPr>
          <p:spPr>
            <a:xfrm>
              <a:off x="2610925" y="1043925"/>
              <a:ext cx="139950" cy="107625"/>
            </a:xfrm>
            <a:custGeom>
              <a:avLst/>
              <a:gdLst/>
              <a:ahLst/>
              <a:cxnLst/>
              <a:rect l="l" t="t" r="r" b="b"/>
              <a:pathLst>
                <a:path w="5598" h="4305" extrusionOk="0">
                  <a:moveTo>
                    <a:pt x="2181" y="1"/>
                  </a:moveTo>
                  <a:lnTo>
                    <a:pt x="1930" y="20"/>
                  </a:lnTo>
                  <a:lnTo>
                    <a:pt x="1660" y="58"/>
                  </a:lnTo>
                  <a:lnTo>
                    <a:pt x="1390" y="136"/>
                  </a:lnTo>
                  <a:lnTo>
                    <a:pt x="1139" y="213"/>
                  </a:lnTo>
                  <a:lnTo>
                    <a:pt x="888" y="329"/>
                  </a:lnTo>
                  <a:lnTo>
                    <a:pt x="656" y="444"/>
                  </a:lnTo>
                  <a:lnTo>
                    <a:pt x="425" y="599"/>
                  </a:lnTo>
                  <a:lnTo>
                    <a:pt x="213" y="773"/>
                  </a:lnTo>
                  <a:lnTo>
                    <a:pt x="0" y="946"/>
                  </a:lnTo>
                  <a:lnTo>
                    <a:pt x="483" y="1236"/>
                  </a:lnTo>
                  <a:lnTo>
                    <a:pt x="656" y="1101"/>
                  </a:lnTo>
                  <a:lnTo>
                    <a:pt x="830" y="966"/>
                  </a:lnTo>
                  <a:lnTo>
                    <a:pt x="1023" y="869"/>
                  </a:lnTo>
                  <a:lnTo>
                    <a:pt x="1216" y="773"/>
                  </a:lnTo>
                  <a:lnTo>
                    <a:pt x="1409" y="695"/>
                  </a:lnTo>
                  <a:lnTo>
                    <a:pt x="1622" y="637"/>
                  </a:lnTo>
                  <a:lnTo>
                    <a:pt x="1834" y="580"/>
                  </a:lnTo>
                  <a:lnTo>
                    <a:pt x="2046" y="560"/>
                  </a:lnTo>
                  <a:lnTo>
                    <a:pt x="2258" y="541"/>
                  </a:lnTo>
                  <a:lnTo>
                    <a:pt x="2490" y="541"/>
                  </a:lnTo>
                  <a:lnTo>
                    <a:pt x="2702" y="560"/>
                  </a:lnTo>
                  <a:lnTo>
                    <a:pt x="2915" y="599"/>
                  </a:lnTo>
                  <a:lnTo>
                    <a:pt x="3127" y="657"/>
                  </a:lnTo>
                  <a:lnTo>
                    <a:pt x="3339" y="734"/>
                  </a:lnTo>
                  <a:lnTo>
                    <a:pt x="3552" y="830"/>
                  </a:lnTo>
                  <a:lnTo>
                    <a:pt x="3745" y="946"/>
                  </a:lnTo>
                  <a:lnTo>
                    <a:pt x="3938" y="1081"/>
                  </a:lnTo>
                  <a:lnTo>
                    <a:pt x="4131" y="1216"/>
                  </a:lnTo>
                  <a:lnTo>
                    <a:pt x="4285" y="1390"/>
                  </a:lnTo>
                  <a:lnTo>
                    <a:pt x="4439" y="1545"/>
                  </a:lnTo>
                  <a:lnTo>
                    <a:pt x="4575" y="1738"/>
                  </a:lnTo>
                  <a:lnTo>
                    <a:pt x="4690" y="1911"/>
                  </a:lnTo>
                  <a:lnTo>
                    <a:pt x="4787" y="2104"/>
                  </a:lnTo>
                  <a:lnTo>
                    <a:pt x="4883" y="2317"/>
                  </a:lnTo>
                  <a:lnTo>
                    <a:pt x="4941" y="2529"/>
                  </a:lnTo>
                  <a:lnTo>
                    <a:pt x="4999" y="2741"/>
                  </a:lnTo>
                  <a:lnTo>
                    <a:pt x="5038" y="2934"/>
                  </a:lnTo>
                  <a:lnTo>
                    <a:pt x="5057" y="3147"/>
                  </a:lnTo>
                  <a:lnTo>
                    <a:pt x="5057" y="3359"/>
                  </a:lnTo>
                  <a:lnTo>
                    <a:pt x="5038" y="3590"/>
                  </a:lnTo>
                  <a:lnTo>
                    <a:pt x="4999" y="3803"/>
                  </a:lnTo>
                  <a:lnTo>
                    <a:pt x="4961" y="4015"/>
                  </a:lnTo>
                  <a:lnTo>
                    <a:pt x="5424" y="4305"/>
                  </a:lnTo>
                  <a:lnTo>
                    <a:pt x="5501" y="4034"/>
                  </a:lnTo>
                  <a:lnTo>
                    <a:pt x="5559" y="3764"/>
                  </a:lnTo>
                  <a:lnTo>
                    <a:pt x="5578" y="3494"/>
                  </a:lnTo>
                  <a:lnTo>
                    <a:pt x="5598" y="3224"/>
                  </a:lnTo>
                  <a:lnTo>
                    <a:pt x="5578" y="2954"/>
                  </a:lnTo>
                  <a:lnTo>
                    <a:pt x="5540" y="2683"/>
                  </a:lnTo>
                  <a:lnTo>
                    <a:pt x="5482" y="2432"/>
                  </a:lnTo>
                  <a:lnTo>
                    <a:pt x="5404" y="2182"/>
                  </a:lnTo>
                  <a:lnTo>
                    <a:pt x="5289" y="1931"/>
                  </a:lnTo>
                  <a:lnTo>
                    <a:pt x="5173" y="1680"/>
                  </a:lnTo>
                  <a:lnTo>
                    <a:pt x="5038" y="1448"/>
                  </a:lnTo>
                  <a:lnTo>
                    <a:pt x="4864" y="1236"/>
                  </a:lnTo>
                  <a:lnTo>
                    <a:pt x="4690" y="1023"/>
                  </a:lnTo>
                  <a:lnTo>
                    <a:pt x="4497" y="830"/>
                  </a:lnTo>
                  <a:lnTo>
                    <a:pt x="4266" y="657"/>
                  </a:lnTo>
                  <a:lnTo>
                    <a:pt x="4034" y="483"/>
                  </a:lnTo>
                  <a:lnTo>
                    <a:pt x="3783" y="348"/>
                  </a:lnTo>
                  <a:lnTo>
                    <a:pt x="3532" y="232"/>
                  </a:lnTo>
                  <a:lnTo>
                    <a:pt x="3262" y="136"/>
                  </a:lnTo>
                  <a:lnTo>
                    <a:pt x="2992" y="78"/>
                  </a:lnTo>
                  <a:lnTo>
                    <a:pt x="2722" y="20"/>
                  </a:lnTo>
                  <a:lnTo>
                    <a:pt x="24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35"/>
            <p:cNvSpPr/>
            <p:nvPr/>
          </p:nvSpPr>
          <p:spPr>
            <a:xfrm>
              <a:off x="2604650" y="988425"/>
              <a:ext cx="11125" cy="19825"/>
            </a:xfrm>
            <a:custGeom>
              <a:avLst/>
              <a:gdLst/>
              <a:ahLst/>
              <a:cxnLst/>
              <a:rect l="l" t="t" r="r" b="b"/>
              <a:pathLst>
                <a:path w="445" h="793" extrusionOk="0">
                  <a:moveTo>
                    <a:pt x="174" y="1"/>
                  </a:moveTo>
                  <a:lnTo>
                    <a:pt x="135" y="20"/>
                  </a:lnTo>
                  <a:lnTo>
                    <a:pt x="58" y="117"/>
                  </a:lnTo>
                  <a:lnTo>
                    <a:pt x="20" y="233"/>
                  </a:lnTo>
                  <a:lnTo>
                    <a:pt x="0" y="387"/>
                  </a:lnTo>
                  <a:lnTo>
                    <a:pt x="20" y="561"/>
                  </a:lnTo>
                  <a:lnTo>
                    <a:pt x="58" y="676"/>
                  </a:lnTo>
                  <a:lnTo>
                    <a:pt x="135" y="773"/>
                  </a:lnTo>
                  <a:lnTo>
                    <a:pt x="174" y="792"/>
                  </a:lnTo>
                  <a:lnTo>
                    <a:pt x="251" y="792"/>
                  </a:lnTo>
                  <a:lnTo>
                    <a:pt x="309" y="773"/>
                  </a:lnTo>
                  <a:lnTo>
                    <a:pt x="367" y="676"/>
                  </a:lnTo>
                  <a:lnTo>
                    <a:pt x="425" y="561"/>
                  </a:lnTo>
                  <a:lnTo>
                    <a:pt x="444" y="387"/>
                  </a:lnTo>
                  <a:lnTo>
                    <a:pt x="425" y="233"/>
                  </a:lnTo>
                  <a:lnTo>
                    <a:pt x="367" y="117"/>
                  </a:lnTo>
                  <a:lnTo>
                    <a:pt x="309" y="20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35"/>
            <p:cNvSpPr/>
            <p:nvPr/>
          </p:nvSpPr>
          <p:spPr>
            <a:xfrm>
              <a:off x="2805375" y="1057925"/>
              <a:ext cx="17875" cy="14500"/>
            </a:xfrm>
            <a:custGeom>
              <a:avLst/>
              <a:gdLst/>
              <a:ahLst/>
              <a:cxnLst/>
              <a:rect l="l" t="t" r="r" b="b"/>
              <a:pathLst>
                <a:path w="715" h="580" extrusionOk="0">
                  <a:moveTo>
                    <a:pt x="97" y="0"/>
                  </a:moveTo>
                  <a:lnTo>
                    <a:pt x="58" y="20"/>
                  </a:lnTo>
                  <a:lnTo>
                    <a:pt x="20" y="58"/>
                  </a:lnTo>
                  <a:lnTo>
                    <a:pt x="1" y="97"/>
                  </a:lnTo>
                  <a:lnTo>
                    <a:pt x="1" y="155"/>
                  </a:lnTo>
                  <a:lnTo>
                    <a:pt x="39" y="251"/>
                  </a:lnTo>
                  <a:lnTo>
                    <a:pt x="116" y="367"/>
                  </a:lnTo>
                  <a:lnTo>
                    <a:pt x="232" y="463"/>
                  </a:lnTo>
                  <a:lnTo>
                    <a:pt x="367" y="541"/>
                  </a:lnTo>
                  <a:lnTo>
                    <a:pt x="502" y="579"/>
                  </a:lnTo>
                  <a:lnTo>
                    <a:pt x="618" y="579"/>
                  </a:lnTo>
                  <a:lnTo>
                    <a:pt x="657" y="541"/>
                  </a:lnTo>
                  <a:lnTo>
                    <a:pt x="695" y="521"/>
                  </a:lnTo>
                  <a:lnTo>
                    <a:pt x="715" y="483"/>
                  </a:lnTo>
                  <a:lnTo>
                    <a:pt x="715" y="425"/>
                  </a:lnTo>
                  <a:lnTo>
                    <a:pt x="676" y="328"/>
                  </a:lnTo>
                  <a:lnTo>
                    <a:pt x="599" y="213"/>
                  </a:lnTo>
                  <a:lnTo>
                    <a:pt x="483" y="97"/>
                  </a:lnTo>
                  <a:lnTo>
                    <a:pt x="348" y="39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370E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35"/>
            <p:cNvSpPr/>
            <p:nvPr/>
          </p:nvSpPr>
          <p:spPr>
            <a:xfrm>
              <a:off x="2683300" y="991325"/>
              <a:ext cx="18350" cy="14025"/>
            </a:xfrm>
            <a:custGeom>
              <a:avLst/>
              <a:gdLst/>
              <a:ahLst/>
              <a:cxnLst/>
              <a:rect l="l" t="t" r="r" b="b"/>
              <a:pathLst>
                <a:path w="734" h="561" extrusionOk="0">
                  <a:moveTo>
                    <a:pt x="193" y="1"/>
                  </a:moveTo>
                  <a:lnTo>
                    <a:pt x="97" y="20"/>
                  </a:lnTo>
                  <a:lnTo>
                    <a:pt x="58" y="39"/>
                  </a:lnTo>
                  <a:lnTo>
                    <a:pt x="20" y="78"/>
                  </a:lnTo>
                  <a:lnTo>
                    <a:pt x="0" y="117"/>
                  </a:lnTo>
                  <a:lnTo>
                    <a:pt x="0" y="174"/>
                  </a:lnTo>
                  <a:lnTo>
                    <a:pt x="39" y="271"/>
                  </a:lnTo>
                  <a:lnTo>
                    <a:pt x="135" y="387"/>
                  </a:lnTo>
                  <a:lnTo>
                    <a:pt x="251" y="464"/>
                  </a:lnTo>
                  <a:lnTo>
                    <a:pt x="406" y="541"/>
                  </a:lnTo>
                  <a:lnTo>
                    <a:pt x="541" y="560"/>
                  </a:lnTo>
                  <a:lnTo>
                    <a:pt x="657" y="541"/>
                  </a:lnTo>
                  <a:lnTo>
                    <a:pt x="695" y="522"/>
                  </a:lnTo>
                  <a:lnTo>
                    <a:pt x="715" y="483"/>
                  </a:lnTo>
                  <a:lnTo>
                    <a:pt x="734" y="445"/>
                  </a:lnTo>
                  <a:lnTo>
                    <a:pt x="734" y="387"/>
                  </a:lnTo>
                  <a:lnTo>
                    <a:pt x="695" y="290"/>
                  </a:lnTo>
                  <a:lnTo>
                    <a:pt x="618" y="174"/>
                  </a:lnTo>
                  <a:lnTo>
                    <a:pt x="483" y="97"/>
                  </a:lnTo>
                  <a:lnTo>
                    <a:pt x="328" y="20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65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35"/>
            <p:cNvSpPr/>
            <p:nvPr/>
          </p:nvSpPr>
          <p:spPr>
            <a:xfrm>
              <a:off x="2749400" y="988425"/>
              <a:ext cx="11600" cy="19825"/>
            </a:xfrm>
            <a:custGeom>
              <a:avLst/>
              <a:gdLst/>
              <a:ahLst/>
              <a:cxnLst/>
              <a:rect l="l" t="t" r="r" b="b"/>
              <a:pathLst>
                <a:path w="464" h="793" extrusionOk="0">
                  <a:moveTo>
                    <a:pt x="155" y="1"/>
                  </a:moveTo>
                  <a:lnTo>
                    <a:pt x="116" y="20"/>
                  </a:lnTo>
                  <a:lnTo>
                    <a:pt x="78" y="40"/>
                  </a:lnTo>
                  <a:lnTo>
                    <a:pt x="20" y="136"/>
                  </a:lnTo>
                  <a:lnTo>
                    <a:pt x="1" y="271"/>
                  </a:lnTo>
                  <a:lnTo>
                    <a:pt x="20" y="445"/>
                  </a:lnTo>
                  <a:lnTo>
                    <a:pt x="59" y="580"/>
                  </a:lnTo>
                  <a:lnTo>
                    <a:pt x="136" y="696"/>
                  </a:lnTo>
                  <a:lnTo>
                    <a:pt x="213" y="773"/>
                  </a:lnTo>
                  <a:lnTo>
                    <a:pt x="271" y="792"/>
                  </a:lnTo>
                  <a:lnTo>
                    <a:pt x="309" y="792"/>
                  </a:lnTo>
                  <a:lnTo>
                    <a:pt x="348" y="773"/>
                  </a:lnTo>
                  <a:lnTo>
                    <a:pt x="387" y="754"/>
                  </a:lnTo>
                  <a:lnTo>
                    <a:pt x="445" y="638"/>
                  </a:lnTo>
                  <a:lnTo>
                    <a:pt x="464" y="503"/>
                  </a:lnTo>
                  <a:lnTo>
                    <a:pt x="445" y="348"/>
                  </a:lnTo>
                  <a:lnTo>
                    <a:pt x="406" y="213"/>
                  </a:lnTo>
                  <a:lnTo>
                    <a:pt x="329" y="78"/>
                  </a:lnTo>
                  <a:lnTo>
                    <a:pt x="252" y="20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E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35"/>
            <p:cNvSpPr/>
            <p:nvPr/>
          </p:nvSpPr>
          <p:spPr>
            <a:xfrm>
              <a:off x="2792350" y="1111000"/>
              <a:ext cx="19325" cy="12075"/>
            </a:xfrm>
            <a:custGeom>
              <a:avLst/>
              <a:gdLst/>
              <a:ahLst/>
              <a:cxnLst/>
              <a:rect l="l" t="t" r="r" b="b"/>
              <a:pathLst>
                <a:path w="773" h="483" extrusionOk="0">
                  <a:moveTo>
                    <a:pt x="483" y="0"/>
                  </a:moveTo>
                  <a:lnTo>
                    <a:pt x="328" y="20"/>
                  </a:lnTo>
                  <a:lnTo>
                    <a:pt x="174" y="78"/>
                  </a:lnTo>
                  <a:lnTo>
                    <a:pt x="78" y="174"/>
                  </a:lnTo>
                  <a:lnTo>
                    <a:pt x="0" y="251"/>
                  </a:lnTo>
                  <a:lnTo>
                    <a:pt x="0" y="309"/>
                  </a:lnTo>
                  <a:lnTo>
                    <a:pt x="0" y="348"/>
                  </a:lnTo>
                  <a:lnTo>
                    <a:pt x="20" y="386"/>
                  </a:lnTo>
                  <a:lnTo>
                    <a:pt x="58" y="425"/>
                  </a:lnTo>
                  <a:lnTo>
                    <a:pt x="155" y="464"/>
                  </a:lnTo>
                  <a:lnTo>
                    <a:pt x="290" y="483"/>
                  </a:lnTo>
                  <a:lnTo>
                    <a:pt x="444" y="444"/>
                  </a:lnTo>
                  <a:lnTo>
                    <a:pt x="599" y="386"/>
                  </a:lnTo>
                  <a:lnTo>
                    <a:pt x="715" y="309"/>
                  </a:lnTo>
                  <a:lnTo>
                    <a:pt x="772" y="213"/>
                  </a:lnTo>
                  <a:lnTo>
                    <a:pt x="772" y="155"/>
                  </a:lnTo>
                  <a:lnTo>
                    <a:pt x="772" y="116"/>
                  </a:lnTo>
                  <a:lnTo>
                    <a:pt x="753" y="78"/>
                  </a:lnTo>
                  <a:lnTo>
                    <a:pt x="715" y="39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FE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35"/>
            <p:cNvSpPr/>
            <p:nvPr/>
          </p:nvSpPr>
          <p:spPr>
            <a:xfrm>
              <a:off x="2749400" y="1059850"/>
              <a:ext cx="11600" cy="19800"/>
            </a:xfrm>
            <a:custGeom>
              <a:avLst/>
              <a:gdLst/>
              <a:ahLst/>
              <a:cxnLst/>
              <a:rect l="l" t="t" r="r" b="b"/>
              <a:pathLst>
                <a:path w="464" h="792" extrusionOk="0">
                  <a:moveTo>
                    <a:pt x="155" y="0"/>
                  </a:moveTo>
                  <a:lnTo>
                    <a:pt x="116" y="20"/>
                  </a:lnTo>
                  <a:lnTo>
                    <a:pt x="78" y="39"/>
                  </a:lnTo>
                  <a:lnTo>
                    <a:pt x="20" y="136"/>
                  </a:lnTo>
                  <a:lnTo>
                    <a:pt x="1" y="271"/>
                  </a:lnTo>
                  <a:lnTo>
                    <a:pt x="20" y="425"/>
                  </a:lnTo>
                  <a:lnTo>
                    <a:pt x="59" y="579"/>
                  </a:lnTo>
                  <a:lnTo>
                    <a:pt x="136" y="695"/>
                  </a:lnTo>
                  <a:lnTo>
                    <a:pt x="213" y="772"/>
                  </a:lnTo>
                  <a:lnTo>
                    <a:pt x="271" y="792"/>
                  </a:lnTo>
                  <a:lnTo>
                    <a:pt x="309" y="792"/>
                  </a:lnTo>
                  <a:lnTo>
                    <a:pt x="348" y="772"/>
                  </a:lnTo>
                  <a:lnTo>
                    <a:pt x="387" y="734"/>
                  </a:lnTo>
                  <a:lnTo>
                    <a:pt x="445" y="637"/>
                  </a:lnTo>
                  <a:lnTo>
                    <a:pt x="464" y="502"/>
                  </a:lnTo>
                  <a:lnTo>
                    <a:pt x="445" y="348"/>
                  </a:lnTo>
                  <a:lnTo>
                    <a:pt x="406" y="193"/>
                  </a:lnTo>
                  <a:lnTo>
                    <a:pt x="329" y="78"/>
                  </a:lnTo>
                  <a:lnTo>
                    <a:pt x="252" y="2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DFD5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35"/>
            <p:cNvSpPr/>
            <p:nvPr/>
          </p:nvSpPr>
          <p:spPr>
            <a:xfrm>
              <a:off x="2709350" y="806525"/>
              <a:ext cx="100400" cy="100875"/>
            </a:xfrm>
            <a:custGeom>
              <a:avLst/>
              <a:gdLst/>
              <a:ahLst/>
              <a:cxnLst/>
              <a:rect l="l" t="t" r="r" b="b"/>
              <a:pathLst>
                <a:path w="4016" h="4035" extrusionOk="0">
                  <a:moveTo>
                    <a:pt x="2008" y="0"/>
                  </a:moveTo>
                  <a:lnTo>
                    <a:pt x="1950" y="20"/>
                  </a:lnTo>
                  <a:lnTo>
                    <a:pt x="1911" y="58"/>
                  </a:lnTo>
                  <a:lnTo>
                    <a:pt x="1873" y="136"/>
                  </a:lnTo>
                  <a:lnTo>
                    <a:pt x="1834" y="232"/>
                  </a:lnTo>
                  <a:lnTo>
                    <a:pt x="1796" y="464"/>
                  </a:lnTo>
                  <a:lnTo>
                    <a:pt x="1796" y="753"/>
                  </a:lnTo>
                  <a:lnTo>
                    <a:pt x="1776" y="1043"/>
                  </a:lnTo>
                  <a:lnTo>
                    <a:pt x="1757" y="1313"/>
                  </a:lnTo>
                  <a:lnTo>
                    <a:pt x="1718" y="1525"/>
                  </a:lnTo>
                  <a:lnTo>
                    <a:pt x="1699" y="1602"/>
                  </a:lnTo>
                  <a:lnTo>
                    <a:pt x="1661" y="1660"/>
                  </a:lnTo>
                  <a:lnTo>
                    <a:pt x="1603" y="1699"/>
                  </a:lnTo>
                  <a:lnTo>
                    <a:pt x="1525" y="1738"/>
                  </a:lnTo>
                  <a:lnTo>
                    <a:pt x="1294" y="1757"/>
                  </a:lnTo>
                  <a:lnTo>
                    <a:pt x="1024" y="1776"/>
                  </a:lnTo>
                  <a:lnTo>
                    <a:pt x="734" y="1795"/>
                  </a:lnTo>
                  <a:lnTo>
                    <a:pt x="464" y="1815"/>
                  </a:lnTo>
                  <a:lnTo>
                    <a:pt x="213" y="1853"/>
                  </a:lnTo>
                  <a:lnTo>
                    <a:pt x="136" y="1873"/>
                  </a:lnTo>
                  <a:lnTo>
                    <a:pt x="59" y="1911"/>
                  </a:lnTo>
                  <a:lnTo>
                    <a:pt x="1" y="1950"/>
                  </a:lnTo>
                  <a:lnTo>
                    <a:pt x="1" y="2008"/>
                  </a:lnTo>
                  <a:lnTo>
                    <a:pt x="1" y="2066"/>
                  </a:lnTo>
                  <a:lnTo>
                    <a:pt x="59" y="2124"/>
                  </a:lnTo>
                  <a:lnTo>
                    <a:pt x="136" y="2162"/>
                  </a:lnTo>
                  <a:lnTo>
                    <a:pt x="213" y="2181"/>
                  </a:lnTo>
                  <a:lnTo>
                    <a:pt x="464" y="2220"/>
                  </a:lnTo>
                  <a:lnTo>
                    <a:pt x="734" y="2239"/>
                  </a:lnTo>
                  <a:lnTo>
                    <a:pt x="1024" y="2239"/>
                  </a:lnTo>
                  <a:lnTo>
                    <a:pt x="1294" y="2259"/>
                  </a:lnTo>
                  <a:lnTo>
                    <a:pt x="1525" y="2297"/>
                  </a:lnTo>
                  <a:lnTo>
                    <a:pt x="1603" y="2317"/>
                  </a:lnTo>
                  <a:lnTo>
                    <a:pt x="1661" y="2355"/>
                  </a:lnTo>
                  <a:lnTo>
                    <a:pt x="1699" y="2413"/>
                  </a:lnTo>
                  <a:lnTo>
                    <a:pt x="1718" y="2490"/>
                  </a:lnTo>
                  <a:lnTo>
                    <a:pt x="1757" y="2722"/>
                  </a:lnTo>
                  <a:lnTo>
                    <a:pt x="1776" y="2992"/>
                  </a:lnTo>
                  <a:lnTo>
                    <a:pt x="1796" y="3282"/>
                  </a:lnTo>
                  <a:lnTo>
                    <a:pt x="1796" y="3552"/>
                  </a:lnTo>
                  <a:lnTo>
                    <a:pt x="1834" y="3803"/>
                  </a:lnTo>
                  <a:lnTo>
                    <a:pt x="1873" y="3899"/>
                  </a:lnTo>
                  <a:lnTo>
                    <a:pt x="1911" y="3957"/>
                  </a:lnTo>
                  <a:lnTo>
                    <a:pt x="1950" y="4015"/>
                  </a:lnTo>
                  <a:lnTo>
                    <a:pt x="2008" y="4034"/>
                  </a:lnTo>
                  <a:lnTo>
                    <a:pt x="2066" y="4015"/>
                  </a:lnTo>
                  <a:lnTo>
                    <a:pt x="2104" y="3957"/>
                  </a:lnTo>
                  <a:lnTo>
                    <a:pt x="2143" y="3899"/>
                  </a:lnTo>
                  <a:lnTo>
                    <a:pt x="2182" y="3803"/>
                  </a:lnTo>
                  <a:lnTo>
                    <a:pt x="2201" y="3552"/>
                  </a:lnTo>
                  <a:lnTo>
                    <a:pt x="2220" y="3282"/>
                  </a:lnTo>
                  <a:lnTo>
                    <a:pt x="2240" y="2992"/>
                  </a:lnTo>
                  <a:lnTo>
                    <a:pt x="2259" y="2722"/>
                  </a:lnTo>
                  <a:lnTo>
                    <a:pt x="2297" y="2490"/>
                  </a:lnTo>
                  <a:lnTo>
                    <a:pt x="2317" y="2413"/>
                  </a:lnTo>
                  <a:lnTo>
                    <a:pt x="2355" y="2355"/>
                  </a:lnTo>
                  <a:lnTo>
                    <a:pt x="2413" y="2317"/>
                  </a:lnTo>
                  <a:lnTo>
                    <a:pt x="2490" y="2297"/>
                  </a:lnTo>
                  <a:lnTo>
                    <a:pt x="2703" y="2259"/>
                  </a:lnTo>
                  <a:lnTo>
                    <a:pt x="2973" y="2239"/>
                  </a:lnTo>
                  <a:lnTo>
                    <a:pt x="3282" y="2239"/>
                  </a:lnTo>
                  <a:lnTo>
                    <a:pt x="3552" y="2220"/>
                  </a:lnTo>
                  <a:lnTo>
                    <a:pt x="3784" y="2181"/>
                  </a:lnTo>
                  <a:lnTo>
                    <a:pt x="3880" y="2162"/>
                  </a:lnTo>
                  <a:lnTo>
                    <a:pt x="3957" y="2124"/>
                  </a:lnTo>
                  <a:lnTo>
                    <a:pt x="3996" y="2066"/>
                  </a:lnTo>
                  <a:lnTo>
                    <a:pt x="4015" y="2008"/>
                  </a:lnTo>
                  <a:lnTo>
                    <a:pt x="3996" y="1950"/>
                  </a:lnTo>
                  <a:lnTo>
                    <a:pt x="3957" y="1911"/>
                  </a:lnTo>
                  <a:lnTo>
                    <a:pt x="3880" y="1873"/>
                  </a:lnTo>
                  <a:lnTo>
                    <a:pt x="3784" y="1853"/>
                  </a:lnTo>
                  <a:lnTo>
                    <a:pt x="3552" y="1815"/>
                  </a:lnTo>
                  <a:lnTo>
                    <a:pt x="3282" y="1795"/>
                  </a:lnTo>
                  <a:lnTo>
                    <a:pt x="2973" y="1776"/>
                  </a:lnTo>
                  <a:lnTo>
                    <a:pt x="2703" y="1757"/>
                  </a:lnTo>
                  <a:lnTo>
                    <a:pt x="2490" y="1738"/>
                  </a:lnTo>
                  <a:lnTo>
                    <a:pt x="2413" y="1699"/>
                  </a:lnTo>
                  <a:lnTo>
                    <a:pt x="2355" y="1660"/>
                  </a:lnTo>
                  <a:lnTo>
                    <a:pt x="2317" y="1602"/>
                  </a:lnTo>
                  <a:lnTo>
                    <a:pt x="2297" y="1525"/>
                  </a:lnTo>
                  <a:lnTo>
                    <a:pt x="2259" y="1313"/>
                  </a:lnTo>
                  <a:lnTo>
                    <a:pt x="2240" y="1043"/>
                  </a:lnTo>
                  <a:lnTo>
                    <a:pt x="2220" y="753"/>
                  </a:lnTo>
                  <a:lnTo>
                    <a:pt x="2201" y="464"/>
                  </a:lnTo>
                  <a:lnTo>
                    <a:pt x="2182" y="232"/>
                  </a:lnTo>
                  <a:lnTo>
                    <a:pt x="2143" y="136"/>
                  </a:lnTo>
                  <a:lnTo>
                    <a:pt x="2104" y="58"/>
                  </a:lnTo>
                  <a:lnTo>
                    <a:pt x="2066" y="20"/>
                  </a:lnTo>
                  <a:lnTo>
                    <a:pt x="2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35"/>
            <p:cNvSpPr/>
            <p:nvPr/>
          </p:nvSpPr>
          <p:spPr>
            <a:xfrm>
              <a:off x="1974000" y="463925"/>
              <a:ext cx="100375" cy="100400"/>
            </a:xfrm>
            <a:custGeom>
              <a:avLst/>
              <a:gdLst/>
              <a:ahLst/>
              <a:cxnLst/>
              <a:rect l="l" t="t" r="r" b="b"/>
              <a:pathLst>
                <a:path w="4015" h="4016" extrusionOk="0">
                  <a:moveTo>
                    <a:pt x="1949" y="1"/>
                  </a:moveTo>
                  <a:lnTo>
                    <a:pt x="1892" y="59"/>
                  </a:lnTo>
                  <a:lnTo>
                    <a:pt x="1872" y="136"/>
                  </a:lnTo>
                  <a:lnTo>
                    <a:pt x="1834" y="213"/>
                  </a:lnTo>
                  <a:lnTo>
                    <a:pt x="1795" y="464"/>
                  </a:lnTo>
                  <a:lnTo>
                    <a:pt x="1776" y="734"/>
                  </a:lnTo>
                  <a:lnTo>
                    <a:pt x="1776" y="1024"/>
                  </a:lnTo>
                  <a:lnTo>
                    <a:pt x="1756" y="1294"/>
                  </a:lnTo>
                  <a:lnTo>
                    <a:pt x="1718" y="1526"/>
                  </a:lnTo>
                  <a:lnTo>
                    <a:pt x="1699" y="1603"/>
                  </a:lnTo>
                  <a:lnTo>
                    <a:pt x="1660" y="1661"/>
                  </a:lnTo>
                  <a:lnTo>
                    <a:pt x="1602" y="1699"/>
                  </a:lnTo>
                  <a:lnTo>
                    <a:pt x="1525" y="1719"/>
                  </a:lnTo>
                  <a:lnTo>
                    <a:pt x="1293" y="1757"/>
                  </a:lnTo>
                  <a:lnTo>
                    <a:pt x="1023" y="1777"/>
                  </a:lnTo>
                  <a:lnTo>
                    <a:pt x="733" y="1796"/>
                  </a:lnTo>
                  <a:lnTo>
                    <a:pt x="463" y="1796"/>
                  </a:lnTo>
                  <a:lnTo>
                    <a:pt x="212" y="1834"/>
                  </a:lnTo>
                  <a:lnTo>
                    <a:pt x="116" y="1873"/>
                  </a:lnTo>
                  <a:lnTo>
                    <a:pt x="58" y="1892"/>
                  </a:lnTo>
                  <a:lnTo>
                    <a:pt x="0" y="1950"/>
                  </a:lnTo>
                  <a:lnTo>
                    <a:pt x="0" y="2008"/>
                  </a:lnTo>
                  <a:lnTo>
                    <a:pt x="0" y="2066"/>
                  </a:lnTo>
                  <a:lnTo>
                    <a:pt x="58" y="2105"/>
                  </a:lnTo>
                  <a:lnTo>
                    <a:pt x="116" y="2143"/>
                  </a:lnTo>
                  <a:lnTo>
                    <a:pt x="212" y="2182"/>
                  </a:lnTo>
                  <a:lnTo>
                    <a:pt x="463" y="2201"/>
                  </a:lnTo>
                  <a:lnTo>
                    <a:pt x="733" y="2220"/>
                  </a:lnTo>
                  <a:lnTo>
                    <a:pt x="1023" y="2240"/>
                  </a:lnTo>
                  <a:lnTo>
                    <a:pt x="1293" y="2259"/>
                  </a:lnTo>
                  <a:lnTo>
                    <a:pt x="1525" y="2298"/>
                  </a:lnTo>
                  <a:lnTo>
                    <a:pt x="1602" y="2317"/>
                  </a:lnTo>
                  <a:lnTo>
                    <a:pt x="1660" y="2356"/>
                  </a:lnTo>
                  <a:lnTo>
                    <a:pt x="1699" y="2413"/>
                  </a:lnTo>
                  <a:lnTo>
                    <a:pt x="1718" y="2491"/>
                  </a:lnTo>
                  <a:lnTo>
                    <a:pt x="1756" y="2703"/>
                  </a:lnTo>
                  <a:lnTo>
                    <a:pt x="1776" y="2973"/>
                  </a:lnTo>
                  <a:lnTo>
                    <a:pt x="1776" y="3282"/>
                  </a:lnTo>
                  <a:lnTo>
                    <a:pt x="1795" y="3552"/>
                  </a:lnTo>
                  <a:lnTo>
                    <a:pt x="1834" y="3784"/>
                  </a:lnTo>
                  <a:lnTo>
                    <a:pt x="1872" y="3880"/>
                  </a:lnTo>
                  <a:lnTo>
                    <a:pt x="1892" y="3958"/>
                  </a:lnTo>
                  <a:lnTo>
                    <a:pt x="1949" y="3996"/>
                  </a:lnTo>
                  <a:lnTo>
                    <a:pt x="2007" y="4015"/>
                  </a:lnTo>
                  <a:lnTo>
                    <a:pt x="2065" y="3996"/>
                  </a:lnTo>
                  <a:lnTo>
                    <a:pt x="2104" y="3958"/>
                  </a:lnTo>
                  <a:lnTo>
                    <a:pt x="2142" y="3880"/>
                  </a:lnTo>
                  <a:lnTo>
                    <a:pt x="2181" y="3784"/>
                  </a:lnTo>
                  <a:lnTo>
                    <a:pt x="2200" y="3552"/>
                  </a:lnTo>
                  <a:lnTo>
                    <a:pt x="2220" y="3282"/>
                  </a:lnTo>
                  <a:lnTo>
                    <a:pt x="2239" y="2973"/>
                  </a:lnTo>
                  <a:lnTo>
                    <a:pt x="2258" y="2703"/>
                  </a:lnTo>
                  <a:lnTo>
                    <a:pt x="2297" y="2491"/>
                  </a:lnTo>
                  <a:lnTo>
                    <a:pt x="2316" y="2413"/>
                  </a:lnTo>
                  <a:lnTo>
                    <a:pt x="2355" y="2356"/>
                  </a:lnTo>
                  <a:lnTo>
                    <a:pt x="2413" y="2317"/>
                  </a:lnTo>
                  <a:lnTo>
                    <a:pt x="2490" y="2298"/>
                  </a:lnTo>
                  <a:lnTo>
                    <a:pt x="2702" y="2259"/>
                  </a:lnTo>
                  <a:lnTo>
                    <a:pt x="2972" y="2240"/>
                  </a:lnTo>
                  <a:lnTo>
                    <a:pt x="3262" y="2220"/>
                  </a:lnTo>
                  <a:lnTo>
                    <a:pt x="3551" y="2201"/>
                  </a:lnTo>
                  <a:lnTo>
                    <a:pt x="3783" y="2182"/>
                  </a:lnTo>
                  <a:lnTo>
                    <a:pt x="3880" y="2143"/>
                  </a:lnTo>
                  <a:lnTo>
                    <a:pt x="3957" y="2105"/>
                  </a:lnTo>
                  <a:lnTo>
                    <a:pt x="3995" y="2066"/>
                  </a:lnTo>
                  <a:lnTo>
                    <a:pt x="4015" y="2008"/>
                  </a:lnTo>
                  <a:lnTo>
                    <a:pt x="3995" y="1950"/>
                  </a:lnTo>
                  <a:lnTo>
                    <a:pt x="3957" y="1892"/>
                  </a:lnTo>
                  <a:lnTo>
                    <a:pt x="3880" y="1873"/>
                  </a:lnTo>
                  <a:lnTo>
                    <a:pt x="3783" y="1834"/>
                  </a:lnTo>
                  <a:lnTo>
                    <a:pt x="3551" y="1796"/>
                  </a:lnTo>
                  <a:lnTo>
                    <a:pt x="3262" y="1796"/>
                  </a:lnTo>
                  <a:lnTo>
                    <a:pt x="2972" y="1777"/>
                  </a:lnTo>
                  <a:lnTo>
                    <a:pt x="2702" y="1757"/>
                  </a:lnTo>
                  <a:lnTo>
                    <a:pt x="2490" y="1719"/>
                  </a:lnTo>
                  <a:lnTo>
                    <a:pt x="2413" y="1699"/>
                  </a:lnTo>
                  <a:lnTo>
                    <a:pt x="2355" y="1661"/>
                  </a:lnTo>
                  <a:lnTo>
                    <a:pt x="2316" y="1603"/>
                  </a:lnTo>
                  <a:lnTo>
                    <a:pt x="2297" y="1526"/>
                  </a:lnTo>
                  <a:lnTo>
                    <a:pt x="2258" y="1294"/>
                  </a:lnTo>
                  <a:lnTo>
                    <a:pt x="2239" y="1024"/>
                  </a:lnTo>
                  <a:lnTo>
                    <a:pt x="2220" y="734"/>
                  </a:lnTo>
                  <a:lnTo>
                    <a:pt x="2200" y="464"/>
                  </a:lnTo>
                  <a:lnTo>
                    <a:pt x="2181" y="213"/>
                  </a:lnTo>
                  <a:lnTo>
                    <a:pt x="2142" y="136"/>
                  </a:lnTo>
                  <a:lnTo>
                    <a:pt x="2104" y="5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35"/>
            <p:cNvSpPr/>
            <p:nvPr/>
          </p:nvSpPr>
          <p:spPr>
            <a:xfrm>
              <a:off x="2476775" y="1229225"/>
              <a:ext cx="100875" cy="100375"/>
            </a:xfrm>
            <a:custGeom>
              <a:avLst/>
              <a:gdLst/>
              <a:ahLst/>
              <a:cxnLst/>
              <a:rect l="l" t="t" r="r" b="b"/>
              <a:pathLst>
                <a:path w="4035" h="4015" extrusionOk="0">
                  <a:moveTo>
                    <a:pt x="1969" y="0"/>
                  </a:moveTo>
                  <a:lnTo>
                    <a:pt x="1911" y="58"/>
                  </a:lnTo>
                  <a:lnTo>
                    <a:pt x="1873" y="135"/>
                  </a:lnTo>
                  <a:lnTo>
                    <a:pt x="1853" y="212"/>
                  </a:lnTo>
                  <a:lnTo>
                    <a:pt x="1815" y="463"/>
                  </a:lnTo>
                  <a:lnTo>
                    <a:pt x="1796" y="734"/>
                  </a:lnTo>
                  <a:lnTo>
                    <a:pt x="1796" y="1023"/>
                  </a:lnTo>
                  <a:lnTo>
                    <a:pt x="1776" y="1293"/>
                  </a:lnTo>
                  <a:lnTo>
                    <a:pt x="1738" y="1525"/>
                  </a:lnTo>
                  <a:lnTo>
                    <a:pt x="1718" y="1602"/>
                  </a:lnTo>
                  <a:lnTo>
                    <a:pt x="1680" y="1660"/>
                  </a:lnTo>
                  <a:lnTo>
                    <a:pt x="1622" y="1699"/>
                  </a:lnTo>
                  <a:lnTo>
                    <a:pt x="1545" y="1718"/>
                  </a:lnTo>
                  <a:lnTo>
                    <a:pt x="1313" y="1756"/>
                  </a:lnTo>
                  <a:lnTo>
                    <a:pt x="1043" y="1776"/>
                  </a:lnTo>
                  <a:lnTo>
                    <a:pt x="753" y="1795"/>
                  </a:lnTo>
                  <a:lnTo>
                    <a:pt x="483" y="1795"/>
                  </a:lnTo>
                  <a:lnTo>
                    <a:pt x="232" y="1834"/>
                  </a:lnTo>
                  <a:lnTo>
                    <a:pt x="136" y="1872"/>
                  </a:lnTo>
                  <a:lnTo>
                    <a:pt x="78" y="1892"/>
                  </a:lnTo>
                  <a:lnTo>
                    <a:pt x="20" y="1949"/>
                  </a:lnTo>
                  <a:lnTo>
                    <a:pt x="1" y="2007"/>
                  </a:lnTo>
                  <a:lnTo>
                    <a:pt x="20" y="2065"/>
                  </a:lnTo>
                  <a:lnTo>
                    <a:pt x="78" y="2104"/>
                  </a:lnTo>
                  <a:lnTo>
                    <a:pt x="136" y="2142"/>
                  </a:lnTo>
                  <a:lnTo>
                    <a:pt x="232" y="2181"/>
                  </a:lnTo>
                  <a:lnTo>
                    <a:pt x="483" y="2200"/>
                  </a:lnTo>
                  <a:lnTo>
                    <a:pt x="753" y="2220"/>
                  </a:lnTo>
                  <a:lnTo>
                    <a:pt x="1043" y="2239"/>
                  </a:lnTo>
                  <a:lnTo>
                    <a:pt x="1313" y="2258"/>
                  </a:lnTo>
                  <a:lnTo>
                    <a:pt x="1545" y="2297"/>
                  </a:lnTo>
                  <a:lnTo>
                    <a:pt x="1622" y="2316"/>
                  </a:lnTo>
                  <a:lnTo>
                    <a:pt x="1680" y="2355"/>
                  </a:lnTo>
                  <a:lnTo>
                    <a:pt x="1718" y="2413"/>
                  </a:lnTo>
                  <a:lnTo>
                    <a:pt x="1738" y="2490"/>
                  </a:lnTo>
                  <a:lnTo>
                    <a:pt x="1776" y="2702"/>
                  </a:lnTo>
                  <a:lnTo>
                    <a:pt x="1796" y="2972"/>
                  </a:lnTo>
                  <a:lnTo>
                    <a:pt x="1796" y="3281"/>
                  </a:lnTo>
                  <a:lnTo>
                    <a:pt x="1815" y="3551"/>
                  </a:lnTo>
                  <a:lnTo>
                    <a:pt x="1853" y="3783"/>
                  </a:lnTo>
                  <a:lnTo>
                    <a:pt x="1873" y="3880"/>
                  </a:lnTo>
                  <a:lnTo>
                    <a:pt x="1911" y="3957"/>
                  </a:lnTo>
                  <a:lnTo>
                    <a:pt x="1969" y="3995"/>
                  </a:lnTo>
                  <a:lnTo>
                    <a:pt x="2027" y="4015"/>
                  </a:lnTo>
                  <a:lnTo>
                    <a:pt x="2085" y="3995"/>
                  </a:lnTo>
                  <a:lnTo>
                    <a:pt x="2124" y="3957"/>
                  </a:lnTo>
                  <a:lnTo>
                    <a:pt x="2162" y="3880"/>
                  </a:lnTo>
                  <a:lnTo>
                    <a:pt x="2182" y="3783"/>
                  </a:lnTo>
                  <a:lnTo>
                    <a:pt x="2220" y="3551"/>
                  </a:lnTo>
                  <a:lnTo>
                    <a:pt x="2239" y="3281"/>
                  </a:lnTo>
                  <a:lnTo>
                    <a:pt x="2259" y="2972"/>
                  </a:lnTo>
                  <a:lnTo>
                    <a:pt x="2278" y="2702"/>
                  </a:lnTo>
                  <a:lnTo>
                    <a:pt x="2297" y="2490"/>
                  </a:lnTo>
                  <a:lnTo>
                    <a:pt x="2336" y="2413"/>
                  </a:lnTo>
                  <a:lnTo>
                    <a:pt x="2375" y="2355"/>
                  </a:lnTo>
                  <a:lnTo>
                    <a:pt x="2433" y="2316"/>
                  </a:lnTo>
                  <a:lnTo>
                    <a:pt x="2510" y="2297"/>
                  </a:lnTo>
                  <a:lnTo>
                    <a:pt x="2722" y="2258"/>
                  </a:lnTo>
                  <a:lnTo>
                    <a:pt x="2992" y="2239"/>
                  </a:lnTo>
                  <a:lnTo>
                    <a:pt x="3282" y="2220"/>
                  </a:lnTo>
                  <a:lnTo>
                    <a:pt x="3571" y="2200"/>
                  </a:lnTo>
                  <a:lnTo>
                    <a:pt x="3803" y="2181"/>
                  </a:lnTo>
                  <a:lnTo>
                    <a:pt x="3899" y="2142"/>
                  </a:lnTo>
                  <a:lnTo>
                    <a:pt x="3977" y="2104"/>
                  </a:lnTo>
                  <a:lnTo>
                    <a:pt x="4015" y="2065"/>
                  </a:lnTo>
                  <a:lnTo>
                    <a:pt x="4034" y="2007"/>
                  </a:lnTo>
                  <a:lnTo>
                    <a:pt x="4015" y="1949"/>
                  </a:lnTo>
                  <a:lnTo>
                    <a:pt x="3977" y="1892"/>
                  </a:lnTo>
                  <a:lnTo>
                    <a:pt x="3899" y="1872"/>
                  </a:lnTo>
                  <a:lnTo>
                    <a:pt x="3803" y="1834"/>
                  </a:lnTo>
                  <a:lnTo>
                    <a:pt x="3571" y="1795"/>
                  </a:lnTo>
                  <a:lnTo>
                    <a:pt x="3282" y="1795"/>
                  </a:lnTo>
                  <a:lnTo>
                    <a:pt x="2992" y="1776"/>
                  </a:lnTo>
                  <a:lnTo>
                    <a:pt x="2722" y="1756"/>
                  </a:lnTo>
                  <a:lnTo>
                    <a:pt x="2510" y="1718"/>
                  </a:lnTo>
                  <a:lnTo>
                    <a:pt x="2433" y="1699"/>
                  </a:lnTo>
                  <a:lnTo>
                    <a:pt x="2375" y="1660"/>
                  </a:lnTo>
                  <a:lnTo>
                    <a:pt x="2336" y="1602"/>
                  </a:lnTo>
                  <a:lnTo>
                    <a:pt x="2297" y="1525"/>
                  </a:lnTo>
                  <a:lnTo>
                    <a:pt x="2278" y="1293"/>
                  </a:lnTo>
                  <a:lnTo>
                    <a:pt x="2259" y="1023"/>
                  </a:lnTo>
                  <a:lnTo>
                    <a:pt x="2239" y="734"/>
                  </a:lnTo>
                  <a:lnTo>
                    <a:pt x="2220" y="463"/>
                  </a:lnTo>
                  <a:lnTo>
                    <a:pt x="2182" y="212"/>
                  </a:lnTo>
                  <a:lnTo>
                    <a:pt x="2162" y="135"/>
                  </a:lnTo>
                  <a:lnTo>
                    <a:pt x="2124" y="58"/>
                  </a:lnTo>
                  <a:lnTo>
                    <a:pt x="20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35"/>
            <p:cNvSpPr/>
            <p:nvPr/>
          </p:nvSpPr>
          <p:spPr>
            <a:xfrm>
              <a:off x="1885200" y="972500"/>
              <a:ext cx="100400" cy="100400"/>
            </a:xfrm>
            <a:custGeom>
              <a:avLst/>
              <a:gdLst/>
              <a:ahLst/>
              <a:cxnLst/>
              <a:rect l="l" t="t" r="r" b="b"/>
              <a:pathLst>
                <a:path w="4016" h="4016" extrusionOk="0">
                  <a:moveTo>
                    <a:pt x="1950" y="1"/>
                  </a:moveTo>
                  <a:lnTo>
                    <a:pt x="1892" y="59"/>
                  </a:lnTo>
                  <a:lnTo>
                    <a:pt x="1873" y="136"/>
                  </a:lnTo>
                  <a:lnTo>
                    <a:pt x="1834" y="213"/>
                  </a:lnTo>
                  <a:lnTo>
                    <a:pt x="1796" y="464"/>
                  </a:lnTo>
                  <a:lnTo>
                    <a:pt x="1796" y="734"/>
                  </a:lnTo>
                  <a:lnTo>
                    <a:pt x="1776" y="1024"/>
                  </a:lnTo>
                  <a:lnTo>
                    <a:pt x="1757" y="1294"/>
                  </a:lnTo>
                  <a:lnTo>
                    <a:pt x="1718" y="1526"/>
                  </a:lnTo>
                  <a:lnTo>
                    <a:pt x="1699" y="1603"/>
                  </a:lnTo>
                  <a:lnTo>
                    <a:pt x="1661" y="1661"/>
                  </a:lnTo>
                  <a:lnTo>
                    <a:pt x="1603" y="1699"/>
                  </a:lnTo>
                  <a:lnTo>
                    <a:pt x="1525" y="1719"/>
                  </a:lnTo>
                  <a:lnTo>
                    <a:pt x="1294" y="1757"/>
                  </a:lnTo>
                  <a:lnTo>
                    <a:pt x="1024" y="1777"/>
                  </a:lnTo>
                  <a:lnTo>
                    <a:pt x="734" y="1796"/>
                  </a:lnTo>
                  <a:lnTo>
                    <a:pt x="464" y="1796"/>
                  </a:lnTo>
                  <a:lnTo>
                    <a:pt x="213" y="1835"/>
                  </a:lnTo>
                  <a:lnTo>
                    <a:pt x="116" y="1873"/>
                  </a:lnTo>
                  <a:lnTo>
                    <a:pt x="59" y="1892"/>
                  </a:lnTo>
                  <a:lnTo>
                    <a:pt x="1" y="1950"/>
                  </a:lnTo>
                  <a:lnTo>
                    <a:pt x="1" y="2008"/>
                  </a:lnTo>
                  <a:lnTo>
                    <a:pt x="1" y="2066"/>
                  </a:lnTo>
                  <a:lnTo>
                    <a:pt x="59" y="2105"/>
                  </a:lnTo>
                  <a:lnTo>
                    <a:pt x="116" y="2143"/>
                  </a:lnTo>
                  <a:lnTo>
                    <a:pt x="213" y="2182"/>
                  </a:lnTo>
                  <a:lnTo>
                    <a:pt x="464" y="2201"/>
                  </a:lnTo>
                  <a:lnTo>
                    <a:pt x="734" y="2221"/>
                  </a:lnTo>
                  <a:lnTo>
                    <a:pt x="1024" y="2240"/>
                  </a:lnTo>
                  <a:lnTo>
                    <a:pt x="1294" y="2259"/>
                  </a:lnTo>
                  <a:lnTo>
                    <a:pt x="1525" y="2298"/>
                  </a:lnTo>
                  <a:lnTo>
                    <a:pt x="1603" y="2317"/>
                  </a:lnTo>
                  <a:lnTo>
                    <a:pt x="1661" y="2356"/>
                  </a:lnTo>
                  <a:lnTo>
                    <a:pt x="1699" y="2414"/>
                  </a:lnTo>
                  <a:lnTo>
                    <a:pt x="1718" y="2491"/>
                  </a:lnTo>
                  <a:lnTo>
                    <a:pt x="1757" y="2703"/>
                  </a:lnTo>
                  <a:lnTo>
                    <a:pt x="1776" y="2973"/>
                  </a:lnTo>
                  <a:lnTo>
                    <a:pt x="1796" y="3282"/>
                  </a:lnTo>
                  <a:lnTo>
                    <a:pt x="1796" y="3552"/>
                  </a:lnTo>
                  <a:lnTo>
                    <a:pt x="1834" y="3784"/>
                  </a:lnTo>
                  <a:lnTo>
                    <a:pt x="1873" y="3880"/>
                  </a:lnTo>
                  <a:lnTo>
                    <a:pt x="1892" y="3958"/>
                  </a:lnTo>
                  <a:lnTo>
                    <a:pt x="1950" y="3996"/>
                  </a:lnTo>
                  <a:lnTo>
                    <a:pt x="2008" y="4016"/>
                  </a:lnTo>
                  <a:lnTo>
                    <a:pt x="2066" y="3996"/>
                  </a:lnTo>
                  <a:lnTo>
                    <a:pt x="2104" y="3958"/>
                  </a:lnTo>
                  <a:lnTo>
                    <a:pt x="2143" y="3880"/>
                  </a:lnTo>
                  <a:lnTo>
                    <a:pt x="2182" y="3784"/>
                  </a:lnTo>
                  <a:lnTo>
                    <a:pt x="2201" y="3552"/>
                  </a:lnTo>
                  <a:lnTo>
                    <a:pt x="2220" y="3282"/>
                  </a:lnTo>
                  <a:lnTo>
                    <a:pt x="2240" y="2973"/>
                  </a:lnTo>
                  <a:lnTo>
                    <a:pt x="2259" y="2703"/>
                  </a:lnTo>
                  <a:lnTo>
                    <a:pt x="2297" y="2491"/>
                  </a:lnTo>
                  <a:lnTo>
                    <a:pt x="2317" y="2414"/>
                  </a:lnTo>
                  <a:lnTo>
                    <a:pt x="2355" y="2356"/>
                  </a:lnTo>
                  <a:lnTo>
                    <a:pt x="2413" y="2317"/>
                  </a:lnTo>
                  <a:lnTo>
                    <a:pt x="2490" y="2298"/>
                  </a:lnTo>
                  <a:lnTo>
                    <a:pt x="2703" y="2259"/>
                  </a:lnTo>
                  <a:lnTo>
                    <a:pt x="2973" y="2240"/>
                  </a:lnTo>
                  <a:lnTo>
                    <a:pt x="3263" y="2221"/>
                  </a:lnTo>
                  <a:lnTo>
                    <a:pt x="3552" y="2201"/>
                  </a:lnTo>
                  <a:lnTo>
                    <a:pt x="3784" y="2182"/>
                  </a:lnTo>
                  <a:lnTo>
                    <a:pt x="3880" y="2143"/>
                  </a:lnTo>
                  <a:lnTo>
                    <a:pt x="3957" y="2105"/>
                  </a:lnTo>
                  <a:lnTo>
                    <a:pt x="3996" y="2066"/>
                  </a:lnTo>
                  <a:lnTo>
                    <a:pt x="4015" y="2008"/>
                  </a:lnTo>
                  <a:lnTo>
                    <a:pt x="3996" y="1950"/>
                  </a:lnTo>
                  <a:lnTo>
                    <a:pt x="3957" y="1892"/>
                  </a:lnTo>
                  <a:lnTo>
                    <a:pt x="3880" y="1873"/>
                  </a:lnTo>
                  <a:lnTo>
                    <a:pt x="3784" y="1835"/>
                  </a:lnTo>
                  <a:lnTo>
                    <a:pt x="3552" y="1796"/>
                  </a:lnTo>
                  <a:lnTo>
                    <a:pt x="3263" y="1796"/>
                  </a:lnTo>
                  <a:lnTo>
                    <a:pt x="2973" y="1777"/>
                  </a:lnTo>
                  <a:lnTo>
                    <a:pt x="2703" y="1757"/>
                  </a:lnTo>
                  <a:lnTo>
                    <a:pt x="2490" y="1719"/>
                  </a:lnTo>
                  <a:lnTo>
                    <a:pt x="2413" y="1699"/>
                  </a:lnTo>
                  <a:lnTo>
                    <a:pt x="2355" y="1661"/>
                  </a:lnTo>
                  <a:lnTo>
                    <a:pt x="2317" y="1603"/>
                  </a:lnTo>
                  <a:lnTo>
                    <a:pt x="2297" y="1526"/>
                  </a:lnTo>
                  <a:lnTo>
                    <a:pt x="2259" y="1294"/>
                  </a:lnTo>
                  <a:lnTo>
                    <a:pt x="2240" y="1024"/>
                  </a:lnTo>
                  <a:lnTo>
                    <a:pt x="2220" y="734"/>
                  </a:lnTo>
                  <a:lnTo>
                    <a:pt x="2201" y="464"/>
                  </a:lnTo>
                  <a:lnTo>
                    <a:pt x="2182" y="213"/>
                  </a:lnTo>
                  <a:lnTo>
                    <a:pt x="2143" y="136"/>
                  </a:lnTo>
                  <a:lnTo>
                    <a:pt x="2104" y="5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F026D9-6939-F912-34F0-8991E32AE967}"/>
              </a:ext>
            </a:extLst>
          </p:cNvPr>
          <p:cNvGrpSpPr/>
          <p:nvPr/>
        </p:nvGrpSpPr>
        <p:grpSpPr>
          <a:xfrm>
            <a:off x="-10633" y="-10633"/>
            <a:ext cx="1606491" cy="1657890"/>
            <a:chOff x="-10633" y="-10633"/>
            <a:chExt cx="1606491" cy="165789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4F23308-E5F4-9432-8499-BA36C23A2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2" t="22022"/>
            <a:stretch/>
          </p:blipFill>
          <p:spPr>
            <a:xfrm>
              <a:off x="-10633" y="-10633"/>
              <a:ext cx="1606491" cy="165789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F49A518-3723-CCCF-E508-8F93A3DF5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747" y="156349"/>
              <a:ext cx="707396" cy="35990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CE7B23-F899-813A-920C-10F2EF47E8EC}"/>
                </a:ext>
              </a:extLst>
            </p:cNvPr>
            <p:cNvSpPr txBox="1"/>
            <p:nvPr/>
          </p:nvSpPr>
          <p:spPr>
            <a:xfrm>
              <a:off x="354575" y="323818"/>
              <a:ext cx="69162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chemeClr val="bg1"/>
                  </a:solidFill>
                  <a:latin typeface="Sport Day" pitchFamily="2" charset="0"/>
                </a:rPr>
                <a:t>6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DE5C901-7E64-CD64-BED4-4D77833670CF}"/>
              </a:ext>
            </a:extLst>
          </p:cNvPr>
          <p:cNvSpPr txBox="1"/>
          <p:nvPr/>
        </p:nvSpPr>
        <p:spPr>
          <a:xfrm>
            <a:off x="2111659" y="2949791"/>
            <a:ext cx="64263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/>
                <a:sym typeface="Coiny"/>
              </a:rPr>
              <a:t>Lesson 3 – Period 5</a:t>
            </a:r>
            <a:endParaRPr lang="en-VN" sz="1000" dirty="0"/>
          </a:p>
        </p:txBody>
      </p:sp>
    </p:spTree>
    <p:extLst>
      <p:ext uri="{BB962C8B-B14F-4D97-AF65-F5344CB8AC3E}">
        <p14:creationId xmlns:p14="http://schemas.microsoft.com/office/powerpoint/2010/main" val="54229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직사각형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2469357"/>
            <a:ext cx="3506391" cy="126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그림 3" descr="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78719"/>
            <a:ext cx="68580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6787657"/>
      </p:ext>
    </p:extLst>
  </p:cSld>
  <p:clrMapOvr>
    <a:masterClrMapping/>
  </p:clrMapOvr>
  <p:transition spd="slow">
    <p:sndAc>
      <p:stSnd>
        <p:snd r:embed="rId2" name="Moveit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29" descr="F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24" y="2489655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그림 30" descr="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24" y="1159727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그림 31" descr="B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55" y="1159727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그림 32" descr="C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703" y="1159727"/>
            <a:ext cx="121562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그림 33" descr="D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49" y="1159727"/>
            <a:ext cx="1215629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그림 34" descr="E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86" y="1159727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그림 36" descr="G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55" y="2489655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그림 37" descr="H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703" y="2489655"/>
            <a:ext cx="121562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그림 38" descr="I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49" y="2489655"/>
            <a:ext cx="1215629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그림 39" descr="J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86" y="2489655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otched Right Arrow 1">
            <a:hlinkClick r:id="rId22" action="ppaction://hlinksldjump"/>
            <a:extLst>
              <a:ext uri="{FF2B5EF4-FFF2-40B4-BE49-F238E27FC236}">
                <a16:creationId xmlns:a16="http://schemas.microsoft.com/office/drawing/2014/main" id="{79C2A892-F08A-79AF-4E60-BD375E1BC811}"/>
              </a:ext>
            </a:extLst>
          </p:cNvPr>
          <p:cNvSpPr/>
          <p:nvPr/>
        </p:nvSpPr>
        <p:spPr>
          <a:xfrm>
            <a:off x="7687733" y="4411133"/>
            <a:ext cx="1049867" cy="465667"/>
          </a:xfrm>
          <a:prstGeom prst="notched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b="1" dirty="0">
                <a:solidFill>
                  <a:schemeClr val="tx1"/>
                </a:solidFill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601354728"/>
      </p:ext>
    </p:extLst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모서리가 둥근 직사각형 5"/>
          <p:cNvSpPr>
            <a:spLocks noChangeArrowheads="1"/>
          </p:cNvSpPr>
          <p:nvPr/>
        </p:nvSpPr>
        <p:spPr bwMode="auto">
          <a:xfrm>
            <a:off x="1143000" y="1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Where’s your school?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5123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It’s in the mountains.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5124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BF3BE1F-FF46-E76F-C8AB-C501BB76F9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557" y="1054440"/>
            <a:ext cx="3362644" cy="285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72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 autoUpdateAnimBg="0"/>
      <p:bldP spid="5123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8" descr="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그림 4" descr="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1" y="844154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그림 6" descr="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1" y="844154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그림 5" descr="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1" y="844154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그림 7" descr="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1" y="844154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1 point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6152" name="Picture 4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그림 2" descr="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1" y="844154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891932"/>
      </p:ext>
    </p:extLst>
  </p:cSld>
  <p:clrMapOvr>
    <a:masterClrMapping/>
  </p:clrMapOvr>
  <p:transition spd="slow">
    <p:sndAc>
      <p:stSnd>
        <p:snd r:embed="rId2" name="feelgoo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모서리가 둥근 직사각형 5"/>
          <p:cNvSpPr>
            <a:spLocks noChangeArrowheads="1"/>
          </p:cNvSpPr>
          <p:nvPr/>
        </p:nvSpPr>
        <p:spPr bwMode="auto">
          <a:xfrm>
            <a:off x="1143000" y="1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Where’s your school?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7171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It’s in the village.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7172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A918F77-AC81-5835-3A1B-68571B83F3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" b="2786"/>
          <a:stretch/>
        </p:blipFill>
        <p:spPr>
          <a:xfrm>
            <a:off x="2565400" y="1130300"/>
            <a:ext cx="3867092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8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그림 5" descr="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그림 6" descr="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그림 7" descr="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그림 8" descr="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그림 2" descr="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그림 4" descr="6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6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8201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476833"/>
      </p:ext>
    </p:extLst>
  </p:cSld>
  <p:clrMapOvr>
    <a:masterClrMapping/>
  </p:clrMapOvr>
  <p:transition spd="slow">
    <p:sndAc>
      <p:stSnd>
        <p:snd r:embed="rId2" name="feelgoo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모서리가 둥근 직사각형 5"/>
          <p:cNvSpPr>
            <a:spLocks noChangeArrowheads="1"/>
          </p:cNvSpPr>
          <p:nvPr/>
        </p:nvSpPr>
        <p:spPr bwMode="auto">
          <a:xfrm>
            <a:off x="1143000" y="0"/>
            <a:ext cx="6858000" cy="1221600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How many _____ </a:t>
            </a:r>
            <a:r>
              <a:rPr lang="en-US" sz="33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Arial" charset="0"/>
              </a:rPr>
              <a:t>are there </a:t>
            </a:r>
            <a:br>
              <a:rPr lang="en-US" sz="33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Arial" charset="0"/>
              </a:rPr>
            </a:br>
            <a:r>
              <a:rPr lang="en-US" sz="33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Arial" charset="0"/>
              </a:rPr>
              <a:t>at your school?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9219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B. buildings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9220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186AE5-B2C9-C0EF-7F21-93F4C3EE9CA7}"/>
              </a:ext>
            </a:extLst>
          </p:cNvPr>
          <p:cNvSpPr txBox="1"/>
          <p:nvPr/>
        </p:nvSpPr>
        <p:spPr>
          <a:xfrm>
            <a:off x="1035050" y="1920933"/>
            <a:ext cx="3074174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UcPeriod"/>
            </a:pPr>
            <a:r>
              <a:rPr lang="en-VN" sz="4800" dirty="0"/>
              <a:t>building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8E196-15AE-1FA9-F687-C2D539944C31}"/>
              </a:ext>
            </a:extLst>
          </p:cNvPr>
          <p:cNvSpPr txBox="1"/>
          <p:nvPr/>
        </p:nvSpPr>
        <p:spPr>
          <a:xfrm>
            <a:off x="4572000" y="1920933"/>
            <a:ext cx="3345366" cy="10634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B. buildings</a:t>
            </a:r>
          </a:p>
        </p:txBody>
      </p:sp>
    </p:spTree>
    <p:extLst>
      <p:ext uri="{BB962C8B-B14F-4D97-AF65-F5344CB8AC3E}">
        <p14:creationId xmlns:p14="http://schemas.microsoft.com/office/powerpoint/2010/main" val="284091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 autoUpdateAnimBg="0"/>
      <p:bldP spid="9219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6" descr="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그림 7" descr="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그림 8" descr="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그림 2" descr="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그림 4" descr="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그림 5" descr="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2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0249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0222082"/>
      </p:ext>
    </p:extLst>
  </p:cSld>
  <p:clrMapOvr>
    <a:masterClrMapping/>
  </p:clrMapOvr>
  <p:transition spd="slow">
    <p:sndAc>
      <p:stSnd>
        <p:snd r:embed="rId2" name="feelgoo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모서리가 둥근 직사각형 5"/>
          <p:cNvSpPr>
            <a:spLocks noChangeArrowheads="1"/>
          </p:cNvSpPr>
          <p:nvPr/>
        </p:nvSpPr>
        <p:spPr bwMode="auto">
          <a:xfrm>
            <a:off x="1143000" y="1"/>
            <a:ext cx="6858000" cy="1271238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How many gardens are there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 </a:t>
            </a:r>
            <a:b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</a:b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at your school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?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11267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There is one .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1268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CB0176-7A33-A334-DDE2-7D0E0C3396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335" y="1354632"/>
            <a:ext cx="3184461" cy="257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 autoUpdateAnimBg="0"/>
      <p:bldP spid="11267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모서리가 둥근 직사각형 1"/>
          <p:cNvSpPr>
            <a:spLocks noChangeArrowheads="1"/>
          </p:cNvSpPr>
          <p:nvPr/>
        </p:nvSpPr>
        <p:spPr bwMode="auto">
          <a:xfrm>
            <a:off x="1143000" y="1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Pick a crate!</a:t>
            </a:r>
            <a:endParaRPr kumimoji="0" lang="en-GB" sz="3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3315" name="그림 5" descr="crate 1.png">
            <a:hlinkClick r:id="" action="ppaction://hlinkshowjump?jump=nextslide"/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그림 6" descr="crate 3.png">
            <a:hlinkClick r:id="rId3" action="ppaction://hlinksldjump"/>
          </p:cNvPr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07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그림 7" descr="crate 2.png">
            <a:hlinkClick r:id="rId5" action="ppaction://hlinksldjump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82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p37"/>
          <p:cNvSpPr/>
          <p:nvPr/>
        </p:nvSpPr>
        <p:spPr>
          <a:xfrm>
            <a:off x="1522356" y="1241410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065" name="Google Shape;2065;p37"/>
          <p:cNvSpPr/>
          <p:nvPr/>
        </p:nvSpPr>
        <p:spPr>
          <a:xfrm flipH="1">
            <a:off x="1501574" y="3655810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066" name="Google Shape;2066;p37"/>
          <p:cNvSpPr/>
          <p:nvPr/>
        </p:nvSpPr>
        <p:spPr>
          <a:xfrm rot="10800000">
            <a:off x="1472535" y="2268817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068" name="Google Shape;2068;p37"/>
          <p:cNvSpPr/>
          <p:nvPr/>
        </p:nvSpPr>
        <p:spPr>
          <a:xfrm>
            <a:off x="1433872" y="1273676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070" name="Google Shape;2070;p37"/>
          <p:cNvSpPr/>
          <p:nvPr/>
        </p:nvSpPr>
        <p:spPr>
          <a:xfrm rot="10800000">
            <a:off x="1459606" y="2336795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071" name="Google Shape;2071;p37"/>
          <p:cNvSpPr/>
          <p:nvPr/>
        </p:nvSpPr>
        <p:spPr>
          <a:xfrm rot="11765489">
            <a:off x="1501572" y="3479119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072" name="Google Shape;2072;p37"/>
          <p:cNvSpPr txBox="1">
            <a:spLocks noGrp="1"/>
          </p:cNvSpPr>
          <p:nvPr>
            <p:ph type="title"/>
          </p:nvPr>
        </p:nvSpPr>
        <p:spPr>
          <a:xfrm rot="1973">
            <a:off x="1413196" y="1325124"/>
            <a:ext cx="10452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01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073" name="Google Shape;2073;p37"/>
          <p:cNvSpPr txBox="1">
            <a:spLocks noGrp="1"/>
          </p:cNvSpPr>
          <p:nvPr>
            <p:ph type="title" idx="2"/>
          </p:nvPr>
        </p:nvSpPr>
        <p:spPr>
          <a:xfrm>
            <a:off x="2457462" y="1185909"/>
            <a:ext cx="2580600" cy="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en" sz="3200" b="1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arm-up</a:t>
            </a:r>
            <a:r>
              <a:rPr lang="en" b="1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en" b="1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endParaRPr sz="2200" b="1" dirty="0">
              <a:solidFill>
                <a:schemeClr val="tx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75" name="Google Shape;2075;p37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accent6">
                    <a:lumMod val="25000"/>
                  </a:schemeClr>
                </a:solidFill>
                <a:latin typeface="Comic Sans MS" panose="030F0702030302020204" pitchFamily="66" charset="0"/>
              </a:rPr>
              <a:t>Table of contents</a:t>
            </a:r>
            <a:endParaRPr sz="3600" dirty="0">
              <a:solidFill>
                <a:schemeClr val="accent6">
                  <a:lumMod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79" name="Google Shape;2079;p37"/>
          <p:cNvSpPr txBox="1">
            <a:spLocks noGrp="1"/>
          </p:cNvSpPr>
          <p:nvPr>
            <p:ph type="title" idx="6"/>
          </p:nvPr>
        </p:nvSpPr>
        <p:spPr>
          <a:xfrm rot="1973">
            <a:off x="1495867" y="2458512"/>
            <a:ext cx="10452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02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082" name="Google Shape;2082;p37"/>
          <p:cNvSpPr txBox="1">
            <a:spLocks noGrp="1"/>
          </p:cNvSpPr>
          <p:nvPr>
            <p:ph type="title" idx="9"/>
          </p:nvPr>
        </p:nvSpPr>
        <p:spPr>
          <a:xfrm rot="1973">
            <a:off x="1509944" y="3581799"/>
            <a:ext cx="10452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03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" name="Google Shape;2065;p37">
            <a:extLst>
              <a:ext uri="{FF2B5EF4-FFF2-40B4-BE49-F238E27FC236}">
                <a16:creationId xmlns:a16="http://schemas.microsoft.com/office/drawing/2014/main" id="{60A1DCE1-A11F-6BB8-86C9-93FF5B9697F5}"/>
              </a:ext>
            </a:extLst>
          </p:cNvPr>
          <p:cNvSpPr/>
          <p:nvPr/>
        </p:nvSpPr>
        <p:spPr>
          <a:xfrm flipH="1">
            <a:off x="5052246" y="1322534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3" name="Google Shape;2071;p37">
            <a:extLst>
              <a:ext uri="{FF2B5EF4-FFF2-40B4-BE49-F238E27FC236}">
                <a16:creationId xmlns:a16="http://schemas.microsoft.com/office/drawing/2014/main" id="{BF4B58C5-4233-53AE-9CE7-9C9937773BE5}"/>
              </a:ext>
            </a:extLst>
          </p:cNvPr>
          <p:cNvSpPr/>
          <p:nvPr/>
        </p:nvSpPr>
        <p:spPr>
          <a:xfrm>
            <a:off x="5150080" y="1339043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4" name="Google Shape;2082;p37">
            <a:extLst>
              <a:ext uri="{FF2B5EF4-FFF2-40B4-BE49-F238E27FC236}">
                <a16:creationId xmlns:a16="http://schemas.microsoft.com/office/drawing/2014/main" id="{1812FF0D-9260-FCD7-1F49-EF6AA05F7776}"/>
              </a:ext>
            </a:extLst>
          </p:cNvPr>
          <p:cNvSpPr txBox="1">
            <a:spLocks/>
          </p:cNvSpPr>
          <p:nvPr/>
        </p:nvSpPr>
        <p:spPr>
          <a:xfrm rot="1973">
            <a:off x="5129415" y="1378602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r>
              <a:rPr lang="en" dirty="0">
                <a:latin typeface="Comic Sans MS" panose="030F0702030302020204" pitchFamily="66" charset="0"/>
              </a:rPr>
              <a:t>04</a:t>
            </a:r>
          </a:p>
        </p:txBody>
      </p:sp>
      <p:sp>
        <p:nvSpPr>
          <p:cNvPr id="5" name="Google Shape;2065;p37">
            <a:extLst>
              <a:ext uri="{FF2B5EF4-FFF2-40B4-BE49-F238E27FC236}">
                <a16:creationId xmlns:a16="http://schemas.microsoft.com/office/drawing/2014/main" id="{D0A9A8E9-6046-77AD-1A9B-00B517956855}"/>
              </a:ext>
            </a:extLst>
          </p:cNvPr>
          <p:cNvSpPr/>
          <p:nvPr/>
        </p:nvSpPr>
        <p:spPr>
          <a:xfrm rot="10091213" flipH="1">
            <a:off x="5052247" y="2319050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6" name="Google Shape;2071;p37">
            <a:extLst>
              <a:ext uri="{FF2B5EF4-FFF2-40B4-BE49-F238E27FC236}">
                <a16:creationId xmlns:a16="http://schemas.microsoft.com/office/drawing/2014/main" id="{0427E7DE-2AFC-FD70-9065-1E825C80E963}"/>
              </a:ext>
            </a:extLst>
          </p:cNvPr>
          <p:cNvSpPr/>
          <p:nvPr/>
        </p:nvSpPr>
        <p:spPr>
          <a:xfrm>
            <a:off x="5060555" y="2422424"/>
            <a:ext cx="1003870" cy="782566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7" name="Google Shape;2082;p37">
            <a:extLst>
              <a:ext uri="{FF2B5EF4-FFF2-40B4-BE49-F238E27FC236}">
                <a16:creationId xmlns:a16="http://schemas.microsoft.com/office/drawing/2014/main" id="{942F2B3C-2F0D-7DFF-CB21-78E707323CFA}"/>
              </a:ext>
            </a:extLst>
          </p:cNvPr>
          <p:cNvSpPr txBox="1">
            <a:spLocks/>
          </p:cNvSpPr>
          <p:nvPr/>
        </p:nvSpPr>
        <p:spPr>
          <a:xfrm rot="1973">
            <a:off x="5039890" y="2490343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r>
              <a:rPr lang="en" dirty="0">
                <a:latin typeface="Comic Sans MS" panose="030F0702030302020204" pitchFamily="66" charset="0"/>
              </a:rPr>
              <a:t>05</a:t>
            </a:r>
          </a:p>
        </p:txBody>
      </p:sp>
      <p:sp>
        <p:nvSpPr>
          <p:cNvPr id="8" name="Google Shape;2073;p37">
            <a:extLst>
              <a:ext uri="{FF2B5EF4-FFF2-40B4-BE49-F238E27FC236}">
                <a16:creationId xmlns:a16="http://schemas.microsoft.com/office/drawing/2014/main" id="{A507E5A7-7142-6DDE-E18B-C9B710A178A6}"/>
              </a:ext>
            </a:extLst>
          </p:cNvPr>
          <p:cNvSpPr txBox="1">
            <a:spLocks/>
          </p:cNvSpPr>
          <p:nvPr/>
        </p:nvSpPr>
        <p:spPr>
          <a:xfrm>
            <a:off x="2457462" y="2201718"/>
            <a:ext cx="2861803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algn="l"/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Activity 4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Listen and repeat.  </a:t>
            </a:r>
          </a:p>
        </p:txBody>
      </p:sp>
      <p:sp>
        <p:nvSpPr>
          <p:cNvPr id="11" name="Google Shape;2073;p37">
            <a:extLst>
              <a:ext uri="{FF2B5EF4-FFF2-40B4-BE49-F238E27FC236}">
                <a16:creationId xmlns:a16="http://schemas.microsoft.com/office/drawing/2014/main" id="{B11F5064-B207-D4B0-F423-3EE70EADD28F}"/>
              </a:ext>
            </a:extLst>
          </p:cNvPr>
          <p:cNvSpPr txBox="1">
            <a:spLocks/>
          </p:cNvSpPr>
          <p:nvPr/>
        </p:nvSpPr>
        <p:spPr>
          <a:xfrm>
            <a:off x="2466084" y="3485761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algn="l"/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Activity 5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Listen and circle.  </a:t>
            </a:r>
          </a:p>
        </p:txBody>
      </p:sp>
      <p:sp>
        <p:nvSpPr>
          <p:cNvPr id="14" name="Google Shape;2073;p37">
            <a:extLst>
              <a:ext uri="{FF2B5EF4-FFF2-40B4-BE49-F238E27FC236}">
                <a16:creationId xmlns:a16="http://schemas.microsoft.com/office/drawing/2014/main" id="{9247DFE6-7EF4-8EE0-67CF-FCA897DB8187}"/>
              </a:ext>
            </a:extLst>
          </p:cNvPr>
          <p:cNvSpPr txBox="1">
            <a:spLocks/>
          </p:cNvSpPr>
          <p:nvPr/>
        </p:nvSpPr>
        <p:spPr>
          <a:xfrm>
            <a:off x="6153950" y="1241410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pPr algn="l"/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Activity 6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Let’s chant.  </a:t>
            </a:r>
          </a:p>
        </p:txBody>
      </p:sp>
      <p:sp>
        <p:nvSpPr>
          <p:cNvPr id="18" name="Google Shape;2073;p37">
            <a:extLst>
              <a:ext uri="{FF2B5EF4-FFF2-40B4-BE49-F238E27FC236}">
                <a16:creationId xmlns:a16="http://schemas.microsoft.com/office/drawing/2014/main" id="{788B9197-4414-2F44-A1D4-C33A9AC598E2}"/>
              </a:ext>
            </a:extLst>
          </p:cNvPr>
          <p:cNvSpPr txBox="1">
            <a:spLocks/>
          </p:cNvSpPr>
          <p:nvPr/>
        </p:nvSpPr>
        <p:spPr>
          <a:xfrm>
            <a:off x="5438480" y="2362941"/>
            <a:ext cx="2580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arriecito"/>
              <a:buNone/>
              <a:defRPr sz="24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Game</a:t>
            </a:r>
            <a:br>
              <a:rPr lang="en-US" sz="3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endParaRPr lang="en-US" dirty="0">
              <a:solidFill>
                <a:schemeClr val="tx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97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 descr="afro circ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031" y="214313"/>
            <a:ext cx="3906441" cy="426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모서리가 둥근 직사각형 5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Add 10 points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3316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327515"/>
      </p:ext>
    </p:extLst>
  </p:cSld>
  <p:clrMapOvr>
    <a:masterClrMapping/>
  </p:clrMapOvr>
  <p:transition>
    <p:sndAc>
      <p:stSnd>
        <p:snd r:embed="rId2" name="afro circu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  -0.071 0.01333  C -0.051 0.01867  -0.032 0.02133  -0.017 0.02  C -0.004 0.02  0.01 0.01733  0.025 0.01333  C 0.069 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 0  Z" pathEditMode="relative" rAng="0" ptsTypes="">
                                      <p:cBhvr>
                                        <p:cTn id="6" dur="5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Steal 3 points.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4339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그림 11" descr="motoo_o_GIFSoup.com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3977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feel4057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31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7" fill="hold"/>
                                        <p:tgtEl>
                                          <p:spTgt spid="143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1"/>
                </p:tgtEl>
              </p:cMediaNode>
            </p:audio>
          </p:childTnLst>
        </p:cTn>
      </p:par>
    </p:tnLst>
    <p:bldLst>
      <p:bldP spid="14338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www.ringersmobile.comCarSirenPolice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23" y="1928812"/>
            <a:ext cx="167878" cy="167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그림 9" descr="DuBoi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0"/>
            <a:ext cx="34337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모서리가 둥근 직사각형 5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61960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Everyone lose 5 points.</a:t>
            </a:r>
            <a:endParaRPr kumimoji="0" lang="en-GB" sz="4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5365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925550"/>
      </p:ext>
    </p:extLst>
  </p:cSld>
  <p:clrMapOvr>
    <a:masterClrMapping/>
  </p:clrMapOvr>
  <p:transition>
    <p:sndAc>
      <p:stSnd>
        <p:snd r:embed="rId3" name="sire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2" fill="hold"/>
                                        <p:tgtEl>
                                          <p:spTgt spid="153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2"/>
                </p:tgtEl>
              </p:cMediaNode>
            </p:audio>
          </p:childTnLst>
        </p:cTn>
      </p:par>
    </p:tnLst>
    <p:bldLst>
      <p:bldP spid="15364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3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Arial" charset="0"/>
              </a:rPr>
              <a:t>A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6388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673" y="1423988"/>
            <a:ext cx="1502569" cy="192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모서리가 둥근 직사각형 5">
            <a:extLst>
              <a:ext uri="{FF2B5EF4-FFF2-40B4-BE49-F238E27FC236}">
                <a16:creationId xmlns:a16="http://schemas.microsoft.com/office/drawing/2014/main" id="{41977409-EC9A-DF64-19CA-E36C3A84E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46410"/>
            <a:ext cx="6858000" cy="3003798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t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It’s in a playground.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A.                         B. </a:t>
            </a:r>
          </a:p>
        </p:txBody>
      </p:sp>
      <p:pic>
        <p:nvPicPr>
          <p:cNvPr id="6" name="Picture 2" descr="Sports are for Everybody, UCLA Athletic Hall of Fame Press Room, Los  Angeles, November 16 2022 | AllEvents.in">
            <a:extLst>
              <a:ext uri="{FF2B5EF4-FFF2-40B4-BE49-F238E27FC236}">
                <a16:creationId xmlns:a16="http://schemas.microsoft.com/office/drawing/2014/main" id="{5F7159D9-2950-7A02-2BE9-FCC8B6133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44" t="-956" r="-1059" b="-2930"/>
          <a:stretch/>
        </p:blipFill>
        <p:spPr bwMode="auto">
          <a:xfrm>
            <a:off x="1277015" y="1759221"/>
            <a:ext cx="3179182" cy="168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omputer Classroom clipart - Clipart World">
            <a:extLst>
              <a:ext uri="{FF2B5EF4-FFF2-40B4-BE49-F238E27FC236}">
                <a16:creationId xmlns:a16="http://schemas.microsoft.com/office/drawing/2014/main" id="{6FBF2926-0C2D-E2E2-49A8-41C7BDFA0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313" y="1759221"/>
            <a:ext cx="2251616" cy="168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87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 autoUpdateAnimBg="0"/>
      <p:bldP spid="2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그림 2" descr="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그림 4" descr="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그림 5" descr="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그림 6" descr="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그림 7" descr="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그림 8" descr="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5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7417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347620"/>
      </p:ext>
    </p:extLst>
  </p:cSld>
  <p:clrMapOvr>
    <a:masterClrMapping/>
  </p:clrMapOvr>
  <p:transition spd="slow">
    <p:sndAc>
      <p:stSnd>
        <p:snd r:embed="rId2" name="feelgoo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모서리가 둥근 직사각형 5"/>
          <p:cNvSpPr>
            <a:spLocks noChangeArrowheads="1"/>
          </p:cNvSpPr>
          <p:nvPr/>
        </p:nvSpPr>
        <p:spPr bwMode="auto">
          <a:xfrm>
            <a:off x="1143000" y="0"/>
            <a:ext cx="6858000" cy="3003798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t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It’s in the city.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A.                         B. </a:t>
            </a:r>
          </a:p>
        </p:txBody>
      </p:sp>
      <p:sp>
        <p:nvSpPr>
          <p:cNvPr id="18435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B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18436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View of buildings and city street 4578715 Vector Art at Vecteezy">
            <a:extLst>
              <a:ext uri="{FF2B5EF4-FFF2-40B4-BE49-F238E27FC236}">
                <a16:creationId xmlns:a16="http://schemas.microsoft.com/office/drawing/2014/main" id="{3ED9F29E-A61F-9F89-CDED-E55F4014D4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"/>
          <a:stretch/>
        </p:blipFill>
        <p:spPr bwMode="auto">
          <a:xfrm>
            <a:off x="5050940" y="1315844"/>
            <a:ext cx="2860850" cy="135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B91F39-3C53-6111-CECE-6F032D2B09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5764" y="1225603"/>
            <a:ext cx="2327297" cy="16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5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모서리가 둥근 직사각형 1"/>
          <p:cNvSpPr>
            <a:spLocks noChangeArrowheads="1"/>
          </p:cNvSpPr>
          <p:nvPr/>
        </p:nvSpPr>
        <p:spPr bwMode="auto">
          <a:xfrm>
            <a:off x="1143000" y="1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Pick a crate!</a:t>
            </a:r>
            <a:endParaRPr kumimoji="0" lang="en-GB" sz="3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0483" name="그림 5" descr="crate 1.png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그림 6" descr="crate 3.png">
            <a:hlinkClick r:id="rId4" action="ppaction://hlinksldjump"/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07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그림 7" descr="crate 2.png">
            <a:hlinkClick r:id="rId6" action="ppaction://hlinksldjump"/>
          </p:cNvPr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96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그림 1" descr="1137149_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431"/>
            <a:ext cx="68580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모서리가 둥근 직사각형 3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9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0484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모서리가 둥근 직사각형 5"/>
          <p:cNvSpPr>
            <a:spLocks noChangeArrowheads="1"/>
          </p:cNvSpPr>
          <p:nvPr/>
        </p:nvSpPr>
        <p:spPr bwMode="auto">
          <a:xfrm>
            <a:off x="1143000" y="3964781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2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You like to move it!</a:t>
            </a:r>
            <a:endParaRPr kumimoji="0" lang="en-GB" sz="52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139605"/>
      </p:ext>
    </p:extLst>
  </p:cSld>
  <p:clrMapOvr>
    <a:masterClrMapping/>
  </p:clrMapOvr>
  <p:transition>
    <p:sndAc>
      <p:stSnd>
        <p:snd r:embed="rId2" name="Movei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 autoUpdateAnimBg="0"/>
      <p:bldP spid="20485" grpId="0" animBg="1" autoUpdateAnimBg="0"/>
      <p:bldP spid="20485" grpId="1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모서리가 둥근 직사각형 5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Lose 2 points.</a:t>
            </a:r>
            <a:endParaRPr kumimoji="0" lang="en-GB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1507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그림 7" descr="mort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Ohno4088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167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8" fill="hold"/>
                                        <p:tgtEl>
                                          <p:spTgt spid="215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09"/>
                </p:tgtEl>
              </p:cMediaNode>
            </p:audio>
          </p:childTnLst>
        </p:cTn>
      </p:par>
    </p:tnLst>
    <p:bldLst>
      <p:bldP spid="21506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모서리가 둥근 직사각형 5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Steal 3 points.</a:t>
            </a:r>
            <a:endParaRPr kumimoji="0" lang="en-GB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2531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그림 8" descr="tumblr_lybgmmHPK81qlkzoao1_500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61572" cy="385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749145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9" name="Google Shape;2889;p45"/>
          <p:cNvSpPr/>
          <p:nvPr/>
        </p:nvSpPr>
        <p:spPr>
          <a:xfrm>
            <a:off x="630648" y="750024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0" name="Google Shape;2890;p45"/>
          <p:cNvSpPr txBox="1">
            <a:spLocks noGrp="1"/>
          </p:cNvSpPr>
          <p:nvPr>
            <p:ph type="title"/>
          </p:nvPr>
        </p:nvSpPr>
        <p:spPr>
          <a:xfrm>
            <a:off x="719999" y="2145750"/>
            <a:ext cx="4919901" cy="16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vi-VN" sz="6000" dirty="0">
                <a:solidFill>
                  <a:schemeClr val="accent5">
                    <a:lumMod val="75000"/>
                  </a:schemeClr>
                </a:solidFill>
              </a:rPr>
              <a:t>Warm-up</a:t>
            </a:r>
            <a:endParaRPr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91" name="Google Shape;2891;p45"/>
          <p:cNvSpPr txBox="1">
            <a:spLocks noGrp="1"/>
          </p:cNvSpPr>
          <p:nvPr>
            <p:ph type="title" idx="2"/>
          </p:nvPr>
        </p:nvSpPr>
        <p:spPr>
          <a:xfrm>
            <a:off x="619057" y="859328"/>
            <a:ext cx="1258186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500" dirty="0">
                <a:solidFill>
                  <a:schemeClr val="tx1"/>
                </a:solidFill>
              </a:rPr>
              <a:t>01</a:t>
            </a:r>
            <a:endParaRPr sz="7500" dirty="0">
              <a:solidFill>
                <a:schemeClr val="tx1"/>
              </a:solidFill>
            </a:endParaRPr>
          </a:p>
        </p:txBody>
      </p:sp>
      <p:grpSp>
        <p:nvGrpSpPr>
          <p:cNvPr id="2893" name="Google Shape;2893;p45"/>
          <p:cNvGrpSpPr/>
          <p:nvPr/>
        </p:nvGrpSpPr>
        <p:grpSpPr>
          <a:xfrm>
            <a:off x="4194880" y="328742"/>
            <a:ext cx="1950496" cy="1407113"/>
            <a:chOff x="4194880" y="328742"/>
            <a:chExt cx="1950496" cy="1407113"/>
          </a:xfrm>
        </p:grpSpPr>
        <p:grpSp>
          <p:nvGrpSpPr>
            <p:cNvPr id="2894" name="Google Shape;2894;p45"/>
            <p:cNvGrpSpPr/>
            <p:nvPr/>
          </p:nvGrpSpPr>
          <p:grpSpPr>
            <a:xfrm>
              <a:off x="4535507" y="468428"/>
              <a:ext cx="1249308" cy="1267427"/>
              <a:chOff x="6966450" y="1476750"/>
              <a:chExt cx="415425" cy="421450"/>
            </a:xfrm>
          </p:grpSpPr>
          <p:sp>
            <p:nvSpPr>
              <p:cNvPr id="2895" name="Google Shape;2895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8021" y="1"/>
                    </a:moveTo>
                    <a:lnTo>
                      <a:pt x="7252" y="49"/>
                    </a:lnTo>
                    <a:lnTo>
                      <a:pt x="6532" y="193"/>
                    </a:lnTo>
                    <a:lnTo>
                      <a:pt x="5859" y="337"/>
                    </a:lnTo>
                    <a:lnTo>
                      <a:pt x="5235" y="481"/>
                    </a:lnTo>
                    <a:lnTo>
                      <a:pt x="4659" y="721"/>
                    </a:lnTo>
                    <a:lnTo>
                      <a:pt x="4130" y="961"/>
                    </a:lnTo>
                    <a:lnTo>
                      <a:pt x="3650" y="1249"/>
                    </a:lnTo>
                    <a:lnTo>
                      <a:pt x="3170" y="1537"/>
                    </a:lnTo>
                    <a:lnTo>
                      <a:pt x="2786" y="1874"/>
                    </a:lnTo>
                    <a:lnTo>
                      <a:pt x="2402" y="2210"/>
                    </a:lnTo>
                    <a:lnTo>
                      <a:pt x="2065" y="2594"/>
                    </a:lnTo>
                    <a:lnTo>
                      <a:pt x="1729" y="2930"/>
                    </a:lnTo>
                    <a:lnTo>
                      <a:pt x="1489" y="3314"/>
                    </a:lnTo>
                    <a:lnTo>
                      <a:pt x="1201" y="3747"/>
                    </a:lnTo>
                    <a:lnTo>
                      <a:pt x="817" y="4515"/>
                    </a:lnTo>
                    <a:lnTo>
                      <a:pt x="529" y="5331"/>
                    </a:lnTo>
                    <a:lnTo>
                      <a:pt x="288" y="6052"/>
                    </a:lnTo>
                    <a:lnTo>
                      <a:pt x="144" y="6772"/>
                    </a:lnTo>
                    <a:lnTo>
                      <a:pt x="48" y="7396"/>
                    </a:lnTo>
                    <a:lnTo>
                      <a:pt x="0" y="8357"/>
                    </a:lnTo>
                    <a:lnTo>
                      <a:pt x="0" y="8741"/>
                    </a:lnTo>
                    <a:lnTo>
                      <a:pt x="48" y="9654"/>
                    </a:lnTo>
                    <a:lnTo>
                      <a:pt x="192" y="10614"/>
                    </a:lnTo>
                    <a:lnTo>
                      <a:pt x="433" y="11479"/>
                    </a:lnTo>
                    <a:lnTo>
                      <a:pt x="769" y="12343"/>
                    </a:lnTo>
                    <a:lnTo>
                      <a:pt x="1201" y="13159"/>
                    </a:lnTo>
                    <a:lnTo>
                      <a:pt x="1681" y="13928"/>
                    </a:lnTo>
                    <a:lnTo>
                      <a:pt x="2306" y="14600"/>
                    </a:lnTo>
                    <a:lnTo>
                      <a:pt x="2978" y="15225"/>
                    </a:lnTo>
                    <a:lnTo>
                      <a:pt x="3314" y="15513"/>
                    </a:lnTo>
                    <a:lnTo>
                      <a:pt x="3698" y="15753"/>
                    </a:lnTo>
                    <a:lnTo>
                      <a:pt x="4130" y="15993"/>
                    </a:lnTo>
                    <a:lnTo>
                      <a:pt x="4563" y="16185"/>
                    </a:lnTo>
                    <a:lnTo>
                      <a:pt x="4995" y="16377"/>
                    </a:lnTo>
                    <a:lnTo>
                      <a:pt x="5475" y="16521"/>
                    </a:lnTo>
                    <a:lnTo>
                      <a:pt x="5955" y="16665"/>
                    </a:lnTo>
                    <a:lnTo>
                      <a:pt x="6436" y="16761"/>
                    </a:lnTo>
                    <a:lnTo>
                      <a:pt x="6964" y="16809"/>
                    </a:lnTo>
                    <a:lnTo>
                      <a:pt x="7540" y="16857"/>
                    </a:lnTo>
                    <a:lnTo>
                      <a:pt x="8069" y="16857"/>
                    </a:lnTo>
                    <a:lnTo>
                      <a:pt x="8645" y="16809"/>
                    </a:lnTo>
                    <a:lnTo>
                      <a:pt x="9269" y="16761"/>
                    </a:lnTo>
                    <a:lnTo>
                      <a:pt x="9893" y="16665"/>
                    </a:lnTo>
                    <a:lnTo>
                      <a:pt x="10518" y="16521"/>
                    </a:lnTo>
                    <a:lnTo>
                      <a:pt x="11142" y="16329"/>
                    </a:lnTo>
                    <a:lnTo>
                      <a:pt x="11959" y="16089"/>
                    </a:lnTo>
                    <a:lnTo>
                      <a:pt x="12679" y="15753"/>
                    </a:lnTo>
                    <a:lnTo>
                      <a:pt x="13303" y="15369"/>
                    </a:lnTo>
                    <a:lnTo>
                      <a:pt x="13928" y="14888"/>
                    </a:lnTo>
                    <a:lnTo>
                      <a:pt x="14456" y="14408"/>
                    </a:lnTo>
                    <a:lnTo>
                      <a:pt x="14936" y="13880"/>
                    </a:lnTo>
                    <a:lnTo>
                      <a:pt x="15320" y="13255"/>
                    </a:lnTo>
                    <a:lnTo>
                      <a:pt x="15705" y="12679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425" y="10662"/>
                    </a:lnTo>
                    <a:lnTo>
                      <a:pt x="16521" y="9942"/>
                    </a:lnTo>
                    <a:lnTo>
                      <a:pt x="16569" y="9221"/>
                    </a:lnTo>
                    <a:lnTo>
                      <a:pt x="16617" y="8501"/>
                    </a:lnTo>
                    <a:lnTo>
                      <a:pt x="16569" y="7781"/>
                    </a:lnTo>
                    <a:lnTo>
                      <a:pt x="16473" y="7060"/>
                    </a:lnTo>
                    <a:lnTo>
                      <a:pt x="16281" y="6340"/>
                    </a:lnTo>
                    <a:lnTo>
                      <a:pt x="16089" y="5619"/>
                    </a:lnTo>
                    <a:lnTo>
                      <a:pt x="15849" y="4947"/>
                    </a:lnTo>
                    <a:lnTo>
                      <a:pt x="15512" y="4275"/>
                    </a:lnTo>
                    <a:lnTo>
                      <a:pt x="15176" y="3650"/>
                    </a:lnTo>
                    <a:lnTo>
                      <a:pt x="14744" y="3074"/>
                    </a:lnTo>
                    <a:lnTo>
                      <a:pt x="14312" y="2498"/>
                    </a:lnTo>
                    <a:lnTo>
                      <a:pt x="13784" y="2018"/>
                    </a:lnTo>
                    <a:lnTo>
                      <a:pt x="13207" y="1537"/>
                    </a:lnTo>
                    <a:lnTo>
                      <a:pt x="12631" y="1105"/>
                    </a:lnTo>
                    <a:lnTo>
                      <a:pt x="11959" y="769"/>
                    </a:lnTo>
                    <a:lnTo>
                      <a:pt x="11286" y="481"/>
                    </a:lnTo>
                    <a:lnTo>
                      <a:pt x="10518" y="241"/>
                    </a:lnTo>
                    <a:lnTo>
                      <a:pt x="9749" y="97"/>
                    </a:lnTo>
                    <a:lnTo>
                      <a:pt x="89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0" y="8741"/>
                    </a:moveTo>
                    <a:lnTo>
                      <a:pt x="0" y="8741"/>
                    </a:lnTo>
                    <a:lnTo>
                      <a:pt x="0" y="8357"/>
                    </a:lnTo>
                    <a:lnTo>
                      <a:pt x="48" y="7396"/>
                    </a:lnTo>
                    <a:lnTo>
                      <a:pt x="144" y="6772"/>
                    </a:lnTo>
                    <a:lnTo>
                      <a:pt x="288" y="6052"/>
                    </a:lnTo>
                    <a:lnTo>
                      <a:pt x="529" y="5331"/>
                    </a:lnTo>
                    <a:lnTo>
                      <a:pt x="817" y="4515"/>
                    </a:lnTo>
                    <a:lnTo>
                      <a:pt x="1201" y="3747"/>
                    </a:lnTo>
                    <a:lnTo>
                      <a:pt x="1489" y="3314"/>
                    </a:lnTo>
                    <a:lnTo>
                      <a:pt x="1729" y="2930"/>
                    </a:lnTo>
                    <a:lnTo>
                      <a:pt x="2065" y="2594"/>
                    </a:lnTo>
                    <a:lnTo>
                      <a:pt x="2402" y="2210"/>
                    </a:lnTo>
                    <a:lnTo>
                      <a:pt x="2786" y="1874"/>
                    </a:lnTo>
                    <a:lnTo>
                      <a:pt x="3170" y="1537"/>
                    </a:lnTo>
                    <a:lnTo>
                      <a:pt x="3650" y="1249"/>
                    </a:lnTo>
                    <a:lnTo>
                      <a:pt x="4130" y="961"/>
                    </a:lnTo>
                    <a:lnTo>
                      <a:pt x="4659" y="721"/>
                    </a:lnTo>
                    <a:lnTo>
                      <a:pt x="5235" y="481"/>
                    </a:lnTo>
                    <a:lnTo>
                      <a:pt x="5859" y="337"/>
                    </a:lnTo>
                    <a:lnTo>
                      <a:pt x="6532" y="193"/>
                    </a:lnTo>
                    <a:lnTo>
                      <a:pt x="7252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933" y="1"/>
                    </a:lnTo>
                    <a:lnTo>
                      <a:pt x="9749" y="97"/>
                    </a:lnTo>
                    <a:lnTo>
                      <a:pt x="10518" y="241"/>
                    </a:lnTo>
                    <a:lnTo>
                      <a:pt x="11286" y="481"/>
                    </a:lnTo>
                    <a:lnTo>
                      <a:pt x="11959" y="769"/>
                    </a:lnTo>
                    <a:lnTo>
                      <a:pt x="12631" y="1105"/>
                    </a:lnTo>
                    <a:lnTo>
                      <a:pt x="13207" y="1537"/>
                    </a:lnTo>
                    <a:lnTo>
                      <a:pt x="13784" y="2018"/>
                    </a:lnTo>
                    <a:lnTo>
                      <a:pt x="14312" y="2498"/>
                    </a:lnTo>
                    <a:lnTo>
                      <a:pt x="14744" y="3074"/>
                    </a:lnTo>
                    <a:lnTo>
                      <a:pt x="15176" y="3650"/>
                    </a:lnTo>
                    <a:lnTo>
                      <a:pt x="15512" y="4275"/>
                    </a:lnTo>
                    <a:lnTo>
                      <a:pt x="15849" y="4947"/>
                    </a:lnTo>
                    <a:lnTo>
                      <a:pt x="16089" y="5619"/>
                    </a:lnTo>
                    <a:lnTo>
                      <a:pt x="16281" y="6340"/>
                    </a:lnTo>
                    <a:lnTo>
                      <a:pt x="16473" y="7060"/>
                    </a:lnTo>
                    <a:lnTo>
                      <a:pt x="16569" y="7781"/>
                    </a:lnTo>
                    <a:lnTo>
                      <a:pt x="16617" y="8501"/>
                    </a:lnTo>
                    <a:lnTo>
                      <a:pt x="16569" y="9221"/>
                    </a:lnTo>
                    <a:lnTo>
                      <a:pt x="16521" y="9942"/>
                    </a:lnTo>
                    <a:lnTo>
                      <a:pt x="16425" y="10662"/>
                    </a:lnTo>
                    <a:lnTo>
                      <a:pt x="16233" y="11334"/>
                    </a:lnTo>
                    <a:lnTo>
                      <a:pt x="15993" y="12007"/>
                    </a:lnTo>
                    <a:lnTo>
                      <a:pt x="15705" y="12679"/>
                    </a:lnTo>
                    <a:lnTo>
                      <a:pt x="15320" y="13255"/>
                    </a:lnTo>
                    <a:lnTo>
                      <a:pt x="14936" y="13880"/>
                    </a:lnTo>
                    <a:lnTo>
                      <a:pt x="14456" y="14408"/>
                    </a:lnTo>
                    <a:lnTo>
                      <a:pt x="13928" y="14888"/>
                    </a:lnTo>
                    <a:lnTo>
                      <a:pt x="13303" y="15369"/>
                    </a:lnTo>
                    <a:lnTo>
                      <a:pt x="12679" y="15753"/>
                    </a:lnTo>
                    <a:lnTo>
                      <a:pt x="11959" y="1608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0518" y="16521"/>
                    </a:lnTo>
                    <a:lnTo>
                      <a:pt x="9893" y="16665"/>
                    </a:lnTo>
                    <a:lnTo>
                      <a:pt x="9269" y="16761"/>
                    </a:lnTo>
                    <a:lnTo>
                      <a:pt x="8645" y="16809"/>
                    </a:lnTo>
                    <a:lnTo>
                      <a:pt x="8069" y="16857"/>
                    </a:lnTo>
                    <a:lnTo>
                      <a:pt x="7540" y="16857"/>
                    </a:lnTo>
                    <a:lnTo>
                      <a:pt x="6964" y="16809"/>
                    </a:lnTo>
                    <a:lnTo>
                      <a:pt x="6436" y="16761"/>
                    </a:lnTo>
                    <a:lnTo>
                      <a:pt x="5955" y="16665"/>
                    </a:lnTo>
                    <a:lnTo>
                      <a:pt x="5475" y="16521"/>
                    </a:lnTo>
                    <a:lnTo>
                      <a:pt x="4995" y="16377"/>
                    </a:lnTo>
                    <a:lnTo>
                      <a:pt x="4563" y="16185"/>
                    </a:lnTo>
                    <a:lnTo>
                      <a:pt x="4130" y="15993"/>
                    </a:lnTo>
                    <a:lnTo>
                      <a:pt x="3698" y="15753"/>
                    </a:lnTo>
                    <a:lnTo>
                      <a:pt x="3314" y="15513"/>
                    </a:lnTo>
                    <a:lnTo>
                      <a:pt x="2978" y="15225"/>
                    </a:lnTo>
                    <a:lnTo>
                      <a:pt x="2306" y="14600"/>
                    </a:lnTo>
                    <a:lnTo>
                      <a:pt x="1681" y="13928"/>
                    </a:lnTo>
                    <a:lnTo>
                      <a:pt x="1201" y="13159"/>
                    </a:lnTo>
                    <a:lnTo>
                      <a:pt x="769" y="12343"/>
                    </a:lnTo>
                    <a:lnTo>
                      <a:pt x="433" y="11479"/>
                    </a:lnTo>
                    <a:lnTo>
                      <a:pt x="192" y="10614"/>
                    </a:lnTo>
                    <a:lnTo>
                      <a:pt x="48" y="9654"/>
                    </a:lnTo>
                    <a:lnTo>
                      <a:pt x="0" y="87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45"/>
              <p:cNvSpPr/>
              <p:nvPr/>
            </p:nvSpPr>
            <p:spPr>
              <a:xfrm>
                <a:off x="6966450" y="1476750"/>
                <a:ext cx="28337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1335" h="16858" extrusionOk="0">
                    <a:moveTo>
                      <a:pt x="7876" y="16857"/>
                    </a:move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close/>
                    <a:moveTo>
                      <a:pt x="11142" y="16329"/>
                    </a:moveTo>
                    <a:lnTo>
                      <a:pt x="11142" y="16329"/>
                    </a:lnTo>
                    <a:lnTo>
                      <a:pt x="10278" y="16569"/>
                    </a:lnTo>
                    <a:lnTo>
                      <a:pt x="9461" y="16713"/>
                    </a:lnTo>
                    <a:lnTo>
                      <a:pt x="8645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close/>
                    <a:moveTo>
                      <a:pt x="11286" y="16329"/>
                    </a:moveTo>
                    <a:lnTo>
                      <a:pt x="11286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close/>
                    <a:moveTo>
                      <a:pt x="11334" y="16281"/>
                    </a:move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45"/>
              <p:cNvSpPr/>
              <p:nvPr/>
            </p:nvSpPr>
            <p:spPr>
              <a:xfrm>
                <a:off x="7163350" y="18981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45"/>
              <p:cNvSpPr/>
              <p:nvPr/>
            </p:nvSpPr>
            <p:spPr>
              <a:xfrm>
                <a:off x="7163350" y="1884975"/>
                <a:ext cx="81675" cy="1322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529" fill="none" extrusionOk="0">
                    <a:moveTo>
                      <a:pt x="3266" y="0"/>
                    </a:moveTo>
                    <a:lnTo>
                      <a:pt x="3266" y="0"/>
                    </a:lnTo>
                    <a:lnTo>
                      <a:pt x="2402" y="240"/>
                    </a:lnTo>
                    <a:lnTo>
                      <a:pt x="1585" y="384"/>
                    </a:lnTo>
                    <a:lnTo>
                      <a:pt x="769" y="480"/>
                    </a:lnTo>
                    <a:lnTo>
                      <a:pt x="0" y="528"/>
                    </a:lnTo>
                    <a:lnTo>
                      <a:pt x="0" y="528"/>
                    </a:lnTo>
                    <a:lnTo>
                      <a:pt x="769" y="480"/>
                    </a:lnTo>
                    <a:lnTo>
                      <a:pt x="1585" y="384"/>
                    </a:lnTo>
                    <a:lnTo>
                      <a:pt x="2402" y="240"/>
                    </a:lnTo>
                    <a:lnTo>
                      <a:pt x="326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45"/>
              <p:cNvSpPr/>
              <p:nvPr/>
            </p:nvSpPr>
            <p:spPr>
              <a:xfrm>
                <a:off x="7245000" y="1884975"/>
                <a:ext cx="36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" fill="none" extrusionOk="0">
                    <a:moveTo>
                      <a:pt x="144" y="0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45"/>
              <p:cNvSpPr/>
              <p:nvPr/>
            </p:nvSpPr>
            <p:spPr>
              <a:xfrm>
                <a:off x="7249800" y="18837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45"/>
              <p:cNvSpPr/>
              <p:nvPr/>
            </p:nvSpPr>
            <p:spPr>
              <a:xfrm>
                <a:off x="6966450" y="1476750"/>
                <a:ext cx="212525" cy="212525"/>
              </a:xfrm>
              <a:custGeom>
                <a:avLst/>
                <a:gdLst/>
                <a:ahLst/>
                <a:cxnLst/>
                <a:rect l="l" t="t" r="r" b="b"/>
                <a:pathLst>
                  <a:path w="8501" h="8501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45"/>
              <p:cNvSpPr/>
              <p:nvPr/>
            </p:nvSpPr>
            <p:spPr>
              <a:xfrm>
                <a:off x="7178950" y="1476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9797" y="865"/>
                    </a:moveTo>
                    <a:lnTo>
                      <a:pt x="10278" y="961"/>
                    </a:lnTo>
                    <a:lnTo>
                      <a:pt x="10758" y="1057"/>
                    </a:lnTo>
                    <a:lnTo>
                      <a:pt x="11238" y="1249"/>
                    </a:lnTo>
                    <a:lnTo>
                      <a:pt x="11670" y="1441"/>
                    </a:lnTo>
                    <a:lnTo>
                      <a:pt x="12055" y="1681"/>
                    </a:lnTo>
                    <a:lnTo>
                      <a:pt x="12439" y="1970"/>
                    </a:lnTo>
                    <a:lnTo>
                      <a:pt x="12775" y="2258"/>
                    </a:lnTo>
                    <a:lnTo>
                      <a:pt x="13111" y="2594"/>
                    </a:lnTo>
                    <a:lnTo>
                      <a:pt x="13351" y="2978"/>
                    </a:lnTo>
                    <a:lnTo>
                      <a:pt x="13639" y="3362"/>
                    </a:lnTo>
                    <a:lnTo>
                      <a:pt x="13832" y="3747"/>
                    </a:lnTo>
                    <a:lnTo>
                      <a:pt x="14024" y="4179"/>
                    </a:lnTo>
                    <a:lnTo>
                      <a:pt x="14168" y="4611"/>
                    </a:lnTo>
                    <a:lnTo>
                      <a:pt x="14312" y="5091"/>
                    </a:lnTo>
                    <a:lnTo>
                      <a:pt x="14408" y="5523"/>
                    </a:lnTo>
                    <a:lnTo>
                      <a:pt x="14456" y="6004"/>
                    </a:lnTo>
                    <a:lnTo>
                      <a:pt x="14456" y="6436"/>
                    </a:lnTo>
                    <a:lnTo>
                      <a:pt x="14456" y="6916"/>
                    </a:lnTo>
                    <a:lnTo>
                      <a:pt x="14408" y="7348"/>
                    </a:lnTo>
                    <a:lnTo>
                      <a:pt x="14312" y="7829"/>
                    </a:lnTo>
                    <a:lnTo>
                      <a:pt x="14216" y="8261"/>
                    </a:lnTo>
                    <a:lnTo>
                      <a:pt x="14024" y="8693"/>
                    </a:lnTo>
                    <a:lnTo>
                      <a:pt x="13880" y="9077"/>
                    </a:lnTo>
                    <a:lnTo>
                      <a:pt x="13639" y="9462"/>
                    </a:lnTo>
                    <a:lnTo>
                      <a:pt x="13351" y="9846"/>
                    </a:lnTo>
                    <a:lnTo>
                      <a:pt x="13063" y="10182"/>
                    </a:lnTo>
                    <a:lnTo>
                      <a:pt x="12727" y="10518"/>
                    </a:lnTo>
                    <a:lnTo>
                      <a:pt x="12343" y="10758"/>
                    </a:lnTo>
                    <a:lnTo>
                      <a:pt x="11911" y="11046"/>
                    </a:lnTo>
                    <a:lnTo>
                      <a:pt x="11478" y="11238"/>
                    </a:lnTo>
                    <a:lnTo>
                      <a:pt x="10950" y="11431"/>
                    </a:lnTo>
                    <a:lnTo>
                      <a:pt x="10374" y="11575"/>
                    </a:lnTo>
                    <a:lnTo>
                      <a:pt x="9845" y="11671"/>
                    </a:lnTo>
                    <a:lnTo>
                      <a:pt x="9317" y="11719"/>
                    </a:lnTo>
                    <a:lnTo>
                      <a:pt x="8261" y="11719"/>
                    </a:lnTo>
                    <a:lnTo>
                      <a:pt x="7684" y="11623"/>
                    </a:lnTo>
                    <a:lnTo>
                      <a:pt x="7156" y="11479"/>
                    </a:lnTo>
                    <a:lnTo>
                      <a:pt x="6676" y="11286"/>
                    </a:lnTo>
                    <a:lnTo>
                      <a:pt x="6244" y="11094"/>
                    </a:lnTo>
                    <a:lnTo>
                      <a:pt x="5811" y="10806"/>
                    </a:lnTo>
                    <a:lnTo>
                      <a:pt x="5427" y="10470"/>
                    </a:lnTo>
                    <a:lnTo>
                      <a:pt x="5091" y="10134"/>
                    </a:lnTo>
                    <a:lnTo>
                      <a:pt x="4803" y="9750"/>
                    </a:lnTo>
                    <a:lnTo>
                      <a:pt x="4515" y="9365"/>
                    </a:lnTo>
                    <a:lnTo>
                      <a:pt x="4275" y="8933"/>
                    </a:lnTo>
                    <a:lnTo>
                      <a:pt x="4082" y="8453"/>
                    </a:lnTo>
                    <a:lnTo>
                      <a:pt x="3938" y="7973"/>
                    </a:lnTo>
                    <a:lnTo>
                      <a:pt x="3842" y="7492"/>
                    </a:lnTo>
                    <a:lnTo>
                      <a:pt x="3746" y="7012"/>
                    </a:lnTo>
                    <a:lnTo>
                      <a:pt x="3746" y="6484"/>
                    </a:lnTo>
                    <a:lnTo>
                      <a:pt x="3746" y="6244"/>
                    </a:lnTo>
                    <a:lnTo>
                      <a:pt x="3794" y="5619"/>
                    </a:lnTo>
                    <a:lnTo>
                      <a:pt x="3842" y="5235"/>
                    </a:lnTo>
                    <a:lnTo>
                      <a:pt x="3938" y="4755"/>
                    </a:lnTo>
                    <a:lnTo>
                      <a:pt x="4082" y="4275"/>
                    </a:lnTo>
                    <a:lnTo>
                      <a:pt x="4275" y="3795"/>
                    </a:lnTo>
                    <a:lnTo>
                      <a:pt x="4515" y="3266"/>
                    </a:lnTo>
                    <a:lnTo>
                      <a:pt x="4851" y="2738"/>
                    </a:lnTo>
                    <a:lnTo>
                      <a:pt x="5283" y="2306"/>
                    </a:lnTo>
                    <a:lnTo>
                      <a:pt x="5811" y="1874"/>
                    </a:lnTo>
                    <a:lnTo>
                      <a:pt x="6436" y="1489"/>
                    </a:lnTo>
                    <a:lnTo>
                      <a:pt x="6772" y="1297"/>
                    </a:lnTo>
                    <a:lnTo>
                      <a:pt x="7156" y="1153"/>
                    </a:lnTo>
                    <a:lnTo>
                      <a:pt x="7540" y="1057"/>
                    </a:lnTo>
                    <a:lnTo>
                      <a:pt x="7972" y="961"/>
                    </a:lnTo>
                    <a:lnTo>
                      <a:pt x="8453" y="913"/>
                    </a:lnTo>
                    <a:lnTo>
                      <a:pt x="8933" y="865"/>
                    </a:lnTo>
                    <a:close/>
                    <a:moveTo>
                      <a:pt x="8021" y="1"/>
                    </a:move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45"/>
              <p:cNvSpPr/>
              <p:nvPr/>
            </p:nvSpPr>
            <p:spPr>
              <a:xfrm>
                <a:off x="7060100" y="1498350"/>
                <a:ext cx="267750" cy="271375"/>
              </a:xfrm>
              <a:custGeom>
                <a:avLst/>
                <a:gdLst/>
                <a:ahLst/>
                <a:cxnLst/>
                <a:rect l="l" t="t" r="r" b="b"/>
                <a:pathLst>
                  <a:path w="10710" h="10855" fill="none" extrusionOk="0">
                    <a:moveTo>
                      <a:pt x="5091" y="10855"/>
                    </a:moveTo>
                    <a:lnTo>
                      <a:pt x="5091" y="10855"/>
                    </a:lnTo>
                    <a:lnTo>
                      <a:pt x="4515" y="10855"/>
                    </a:lnTo>
                    <a:lnTo>
                      <a:pt x="3938" y="10759"/>
                    </a:lnTo>
                    <a:lnTo>
                      <a:pt x="3410" y="10615"/>
                    </a:lnTo>
                    <a:lnTo>
                      <a:pt x="2930" y="10422"/>
                    </a:lnTo>
                    <a:lnTo>
                      <a:pt x="2498" y="10230"/>
                    </a:lnTo>
                    <a:lnTo>
                      <a:pt x="2065" y="9942"/>
                    </a:lnTo>
                    <a:lnTo>
                      <a:pt x="1681" y="9606"/>
                    </a:lnTo>
                    <a:lnTo>
                      <a:pt x="1345" y="9270"/>
                    </a:lnTo>
                    <a:lnTo>
                      <a:pt x="1057" y="8886"/>
                    </a:lnTo>
                    <a:lnTo>
                      <a:pt x="769" y="8501"/>
                    </a:lnTo>
                    <a:lnTo>
                      <a:pt x="529" y="8069"/>
                    </a:lnTo>
                    <a:lnTo>
                      <a:pt x="336" y="7589"/>
                    </a:lnTo>
                    <a:lnTo>
                      <a:pt x="192" y="7109"/>
                    </a:lnTo>
                    <a:lnTo>
                      <a:pt x="96" y="6628"/>
                    </a:lnTo>
                    <a:lnTo>
                      <a:pt x="0" y="6148"/>
                    </a:lnTo>
                    <a:lnTo>
                      <a:pt x="0" y="5620"/>
                    </a:lnTo>
                    <a:lnTo>
                      <a:pt x="0" y="5620"/>
                    </a:lnTo>
                    <a:lnTo>
                      <a:pt x="0" y="5380"/>
                    </a:lnTo>
                    <a:lnTo>
                      <a:pt x="48" y="4755"/>
                    </a:lnTo>
                    <a:lnTo>
                      <a:pt x="96" y="4371"/>
                    </a:lnTo>
                    <a:lnTo>
                      <a:pt x="192" y="3891"/>
                    </a:lnTo>
                    <a:lnTo>
                      <a:pt x="336" y="3411"/>
                    </a:lnTo>
                    <a:lnTo>
                      <a:pt x="529" y="2931"/>
                    </a:lnTo>
                    <a:lnTo>
                      <a:pt x="769" y="2402"/>
                    </a:lnTo>
                    <a:lnTo>
                      <a:pt x="1105" y="1874"/>
                    </a:lnTo>
                    <a:lnTo>
                      <a:pt x="1537" y="1442"/>
                    </a:lnTo>
                    <a:lnTo>
                      <a:pt x="2065" y="1010"/>
                    </a:lnTo>
                    <a:lnTo>
                      <a:pt x="2690" y="625"/>
                    </a:lnTo>
                    <a:lnTo>
                      <a:pt x="3026" y="433"/>
                    </a:lnTo>
                    <a:lnTo>
                      <a:pt x="3410" y="289"/>
                    </a:lnTo>
                    <a:lnTo>
                      <a:pt x="3794" y="193"/>
                    </a:lnTo>
                    <a:lnTo>
                      <a:pt x="4226" y="97"/>
                    </a:lnTo>
                    <a:lnTo>
                      <a:pt x="4707" y="49"/>
                    </a:lnTo>
                    <a:lnTo>
                      <a:pt x="5187" y="1"/>
                    </a:lnTo>
                    <a:lnTo>
                      <a:pt x="5187" y="1"/>
                    </a:lnTo>
                    <a:lnTo>
                      <a:pt x="5475" y="1"/>
                    </a:lnTo>
                    <a:lnTo>
                      <a:pt x="5475" y="1"/>
                    </a:lnTo>
                    <a:lnTo>
                      <a:pt x="6051" y="1"/>
                    </a:lnTo>
                    <a:lnTo>
                      <a:pt x="6532" y="97"/>
                    </a:lnTo>
                    <a:lnTo>
                      <a:pt x="7012" y="193"/>
                    </a:lnTo>
                    <a:lnTo>
                      <a:pt x="7492" y="385"/>
                    </a:lnTo>
                    <a:lnTo>
                      <a:pt x="7924" y="577"/>
                    </a:lnTo>
                    <a:lnTo>
                      <a:pt x="8309" y="817"/>
                    </a:lnTo>
                    <a:lnTo>
                      <a:pt x="8693" y="1106"/>
                    </a:lnTo>
                    <a:lnTo>
                      <a:pt x="9029" y="1394"/>
                    </a:lnTo>
                    <a:lnTo>
                      <a:pt x="9365" y="1730"/>
                    </a:lnTo>
                    <a:lnTo>
                      <a:pt x="9605" y="2114"/>
                    </a:lnTo>
                    <a:lnTo>
                      <a:pt x="9893" y="2498"/>
                    </a:lnTo>
                    <a:lnTo>
                      <a:pt x="10086" y="2883"/>
                    </a:lnTo>
                    <a:lnTo>
                      <a:pt x="10278" y="3315"/>
                    </a:lnTo>
                    <a:lnTo>
                      <a:pt x="10422" y="3747"/>
                    </a:lnTo>
                    <a:lnTo>
                      <a:pt x="10566" y="4227"/>
                    </a:lnTo>
                    <a:lnTo>
                      <a:pt x="10662" y="4659"/>
                    </a:lnTo>
                    <a:lnTo>
                      <a:pt x="10710" y="5140"/>
                    </a:lnTo>
                    <a:lnTo>
                      <a:pt x="10710" y="5572"/>
                    </a:lnTo>
                    <a:lnTo>
                      <a:pt x="10710" y="6052"/>
                    </a:lnTo>
                    <a:lnTo>
                      <a:pt x="10662" y="6484"/>
                    </a:lnTo>
                    <a:lnTo>
                      <a:pt x="10566" y="6965"/>
                    </a:lnTo>
                    <a:lnTo>
                      <a:pt x="10470" y="7397"/>
                    </a:lnTo>
                    <a:lnTo>
                      <a:pt x="10278" y="7829"/>
                    </a:lnTo>
                    <a:lnTo>
                      <a:pt x="10134" y="8213"/>
                    </a:lnTo>
                    <a:lnTo>
                      <a:pt x="9893" y="8598"/>
                    </a:lnTo>
                    <a:lnTo>
                      <a:pt x="9605" y="8982"/>
                    </a:lnTo>
                    <a:lnTo>
                      <a:pt x="9317" y="9318"/>
                    </a:lnTo>
                    <a:lnTo>
                      <a:pt x="8981" y="9654"/>
                    </a:lnTo>
                    <a:lnTo>
                      <a:pt x="8597" y="9894"/>
                    </a:lnTo>
                    <a:lnTo>
                      <a:pt x="8165" y="10182"/>
                    </a:lnTo>
                    <a:lnTo>
                      <a:pt x="7732" y="10374"/>
                    </a:lnTo>
                    <a:lnTo>
                      <a:pt x="7204" y="10567"/>
                    </a:lnTo>
                    <a:lnTo>
                      <a:pt x="7204" y="10567"/>
                    </a:lnTo>
                    <a:lnTo>
                      <a:pt x="6628" y="10711"/>
                    </a:lnTo>
                    <a:lnTo>
                      <a:pt x="6099" y="10807"/>
                    </a:lnTo>
                    <a:lnTo>
                      <a:pt x="5571" y="10855"/>
                    </a:lnTo>
                    <a:lnTo>
                      <a:pt x="5091" y="108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45"/>
              <p:cNvSpPr/>
              <p:nvPr/>
            </p:nvSpPr>
            <p:spPr>
              <a:xfrm>
                <a:off x="7263000" y="1541575"/>
                <a:ext cx="78075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818" extrusionOk="0">
                    <a:moveTo>
                      <a:pt x="721" y="1"/>
                    </a:moveTo>
                    <a:lnTo>
                      <a:pt x="1" y="289"/>
                    </a:lnTo>
                    <a:lnTo>
                      <a:pt x="961" y="337"/>
                    </a:lnTo>
                    <a:lnTo>
                      <a:pt x="1777" y="481"/>
                    </a:lnTo>
                    <a:lnTo>
                      <a:pt x="2546" y="625"/>
                    </a:lnTo>
                    <a:lnTo>
                      <a:pt x="3122" y="817"/>
                    </a:lnTo>
                    <a:lnTo>
                      <a:pt x="2882" y="481"/>
                    </a:lnTo>
                    <a:lnTo>
                      <a:pt x="2114" y="241"/>
                    </a:lnTo>
                    <a:lnTo>
                      <a:pt x="1393" y="14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45"/>
              <p:cNvSpPr/>
              <p:nvPr/>
            </p:nvSpPr>
            <p:spPr>
              <a:xfrm>
                <a:off x="7195775" y="1643650"/>
                <a:ext cx="150100" cy="151300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6052" extrusionOk="0">
                    <a:moveTo>
                      <a:pt x="2738" y="0"/>
                    </a:moveTo>
                    <a:lnTo>
                      <a:pt x="2545" y="96"/>
                    </a:lnTo>
                    <a:lnTo>
                      <a:pt x="2209" y="336"/>
                    </a:lnTo>
                    <a:lnTo>
                      <a:pt x="1297" y="1153"/>
                    </a:lnTo>
                    <a:lnTo>
                      <a:pt x="432" y="1969"/>
                    </a:lnTo>
                    <a:lnTo>
                      <a:pt x="96" y="2305"/>
                    </a:lnTo>
                    <a:lnTo>
                      <a:pt x="0" y="2497"/>
                    </a:lnTo>
                    <a:lnTo>
                      <a:pt x="0" y="2689"/>
                    </a:lnTo>
                    <a:lnTo>
                      <a:pt x="144" y="3170"/>
                    </a:lnTo>
                    <a:lnTo>
                      <a:pt x="528" y="4370"/>
                    </a:lnTo>
                    <a:lnTo>
                      <a:pt x="1153" y="6051"/>
                    </a:lnTo>
                    <a:lnTo>
                      <a:pt x="4034" y="6051"/>
                    </a:lnTo>
                    <a:lnTo>
                      <a:pt x="4466" y="6003"/>
                    </a:lnTo>
                    <a:lnTo>
                      <a:pt x="4755" y="6003"/>
                    </a:lnTo>
                    <a:lnTo>
                      <a:pt x="4851" y="5907"/>
                    </a:lnTo>
                    <a:lnTo>
                      <a:pt x="4947" y="5811"/>
                    </a:lnTo>
                    <a:lnTo>
                      <a:pt x="5139" y="5379"/>
                    </a:lnTo>
                    <a:lnTo>
                      <a:pt x="5379" y="4803"/>
                    </a:lnTo>
                    <a:lnTo>
                      <a:pt x="5571" y="4178"/>
                    </a:lnTo>
                    <a:lnTo>
                      <a:pt x="5763" y="3506"/>
                    </a:lnTo>
                    <a:lnTo>
                      <a:pt x="5907" y="2834"/>
                    </a:lnTo>
                    <a:lnTo>
                      <a:pt x="6003" y="2353"/>
                    </a:lnTo>
                    <a:lnTo>
                      <a:pt x="6003" y="2161"/>
                    </a:lnTo>
                    <a:lnTo>
                      <a:pt x="5955" y="2017"/>
                    </a:lnTo>
                    <a:lnTo>
                      <a:pt x="5907" y="1873"/>
                    </a:lnTo>
                    <a:lnTo>
                      <a:pt x="5763" y="1777"/>
                    </a:lnTo>
                    <a:lnTo>
                      <a:pt x="5427" y="1441"/>
                    </a:lnTo>
                    <a:lnTo>
                      <a:pt x="4899" y="1105"/>
                    </a:lnTo>
                    <a:lnTo>
                      <a:pt x="4370" y="816"/>
                    </a:lnTo>
                    <a:lnTo>
                      <a:pt x="3314" y="240"/>
                    </a:lnTo>
                    <a:lnTo>
                      <a:pt x="2930" y="48"/>
                    </a:lnTo>
                    <a:lnTo>
                      <a:pt x="27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45"/>
              <p:cNvSpPr/>
              <p:nvPr/>
            </p:nvSpPr>
            <p:spPr>
              <a:xfrm>
                <a:off x="6995250" y="1594425"/>
                <a:ext cx="129700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5956" extrusionOk="0">
                    <a:moveTo>
                      <a:pt x="4419" y="0"/>
                    </a:moveTo>
                    <a:lnTo>
                      <a:pt x="3843" y="48"/>
                    </a:lnTo>
                    <a:lnTo>
                      <a:pt x="2690" y="192"/>
                    </a:lnTo>
                    <a:lnTo>
                      <a:pt x="1538" y="384"/>
                    </a:lnTo>
                    <a:lnTo>
                      <a:pt x="1154" y="480"/>
                    </a:lnTo>
                    <a:lnTo>
                      <a:pt x="961" y="528"/>
                    </a:lnTo>
                    <a:lnTo>
                      <a:pt x="865" y="768"/>
                    </a:lnTo>
                    <a:lnTo>
                      <a:pt x="721" y="1249"/>
                    </a:lnTo>
                    <a:lnTo>
                      <a:pt x="385" y="2641"/>
                    </a:lnTo>
                    <a:lnTo>
                      <a:pt x="1" y="4610"/>
                    </a:lnTo>
                    <a:lnTo>
                      <a:pt x="1154" y="5331"/>
                    </a:lnTo>
                    <a:lnTo>
                      <a:pt x="1970" y="5763"/>
                    </a:lnTo>
                    <a:lnTo>
                      <a:pt x="2306" y="5907"/>
                    </a:lnTo>
                    <a:lnTo>
                      <a:pt x="2498" y="5955"/>
                    </a:lnTo>
                    <a:lnTo>
                      <a:pt x="2690" y="5859"/>
                    </a:lnTo>
                    <a:lnTo>
                      <a:pt x="3026" y="5619"/>
                    </a:lnTo>
                    <a:lnTo>
                      <a:pt x="3939" y="4947"/>
                    </a:lnTo>
                    <a:lnTo>
                      <a:pt x="4803" y="4274"/>
                    </a:lnTo>
                    <a:lnTo>
                      <a:pt x="5092" y="4034"/>
                    </a:lnTo>
                    <a:lnTo>
                      <a:pt x="5188" y="3842"/>
                    </a:lnTo>
                    <a:lnTo>
                      <a:pt x="5092" y="3170"/>
                    </a:lnTo>
                    <a:lnTo>
                      <a:pt x="4899" y="1873"/>
                    </a:lnTo>
                    <a:lnTo>
                      <a:pt x="4659" y="624"/>
                    </a:lnTo>
                    <a:lnTo>
                      <a:pt x="4515" y="192"/>
                    </a:lnTo>
                    <a:lnTo>
                      <a:pt x="4467" y="48"/>
                    </a:lnTo>
                    <a:lnTo>
                      <a:pt x="441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45"/>
              <p:cNvSpPr/>
              <p:nvPr/>
            </p:nvSpPr>
            <p:spPr>
              <a:xfrm>
                <a:off x="7142925" y="1480350"/>
                <a:ext cx="159725" cy="99675"/>
              </a:xfrm>
              <a:custGeom>
                <a:avLst/>
                <a:gdLst/>
                <a:ahLst/>
                <a:cxnLst/>
                <a:rect l="l" t="t" r="r" b="b"/>
                <a:pathLst>
                  <a:path w="6389" h="3987" extrusionOk="0">
                    <a:moveTo>
                      <a:pt x="2402" y="1"/>
                    </a:moveTo>
                    <a:lnTo>
                      <a:pt x="1970" y="193"/>
                    </a:lnTo>
                    <a:lnTo>
                      <a:pt x="1154" y="625"/>
                    </a:lnTo>
                    <a:lnTo>
                      <a:pt x="337" y="1057"/>
                    </a:lnTo>
                    <a:lnTo>
                      <a:pt x="97" y="1249"/>
                    </a:lnTo>
                    <a:lnTo>
                      <a:pt x="1" y="1345"/>
                    </a:lnTo>
                    <a:lnTo>
                      <a:pt x="241" y="2306"/>
                    </a:lnTo>
                    <a:lnTo>
                      <a:pt x="433" y="3122"/>
                    </a:lnTo>
                    <a:lnTo>
                      <a:pt x="2450" y="3554"/>
                    </a:lnTo>
                    <a:lnTo>
                      <a:pt x="4563" y="3987"/>
                    </a:lnTo>
                    <a:lnTo>
                      <a:pt x="4900" y="3843"/>
                    </a:lnTo>
                    <a:lnTo>
                      <a:pt x="5524" y="3458"/>
                    </a:lnTo>
                    <a:lnTo>
                      <a:pt x="6100" y="3026"/>
                    </a:lnTo>
                    <a:lnTo>
                      <a:pt x="6292" y="2882"/>
                    </a:lnTo>
                    <a:lnTo>
                      <a:pt x="6388" y="2786"/>
                    </a:lnTo>
                    <a:lnTo>
                      <a:pt x="6340" y="2642"/>
                    </a:lnTo>
                    <a:lnTo>
                      <a:pt x="6196" y="2402"/>
                    </a:lnTo>
                    <a:lnTo>
                      <a:pt x="5764" y="1730"/>
                    </a:lnTo>
                    <a:lnTo>
                      <a:pt x="5140" y="817"/>
                    </a:lnTo>
                    <a:lnTo>
                      <a:pt x="3603" y="289"/>
                    </a:lnTo>
                    <a:lnTo>
                      <a:pt x="2834" y="97"/>
                    </a:lnTo>
                    <a:lnTo>
                      <a:pt x="24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45"/>
              <p:cNvSpPr/>
              <p:nvPr/>
            </p:nvSpPr>
            <p:spPr>
              <a:xfrm>
                <a:off x="7051700" y="1790125"/>
                <a:ext cx="124875" cy="100875"/>
              </a:xfrm>
              <a:custGeom>
                <a:avLst/>
                <a:gdLst/>
                <a:ahLst/>
                <a:cxnLst/>
                <a:rect l="l" t="t" r="r" b="b"/>
                <a:pathLst>
                  <a:path w="4995" h="4035" extrusionOk="0">
                    <a:moveTo>
                      <a:pt x="672" y="0"/>
                    </a:moveTo>
                    <a:lnTo>
                      <a:pt x="336" y="624"/>
                    </a:lnTo>
                    <a:lnTo>
                      <a:pt x="96" y="1153"/>
                    </a:lnTo>
                    <a:lnTo>
                      <a:pt x="0" y="1489"/>
                    </a:lnTo>
                    <a:lnTo>
                      <a:pt x="0" y="1633"/>
                    </a:lnTo>
                    <a:lnTo>
                      <a:pt x="48" y="1825"/>
                    </a:lnTo>
                    <a:lnTo>
                      <a:pt x="288" y="2401"/>
                    </a:lnTo>
                    <a:lnTo>
                      <a:pt x="576" y="3122"/>
                    </a:lnTo>
                    <a:lnTo>
                      <a:pt x="768" y="3218"/>
                    </a:lnTo>
                    <a:lnTo>
                      <a:pt x="1105" y="3362"/>
                    </a:lnTo>
                    <a:lnTo>
                      <a:pt x="1921" y="3650"/>
                    </a:lnTo>
                    <a:lnTo>
                      <a:pt x="3122" y="4034"/>
                    </a:lnTo>
                    <a:lnTo>
                      <a:pt x="3410" y="4034"/>
                    </a:lnTo>
                    <a:lnTo>
                      <a:pt x="4082" y="3890"/>
                    </a:lnTo>
                    <a:lnTo>
                      <a:pt x="4707" y="3698"/>
                    </a:lnTo>
                    <a:lnTo>
                      <a:pt x="4899" y="3602"/>
                    </a:lnTo>
                    <a:lnTo>
                      <a:pt x="4947" y="3554"/>
                    </a:lnTo>
                    <a:lnTo>
                      <a:pt x="4995" y="3506"/>
                    </a:lnTo>
                    <a:lnTo>
                      <a:pt x="4947" y="2497"/>
                    </a:lnTo>
                    <a:lnTo>
                      <a:pt x="4947" y="1873"/>
                    </a:lnTo>
                    <a:lnTo>
                      <a:pt x="4899" y="1537"/>
                    </a:lnTo>
                    <a:lnTo>
                      <a:pt x="4707" y="1393"/>
                    </a:lnTo>
                    <a:lnTo>
                      <a:pt x="4226" y="1201"/>
                    </a:lnTo>
                    <a:lnTo>
                      <a:pt x="2786" y="672"/>
                    </a:lnTo>
                    <a:lnTo>
                      <a:pt x="6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45"/>
              <p:cNvSpPr/>
              <p:nvPr/>
            </p:nvSpPr>
            <p:spPr>
              <a:xfrm>
                <a:off x="7012075" y="1497150"/>
                <a:ext cx="153700" cy="145325"/>
              </a:xfrm>
              <a:custGeom>
                <a:avLst/>
                <a:gdLst/>
                <a:ahLst/>
                <a:cxnLst/>
                <a:rect l="l" t="t" r="r" b="b"/>
                <a:pathLst>
                  <a:path w="6148" h="5813" extrusionOk="0">
                    <a:moveTo>
                      <a:pt x="2594" y="1"/>
                    </a:moveTo>
                    <a:lnTo>
                      <a:pt x="2065" y="289"/>
                    </a:lnTo>
                    <a:lnTo>
                      <a:pt x="2882" y="289"/>
                    </a:lnTo>
                    <a:lnTo>
                      <a:pt x="3890" y="385"/>
                    </a:lnTo>
                    <a:lnTo>
                      <a:pt x="4947" y="529"/>
                    </a:lnTo>
                    <a:lnTo>
                      <a:pt x="5907" y="673"/>
                    </a:lnTo>
                    <a:lnTo>
                      <a:pt x="5763" y="2210"/>
                    </a:lnTo>
                    <a:lnTo>
                      <a:pt x="1777" y="5476"/>
                    </a:lnTo>
                    <a:lnTo>
                      <a:pt x="432" y="4371"/>
                    </a:lnTo>
                    <a:lnTo>
                      <a:pt x="240" y="1730"/>
                    </a:lnTo>
                    <a:lnTo>
                      <a:pt x="0" y="2018"/>
                    </a:lnTo>
                    <a:lnTo>
                      <a:pt x="192" y="4900"/>
                    </a:lnTo>
                    <a:lnTo>
                      <a:pt x="1777" y="5812"/>
                    </a:lnTo>
                    <a:lnTo>
                      <a:pt x="6003" y="2354"/>
                    </a:lnTo>
                    <a:lnTo>
                      <a:pt x="6147" y="481"/>
                    </a:lnTo>
                    <a:lnTo>
                      <a:pt x="6051" y="481"/>
                    </a:lnTo>
                    <a:lnTo>
                      <a:pt x="4611" y="193"/>
                    </a:lnTo>
                    <a:lnTo>
                      <a:pt x="3554" y="49"/>
                    </a:lnTo>
                    <a:lnTo>
                      <a:pt x="30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45"/>
              <p:cNvSpPr/>
              <p:nvPr/>
            </p:nvSpPr>
            <p:spPr>
              <a:xfrm>
                <a:off x="7052900" y="1566800"/>
                <a:ext cx="325375" cy="286975"/>
              </a:xfrm>
              <a:custGeom>
                <a:avLst/>
                <a:gdLst/>
                <a:ahLst/>
                <a:cxnLst/>
                <a:rect l="l" t="t" r="r" b="b"/>
                <a:pathLst>
                  <a:path w="13015" h="11479" extrusionOk="0">
                    <a:moveTo>
                      <a:pt x="7924" y="0"/>
                    </a:moveTo>
                    <a:lnTo>
                      <a:pt x="8405" y="3650"/>
                    </a:lnTo>
                    <a:lnTo>
                      <a:pt x="7012" y="5763"/>
                    </a:lnTo>
                    <a:lnTo>
                      <a:pt x="2690" y="4755"/>
                    </a:lnTo>
                    <a:lnTo>
                      <a:pt x="0" y="6244"/>
                    </a:lnTo>
                    <a:lnTo>
                      <a:pt x="0" y="6292"/>
                    </a:lnTo>
                    <a:lnTo>
                      <a:pt x="0" y="6724"/>
                    </a:lnTo>
                    <a:lnTo>
                      <a:pt x="48" y="7156"/>
                    </a:lnTo>
                    <a:lnTo>
                      <a:pt x="96" y="7732"/>
                    </a:lnTo>
                    <a:lnTo>
                      <a:pt x="240" y="8357"/>
                    </a:lnTo>
                    <a:lnTo>
                      <a:pt x="528" y="9029"/>
                    </a:lnTo>
                    <a:lnTo>
                      <a:pt x="672" y="9365"/>
                    </a:lnTo>
                    <a:lnTo>
                      <a:pt x="913" y="9750"/>
                    </a:lnTo>
                    <a:lnTo>
                      <a:pt x="1153" y="10086"/>
                    </a:lnTo>
                    <a:lnTo>
                      <a:pt x="1393" y="10422"/>
                    </a:lnTo>
                    <a:lnTo>
                      <a:pt x="3122" y="11478"/>
                    </a:lnTo>
                    <a:lnTo>
                      <a:pt x="3170" y="11478"/>
                    </a:lnTo>
                    <a:lnTo>
                      <a:pt x="5235" y="10278"/>
                    </a:lnTo>
                    <a:lnTo>
                      <a:pt x="6387" y="9605"/>
                    </a:lnTo>
                    <a:lnTo>
                      <a:pt x="6964" y="9221"/>
                    </a:lnTo>
                    <a:lnTo>
                      <a:pt x="8693" y="7732"/>
                    </a:lnTo>
                    <a:lnTo>
                      <a:pt x="11766" y="5187"/>
                    </a:lnTo>
                    <a:lnTo>
                      <a:pt x="11766" y="5139"/>
                    </a:lnTo>
                    <a:lnTo>
                      <a:pt x="12199" y="4611"/>
                    </a:lnTo>
                    <a:lnTo>
                      <a:pt x="13015" y="3506"/>
                    </a:lnTo>
                    <a:lnTo>
                      <a:pt x="12919" y="3122"/>
                    </a:lnTo>
                    <a:lnTo>
                      <a:pt x="12199" y="4179"/>
                    </a:lnTo>
                    <a:lnTo>
                      <a:pt x="11574" y="4995"/>
                    </a:lnTo>
                    <a:lnTo>
                      <a:pt x="9029" y="7108"/>
                    </a:lnTo>
                    <a:lnTo>
                      <a:pt x="6772" y="9029"/>
                    </a:lnTo>
                    <a:lnTo>
                      <a:pt x="6339" y="9317"/>
                    </a:lnTo>
                    <a:lnTo>
                      <a:pt x="5379" y="9894"/>
                    </a:lnTo>
                    <a:lnTo>
                      <a:pt x="3122" y="11190"/>
                    </a:lnTo>
                    <a:lnTo>
                      <a:pt x="1585" y="10230"/>
                    </a:lnTo>
                    <a:lnTo>
                      <a:pt x="1153" y="9653"/>
                    </a:lnTo>
                    <a:lnTo>
                      <a:pt x="817" y="9029"/>
                    </a:lnTo>
                    <a:lnTo>
                      <a:pt x="576" y="8453"/>
                    </a:lnTo>
                    <a:lnTo>
                      <a:pt x="432" y="7877"/>
                    </a:lnTo>
                    <a:lnTo>
                      <a:pt x="336" y="7348"/>
                    </a:lnTo>
                    <a:lnTo>
                      <a:pt x="288" y="6964"/>
                    </a:lnTo>
                    <a:lnTo>
                      <a:pt x="240" y="6388"/>
                    </a:lnTo>
                    <a:lnTo>
                      <a:pt x="2738" y="5043"/>
                    </a:lnTo>
                    <a:lnTo>
                      <a:pt x="7108" y="6052"/>
                    </a:lnTo>
                    <a:lnTo>
                      <a:pt x="8693" y="3698"/>
                    </a:lnTo>
                    <a:lnTo>
                      <a:pt x="82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45"/>
              <p:cNvSpPr/>
              <p:nvPr/>
            </p:nvSpPr>
            <p:spPr>
              <a:xfrm>
                <a:off x="7305025" y="1774500"/>
                <a:ext cx="21625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2787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144" y="577"/>
                    </a:lnTo>
                    <a:lnTo>
                      <a:pt x="337" y="1297"/>
                    </a:lnTo>
                    <a:lnTo>
                      <a:pt x="625" y="2786"/>
                    </a:lnTo>
                    <a:lnTo>
                      <a:pt x="865" y="2546"/>
                    </a:lnTo>
                    <a:lnTo>
                      <a:pt x="529" y="1105"/>
                    </a:lnTo>
                    <a:lnTo>
                      <a:pt x="385" y="481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45"/>
              <p:cNvSpPr/>
              <p:nvPr/>
            </p:nvSpPr>
            <p:spPr>
              <a:xfrm>
                <a:off x="6968850" y="1702475"/>
                <a:ext cx="37250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90" extrusionOk="0">
                    <a:moveTo>
                      <a:pt x="1393" y="0"/>
                    </a:moveTo>
                    <a:lnTo>
                      <a:pt x="1201" y="96"/>
                    </a:lnTo>
                    <a:lnTo>
                      <a:pt x="817" y="336"/>
                    </a:lnTo>
                    <a:lnTo>
                      <a:pt x="385" y="673"/>
                    </a:lnTo>
                    <a:lnTo>
                      <a:pt x="192" y="865"/>
                    </a:lnTo>
                    <a:lnTo>
                      <a:pt x="0" y="1105"/>
                    </a:lnTo>
                    <a:lnTo>
                      <a:pt x="96" y="1489"/>
                    </a:lnTo>
                    <a:lnTo>
                      <a:pt x="192" y="1249"/>
                    </a:lnTo>
                    <a:lnTo>
                      <a:pt x="385" y="1009"/>
                    </a:lnTo>
                    <a:lnTo>
                      <a:pt x="625" y="817"/>
                    </a:lnTo>
                    <a:lnTo>
                      <a:pt x="865" y="625"/>
                    </a:lnTo>
                    <a:lnTo>
                      <a:pt x="1297" y="336"/>
                    </a:lnTo>
                    <a:lnTo>
                      <a:pt x="1489" y="240"/>
                    </a:lnTo>
                    <a:lnTo>
                      <a:pt x="1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45"/>
              <p:cNvSpPr/>
              <p:nvPr/>
            </p:nvSpPr>
            <p:spPr>
              <a:xfrm>
                <a:off x="7014475" y="1824925"/>
                <a:ext cx="51650" cy="132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530" extrusionOk="0">
                    <a:moveTo>
                      <a:pt x="2017" y="1"/>
                    </a:moveTo>
                    <a:lnTo>
                      <a:pt x="1009" y="145"/>
                    </a:lnTo>
                    <a:lnTo>
                      <a:pt x="0" y="289"/>
                    </a:lnTo>
                    <a:lnTo>
                      <a:pt x="192" y="529"/>
                    </a:lnTo>
                    <a:lnTo>
                      <a:pt x="1393" y="337"/>
                    </a:lnTo>
                    <a:lnTo>
                      <a:pt x="2065" y="241"/>
                    </a:lnTo>
                    <a:lnTo>
                      <a:pt x="20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45"/>
              <p:cNvSpPr/>
              <p:nvPr/>
            </p:nvSpPr>
            <p:spPr>
              <a:xfrm>
                <a:off x="7164550" y="1865750"/>
                <a:ext cx="300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250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241" y="481"/>
                    </a:lnTo>
                    <a:lnTo>
                      <a:pt x="529" y="817"/>
                    </a:lnTo>
                    <a:lnTo>
                      <a:pt x="913" y="1249"/>
                    </a:lnTo>
                    <a:lnTo>
                      <a:pt x="1201" y="1201"/>
                    </a:lnTo>
                    <a:lnTo>
                      <a:pt x="817" y="769"/>
                    </a:lnTo>
                    <a:lnTo>
                      <a:pt x="481" y="385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18" name="Google Shape;2918;p45"/>
            <p:cNvGrpSpPr/>
            <p:nvPr/>
          </p:nvGrpSpPr>
          <p:grpSpPr>
            <a:xfrm>
              <a:off x="4194880" y="328742"/>
              <a:ext cx="413138" cy="962024"/>
              <a:chOff x="4194880" y="328742"/>
              <a:chExt cx="413138" cy="962024"/>
            </a:xfrm>
          </p:grpSpPr>
          <p:sp>
            <p:nvSpPr>
              <p:cNvPr id="2919" name="Google Shape;2919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21" name="Google Shape;2921;p45"/>
            <p:cNvGrpSpPr/>
            <p:nvPr/>
          </p:nvGrpSpPr>
          <p:grpSpPr>
            <a:xfrm rot="10800000">
              <a:off x="5732238" y="773817"/>
              <a:ext cx="413138" cy="962024"/>
              <a:chOff x="4194880" y="328742"/>
              <a:chExt cx="413138" cy="962024"/>
            </a:xfrm>
          </p:grpSpPr>
          <p:sp>
            <p:nvSpPr>
              <p:cNvPr id="2922" name="Google Shape;2922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24" name="Google Shape;2924;p45"/>
          <p:cNvGrpSpPr/>
          <p:nvPr/>
        </p:nvGrpSpPr>
        <p:grpSpPr>
          <a:xfrm rot="386444" flipH="1">
            <a:off x="5482873" y="1212338"/>
            <a:ext cx="2962115" cy="3778528"/>
            <a:chOff x="5111475" y="3562250"/>
            <a:chExt cx="901700" cy="1150225"/>
          </a:xfrm>
        </p:grpSpPr>
        <p:sp>
          <p:nvSpPr>
            <p:cNvPr id="2925" name="Google Shape;2925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5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5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5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5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5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5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5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5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5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5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5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5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5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5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5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5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45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45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5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5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5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5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5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5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5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5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5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8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모서리가 둥근 직사각형 5"/>
          <p:cNvSpPr>
            <a:spLocks noChangeArrowheads="1"/>
          </p:cNvSpPr>
          <p:nvPr/>
        </p:nvSpPr>
        <p:spPr bwMode="auto">
          <a:xfrm>
            <a:off x="1143000" y="1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There are two ___ at my school.</a:t>
            </a:r>
          </a:p>
        </p:txBody>
      </p:sp>
      <p:sp>
        <p:nvSpPr>
          <p:cNvPr id="23555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computer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 room</a:t>
            </a:r>
            <a:r>
              <a:rPr kumimoji="0" lang="en-US" sz="33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s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3556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omputer Classroom clipart - Clipart World">
            <a:extLst>
              <a:ext uri="{FF2B5EF4-FFF2-40B4-BE49-F238E27FC236}">
                <a16:creationId xmlns:a16="http://schemas.microsoft.com/office/drawing/2014/main" id="{ED3A6120-49A6-3FD6-F995-4D62BB55C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291" y="1353914"/>
            <a:ext cx="2786873" cy="209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omputer Classroom clipart - Clipart World">
            <a:extLst>
              <a:ext uri="{FF2B5EF4-FFF2-40B4-BE49-F238E27FC236}">
                <a16:creationId xmlns:a16="http://schemas.microsoft.com/office/drawing/2014/main" id="{57CFFE37-D427-5630-D8FA-FED61CC9C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596" y="1357776"/>
            <a:ext cx="2786875" cy="209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2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 autoUpdateAnimBg="0"/>
      <p:bldP spid="23555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그림 2" descr="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그림 4" descr="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그림 5" descr="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그림 6" descr="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그림 8" descr="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그림 7" descr="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4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4585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95419"/>
      </p:ext>
    </p:extLst>
  </p:cSld>
  <p:clrMapOvr>
    <a:masterClrMapping/>
  </p:clrMapOvr>
  <p:transition spd="slow">
    <p:sndAc>
      <p:stSnd>
        <p:snd r:embed="rId2" name="feelgoo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모서리가 둥근 직사각형 5"/>
          <p:cNvSpPr>
            <a:spLocks noChangeArrowheads="1"/>
          </p:cNvSpPr>
          <p:nvPr/>
        </p:nvSpPr>
        <p:spPr bwMode="auto">
          <a:xfrm>
            <a:off x="1143000" y="161924"/>
            <a:ext cx="6858000" cy="3451071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t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There is one ____ at my school.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 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25603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garden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5604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826C8E-EBFC-9036-8086-442AD17BE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769" y="1039950"/>
            <a:ext cx="3184461" cy="257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88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 autoUpdateAnimBg="0"/>
      <p:bldP spid="25603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그림 5" descr="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그림 6" descr="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그림 7" descr="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그림 8" descr="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그림 2" descr="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그림 4" descr="6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6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6633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035892"/>
      </p:ext>
    </p:extLst>
  </p:cSld>
  <p:clrMapOvr>
    <a:masterClrMapping/>
  </p:clrMapOvr>
  <p:transition spd="slow">
    <p:sndAc>
      <p:stSnd>
        <p:snd r:embed="rId2" name="feelgoo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모서리가 둥근 직사각형 5"/>
          <p:cNvSpPr>
            <a:spLocks noChangeArrowheads="1"/>
          </p:cNvSpPr>
          <p:nvPr/>
        </p:nvSpPr>
        <p:spPr bwMode="auto">
          <a:xfrm>
            <a:off x="1143000" y="0"/>
            <a:ext cx="6858000" cy="1113588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There ____ one computer room at my school.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27651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3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Arial" charset="0"/>
              </a:rPr>
              <a:t>is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7652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omputer Classroom clipart - Clipart World">
            <a:extLst>
              <a:ext uri="{FF2B5EF4-FFF2-40B4-BE49-F238E27FC236}">
                <a16:creationId xmlns:a16="http://schemas.microsoft.com/office/drawing/2014/main" id="{C7139492-C97F-482C-E4B1-E3E61F464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921" y="1179649"/>
            <a:ext cx="3623216" cy="271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67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 autoUpdateAnimBg="0"/>
      <p:bldP spid="27651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그림 2" descr="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그림 4" descr="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그림 5" descr="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그림 6" descr="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그림 8" descr="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그림 7" descr="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47" y="857250"/>
            <a:ext cx="2847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모서리가 둥근 직사각형 9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4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8681" name="Picture 4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875374"/>
      </p:ext>
    </p:extLst>
  </p:cSld>
  <p:clrMapOvr>
    <a:masterClrMapping/>
  </p:clrMapOvr>
  <p:transition spd="slow">
    <p:sndAc>
      <p:stSnd>
        <p:snd r:embed="rId2" name="feelgoo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모서리가 둥근 직사각형 5"/>
          <p:cNvSpPr>
            <a:spLocks noChangeArrowheads="1"/>
          </p:cNvSpPr>
          <p:nvPr/>
        </p:nvSpPr>
        <p:spPr bwMode="auto">
          <a:xfrm>
            <a:off x="1143000" y="161924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3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Arial" charset="0"/>
              </a:rPr>
              <a:t>There 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__ two buildings 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at my school.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29699" name="모서리가 둥근 직사각형 6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  <a:sym typeface="Arial"/>
              </a:rPr>
              <a:t>are</a:t>
            </a:r>
            <a:endParaRPr kumimoji="0" lang="en-GB" sz="3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itchFamily="66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29700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그림 7" descr="melman wrong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64782"/>
            <a:ext cx="750094" cy="96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4D36DB-E42B-61DC-D132-D3591589D9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54" y="1306291"/>
            <a:ext cx="3067487" cy="247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7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nimBg="1" autoUpdateAnimBg="0"/>
      <p:bldP spid="29699" grpId="0" animBg="1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모서리가 둥근 직사각형 1"/>
          <p:cNvSpPr>
            <a:spLocks noChangeArrowheads="1"/>
          </p:cNvSpPr>
          <p:nvPr/>
        </p:nvSpPr>
        <p:spPr bwMode="auto">
          <a:xfrm>
            <a:off x="1143000" y="1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Pick a crate!</a:t>
            </a:r>
            <a:endParaRPr kumimoji="0" lang="en-GB" sz="3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31747" name="그림 5" descr="crate 1.png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그림 6" descr="crate 3.png">
            <a:hlinkClick r:id="rId4" action="ppaction://hlinksldjump"/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07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그림 7" descr="crate 2.png">
            <a:hlinkClick r:id="rId6" action="ppaction://hlinksldjump"/>
          </p:cNvPr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1821657"/>
            <a:ext cx="2159794" cy="2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76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모서리가 둥근 직사각형 5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Lose 3 points.</a:t>
            </a:r>
            <a:endParaRPr kumimoji="0" lang="en-GB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31747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그림 7" descr="mort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Ohno23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141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8" fill="hold"/>
                                        <p:tgtEl>
                                          <p:spTgt spid="317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49"/>
                </p:tgtEl>
              </p:cMediaNode>
            </p:audio>
          </p:childTnLst>
        </p:cTn>
      </p:par>
    </p:tnLst>
    <p:bldLst>
      <p:bldP spid="31746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모서리가 둥근 직사각형 5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Steal 3 points.</a:t>
            </a:r>
            <a:endParaRPr kumimoji="0" lang="en-GB" sz="4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32771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그림 8" descr="tumblr_lybgmmHPK81qlkzoao1_500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0"/>
            <a:ext cx="6861572" cy="385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SwooshCombo1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99131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5" fill="hold"/>
                                        <p:tgtEl>
                                          <p:spTgt spid="327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repeatCount="indefinite" fill="hold" display="0" nodeType="clickEffect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73"/>
                </p:tgtEl>
              </p:cMediaNode>
            </p:audio>
          </p:childTnLst>
        </p:cTn>
      </p:par>
    </p:tnLst>
    <p:bldLst>
      <p:bldP spid="3277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F07DF0-D045-54F3-DF91-A22385A99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" y="440754"/>
            <a:ext cx="9140045" cy="4092169"/>
          </a:xfrm>
          <a:prstGeom prst="rect">
            <a:avLst/>
          </a:prstGeom>
        </p:spPr>
      </p:pic>
      <p:pic>
        <p:nvPicPr>
          <p:cNvPr id="6" name="Track 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6533" y="4877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9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그림 1" descr="1137149_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431"/>
            <a:ext cx="68580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모서리가 둥근 직사각형 3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8 points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  <p:pic>
        <p:nvPicPr>
          <p:cNvPr id="33796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328" y="3964782"/>
            <a:ext cx="803672" cy="1016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모서리가 둥근 직사각형 5"/>
          <p:cNvSpPr>
            <a:spLocks noChangeArrowheads="1"/>
          </p:cNvSpPr>
          <p:nvPr/>
        </p:nvSpPr>
        <p:spPr bwMode="auto">
          <a:xfrm>
            <a:off x="1143000" y="3964782"/>
            <a:ext cx="6858000" cy="964406"/>
          </a:xfrm>
          <a:prstGeom prst="roundRect">
            <a:avLst>
              <a:gd name="adj" fmla="val 16667"/>
            </a:avLst>
          </a:prstGeom>
          <a:solidFill>
            <a:schemeClr val="tx1">
              <a:alpha val="29803"/>
            </a:schemeClr>
          </a:solidFill>
          <a:ln w="25400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2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  <a:sym typeface="Arial"/>
              </a:rPr>
              <a:t>You like to move it!</a:t>
            </a:r>
            <a:endParaRPr kumimoji="0" lang="en-GB" sz="52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124811"/>
      </p:ext>
    </p:extLst>
  </p:cSld>
  <p:clrMapOvr>
    <a:masterClrMapping/>
  </p:clrMapOvr>
  <p:transition>
    <p:sndAc>
      <p:stSnd>
        <p:snd r:embed="rId2" name="Movei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 autoUpdateAnimBg="0"/>
      <p:bldP spid="33797" grpId="0" animBg="1" autoUpdateAnimBg="0"/>
      <p:bldP spid="33797" grpId="1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95" y="6858"/>
            <a:ext cx="9131808" cy="51366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t="472" b="472"/>
          <a:stretch/>
        </p:blipFill>
        <p:spPr>
          <a:xfrm>
            <a:off x="3307080" y="1249680"/>
            <a:ext cx="822960" cy="960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48" y="2460969"/>
            <a:ext cx="1008515" cy="1407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96" y="2460967"/>
            <a:ext cx="1005744" cy="1407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4" y="2458972"/>
            <a:ext cx="1001003" cy="1407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31" y="2461209"/>
            <a:ext cx="1006159" cy="140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34" y="2458973"/>
            <a:ext cx="1007320" cy="1407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4773" y="358726"/>
            <a:ext cx="50327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0" cap="none" spc="0" normalizeH="0" baseline="0" noProof="0" dirty="0">
                <a:ln>
                  <a:noFill/>
                </a:ln>
                <a:solidFill>
                  <a:srgbClr val="DA9914"/>
                </a:solidFill>
                <a:effectLst/>
                <a:uLnTx/>
                <a:uFillTx/>
                <a:latin typeface="Castellar" panose="020A0402060406010301" pitchFamily="18" charset="0"/>
                <a:cs typeface="Arial"/>
                <a:sym typeface="Arial"/>
              </a:rPr>
              <a:t>THANK YOU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09" y="1438810"/>
            <a:ext cx="1613156" cy="581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82952" y="448787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Website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sachmem.vn; hoclieu.vn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Fanpage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www.facebook.com/sachmem.vn</a:t>
            </a:r>
            <a:endParaRPr kumimoji="0" lang="en-GB" sz="1400" b="0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470321" y="4306999"/>
            <a:ext cx="6361619" cy="702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Website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hoclieu.vn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Fanpage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facebook.com/www.tienganhglobalsucces.vn</a:t>
            </a:r>
          </a:p>
        </p:txBody>
      </p:sp>
    </p:spTree>
    <p:extLst>
      <p:ext uri="{BB962C8B-B14F-4D97-AF65-F5344CB8AC3E}">
        <p14:creationId xmlns:p14="http://schemas.microsoft.com/office/powerpoint/2010/main" val="6206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9" name="Google Shape;2889;p45"/>
          <p:cNvSpPr/>
          <p:nvPr/>
        </p:nvSpPr>
        <p:spPr>
          <a:xfrm>
            <a:off x="630648" y="750024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0" name="Google Shape;2890;p45"/>
          <p:cNvSpPr txBox="1">
            <a:spLocks noGrp="1"/>
          </p:cNvSpPr>
          <p:nvPr>
            <p:ph type="title"/>
          </p:nvPr>
        </p:nvSpPr>
        <p:spPr>
          <a:xfrm>
            <a:off x="239987" y="2113357"/>
            <a:ext cx="4919901" cy="16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vi-VN" sz="6000" dirty="0">
                <a:solidFill>
                  <a:schemeClr val="accent5">
                    <a:lumMod val="75000"/>
                  </a:schemeClr>
                </a:solidFill>
              </a:rPr>
              <a:t>Activity </a:t>
            </a:r>
            <a:r>
              <a:rPr lang="en-US" sz="6000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91" name="Google Shape;2891;p45"/>
          <p:cNvSpPr txBox="1">
            <a:spLocks noGrp="1"/>
          </p:cNvSpPr>
          <p:nvPr>
            <p:ph type="title" idx="2"/>
          </p:nvPr>
        </p:nvSpPr>
        <p:spPr>
          <a:xfrm>
            <a:off x="568865" y="724875"/>
            <a:ext cx="1401603" cy="11551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dirty="0">
                <a:solidFill>
                  <a:schemeClr val="tx1"/>
                </a:solidFill>
              </a:rPr>
              <a:t>02</a:t>
            </a:r>
            <a:endParaRPr sz="7500" dirty="0">
              <a:solidFill>
                <a:schemeClr val="tx1"/>
              </a:solidFill>
            </a:endParaRPr>
          </a:p>
        </p:txBody>
      </p:sp>
      <p:grpSp>
        <p:nvGrpSpPr>
          <p:cNvPr id="2893" name="Google Shape;2893;p45"/>
          <p:cNvGrpSpPr/>
          <p:nvPr/>
        </p:nvGrpSpPr>
        <p:grpSpPr>
          <a:xfrm>
            <a:off x="4194880" y="328742"/>
            <a:ext cx="1950496" cy="1407113"/>
            <a:chOff x="4194880" y="328742"/>
            <a:chExt cx="1950496" cy="1407113"/>
          </a:xfrm>
        </p:grpSpPr>
        <p:grpSp>
          <p:nvGrpSpPr>
            <p:cNvPr id="2894" name="Google Shape;2894;p45"/>
            <p:cNvGrpSpPr/>
            <p:nvPr/>
          </p:nvGrpSpPr>
          <p:grpSpPr>
            <a:xfrm>
              <a:off x="4535507" y="468428"/>
              <a:ext cx="1249308" cy="1267427"/>
              <a:chOff x="6966450" y="1476750"/>
              <a:chExt cx="415425" cy="421450"/>
            </a:xfrm>
          </p:grpSpPr>
          <p:sp>
            <p:nvSpPr>
              <p:cNvPr id="2895" name="Google Shape;2895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8021" y="1"/>
                    </a:moveTo>
                    <a:lnTo>
                      <a:pt x="7252" y="49"/>
                    </a:lnTo>
                    <a:lnTo>
                      <a:pt x="6532" y="193"/>
                    </a:lnTo>
                    <a:lnTo>
                      <a:pt x="5859" y="337"/>
                    </a:lnTo>
                    <a:lnTo>
                      <a:pt x="5235" y="481"/>
                    </a:lnTo>
                    <a:lnTo>
                      <a:pt x="4659" y="721"/>
                    </a:lnTo>
                    <a:lnTo>
                      <a:pt x="4130" y="961"/>
                    </a:lnTo>
                    <a:lnTo>
                      <a:pt x="3650" y="1249"/>
                    </a:lnTo>
                    <a:lnTo>
                      <a:pt x="3170" y="1537"/>
                    </a:lnTo>
                    <a:lnTo>
                      <a:pt x="2786" y="1874"/>
                    </a:lnTo>
                    <a:lnTo>
                      <a:pt x="2402" y="2210"/>
                    </a:lnTo>
                    <a:lnTo>
                      <a:pt x="2065" y="2594"/>
                    </a:lnTo>
                    <a:lnTo>
                      <a:pt x="1729" y="2930"/>
                    </a:lnTo>
                    <a:lnTo>
                      <a:pt x="1489" y="3314"/>
                    </a:lnTo>
                    <a:lnTo>
                      <a:pt x="1201" y="3747"/>
                    </a:lnTo>
                    <a:lnTo>
                      <a:pt x="817" y="4515"/>
                    </a:lnTo>
                    <a:lnTo>
                      <a:pt x="529" y="5331"/>
                    </a:lnTo>
                    <a:lnTo>
                      <a:pt x="288" y="6052"/>
                    </a:lnTo>
                    <a:lnTo>
                      <a:pt x="144" y="6772"/>
                    </a:lnTo>
                    <a:lnTo>
                      <a:pt x="48" y="7396"/>
                    </a:lnTo>
                    <a:lnTo>
                      <a:pt x="0" y="8357"/>
                    </a:lnTo>
                    <a:lnTo>
                      <a:pt x="0" y="8741"/>
                    </a:lnTo>
                    <a:lnTo>
                      <a:pt x="48" y="9654"/>
                    </a:lnTo>
                    <a:lnTo>
                      <a:pt x="192" y="10614"/>
                    </a:lnTo>
                    <a:lnTo>
                      <a:pt x="433" y="11479"/>
                    </a:lnTo>
                    <a:lnTo>
                      <a:pt x="769" y="12343"/>
                    </a:lnTo>
                    <a:lnTo>
                      <a:pt x="1201" y="13159"/>
                    </a:lnTo>
                    <a:lnTo>
                      <a:pt x="1681" y="13928"/>
                    </a:lnTo>
                    <a:lnTo>
                      <a:pt x="2306" y="14600"/>
                    </a:lnTo>
                    <a:lnTo>
                      <a:pt x="2978" y="15225"/>
                    </a:lnTo>
                    <a:lnTo>
                      <a:pt x="3314" y="15513"/>
                    </a:lnTo>
                    <a:lnTo>
                      <a:pt x="3698" y="15753"/>
                    </a:lnTo>
                    <a:lnTo>
                      <a:pt x="4130" y="15993"/>
                    </a:lnTo>
                    <a:lnTo>
                      <a:pt x="4563" y="16185"/>
                    </a:lnTo>
                    <a:lnTo>
                      <a:pt x="4995" y="16377"/>
                    </a:lnTo>
                    <a:lnTo>
                      <a:pt x="5475" y="16521"/>
                    </a:lnTo>
                    <a:lnTo>
                      <a:pt x="5955" y="16665"/>
                    </a:lnTo>
                    <a:lnTo>
                      <a:pt x="6436" y="16761"/>
                    </a:lnTo>
                    <a:lnTo>
                      <a:pt x="6964" y="16809"/>
                    </a:lnTo>
                    <a:lnTo>
                      <a:pt x="7540" y="16857"/>
                    </a:lnTo>
                    <a:lnTo>
                      <a:pt x="8069" y="16857"/>
                    </a:lnTo>
                    <a:lnTo>
                      <a:pt x="8645" y="16809"/>
                    </a:lnTo>
                    <a:lnTo>
                      <a:pt x="9269" y="16761"/>
                    </a:lnTo>
                    <a:lnTo>
                      <a:pt x="9893" y="16665"/>
                    </a:lnTo>
                    <a:lnTo>
                      <a:pt x="10518" y="16521"/>
                    </a:lnTo>
                    <a:lnTo>
                      <a:pt x="11142" y="16329"/>
                    </a:lnTo>
                    <a:lnTo>
                      <a:pt x="11959" y="16089"/>
                    </a:lnTo>
                    <a:lnTo>
                      <a:pt x="12679" y="15753"/>
                    </a:lnTo>
                    <a:lnTo>
                      <a:pt x="13303" y="15369"/>
                    </a:lnTo>
                    <a:lnTo>
                      <a:pt x="13928" y="14888"/>
                    </a:lnTo>
                    <a:lnTo>
                      <a:pt x="14456" y="14408"/>
                    </a:lnTo>
                    <a:lnTo>
                      <a:pt x="14936" y="13880"/>
                    </a:lnTo>
                    <a:lnTo>
                      <a:pt x="15320" y="13255"/>
                    </a:lnTo>
                    <a:lnTo>
                      <a:pt x="15705" y="12679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425" y="10662"/>
                    </a:lnTo>
                    <a:lnTo>
                      <a:pt x="16521" y="9942"/>
                    </a:lnTo>
                    <a:lnTo>
                      <a:pt x="16569" y="9221"/>
                    </a:lnTo>
                    <a:lnTo>
                      <a:pt x="16617" y="8501"/>
                    </a:lnTo>
                    <a:lnTo>
                      <a:pt x="16569" y="7781"/>
                    </a:lnTo>
                    <a:lnTo>
                      <a:pt x="16473" y="7060"/>
                    </a:lnTo>
                    <a:lnTo>
                      <a:pt x="16281" y="6340"/>
                    </a:lnTo>
                    <a:lnTo>
                      <a:pt x="16089" y="5619"/>
                    </a:lnTo>
                    <a:lnTo>
                      <a:pt x="15849" y="4947"/>
                    </a:lnTo>
                    <a:lnTo>
                      <a:pt x="15512" y="4275"/>
                    </a:lnTo>
                    <a:lnTo>
                      <a:pt x="15176" y="3650"/>
                    </a:lnTo>
                    <a:lnTo>
                      <a:pt x="14744" y="3074"/>
                    </a:lnTo>
                    <a:lnTo>
                      <a:pt x="14312" y="2498"/>
                    </a:lnTo>
                    <a:lnTo>
                      <a:pt x="13784" y="2018"/>
                    </a:lnTo>
                    <a:lnTo>
                      <a:pt x="13207" y="1537"/>
                    </a:lnTo>
                    <a:lnTo>
                      <a:pt x="12631" y="1105"/>
                    </a:lnTo>
                    <a:lnTo>
                      <a:pt x="11959" y="769"/>
                    </a:lnTo>
                    <a:lnTo>
                      <a:pt x="11286" y="481"/>
                    </a:lnTo>
                    <a:lnTo>
                      <a:pt x="10518" y="241"/>
                    </a:lnTo>
                    <a:lnTo>
                      <a:pt x="9749" y="97"/>
                    </a:lnTo>
                    <a:lnTo>
                      <a:pt x="89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0" y="8741"/>
                    </a:moveTo>
                    <a:lnTo>
                      <a:pt x="0" y="8741"/>
                    </a:lnTo>
                    <a:lnTo>
                      <a:pt x="0" y="8357"/>
                    </a:lnTo>
                    <a:lnTo>
                      <a:pt x="48" y="7396"/>
                    </a:lnTo>
                    <a:lnTo>
                      <a:pt x="144" y="6772"/>
                    </a:lnTo>
                    <a:lnTo>
                      <a:pt x="288" y="6052"/>
                    </a:lnTo>
                    <a:lnTo>
                      <a:pt x="529" y="5331"/>
                    </a:lnTo>
                    <a:lnTo>
                      <a:pt x="817" y="4515"/>
                    </a:lnTo>
                    <a:lnTo>
                      <a:pt x="1201" y="3747"/>
                    </a:lnTo>
                    <a:lnTo>
                      <a:pt x="1489" y="3314"/>
                    </a:lnTo>
                    <a:lnTo>
                      <a:pt x="1729" y="2930"/>
                    </a:lnTo>
                    <a:lnTo>
                      <a:pt x="2065" y="2594"/>
                    </a:lnTo>
                    <a:lnTo>
                      <a:pt x="2402" y="2210"/>
                    </a:lnTo>
                    <a:lnTo>
                      <a:pt x="2786" y="1874"/>
                    </a:lnTo>
                    <a:lnTo>
                      <a:pt x="3170" y="1537"/>
                    </a:lnTo>
                    <a:lnTo>
                      <a:pt x="3650" y="1249"/>
                    </a:lnTo>
                    <a:lnTo>
                      <a:pt x="4130" y="961"/>
                    </a:lnTo>
                    <a:lnTo>
                      <a:pt x="4659" y="721"/>
                    </a:lnTo>
                    <a:lnTo>
                      <a:pt x="5235" y="481"/>
                    </a:lnTo>
                    <a:lnTo>
                      <a:pt x="5859" y="337"/>
                    </a:lnTo>
                    <a:lnTo>
                      <a:pt x="6532" y="193"/>
                    </a:lnTo>
                    <a:lnTo>
                      <a:pt x="7252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933" y="1"/>
                    </a:lnTo>
                    <a:lnTo>
                      <a:pt x="9749" y="97"/>
                    </a:lnTo>
                    <a:lnTo>
                      <a:pt x="10518" y="241"/>
                    </a:lnTo>
                    <a:lnTo>
                      <a:pt x="11286" y="481"/>
                    </a:lnTo>
                    <a:lnTo>
                      <a:pt x="11959" y="769"/>
                    </a:lnTo>
                    <a:lnTo>
                      <a:pt x="12631" y="1105"/>
                    </a:lnTo>
                    <a:lnTo>
                      <a:pt x="13207" y="1537"/>
                    </a:lnTo>
                    <a:lnTo>
                      <a:pt x="13784" y="2018"/>
                    </a:lnTo>
                    <a:lnTo>
                      <a:pt x="14312" y="2498"/>
                    </a:lnTo>
                    <a:lnTo>
                      <a:pt x="14744" y="3074"/>
                    </a:lnTo>
                    <a:lnTo>
                      <a:pt x="15176" y="3650"/>
                    </a:lnTo>
                    <a:lnTo>
                      <a:pt x="15512" y="4275"/>
                    </a:lnTo>
                    <a:lnTo>
                      <a:pt x="15849" y="4947"/>
                    </a:lnTo>
                    <a:lnTo>
                      <a:pt x="16089" y="5619"/>
                    </a:lnTo>
                    <a:lnTo>
                      <a:pt x="16281" y="6340"/>
                    </a:lnTo>
                    <a:lnTo>
                      <a:pt x="16473" y="7060"/>
                    </a:lnTo>
                    <a:lnTo>
                      <a:pt x="16569" y="7781"/>
                    </a:lnTo>
                    <a:lnTo>
                      <a:pt x="16617" y="8501"/>
                    </a:lnTo>
                    <a:lnTo>
                      <a:pt x="16569" y="9221"/>
                    </a:lnTo>
                    <a:lnTo>
                      <a:pt x="16521" y="9942"/>
                    </a:lnTo>
                    <a:lnTo>
                      <a:pt x="16425" y="10662"/>
                    </a:lnTo>
                    <a:lnTo>
                      <a:pt x="16233" y="11334"/>
                    </a:lnTo>
                    <a:lnTo>
                      <a:pt x="15993" y="12007"/>
                    </a:lnTo>
                    <a:lnTo>
                      <a:pt x="15705" y="12679"/>
                    </a:lnTo>
                    <a:lnTo>
                      <a:pt x="15320" y="13255"/>
                    </a:lnTo>
                    <a:lnTo>
                      <a:pt x="14936" y="13880"/>
                    </a:lnTo>
                    <a:lnTo>
                      <a:pt x="14456" y="14408"/>
                    </a:lnTo>
                    <a:lnTo>
                      <a:pt x="13928" y="14888"/>
                    </a:lnTo>
                    <a:lnTo>
                      <a:pt x="13303" y="15369"/>
                    </a:lnTo>
                    <a:lnTo>
                      <a:pt x="12679" y="15753"/>
                    </a:lnTo>
                    <a:lnTo>
                      <a:pt x="11959" y="1608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0518" y="16521"/>
                    </a:lnTo>
                    <a:lnTo>
                      <a:pt x="9893" y="16665"/>
                    </a:lnTo>
                    <a:lnTo>
                      <a:pt x="9269" y="16761"/>
                    </a:lnTo>
                    <a:lnTo>
                      <a:pt x="8645" y="16809"/>
                    </a:lnTo>
                    <a:lnTo>
                      <a:pt x="8069" y="16857"/>
                    </a:lnTo>
                    <a:lnTo>
                      <a:pt x="7540" y="16857"/>
                    </a:lnTo>
                    <a:lnTo>
                      <a:pt x="6964" y="16809"/>
                    </a:lnTo>
                    <a:lnTo>
                      <a:pt x="6436" y="16761"/>
                    </a:lnTo>
                    <a:lnTo>
                      <a:pt x="5955" y="16665"/>
                    </a:lnTo>
                    <a:lnTo>
                      <a:pt x="5475" y="16521"/>
                    </a:lnTo>
                    <a:lnTo>
                      <a:pt x="4995" y="16377"/>
                    </a:lnTo>
                    <a:lnTo>
                      <a:pt x="4563" y="16185"/>
                    </a:lnTo>
                    <a:lnTo>
                      <a:pt x="4130" y="15993"/>
                    </a:lnTo>
                    <a:lnTo>
                      <a:pt x="3698" y="15753"/>
                    </a:lnTo>
                    <a:lnTo>
                      <a:pt x="3314" y="15513"/>
                    </a:lnTo>
                    <a:lnTo>
                      <a:pt x="2978" y="15225"/>
                    </a:lnTo>
                    <a:lnTo>
                      <a:pt x="2306" y="14600"/>
                    </a:lnTo>
                    <a:lnTo>
                      <a:pt x="1681" y="13928"/>
                    </a:lnTo>
                    <a:lnTo>
                      <a:pt x="1201" y="13159"/>
                    </a:lnTo>
                    <a:lnTo>
                      <a:pt x="769" y="12343"/>
                    </a:lnTo>
                    <a:lnTo>
                      <a:pt x="433" y="11479"/>
                    </a:lnTo>
                    <a:lnTo>
                      <a:pt x="192" y="10614"/>
                    </a:lnTo>
                    <a:lnTo>
                      <a:pt x="48" y="9654"/>
                    </a:lnTo>
                    <a:lnTo>
                      <a:pt x="0" y="87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45"/>
              <p:cNvSpPr/>
              <p:nvPr/>
            </p:nvSpPr>
            <p:spPr>
              <a:xfrm>
                <a:off x="6966450" y="1476750"/>
                <a:ext cx="28337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1335" h="16858" extrusionOk="0">
                    <a:moveTo>
                      <a:pt x="7876" y="16857"/>
                    </a:move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close/>
                    <a:moveTo>
                      <a:pt x="11142" y="16329"/>
                    </a:moveTo>
                    <a:lnTo>
                      <a:pt x="11142" y="16329"/>
                    </a:lnTo>
                    <a:lnTo>
                      <a:pt x="10278" y="16569"/>
                    </a:lnTo>
                    <a:lnTo>
                      <a:pt x="9461" y="16713"/>
                    </a:lnTo>
                    <a:lnTo>
                      <a:pt x="8645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close/>
                    <a:moveTo>
                      <a:pt x="11286" y="16329"/>
                    </a:moveTo>
                    <a:lnTo>
                      <a:pt x="11286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close/>
                    <a:moveTo>
                      <a:pt x="11334" y="16281"/>
                    </a:move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45"/>
              <p:cNvSpPr/>
              <p:nvPr/>
            </p:nvSpPr>
            <p:spPr>
              <a:xfrm>
                <a:off x="7163350" y="18981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45"/>
              <p:cNvSpPr/>
              <p:nvPr/>
            </p:nvSpPr>
            <p:spPr>
              <a:xfrm>
                <a:off x="7163350" y="1884975"/>
                <a:ext cx="81675" cy="1322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529" fill="none" extrusionOk="0">
                    <a:moveTo>
                      <a:pt x="3266" y="0"/>
                    </a:moveTo>
                    <a:lnTo>
                      <a:pt x="3266" y="0"/>
                    </a:lnTo>
                    <a:lnTo>
                      <a:pt x="2402" y="240"/>
                    </a:lnTo>
                    <a:lnTo>
                      <a:pt x="1585" y="384"/>
                    </a:lnTo>
                    <a:lnTo>
                      <a:pt x="769" y="480"/>
                    </a:lnTo>
                    <a:lnTo>
                      <a:pt x="0" y="528"/>
                    </a:lnTo>
                    <a:lnTo>
                      <a:pt x="0" y="528"/>
                    </a:lnTo>
                    <a:lnTo>
                      <a:pt x="769" y="480"/>
                    </a:lnTo>
                    <a:lnTo>
                      <a:pt x="1585" y="384"/>
                    </a:lnTo>
                    <a:lnTo>
                      <a:pt x="2402" y="240"/>
                    </a:lnTo>
                    <a:lnTo>
                      <a:pt x="326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45"/>
              <p:cNvSpPr/>
              <p:nvPr/>
            </p:nvSpPr>
            <p:spPr>
              <a:xfrm>
                <a:off x="7245000" y="1884975"/>
                <a:ext cx="36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" fill="none" extrusionOk="0">
                    <a:moveTo>
                      <a:pt x="144" y="0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45"/>
              <p:cNvSpPr/>
              <p:nvPr/>
            </p:nvSpPr>
            <p:spPr>
              <a:xfrm>
                <a:off x="7249800" y="18837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45"/>
              <p:cNvSpPr/>
              <p:nvPr/>
            </p:nvSpPr>
            <p:spPr>
              <a:xfrm>
                <a:off x="6966450" y="1476750"/>
                <a:ext cx="212525" cy="212525"/>
              </a:xfrm>
              <a:custGeom>
                <a:avLst/>
                <a:gdLst/>
                <a:ahLst/>
                <a:cxnLst/>
                <a:rect l="l" t="t" r="r" b="b"/>
                <a:pathLst>
                  <a:path w="8501" h="8501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45"/>
              <p:cNvSpPr/>
              <p:nvPr/>
            </p:nvSpPr>
            <p:spPr>
              <a:xfrm>
                <a:off x="7178950" y="1476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9797" y="865"/>
                    </a:moveTo>
                    <a:lnTo>
                      <a:pt x="10278" y="961"/>
                    </a:lnTo>
                    <a:lnTo>
                      <a:pt x="10758" y="1057"/>
                    </a:lnTo>
                    <a:lnTo>
                      <a:pt x="11238" y="1249"/>
                    </a:lnTo>
                    <a:lnTo>
                      <a:pt x="11670" y="1441"/>
                    </a:lnTo>
                    <a:lnTo>
                      <a:pt x="12055" y="1681"/>
                    </a:lnTo>
                    <a:lnTo>
                      <a:pt x="12439" y="1970"/>
                    </a:lnTo>
                    <a:lnTo>
                      <a:pt x="12775" y="2258"/>
                    </a:lnTo>
                    <a:lnTo>
                      <a:pt x="13111" y="2594"/>
                    </a:lnTo>
                    <a:lnTo>
                      <a:pt x="13351" y="2978"/>
                    </a:lnTo>
                    <a:lnTo>
                      <a:pt x="13639" y="3362"/>
                    </a:lnTo>
                    <a:lnTo>
                      <a:pt x="13832" y="3747"/>
                    </a:lnTo>
                    <a:lnTo>
                      <a:pt x="14024" y="4179"/>
                    </a:lnTo>
                    <a:lnTo>
                      <a:pt x="14168" y="4611"/>
                    </a:lnTo>
                    <a:lnTo>
                      <a:pt x="14312" y="5091"/>
                    </a:lnTo>
                    <a:lnTo>
                      <a:pt x="14408" y="5523"/>
                    </a:lnTo>
                    <a:lnTo>
                      <a:pt x="14456" y="6004"/>
                    </a:lnTo>
                    <a:lnTo>
                      <a:pt x="14456" y="6436"/>
                    </a:lnTo>
                    <a:lnTo>
                      <a:pt x="14456" y="6916"/>
                    </a:lnTo>
                    <a:lnTo>
                      <a:pt x="14408" y="7348"/>
                    </a:lnTo>
                    <a:lnTo>
                      <a:pt x="14312" y="7829"/>
                    </a:lnTo>
                    <a:lnTo>
                      <a:pt x="14216" y="8261"/>
                    </a:lnTo>
                    <a:lnTo>
                      <a:pt x="14024" y="8693"/>
                    </a:lnTo>
                    <a:lnTo>
                      <a:pt x="13880" y="9077"/>
                    </a:lnTo>
                    <a:lnTo>
                      <a:pt x="13639" y="9462"/>
                    </a:lnTo>
                    <a:lnTo>
                      <a:pt x="13351" y="9846"/>
                    </a:lnTo>
                    <a:lnTo>
                      <a:pt x="13063" y="10182"/>
                    </a:lnTo>
                    <a:lnTo>
                      <a:pt x="12727" y="10518"/>
                    </a:lnTo>
                    <a:lnTo>
                      <a:pt x="12343" y="10758"/>
                    </a:lnTo>
                    <a:lnTo>
                      <a:pt x="11911" y="11046"/>
                    </a:lnTo>
                    <a:lnTo>
                      <a:pt x="11478" y="11238"/>
                    </a:lnTo>
                    <a:lnTo>
                      <a:pt x="10950" y="11431"/>
                    </a:lnTo>
                    <a:lnTo>
                      <a:pt x="10374" y="11575"/>
                    </a:lnTo>
                    <a:lnTo>
                      <a:pt x="9845" y="11671"/>
                    </a:lnTo>
                    <a:lnTo>
                      <a:pt x="9317" y="11719"/>
                    </a:lnTo>
                    <a:lnTo>
                      <a:pt x="8261" y="11719"/>
                    </a:lnTo>
                    <a:lnTo>
                      <a:pt x="7684" y="11623"/>
                    </a:lnTo>
                    <a:lnTo>
                      <a:pt x="7156" y="11479"/>
                    </a:lnTo>
                    <a:lnTo>
                      <a:pt x="6676" y="11286"/>
                    </a:lnTo>
                    <a:lnTo>
                      <a:pt x="6244" y="11094"/>
                    </a:lnTo>
                    <a:lnTo>
                      <a:pt x="5811" y="10806"/>
                    </a:lnTo>
                    <a:lnTo>
                      <a:pt x="5427" y="10470"/>
                    </a:lnTo>
                    <a:lnTo>
                      <a:pt x="5091" y="10134"/>
                    </a:lnTo>
                    <a:lnTo>
                      <a:pt x="4803" y="9750"/>
                    </a:lnTo>
                    <a:lnTo>
                      <a:pt x="4515" y="9365"/>
                    </a:lnTo>
                    <a:lnTo>
                      <a:pt x="4275" y="8933"/>
                    </a:lnTo>
                    <a:lnTo>
                      <a:pt x="4082" y="8453"/>
                    </a:lnTo>
                    <a:lnTo>
                      <a:pt x="3938" y="7973"/>
                    </a:lnTo>
                    <a:lnTo>
                      <a:pt x="3842" y="7492"/>
                    </a:lnTo>
                    <a:lnTo>
                      <a:pt x="3746" y="7012"/>
                    </a:lnTo>
                    <a:lnTo>
                      <a:pt x="3746" y="6484"/>
                    </a:lnTo>
                    <a:lnTo>
                      <a:pt x="3746" y="6244"/>
                    </a:lnTo>
                    <a:lnTo>
                      <a:pt x="3794" y="5619"/>
                    </a:lnTo>
                    <a:lnTo>
                      <a:pt x="3842" y="5235"/>
                    </a:lnTo>
                    <a:lnTo>
                      <a:pt x="3938" y="4755"/>
                    </a:lnTo>
                    <a:lnTo>
                      <a:pt x="4082" y="4275"/>
                    </a:lnTo>
                    <a:lnTo>
                      <a:pt x="4275" y="3795"/>
                    </a:lnTo>
                    <a:lnTo>
                      <a:pt x="4515" y="3266"/>
                    </a:lnTo>
                    <a:lnTo>
                      <a:pt x="4851" y="2738"/>
                    </a:lnTo>
                    <a:lnTo>
                      <a:pt x="5283" y="2306"/>
                    </a:lnTo>
                    <a:lnTo>
                      <a:pt x="5811" y="1874"/>
                    </a:lnTo>
                    <a:lnTo>
                      <a:pt x="6436" y="1489"/>
                    </a:lnTo>
                    <a:lnTo>
                      <a:pt x="6772" y="1297"/>
                    </a:lnTo>
                    <a:lnTo>
                      <a:pt x="7156" y="1153"/>
                    </a:lnTo>
                    <a:lnTo>
                      <a:pt x="7540" y="1057"/>
                    </a:lnTo>
                    <a:lnTo>
                      <a:pt x="7972" y="961"/>
                    </a:lnTo>
                    <a:lnTo>
                      <a:pt x="8453" y="913"/>
                    </a:lnTo>
                    <a:lnTo>
                      <a:pt x="8933" y="865"/>
                    </a:lnTo>
                    <a:close/>
                    <a:moveTo>
                      <a:pt x="8021" y="1"/>
                    </a:move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45"/>
              <p:cNvSpPr/>
              <p:nvPr/>
            </p:nvSpPr>
            <p:spPr>
              <a:xfrm>
                <a:off x="7060100" y="1498350"/>
                <a:ext cx="267750" cy="271375"/>
              </a:xfrm>
              <a:custGeom>
                <a:avLst/>
                <a:gdLst/>
                <a:ahLst/>
                <a:cxnLst/>
                <a:rect l="l" t="t" r="r" b="b"/>
                <a:pathLst>
                  <a:path w="10710" h="10855" fill="none" extrusionOk="0">
                    <a:moveTo>
                      <a:pt x="5091" y="10855"/>
                    </a:moveTo>
                    <a:lnTo>
                      <a:pt x="5091" y="10855"/>
                    </a:lnTo>
                    <a:lnTo>
                      <a:pt x="4515" y="10855"/>
                    </a:lnTo>
                    <a:lnTo>
                      <a:pt x="3938" y="10759"/>
                    </a:lnTo>
                    <a:lnTo>
                      <a:pt x="3410" y="10615"/>
                    </a:lnTo>
                    <a:lnTo>
                      <a:pt x="2930" y="10422"/>
                    </a:lnTo>
                    <a:lnTo>
                      <a:pt x="2498" y="10230"/>
                    </a:lnTo>
                    <a:lnTo>
                      <a:pt x="2065" y="9942"/>
                    </a:lnTo>
                    <a:lnTo>
                      <a:pt x="1681" y="9606"/>
                    </a:lnTo>
                    <a:lnTo>
                      <a:pt x="1345" y="9270"/>
                    </a:lnTo>
                    <a:lnTo>
                      <a:pt x="1057" y="8886"/>
                    </a:lnTo>
                    <a:lnTo>
                      <a:pt x="769" y="8501"/>
                    </a:lnTo>
                    <a:lnTo>
                      <a:pt x="529" y="8069"/>
                    </a:lnTo>
                    <a:lnTo>
                      <a:pt x="336" y="7589"/>
                    </a:lnTo>
                    <a:lnTo>
                      <a:pt x="192" y="7109"/>
                    </a:lnTo>
                    <a:lnTo>
                      <a:pt x="96" y="6628"/>
                    </a:lnTo>
                    <a:lnTo>
                      <a:pt x="0" y="6148"/>
                    </a:lnTo>
                    <a:lnTo>
                      <a:pt x="0" y="5620"/>
                    </a:lnTo>
                    <a:lnTo>
                      <a:pt x="0" y="5620"/>
                    </a:lnTo>
                    <a:lnTo>
                      <a:pt x="0" y="5380"/>
                    </a:lnTo>
                    <a:lnTo>
                      <a:pt x="48" y="4755"/>
                    </a:lnTo>
                    <a:lnTo>
                      <a:pt x="96" y="4371"/>
                    </a:lnTo>
                    <a:lnTo>
                      <a:pt x="192" y="3891"/>
                    </a:lnTo>
                    <a:lnTo>
                      <a:pt x="336" y="3411"/>
                    </a:lnTo>
                    <a:lnTo>
                      <a:pt x="529" y="2931"/>
                    </a:lnTo>
                    <a:lnTo>
                      <a:pt x="769" y="2402"/>
                    </a:lnTo>
                    <a:lnTo>
                      <a:pt x="1105" y="1874"/>
                    </a:lnTo>
                    <a:lnTo>
                      <a:pt x="1537" y="1442"/>
                    </a:lnTo>
                    <a:lnTo>
                      <a:pt x="2065" y="1010"/>
                    </a:lnTo>
                    <a:lnTo>
                      <a:pt x="2690" y="625"/>
                    </a:lnTo>
                    <a:lnTo>
                      <a:pt x="3026" y="433"/>
                    </a:lnTo>
                    <a:lnTo>
                      <a:pt x="3410" y="289"/>
                    </a:lnTo>
                    <a:lnTo>
                      <a:pt x="3794" y="193"/>
                    </a:lnTo>
                    <a:lnTo>
                      <a:pt x="4226" y="97"/>
                    </a:lnTo>
                    <a:lnTo>
                      <a:pt x="4707" y="49"/>
                    </a:lnTo>
                    <a:lnTo>
                      <a:pt x="5187" y="1"/>
                    </a:lnTo>
                    <a:lnTo>
                      <a:pt x="5187" y="1"/>
                    </a:lnTo>
                    <a:lnTo>
                      <a:pt x="5475" y="1"/>
                    </a:lnTo>
                    <a:lnTo>
                      <a:pt x="5475" y="1"/>
                    </a:lnTo>
                    <a:lnTo>
                      <a:pt x="6051" y="1"/>
                    </a:lnTo>
                    <a:lnTo>
                      <a:pt x="6532" y="97"/>
                    </a:lnTo>
                    <a:lnTo>
                      <a:pt x="7012" y="193"/>
                    </a:lnTo>
                    <a:lnTo>
                      <a:pt x="7492" y="385"/>
                    </a:lnTo>
                    <a:lnTo>
                      <a:pt x="7924" y="577"/>
                    </a:lnTo>
                    <a:lnTo>
                      <a:pt x="8309" y="817"/>
                    </a:lnTo>
                    <a:lnTo>
                      <a:pt x="8693" y="1106"/>
                    </a:lnTo>
                    <a:lnTo>
                      <a:pt x="9029" y="1394"/>
                    </a:lnTo>
                    <a:lnTo>
                      <a:pt x="9365" y="1730"/>
                    </a:lnTo>
                    <a:lnTo>
                      <a:pt x="9605" y="2114"/>
                    </a:lnTo>
                    <a:lnTo>
                      <a:pt x="9893" y="2498"/>
                    </a:lnTo>
                    <a:lnTo>
                      <a:pt x="10086" y="2883"/>
                    </a:lnTo>
                    <a:lnTo>
                      <a:pt x="10278" y="3315"/>
                    </a:lnTo>
                    <a:lnTo>
                      <a:pt x="10422" y="3747"/>
                    </a:lnTo>
                    <a:lnTo>
                      <a:pt x="10566" y="4227"/>
                    </a:lnTo>
                    <a:lnTo>
                      <a:pt x="10662" y="4659"/>
                    </a:lnTo>
                    <a:lnTo>
                      <a:pt x="10710" y="5140"/>
                    </a:lnTo>
                    <a:lnTo>
                      <a:pt x="10710" y="5572"/>
                    </a:lnTo>
                    <a:lnTo>
                      <a:pt x="10710" y="6052"/>
                    </a:lnTo>
                    <a:lnTo>
                      <a:pt x="10662" y="6484"/>
                    </a:lnTo>
                    <a:lnTo>
                      <a:pt x="10566" y="6965"/>
                    </a:lnTo>
                    <a:lnTo>
                      <a:pt x="10470" y="7397"/>
                    </a:lnTo>
                    <a:lnTo>
                      <a:pt x="10278" y="7829"/>
                    </a:lnTo>
                    <a:lnTo>
                      <a:pt x="10134" y="8213"/>
                    </a:lnTo>
                    <a:lnTo>
                      <a:pt x="9893" y="8598"/>
                    </a:lnTo>
                    <a:lnTo>
                      <a:pt x="9605" y="8982"/>
                    </a:lnTo>
                    <a:lnTo>
                      <a:pt x="9317" y="9318"/>
                    </a:lnTo>
                    <a:lnTo>
                      <a:pt x="8981" y="9654"/>
                    </a:lnTo>
                    <a:lnTo>
                      <a:pt x="8597" y="9894"/>
                    </a:lnTo>
                    <a:lnTo>
                      <a:pt x="8165" y="10182"/>
                    </a:lnTo>
                    <a:lnTo>
                      <a:pt x="7732" y="10374"/>
                    </a:lnTo>
                    <a:lnTo>
                      <a:pt x="7204" y="10567"/>
                    </a:lnTo>
                    <a:lnTo>
                      <a:pt x="7204" y="10567"/>
                    </a:lnTo>
                    <a:lnTo>
                      <a:pt x="6628" y="10711"/>
                    </a:lnTo>
                    <a:lnTo>
                      <a:pt x="6099" y="10807"/>
                    </a:lnTo>
                    <a:lnTo>
                      <a:pt x="5571" y="10855"/>
                    </a:lnTo>
                    <a:lnTo>
                      <a:pt x="5091" y="108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45"/>
              <p:cNvSpPr/>
              <p:nvPr/>
            </p:nvSpPr>
            <p:spPr>
              <a:xfrm>
                <a:off x="7263000" y="1541575"/>
                <a:ext cx="78075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818" extrusionOk="0">
                    <a:moveTo>
                      <a:pt x="721" y="1"/>
                    </a:moveTo>
                    <a:lnTo>
                      <a:pt x="1" y="289"/>
                    </a:lnTo>
                    <a:lnTo>
                      <a:pt x="961" y="337"/>
                    </a:lnTo>
                    <a:lnTo>
                      <a:pt x="1777" y="481"/>
                    </a:lnTo>
                    <a:lnTo>
                      <a:pt x="2546" y="625"/>
                    </a:lnTo>
                    <a:lnTo>
                      <a:pt x="3122" y="817"/>
                    </a:lnTo>
                    <a:lnTo>
                      <a:pt x="2882" y="481"/>
                    </a:lnTo>
                    <a:lnTo>
                      <a:pt x="2114" y="241"/>
                    </a:lnTo>
                    <a:lnTo>
                      <a:pt x="1393" y="14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45"/>
              <p:cNvSpPr/>
              <p:nvPr/>
            </p:nvSpPr>
            <p:spPr>
              <a:xfrm>
                <a:off x="7195775" y="1643650"/>
                <a:ext cx="150100" cy="151300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6052" extrusionOk="0">
                    <a:moveTo>
                      <a:pt x="2738" y="0"/>
                    </a:moveTo>
                    <a:lnTo>
                      <a:pt x="2545" y="96"/>
                    </a:lnTo>
                    <a:lnTo>
                      <a:pt x="2209" y="336"/>
                    </a:lnTo>
                    <a:lnTo>
                      <a:pt x="1297" y="1153"/>
                    </a:lnTo>
                    <a:lnTo>
                      <a:pt x="432" y="1969"/>
                    </a:lnTo>
                    <a:lnTo>
                      <a:pt x="96" y="2305"/>
                    </a:lnTo>
                    <a:lnTo>
                      <a:pt x="0" y="2497"/>
                    </a:lnTo>
                    <a:lnTo>
                      <a:pt x="0" y="2689"/>
                    </a:lnTo>
                    <a:lnTo>
                      <a:pt x="144" y="3170"/>
                    </a:lnTo>
                    <a:lnTo>
                      <a:pt x="528" y="4370"/>
                    </a:lnTo>
                    <a:lnTo>
                      <a:pt x="1153" y="6051"/>
                    </a:lnTo>
                    <a:lnTo>
                      <a:pt x="4034" y="6051"/>
                    </a:lnTo>
                    <a:lnTo>
                      <a:pt x="4466" y="6003"/>
                    </a:lnTo>
                    <a:lnTo>
                      <a:pt x="4755" y="6003"/>
                    </a:lnTo>
                    <a:lnTo>
                      <a:pt x="4851" y="5907"/>
                    </a:lnTo>
                    <a:lnTo>
                      <a:pt x="4947" y="5811"/>
                    </a:lnTo>
                    <a:lnTo>
                      <a:pt x="5139" y="5379"/>
                    </a:lnTo>
                    <a:lnTo>
                      <a:pt x="5379" y="4803"/>
                    </a:lnTo>
                    <a:lnTo>
                      <a:pt x="5571" y="4178"/>
                    </a:lnTo>
                    <a:lnTo>
                      <a:pt x="5763" y="3506"/>
                    </a:lnTo>
                    <a:lnTo>
                      <a:pt x="5907" y="2834"/>
                    </a:lnTo>
                    <a:lnTo>
                      <a:pt x="6003" y="2353"/>
                    </a:lnTo>
                    <a:lnTo>
                      <a:pt x="6003" y="2161"/>
                    </a:lnTo>
                    <a:lnTo>
                      <a:pt x="5955" y="2017"/>
                    </a:lnTo>
                    <a:lnTo>
                      <a:pt x="5907" y="1873"/>
                    </a:lnTo>
                    <a:lnTo>
                      <a:pt x="5763" y="1777"/>
                    </a:lnTo>
                    <a:lnTo>
                      <a:pt x="5427" y="1441"/>
                    </a:lnTo>
                    <a:lnTo>
                      <a:pt x="4899" y="1105"/>
                    </a:lnTo>
                    <a:lnTo>
                      <a:pt x="4370" y="816"/>
                    </a:lnTo>
                    <a:lnTo>
                      <a:pt x="3314" y="240"/>
                    </a:lnTo>
                    <a:lnTo>
                      <a:pt x="2930" y="48"/>
                    </a:lnTo>
                    <a:lnTo>
                      <a:pt x="27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45"/>
              <p:cNvSpPr/>
              <p:nvPr/>
            </p:nvSpPr>
            <p:spPr>
              <a:xfrm>
                <a:off x="6995250" y="1594425"/>
                <a:ext cx="129700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5956" extrusionOk="0">
                    <a:moveTo>
                      <a:pt x="4419" y="0"/>
                    </a:moveTo>
                    <a:lnTo>
                      <a:pt x="3843" y="48"/>
                    </a:lnTo>
                    <a:lnTo>
                      <a:pt x="2690" y="192"/>
                    </a:lnTo>
                    <a:lnTo>
                      <a:pt x="1538" y="384"/>
                    </a:lnTo>
                    <a:lnTo>
                      <a:pt x="1154" y="480"/>
                    </a:lnTo>
                    <a:lnTo>
                      <a:pt x="961" y="528"/>
                    </a:lnTo>
                    <a:lnTo>
                      <a:pt x="865" y="768"/>
                    </a:lnTo>
                    <a:lnTo>
                      <a:pt x="721" y="1249"/>
                    </a:lnTo>
                    <a:lnTo>
                      <a:pt x="385" y="2641"/>
                    </a:lnTo>
                    <a:lnTo>
                      <a:pt x="1" y="4610"/>
                    </a:lnTo>
                    <a:lnTo>
                      <a:pt x="1154" y="5331"/>
                    </a:lnTo>
                    <a:lnTo>
                      <a:pt x="1970" y="5763"/>
                    </a:lnTo>
                    <a:lnTo>
                      <a:pt x="2306" y="5907"/>
                    </a:lnTo>
                    <a:lnTo>
                      <a:pt x="2498" y="5955"/>
                    </a:lnTo>
                    <a:lnTo>
                      <a:pt x="2690" y="5859"/>
                    </a:lnTo>
                    <a:lnTo>
                      <a:pt x="3026" y="5619"/>
                    </a:lnTo>
                    <a:lnTo>
                      <a:pt x="3939" y="4947"/>
                    </a:lnTo>
                    <a:lnTo>
                      <a:pt x="4803" y="4274"/>
                    </a:lnTo>
                    <a:lnTo>
                      <a:pt x="5092" y="4034"/>
                    </a:lnTo>
                    <a:lnTo>
                      <a:pt x="5188" y="3842"/>
                    </a:lnTo>
                    <a:lnTo>
                      <a:pt x="5092" y="3170"/>
                    </a:lnTo>
                    <a:lnTo>
                      <a:pt x="4899" y="1873"/>
                    </a:lnTo>
                    <a:lnTo>
                      <a:pt x="4659" y="624"/>
                    </a:lnTo>
                    <a:lnTo>
                      <a:pt x="4515" y="192"/>
                    </a:lnTo>
                    <a:lnTo>
                      <a:pt x="4467" y="48"/>
                    </a:lnTo>
                    <a:lnTo>
                      <a:pt x="441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45"/>
              <p:cNvSpPr/>
              <p:nvPr/>
            </p:nvSpPr>
            <p:spPr>
              <a:xfrm>
                <a:off x="7142925" y="1480350"/>
                <a:ext cx="159725" cy="99675"/>
              </a:xfrm>
              <a:custGeom>
                <a:avLst/>
                <a:gdLst/>
                <a:ahLst/>
                <a:cxnLst/>
                <a:rect l="l" t="t" r="r" b="b"/>
                <a:pathLst>
                  <a:path w="6389" h="3987" extrusionOk="0">
                    <a:moveTo>
                      <a:pt x="2402" y="1"/>
                    </a:moveTo>
                    <a:lnTo>
                      <a:pt x="1970" y="193"/>
                    </a:lnTo>
                    <a:lnTo>
                      <a:pt x="1154" y="625"/>
                    </a:lnTo>
                    <a:lnTo>
                      <a:pt x="337" y="1057"/>
                    </a:lnTo>
                    <a:lnTo>
                      <a:pt x="97" y="1249"/>
                    </a:lnTo>
                    <a:lnTo>
                      <a:pt x="1" y="1345"/>
                    </a:lnTo>
                    <a:lnTo>
                      <a:pt x="241" y="2306"/>
                    </a:lnTo>
                    <a:lnTo>
                      <a:pt x="433" y="3122"/>
                    </a:lnTo>
                    <a:lnTo>
                      <a:pt x="2450" y="3554"/>
                    </a:lnTo>
                    <a:lnTo>
                      <a:pt x="4563" y="3987"/>
                    </a:lnTo>
                    <a:lnTo>
                      <a:pt x="4900" y="3843"/>
                    </a:lnTo>
                    <a:lnTo>
                      <a:pt x="5524" y="3458"/>
                    </a:lnTo>
                    <a:lnTo>
                      <a:pt x="6100" y="3026"/>
                    </a:lnTo>
                    <a:lnTo>
                      <a:pt x="6292" y="2882"/>
                    </a:lnTo>
                    <a:lnTo>
                      <a:pt x="6388" y="2786"/>
                    </a:lnTo>
                    <a:lnTo>
                      <a:pt x="6340" y="2642"/>
                    </a:lnTo>
                    <a:lnTo>
                      <a:pt x="6196" y="2402"/>
                    </a:lnTo>
                    <a:lnTo>
                      <a:pt x="5764" y="1730"/>
                    </a:lnTo>
                    <a:lnTo>
                      <a:pt x="5140" y="817"/>
                    </a:lnTo>
                    <a:lnTo>
                      <a:pt x="3603" y="289"/>
                    </a:lnTo>
                    <a:lnTo>
                      <a:pt x="2834" y="97"/>
                    </a:lnTo>
                    <a:lnTo>
                      <a:pt x="24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45"/>
              <p:cNvSpPr/>
              <p:nvPr/>
            </p:nvSpPr>
            <p:spPr>
              <a:xfrm>
                <a:off x="7051700" y="1790125"/>
                <a:ext cx="124875" cy="100875"/>
              </a:xfrm>
              <a:custGeom>
                <a:avLst/>
                <a:gdLst/>
                <a:ahLst/>
                <a:cxnLst/>
                <a:rect l="l" t="t" r="r" b="b"/>
                <a:pathLst>
                  <a:path w="4995" h="4035" extrusionOk="0">
                    <a:moveTo>
                      <a:pt x="672" y="0"/>
                    </a:moveTo>
                    <a:lnTo>
                      <a:pt x="336" y="624"/>
                    </a:lnTo>
                    <a:lnTo>
                      <a:pt x="96" y="1153"/>
                    </a:lnTo>
                    <a:lnTo>
                      <a:pt x="0" y="1489"/>
                    </a:lnTo>
                    <a:lnTo>
                      <a:pt x="0" y="1633"/>
                    </a:lnTo>
                    <a:lnTo>
                      <a:pt x="48" y="1825"/>
                    </a:lnTo>
                    <a:lnTo>
                      <a:pt x="288" y="2401"/>
                    </a:lnTo>
                    <a:lnTo>
                      <a:pt x="576" y="3122"/>
                    </a:lnTo>
                    <a:lnTo>
                      <a:pt x="768" y="3218"/>
                    </a:lnTo>
                    <a:lnTo>
                      <a:pt x="1105" y="3362"/>
                    </a:lnTo>
                    <a:lnTo>
                      <a:pt x="1921" y="3650"/>
                    </a:lnTo>
                    <a:lnTo>
                      <a:pt x="3122" y="4034"/>
                    </a:lnTo>
                    <a:lnTo>
                      <a:pt x="3410" y="4034"/>
                    </a:lnTo>
                    <a:lnTo>
                      <a:pt x="4082" y="3890"/>
                    </a:lnTo>
                    <a:lnTo>
                      <a:pt x="4707" y="3698"/>
                    </a:lnTo>
                    <a:lnTo>
                      <a:pt x="4899" y="3602"/>
                    </a:lnTo>
                    <a:lnTo>
                      <a:pt x="4947" y="3554"/>
                    </a:lnTo>
                    <a:lnTo>
                      <a:pt x="4995" y="3506"/>
                    </a:lnTo>
                    <a:lnTo>
                      <a:pt x="4947" y="2497"/>
                    </a:lnTo>
                    <a:lnTo>
                      <a:pt x="4947" y="1873"/>
                    </a:lnTo>
                    <a:lnTo>
                      <a:pt x="4899" y="1537"/>
                    </a:lnTo>
                    <a:lnTo>
                      <a:pt x="4707" y="1393"/>
                    </a:lnTo>
                    <a:lnTo>
                      <a:pt x="4226" y="1201"/>
                    </a:lnTo>
                    <a:lnTo>
                      <a:pt x="2786" y="672"/>
                    </a:lnTo>
                    <a:lnTo>
                      <a:pt x="6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45"/>
              <p:cNvSpPr/>
              <p:nvPr/>
            </p:nvSpPr>
            <p:spPr>
              <a:xfrm>
                <a:off x="7012075" y="1497150"/>
                <a:ext cx="153700" cy="145325"/>
              </a:xfrm>
              <a:custGeom>
                <a:avLst/>
                <a:gdLst/>
                <a:ahLst/>
                <a:cxnLst/>
                <a:rect l="l" t="t" r="r" b="b"/>
                <a:pathLst>
                  <a:path w="6148" h="5813" extrusionOk="0">
                    <a:moveTo>
                      <a:pt x="2594" y="1"/>
                    </a:moveTo>
                    <a:lnTo>
                      <a:pt x="2065" y="289"/>
                    </a:lnTo>
                    <a:lnTo>
                      <a:pt x="2882" y="289"/>
                    </a:lnTo>
                    <a:lnTo>
                      <a:pt x="3890" y="385"/>
                    </a:lnTo>
                    <a:lnTo>
                      <a:pt x="4947" y="529"/>
                    </a:lnTo>
                    <a:lnTo>
                      <a:pt x="5907" y="673"/>
                    </a:lnTo>
                    <a:lnTo>
                      <a:pt x="5763" y="2210"/>
                    </a:lnTo>
                    <a:lnTo>
                      <a:pt x="1777" y="5476"/>
                    </a:lnTo>
                    <a:lnTo>
                      <a:pt x="432" y="4371"/>
                    </a:lnTo>
                    <a:lnTo>
                      <a:pt x="240" y="1730"/>
                    </a:lnTo>
                    <a:lnTo>
                      <a:pt x="0" y="2018"/>
                    </a:lnTo>
                    <a:lnTo>
                      <a:pt x="192" y="4900"/>
                    </a:lnTo>
                    <a:lnTo>
                      <a:pt x="1777" y="5812"/>
                    </a:lnTo>
                    <a:lnTo>
                      <a:pt x="6003" y="2354"/>
                    </a:lnTo>
                    <a:lnTo>
                      <a:pt x="6147" y="481"/>
                    </a:lnTo>
                    <a:lnTo>
                      <a:pt x="6051" y="481"/>
                    </a:lnTo>
                    <a:lnTo>
                      <a:pt x="4611" y="193"/>
                    </a:lnTo>
                    <a:lnTo>
                      <a:pt x="3554" y="49"/>
                    </a:lnTo>
                    <a:lnTo>
                      <a:pt x="30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45"/>
              <p:cNvSpPr/>
              <p:nvPr/>
            </p:nvSpPr>
            <p:spPr>
              <a:xfrm>
                <a:off x="7052900" y="1566800"/>
                <a:ext cx="325375" cy="286975"/>
              </a:xfrm>
              <a:custGeom>
                <a:avLst/>
                <a:gdLst/>
                <a:ahLst/>
                <a:cxnLst/>
                <a:rect l="l" t="t" r="r" b="b"/>
                <a:pathLst>
                  <a:path w="13015" h="11479" extrusionOk="0">
                    <a:moveTo>
                      <a:pt x="7924" y="0"/>
                    </a:moveTo>
                    <a:lnTo>
                      <a:pt x="8405" y="3650"/>
                    </a:lnTo>
                    <a:lnTo>
                      <a:pt x="7012" y="5763"/>
                    </a:lnTo>
                    <a:lnTo>
                      <a:pt x="2690" y="4755"/>
                    </a:lnTo>
                    <a:lnTo>
                      <a:pt x="0" y="6244"/>
                    </a:lnTo>
                    <a:lnTo>
                      <a:pt x="0" y="6292"/>
                    </a:lnTo>
                    <a:lnTo>
                      <a:pt x="0" y="6724"/>
                    </a:lnTo>
                    <a:lnTo>
                      <a:pt x="48" y="7156"/>
                    </a:lnTo>
                    <a:lnTo>
                      <a:pt x="96" y="7732"/>
                    </a:lnTo>
                    <a:lnTo>
                      <a:pt x="240" y="8357"/>
                    </a:lnTo>
                    <a:lnTo>
                      <a:pt x="528" y="9029"/>
                    </a:lnTo>
                    <a:lnTo>
                      <a:pt x="672" y="9365"/>
                    </a:lnTo>
                    <a:lnTo>
                      <a:pt x="913" y="9750"/>
                    </a:lnTo>
                    <a:lnTo>
                      <a:pt x="1153" y="10086"/>
                    </a:lnTo>
                    <a:lnTo>
                      <a:pt x="1393" y="10422"/>
                    </a:lnTo>
                    <a:lnTo>
                      <a:pt x="3122" y="11478"/>
                    </a:lnTo>
                    <a:lnTo>
                      <a:pt x="3170" y="11478"/>
                    </a:lnTo>
                    <a:lnTo>
                      <a:pt x="5235" y="10278"/>
                    </a:lnTo>
                    <a:lnTo>
                      <a:pt x="6387" y="9605"/>
                    </a:lnTo>
                    <a:lnTo>
                      <a:pt x="6964" y="9221"/>
                    </a:lnTo>
                    <a:lnTo>
                      <a:pt x="8693" y="7732"/>
                    </a:lnTo>
                    <a:lnTo>
                      <a:pt x="11766" y="5187"/>
                    </a:lnTo>
                    <a:lnTo>
                      <a:pt x="11766" y="5139"/>
                    </a:lnTo>
                    <a:lnTo>
                      <a:pt x="12199" y="4611"/>
                    </a:lnTo>
                    <a:lnTo>
                      <a:pt x="13015" y="3506"/>
                    </a:lnTo>
                    <a:lnTo>
                      <a:pt x="12919" y="3122"/>
                    </a:lnTo>
                    <a:lnTo>
                      <a:pt x="12199" y="4179"/>
                    </a:lnTo>
                    <a:lnTo>
                      <a:pt x="11574" y="4995"/>
                    </a:lnTo>
                    <a:lnTo>
                      <a:pt x="9029" y="7108"/>
                    </a:lnTo>
                    <a:lnTo>
                      <a:pt x="6772" y="9029"/>
                    </a:lnTo>
                    <a:lnTo>
                      <a:pt x="6339" y="9317"/>
                    </a:lnTo>
                    <a:lnTo>
                      <a:pt x="5379" y="9894"/>
                    </a:lnTo>
                    <a:lnTo>
                      <a:pt x="3122" y="11190"/>
                    </a:lnTo>
                    <a:lnTo>
                      <a:pt x="1585" y="10230"/>
                    </a:lnTo>
                    <a:lnTo>
                      <a:pt x="1153" y="9653"/>
                    </a:lnTo>
                    <a:lnTo>
                      <a:pt x="817" y="9029"/>
                    </a:lnTo>
                    <a:lnTo>
                      <a:pt x="576" y="8453"/>
                    </a:lnTo>
                    <a:lnTo>
                      <a:pt x="432" y="7877"/>
                    </a:lnTo>
                    <a:lnTo>
                      <a:pt x="336" y="7348"/>
                    </a:lnTo>
                    <a:lnTo>
                      <a:pt x="288" y="6964"/>
                    </a:lnTo>
                    <a:lnTo>
                      <a:pt x="240" y="6388"/>
                    </a:lnTo>
                    <a:lnTo>
                      <a:pt x="2738" y="5043"/>
                    </a:lnTo>
                    <a:lnTo>
                      <a:pt x="7108" y="6052"/>
                    </a:lnTo>
                    <a:lnTo>
                      <a:pt x="8693" y="3698"/>
                    </a:lnTo>
                    <a:lnTo>
                      <a:pt x="82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45"/>
              <p:cNvSpPr/>
              <p:nvPr/>
            </p:nvSpPr>
            <p:spPr>
              <a:xfrm>
                <a:off x="7305025" y="1774500"/>
                <a:ext cx="21625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2787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144" y="577"/>
                    </a:lnTo>
                    <a:lnTo>
                      <a:pt x="337" y="1297"/>
                    </a:lnTo>
                    <a:lnTo>
                      <a:pt x="625" y="2786"/>
                    </a:lnTo>
                    <a:lnTo>
                      <a:pt x="865" y="2546"/>
                    </a:lnTo>
                    <a:lnTo>
                      <a:pt x="529" y="1105"/>
                    </a:lnTo>
                    <a:lnTo>
                      <a:pt x="385" y="481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45"/>
              <p:cNvSpPr/>
              <p:nvPr/>
            </p:nvSpPr>
            <p:spPr>
              <a:xfrm>
                <a:off x="6968850" y="1702475"/>
                <a:ext cx="37250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90" extrusionOk="0">
                    <a:moveTo>
                      <a:pt x="1393" y="0"/>
                    </a:moveTo>
                    <a:lnTo>
                      <a:pt x="1201" y="96"/>
                    </a:lnTo>
                    <a:lnTo>
                      <a:pt x="817" y="336"/>
                    </a:lnTo>
                    <a:lnTo>
                      <a:pt x="385" y="673"/>
                    </a:lnTo>
                    <a:lnTo>
                      <a:pt x="192" y="865"/>
                    </a:lnTo>
                    <a:lnTo>
                      <a:pt x="0" y="1105"/>
                    </a:lnTo>
                    <a:lnTo>
                      <a:pt x="96" y="1489"/>
                    </a:lnTo>
                    <a:lnTo>
                      <a:pt x="192" y="1249"/>
                    </a:lnTo>
                    <a:lnTo>
                      <a:pt x="385" y="1009"/>
                    </a:lnTo>
                    <a:lnTo>
                      <a:pt x="625" y="817"/>
                    </a:lnTo>
                    <a:lnTo>
                      <a:pt x="865" y="625"/>
                    </a:lnTo>
                    <a:lnTo>
                      <a:pt x="1297" y="336"/>
                    </a:lnTo>
                    <a:lnTo>
                      <a:pt x="1489" y="240"/>
                    </a:lnTo>
                    <a:lnTo>
                      <a:pt x="1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45"/>
              <p:cNvSpPr/>
              <p:nvPr/>
            </p:nvSpPr>
            <p:spPr>
              <a:xfrm>
                <a:off x="7014475" y="1824925"/>
                <a:ext cx="51650" cy="132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530" extrusionOk="0">
                    <a:moveTo>
                      <a:pt x="2017" y="1"/>
                    </a:moveTo>
                    <a:lnTo>
                      <a:pt x="1009" y="145"/>
                    </a:lnTo>
                    <a:lnTo>
                      <a:pt x="0" y="289"/>
                    </a:lnTo>
                    <a:lnTo>
                      <a:pt x="192" y="529"/>
                    </a:lnTo>
                    <a:lnTo>
                      <a:pt x="1393" y="337"/>
                    </a:lnTo>
                    <a:lnTo>
                      <a:pt x="2065" y="241"/>
                    </a:lnTo>
                    <a:lnTo>
                      <a:pt x="20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45"/>
              <p:cNvSpPr/>
              <p:nvPr/>
            </p:nvSpPr>
            <p:spPr>
              <a:xfrm>
                <a:off x="7164550" y="1865750"/>
                <a:ext cx="300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250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241" y="481"/>
                    </a:lnTo>
                    <a:lnTo>
                      <a:pt x="529" y="817"/>
                    </a:lnTo>
                    <a:lnTo>
                      <a:pt x="913" y="1249"/>
                    </a:lnTo>
                    <a:lnTo>
                      <a:pt x="1201" y="1201"/>
                    </a:lnTo>
                    <a:lnTo>
                      <a:pt x="817" y="769"/>
                    </a:lnTo>
                    <a:lnTo>
                      <a:pt x="481" y="385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18" name="Google Shape;2918;p45"/>
            <p:cNvGrpSpPr/>
            <p:nvPr/>
          </p:nvGrpSpPr>
          <p:grpSpPr>
            <a:xfrm>
              <a:off x="4194880" y="328742"/>
              <a:ext cx="413138" cy="962024"/>
              <a:chOff x="4194880" y="328742"/>
              <a:chExt cx="413138" cy="962024"/>
            </a:xfrm>
          </p:grpSpPr>
          <p:sp>
            <p:nvSpPr>
              <p:cNvPr id="2919" name="Google Shape;2919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21" name="Google Shape;2921;p45"/>
            <p:cNvGrpSpPr/>
            <p:nvPr/>
          </p:nvGrpSpPr>
          <p:grpSpPr>
            <a:xfrm rot="10800000">
              <a:off x="5732238" y="773817"/>
              <a:ext cx="413138" cy="962024"/>
              <a:chOff x="4194880" y="328742"/>
              <a:chExt cx="413138" cy="962024"/>
            </a:xfrm>
          </p:grpSpPr>
          <p:sp>
            <p:nvSpPr>
              <p:cNvPr id="2922" name="Google Shape;2922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24" name="Google Shape;2924;p45"/>
          <p:cNvGrpSpPr/>
          <p:nvPr/>
        </p:nvGrpSpPr>
        <p:grpSpPr>
          <a:xfrm rot="386444" flipH="1">
            <a:off x="5482873" y="1212338"/>
            <a:ext cx="2962115" cy="3778528"/>
            <a:chOff x="5111475" y="3562250"/>
            <a:chExt cx="901700" cy="1150225"/>
          </a:xfrm>
        </p:grpSpPr>
        <p:sp>
          <p:nvSpPr>
            <p:cNvPr id="2925" name="Google Shape;2925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5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5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5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5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5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5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5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5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5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5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5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5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5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5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5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5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45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45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5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5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5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5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5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5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5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5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5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2826;p44">
            <a:extLst>
              <a:ext uri="{FF2B5EF4-FFF2-40B4-BE49-F238E27FC236}">
                <a16:creationId xmlns:a16="http://schemas.microsoft.com/office/drawing/2014/main" id="{B24E6A5E-74CC-A2F8-1CFF-FA162A3F93A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691728" y="3430293"/>
            <a:ext cx="6309056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/>
              <a:t>Listen and repeat.</a:t>
            </a:r>
            <a:endParaRPr sz="4000" b="1" dirty="0"/>
          </a:p>
        </p:txBody>
      </p:sp>
    </p:spTree>
    <p:extLst>
      <p:ext uri="{BB962C8B-B14F-4D97-AF65-F5344CB8AC3E}">
        <p14:creationId xmlns:p14="http://schemas.microsoft.com/office/powerpoint/2010/main" val="152535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6947"/>
            <a:ext cx="9021049" cy="2018875"/>
          </a:xfrm>
          <a:prstGeom prst="rect">
            <a:avLst/>
          </a:prstGeom>
        </p:spPr>
      </p:pic>
      <p:pic>
        <p:nvPicPr>
          <p:cNvPr id="4" name="Track 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6173" y="14404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6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5">
            <a:extLst>
              <a:ext uri="{FF2B5EF4-FFF2-40B4-BE49-F238E27FC236}">
                <a16:creationId xmlns:a16="http://schemas.microsoft.com/office/drawing/2014/main" id="{68AC3D92-11AD-1693-7392-B9DAE6C56F6E}"/>
              </a:ext>
            </a:extLst>
          </p:cNvPr>
          <p:cNvSpPr/>
          <p:nvPr/>
        </p:nvSpPr>
        <p:spPr>
          <a:xfrm>
            <a:off x="3323064" y="225205"/>
            <a:ext cx="2810107" cy="1261216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town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</a:p>
        </p:txBody>
      </p:sp>
      <p:pic>
        <p:nvPicPr>
          <p:cNvPr id="23" name="Picture 4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1F6DC3DE-3BE7-D3BE-AAA0-3EFA50C46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5285" r="33570" b="51885"/>
          <a:stretch/>
        </p:blipFill>
        <p:spPr bwMode="auto">
          <a:xfrm flipH="1">
            <a:off x="635984" y="-115738"/>
            <a:ext cx="2171800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ce Clipart">
            <a:extLst>
              <a:ext uri="{FF2B5EF4-FFF2-40B4-BE49-F238E27FC236}">
                <a16:creationId xmlns:a16="http://schemas.microsoft.com/office/drawing/2014/main" id="{F6D1279A-960D-D9F7-F880-7C3A849EC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85" y="2085479"/>
            <a:ext cx="4089220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ctor cartoon cute street of a colorful town city with shops, cars and  trees. Vector cartoon cute street of a colorful town | CanStock">
            <a:extLst>
              <a:ext uri="{FF2B5EF4-FFF2-40B4-BE49-F238E27FC236}">
                <a16:creationId xmlns:a16="http://schemas.microsoft.com/office/drawing/2014/main" id="{E020F6A3-8D72-B82B-3E35-E03274E6F6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5"/>
          <a:stretch/>
        </p:blipFill>
        <p:spPr bwMode="auto">
          <a:xfrm>
            <a:off x="4725204" y="2085479"/>
            <a:ext cx="4238133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84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peech Bubble: Rectangle with Corners Rounded 5">
            <a:extLst>
              <a:ext uri="{FF2B5EF4-FFF2-40B4-BE49-F238E27FC236}">
                <a16:creationId xmlns:a16="http://schemas.microsoft.com/office/drawing/2014/main" id="{68AC3D92-11AD-1693-7392-B9DAE6C56F6E}"/>
              </a:ext>
            </a:extLst>
          </p:cNvPr>
          <p:cNvSpPr/>
          <p:nvPr/>
        </p:nvSpPr>
        <p:spPr>
          <a:xfrm>
            <a:off x="3323064" y="225205"/>
            <a:ext cx="2810107" cy="1261216"/>
          </a:xfrm>
          <a:prstGeom prst="wedgeRoundRectCallout">
            <a:avLst>
              <a:gd name="adj1" fmla="val -58678"/>
              <a:gd name="adj2" fmla="val 2514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building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</a:p>
        </p:txBody>
      </p:sp>
      <p:pic>
        <p:nvPicPr>
          <p:cNvPr id="23" name="Picture 4" descr="Premium Vector | Set of children s emotions. facial expression. cartoon boy  and girl avatar. vector illustration of baby cartoon character cute">
            <a:extLst>
              <a:ext uri="{FF2B5EF4-FFF2-40B4-BE49-F238E27FC236}">
                <a16:creationId xmlns:a16="http://schemas.microsoft.com/office/drawing/2014/main" id="{1F6DC3DE-3BE7-D3BE-AAA0-3EFA50C46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5285" r="33570" b="51885"/>
          <a:stretch/>
        </p:blipFill>
        <p:spPr bwMode="auto">
          <a:xfrm flipH="1">
            <a:off x="635984" y="-115738"/>
            <a:ext cx="2171800" cy="220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uilding Clipart - Clipart.World">
            <a:extLst>
              <a:ext uri="{FF2B5EF4-FFF2-40B4-BE49-F238E27FC236}">
                <a16:creationId xmlns:a16="http://schemas.microsoft.com/office/drawing/2014/main" id="{C0AC356A-79F4-7509-8A3E-0344854B4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36" b="93718" l="10000" r="97059">
                        <a14:foregroundMark x1="54804" y1="7564" x2="64314" y2="7821"/>
                        <a14:foregroundMark x1="76373" y1="89744" x2="84020" y2="89615"/>
                        <a14:foregroundMark x1="84020" y1="89615" x2="91373" y2="78846"/>
                        <a14:foregroundMark x1="91373" y1="78846" x2="93824" y2="69487"/>
                        <a14:foregroundMark x1="93824" y1="69487" x2="91765" y2="57179"/>
                        <a14:foregroundMark x1="97059" y1="93718" x2="97059" y2="93718"/>
                        <a14:foregroundMark x1="97059" y1="93718" x2="97059" y2="937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69" y="1617305"/>
            <a:ext cx="4611261" cy="352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99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Coffee Day by Slidesgo">
  <a:themeElements>
    <a:clrScheme name="Simple Light">
      <a:dk1>
        <a:srgbClr val="555555"/>
      </a:dk1>
      <a:lt1>
        <a:srgbClr val="FFFFFF"/>
      </a:lt1>
      <a:dk2>
        <a:srgbClr val="FAD0C0"/>
      </a:dk2>
      <a:lt2>
        <a:srgbClr val="F7DBD1"/>
      </a:lt2>
      <a:accent1>
        <a:srgbClr val="BE9586"/>
      </a:accent1>
      <a:accent2>
        <a:srgbClr val="649AD3"/>
      </a:accent2>
      <a:accent3>
        <a:srgbClr val="D1DF9E"/>
      </a:accent3>
      <a:accent4>
        <a:srgbClr val="FDE180"/>
      </a:accent4>
      <a:accent5>
        <a:srgbClr val="F59F93"/>
      </a:accent5>
      <a:accent6>
        <a:srgbClr val="F8E4DD"/>
      </a:accent6>
      <a:hlink>
        <a:srgbClr val="BB6F6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16373</TotalTime>
  <Words>249</Words>
  <Application>Microsoft Office PowerPoint</Application>
  <PresentationFormat>On-screen Show (16:9)</PresentationFormat>
  <Paragraphs>95</Paragraphs>
  <Slides>51</Slides>
  <Notes>7</Notes>
  <HiddenSlides>0</HiddenSlides>
  <MMClips>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Catamaran</vt:lpstr>
      <vt:lpstr>Sport Day</vt:lpstr>
      <vt:lpstr>Castellar</vt:lpstr>
      <vt:lpstr>Coiny</vt:lpstr>
      <vt:lpstr>Comic Sans MS</vt:lpstr>
      <vt:lpstr>Cooper Black</vt:lpstr>
      <vt:lpstr>Dosis</vt:lpstr>
      <vt:lpstr>Arial</vt:lpstr>
      <vt:lpstr>Barriecito</vt:lpstr>
      <vt:lpstr>International Coffee Day by Slidesgo</vt:lpstr>
      <vt:lpstr>PowerPoint Presentation</vt:lpstr>
      <vt:lpstr> Our school facilities </vt:lpstr>
      <vt:lpstr>01</vt:lpstr>
      <vt:lpstr>Warm-up</vt:lpstr>
      <vt:lpstr>PowerPoint Presentation</vt:lpstr>
      <vt:lpstr>Activity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 2</vt:lpstr>
      <vt:lpstr>PowerPoint Presentation</vt:lpstr>
      <vt:lpstr>Activity 6</vt:lpstr>
      <vt:lpstr>PowerPoint Presentation</vt:lpstr>
      <vt:lpstr>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COFFEE DAY</dc:title>
  <dc:creator>Admin</dc:creator>
  <cp:lastModifiedBy>Giang Do</cp:lastModifiedBy>
  <cp:revision>68</cp:revision>
  <dcterms:modified xsi:type="dcterms:W3CDTF">2023-07-17T10:01:49Z</dcterms:modified>
</cp:coreProperties>
</file>