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media/media2.wav" ContentType="audio/x-wav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mp3" ContentType="audio/mpe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6" r:id="rId2"/>
    <p:sldId id="277" r:id="rId3"/>
    <p:sldId id="278" r:id="rId4"/>
    <p:sldId id="281" r:id="rId5"/>
    <p:sldId id="282" r:id="rId6"/>
    <p:sldId id="283" r:id="rId7"/>
    <p:sldId id="284" r:id="rId8"/>
    <p:sldId id="285" r:id="rId9"/>
    <p:sldId id="262" r:id="rId10"/>
    <p:sldId id="279" r:id="rId11"/>
    <p:sldId id="280" r:id="rId12"/>
    <p:sldId id="269" r:id="rId13"/>
    <p:sldId id="286" r:id="rId14"/>
    <p:sldId id="271" r:id="rId15"/>
    <p:sldId id="272" r:id="rId16"/>
    <p:sldId id="287" r:id="rId17"/>
    <p:sldId id="288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FCDFF"/>
    <a:srgbClr val="FF9933"/>
    <a:srgbClr val="FFFFA7"/>
    <a:srgbClr val="ABDB77"/>
    <a:srgbClr val="33CCFF"/>
    <a:srgbClr val="FF8BBF"/>
    <a:srgbClr val="FF0D63"/>
    <a:srgbClr val="FD0F7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256" autoAdjust="0"/>
  </p:normalViewPr>
  <p:slideViewPr>
    <p:cSldViewPr>
      <p:cViewPr>
        <p:scale>
          <a:sx n="95" d="100"/>
          <a:sy n="95" d="100"/>
        </p:scale>
        <p:origin x="-108" y="19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157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7F4E05-0FC1-45DA-8608-203E5BC4B0F6}" type="datetimeFigureOut">
              <a:rPr lang="en-US" smtClean="0"/>
              <a:pPr/>
              <a:t>17/1/2024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A0BE7E-95EA-4598-850D-E6F2A4EF7C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34999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bật</a:t>
            </a:r>
            <a:r>
              <a:rPr lang="en-US" dirty="0"/>
              <a:t>/</a:t>
            </a:r>
            <a:r>
              <a:rPr lang="en-US" dirty="0" err="1"/>
              <a:t>tắt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Nốt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.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BẮT ĐẦU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02F42-8E37-417F-B7D4-5F68870918A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63372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BT1:</a:t>
            </a:r>
            <a:r>
              <a:rPr lang="en-US" baseline="0" smtClean="0"/>
              <a:t> Chơi trò chơi tiếp sức ở trên bảng.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0BE7E-95EA-4598-850D-E6F2A4EF7C4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28768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BT1:</a:t>
            </a:r>
            <a:r>
              <a:rPr lang="en-US" baseline="0" smtClean="0"/>
              <a:t> Chơi trò chơi tiếp sức ở trên bảng.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0BE7E-95EA-4598-850D-E6F2A4EF7C4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28768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0BE7E-95EA-4598-850D-E6F2A4EF7C4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48761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8611" name="文本占位符 81922"/>
          <p:cNvSpPr>
            <a:spLocks noGrp="1"/>
          </p:cNvSpPr>
          <p:nvPr>
            <p:ph type="body"/>
          </p:nvPr>
        </p:nvSpPr>
        <p:spPr>
          <a:xfrm>
            <a:off x="711200" y="4860925"/>
            <a:ext cx="5683250" cy="4605338"/>
          </a:xfrm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en-US" altLang="en-US" dirty="0"/>
          </a:p>
        </p:txBody>
      </p:sp>
      <p:sp>
        <p:nvSpPr>
          <p:cNvPr id="68612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90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6674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E80B-084D-4A7A-9F88-BB3E4EABE714}" type="datetimeFigureOut">
              <a:rPr lang="en-US" smtClean="0"/>
              <a:pPr/>
              <a:t>17/1/2024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7D2AD-FA6F-4A0B-9285-9B0CD075C9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8347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E80B-084D-4A7A-9F88-BB3E4EABE714}" type="datetimeFigureOut">
              <a:rPr lang="en-US" smtClean="0"/>
              <a:pPr/>
              <a:t>17/1/2024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7D2AD-FA6F-4A0B-9285-9B0CD075C9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59551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E80B-084D-4A7A-9F88-BB3E4EABE714}" type="datetimeFigureOut">
              <a:rPr lang="en-US" smtClean="0"/>
              <a:pPr/>
              <a:t>17/1/2024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7D2AD-FA6F-4A0B-9285-9B0CD075C9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36972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7141" y="1503"/>
            <a:ext cx="9124379" cy="5140496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628651" y="273846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628651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>
            <a:lvl1pPr marL="342866" lvl="0" indent="-2571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732" lvl="1" indent="-2571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597" lvl="2" indent="-2571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463" lvl="3" indent="-2571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328" lvl="4" indent="-2571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195" lvl="5" indent="-2571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060" lvl="6" indent="-2571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2926" lvl="7" indent="-2571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5792" lvl="8" indent="-2571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628651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3028951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9338233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E80B-084D-4A7A-9F88-BB3E4EABE714}" type="datetimeFigureOut">
              <a:rPr lang="en-US" smtClean="0"/>
              <a:pPr/>
              <a:t>17/1/2024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7D2AD-FA6F-4A0B-9285-9B0CD075C9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5682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E80B-084D-4A7A-9F88-BB3E4EABE714}" type="datetimeFigureOut">
              <a:rPr lang="en-US" smtClean="0"/>
              <a:pPr/>
              <a:t>17/1/2024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7D2AD-FA6F-4A0B-9285-9B0CD075C9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49548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E80B-084D-4A7A-9F88-BB3E4EABE714}" type="datetimeFigureOut">
              <a:rPr lang="en-US" smtClean="0"/>
              <a:pPr/>
              <a:t>17/1/2024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7D2AD-FA6F-4A0B-9285-9B0CD075C9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02486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E80B-084D-4A7A-9F88-BB3E4EABE714}" type="datetimeFigureOut">
              <a:rPr lang="en-US" smtClean="0"/>
              <a:pPr/>
              <a:t>17/1/2024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7D2AD-FA6F-4A0B-9285-9B0CD075C9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71074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E80B-084D-4A7A-9F88-BB3E4EABE714}" type="datetimeFigureOut">
              <a:rPr lang="en-US" smtClean="0"/>
              <a:pPr/>
              <a:t>17/1/2024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7D2AD-FA6F-4A0B-9285-9B0CD075C9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2847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E80B-084D-4A7A-9F88-BB3E4EABE714}" type="datetimeFigureOut">
              <a:rPr lang="en-US" smtClean="0"/>
              <a:pPr/>
              <a:t>17/1/2024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7D2AD-FA6F-4A0B-9285-9B0CD075C9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32944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E80B-084D-4A7A-9F88-BB3E4EABE714}" type="datetimeFigureOut">
              <a:rPr lang="en-US" smtClean="0"/>
              <a:pPr/>
              <a:t>17/1/2024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7D2AD-FA6F-4A0B-9285-9B0CD075C9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11810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E80B-084D-4A7A-9F88-BB3E4EABE714}" type="datetimeFigureOut">
              <a:rPr lang="en-US" smtClean="0"/>
              <a:pPr/>
              <a:t>17/1/2024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7D2AD-FA6F-4A0B-9285-9B0CD075C9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57969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8E80B-084D-4A7A-9F88-BB3E4EABE714}" type="datetimeFigureOut">
              <a:rPr lang="en-US" smtClean="0"/>
              <a:pPr/>
              <a:t>17/1/2024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7D2AD-FA6F-4A0B-9285-9B0CD075C9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80991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.png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2.png"/><Relationship Id="rId3" Type="http://schemas.openxmlformats.org/officeDocument/2006/relationships/audio" Target="../media/media1.mp3"/><Relationship Id="rId12" Type="http://schemas.microsoft.com/office/2007/relationships/media" Target="../media/media1.mp3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1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6.png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5.png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microsoft.com/office/2007/relationships/media" Target="../media/media1.mp3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microsoft.com/office/2007/relationships/media" Target="../media/media2.wav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34.png"/><Relationship Id="rId7" Type="http://schemas.openxmlformats.org/officeDocument/2006/relationships/image" Target="../media/image1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audio" Target="../media/media3.mp3"/><Relationship Id="rId16" Type="http://schemas.openxmlformats.org/officeDocument/2006/relationships/image" Target="../media/image32.png"/><Relationship Id="rId20" Type="http://schemas.microsoft.com/office/2007/relationships/media" Target="../media/media3.mp3"/><Relationship Id="rId1" Type="http://schemas.openxmlformats.org/officeDocument/2006/relationships/audio" Target="../media/media2.wav"/><Relationship Id="rId6" Type="http://schemas.openxmlformats.org/officeDocument/2006/relationships/image" Target="../media/image23.png"/><Relationship Id="rId11" Type="http://schemas.openxmlformats.org/officeDocument/2006/relationships/image" Target="../media/image27.png"/><Relationship Id="rId5" Type="http://schemas.openxmlformats.org/officeDocument/2006/relationships/image" Target="../media/image22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19.png"/><Relationship Id="rId4" Type="http://schemas.openxmlformats.org/officeDocument/2006/relationships/audio" Target="../media/audio2.wav"/><Relationship Id="rId9" Type="http://schemas.openxmlformats.org/officeDocument/2006/relationships/image" Target="../media/image25.png"/><Relationship Id="rId14" Type="http://schemas.openxmlformats.org/officeDocument/2006/relationships/image" Target="../media/image30.emf"/><Relationship Id="rId22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0.emf"/><Relationship Id="rId18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12" Type="http://schemas.openxmlformats.org/officeDocument/2006/relationships/image" Target="../media/image29.png"/><Relationship Id="rId17" Type="http://schemas.microsoft.com/office/2007/relationships/media" Target="../media/media2.wav"/><Relationship Id="rId2" Type="http://schemas.openxmlformats.org/officeDocument/2006/relationships/audio" Target="../media/media3.mp3"/><Relationship Id="rId16" Type="http://schemas.openxmlformats.org/officeDocument/2006/relationships/image" Target="../media/image33.png"/><Relationship Id="rId20" Type="http://schemas.openxmlformats.org/officeDocument/2006/relationships/image" Target="../media/image27.png"/><Relationship Id="rId1" Type="http://schemas.openxmlformats.org/officeDocument/2006/relationships/audio" Target="../media/media2.wav"/><Relationship Id="rId6" Type="http://schemas.openxmlformats.org/officeDocument/2006/relationships/image" Target="../media/image23.png"/><Relationship Id="rId11" Type="http://schemas.openxmlformats.org/officeDocument/2006/relationships/image" Target="../media/image37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36.png"/><Relationship Id="rId19" Type="http://schemas.microsoft.com/office/2007/relationships/media" Target="../media/media3.mp3"/><Relationship Id="rId4" Type="http://schemas.openxmlformats.org/officeDocument/2006/relationships/audio" Target="../media/audio2.wav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microsoft.com/office/2007/relationships/media" Target="../media/media2.wav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38.png"/><Relationship Id="rId7" Type="http://schemas.openxmlformats.org/officeDocument/2006/relationships/image" Target="../media/image1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audio" Target="../media/media3.mp3"/><Relationship Id="rId16" Type="http://schemas.openxmlformats.org/officeDocument/2006/relationships/image" Target="../media/image32.png"/><Relationship Id="rId20" Type="http://schemas.microsoft.com/office/2007/relationships/media" Target="../media/media3.mp3"/><Relationship Id="rId1" Type="http://schemas.openxmlformats.org/officeDocument/2006/relationships/audio" Target="../media/media2.wav"/><Relationship Id="rId6" Type="http://schemas.openxmlformats.org/officeDocument/2006/relationships/image" Target="../media/image23.png"/><Relationship Id="rId11" Type="http://schemas.openxmlformats.org/officeDocument/2006/relationships/image" Target="../media/image27.png"/><Relationship Id="rId5" Type="http://schemas.openxmlformats.org/officeDocument/2006/relationships/image" Target="../media/image22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19.png"/><Relationship Id="rId4" Type="http://schemas.openxmlformats.org/officeDocument/2006/relationships/audio" Target="../media/audio2.wav"/><Relationship Id="rId9" Type="http://schemas.openxmlformats.org/officeDocument/2006/relationships/image" Target="../media/image25.png"/><Relationship Id="rId14" Type="http://schemas.openxmlformats.org/officeDocument/2006/relationships/image" Target="../media/image30.emf"/><Relationship Id="rId22" Type="http://schemas.microsoft.com/office/2007/relationships/hdphoto" Target="../media/hdphoto9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0.emf"/><Relationship Id="rId18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40.png"/><Relationship Id="rId7" Type="http://schemas.openxmlformats.org/officeDocument/2006/relationships/image" Target="../media/image13.png"/><Relationship Id="rId12" Type="http://schemas.openxmlformats.org/officeDocument/2006/relationships/image" Target="../media/image29.png"/><Relationship Id="rId17" Type="http://schemas.microsoft.com/office/2007/relationships/media" Target="../media/media2.wav"/><Relationship Id="rId2" Type="http://schemas.openxmlformats.org/officeDocument/2006/relationships/audio" Target="../media/media3.mp3"/><Relationship Id="rId16" Type="http://schemas.openxmlformats.org/officeDocument/2006/relationships/image" Target="../media/image33.png"/><Relationship Id="rId20" Type="http://schemas.openxmlformats.org/officeDocument/2006/relationships/image" Target="../media/image27.png"/><Relationship Id="rId1" Type="http://schemas.openxmlformats.org/officeDocument/2006/relationships/audio" Target="../media/media2.wav"/><Relationship Id="rId6" Type="http://schemas.openxmlformats.org/officeDocument/2006/relationships/image" Target="../media/image23.png"/><Relationship Id="rId11" Type="http://schemas.openxmlformats.org/officeDocument/2006/relationships/image" Target="../media/image24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6.png"/><Relationship Id="rId19" Type="http://schemas.microsoft.com/office/2007/relationships/media" Target="../media/media3.mp3"/><Relationship Id="rId4" Type="http://schemas.openxmlformats.org/officeDocument/2006/relationships/audio" Target="../media/audio2.wav"/><Relationship Id="rId9" Type="http://schemas.openxmlformats.org/officeDocument/2006/relationships/image" Target="../media/image25.png"/><Relationship Id="rId1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742950"/>
            <a:ext cx="7772400" cy="2971800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CHÀO MỪNG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QUÝ THẦY CÔ</a:t>
            </a:r>
            <a:b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 CÁC EM </a:t>
            </a:r>
            <a:b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 SINH!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613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8194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276600" y="0"/>
            <a:ext cx="434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28650"/>
            <a:ext cx="914400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ounded Rectangle 4"/>
          <p:cNvSpPr/>
          <p:nvPr/>
        </p:nvSpPr>
        <p:spPr>
          <a:xfrm>
            <a:off x="685800" y="1943100"/>
            <a:ext cx="5334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295400" y="1943100"/>
            <a:ext cx="13716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3733801" y="1943100"/>
            <a:ext cx="533401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4343400" y="1943100"/>
            <a:ext cx="12192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6477000" y="2000250"/>
            <a:ext cx="6096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7162800" y="1943100"/>
            <a:ext cx="12192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6477001" y="3314700"/>
            <a:ext cx="533401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7086600" y="3314700"/>
            <a:ext cx="13716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3657599" y="3314700"/>
            <a:ext cx="533401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4267200" y="3314700"/>
            <a:ext cx="14478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685801" y="3314700"/>
            <a:ext cx="533401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1295400" y="3314700"/>
            <a:ext cx="14478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3657601" y="4743450"/>
            <a:ext cx="533401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4267200" y="4743450"/>
            <a:ext cx="14478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6553201" y="4743450"/>
            <a:ext cx="533401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7086600" y="4743450"/>
            <a:ext cx="13716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685801" y="4743450"/>
            <a:ext cx="533401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1295400" y="4743450"/>
            <a:ext cx="14478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inh nen dep don gi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81000" y="742950"/>
            <a:ext cx="8763000" cy="1143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10, 20, 30, 40, 50, 60 ,70, 80, 90</a:t>
            </a:r>
            <a:endParaRPr lang="en-US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25757" y="2571750"/>
            <a:ext cx="8763000" cy="1143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0.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13335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vi-VN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 tập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3400" y="1047750"/>
            <a:ext cx="243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 dirty="0" smtClean="0">
                <a:latin typeface="Times New Roman" pitchFamily="18" charset="0"/>
                <a:cs typeface="Times New Roman" pitchFamily="18" charset="0"/>
              </a:rPr>
              <a:t>1. Số ?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s://img.loigiaihay.com/picture/2022/1016/bai-1-tr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2114550"/>
            <a:ext cx="7743825" cy="1352550"/>
          </a:xfrm>
          <a:prstGeom prst="rect">
            <a:avLst/>
          </a:prstGeom>
          <a:noFill/>
        </p:spPr>
      </p:pic>
      <p:sp>
        <p:nvSpPr>
          <p:cNvPr id="20" name="Oval 19"/>
          <p:cNvSpPr/>
          <p:nvPr/>
        </p:nvSpPr>
        <p:spPr>
          <a:xfrm>
            <a:off x="1905000" y="2266950"/>
            <a:ext cx="685800" cy="685800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3352800" y="2724150"/>
            <a:ext cx="685800" cy="685800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vi-VN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4191000" y="2724150"/>
            <a:ext cx="685800" cy="685800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vi-VN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4953000" y="2495550"/>
            <a:ext cx="685800" cy="685800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vi-VN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7315200" y="2419350"/>
            <a:ext cx="685800" cy="685800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vi-VN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635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20" grpId="0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13335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vi-VN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 tập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3400" y="1047750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4800" b="1" dirty="0" smtClean="0">
                <a:latin typeface="Times New Roman" pitchFamily="18" charset="0"/>
                <a:cs typeface="Times New Roman" pitchFamily="18" charset="0"/>
              </a:rPr>
              <a:t>. Tìm nhà cho thỏ ?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635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14400" y="495300"/>
            <a:ext cx="79248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smtClean="0">
                <a:latin typeface="Arial" pitchFamily="34" charset="0"/>
                <a:cs typeface="Arial" pitchFamily="34" charset="0"/>
              </a:rPr>
              <a:t>Biết mỗi cây có 10 quả. Tìm số thích hợp (theo mẫu).</a:t>
            </a:r>
            <a:endParaRPr lang="en-US" sz="2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04800" y="584355"/>
            <a:ext cx="609600" cy="6096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ln w="19050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2800">
              <a:ln w="19050">
                <a:solidFill>
                  <a:schemeClr val="bg1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073" t="21797" r="25505" b="29687"/>
          <a:stretch/>
        </p:blipFill>
        <p:spPr bwMode="auto">
          <a:xfrm>
            <a:off x="1371600" y="1276350"/>
            <a:ext cx="6095660" cy="374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6945217" y="2647950"/>
            <a:ext cx="3810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830917" y="2602737"/>
            <a:ext cx="609600" cy="504479"/>
          </a:xfrm>
        </p:spPr>
        <p:txBody>
          <a:bodyPr>
            <a:normAutofit/>
          </a:bodyPr>
          <a:lstStyle/>
          <a:p>
            <a:r>
              <a:rPr lang="en-US" sz="20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70</a:t>
            </a:r>
            <a:endParaRPr lang="en-US" sz="24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781800" y="4476750"/>
            <a:ext cx="609600" cy="504479"/>
            <a:chOff x="3309651" y="4491210"/>
            <a:chExt cx="609600" cy="504479"/>
          </a:xfrm>
        </p:grpSpPr>
        <p:sp>
          <p:nvSpPr>
            <p:cNvPr id="9" name="Rounded Rectangle 8"/>
            <p:cNvSpPr/>
            <p:nvPr/>
          </p:nvSpPr>
          <p:spPr>
            <a:xfrm>
              <a:off x="3440017" y="4552950"/>
              <a:ext cx="381000" cy="381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itle 1"/>
            <p:cNvSpPr txBox="1">
              <a:spLocks/>
            </p:cNvSpPr>
            <p:nvPr/>
          </p:nvSpPr>
          <p:spPr>
            <a:xfrm>
              <a:off x="3309651" y="4491210"/>
              <a:ext cx="609600" cy="50447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vi-VN" sz="20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0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352800" y="4476750"/>
            <a:ext cx="609600" cy="504479"/>
            <a:chOff x="6819900" y="4481110"/>
            <a:chExt cx="609600" cy="504479"/>
          </a:xfrm>
        </p:grpSpPr>
        <p:sp>
          <p:nvSpPr>
            <p:cNvPr id="10" name="Rounded Rectangle 9"/>
            <p:cNvSpPr/>
            <p:nvPr/>
          </p:nvSpPr>
          <p:spPr>
            <a:xfrm>
              <a:off x="6896100" y="4557310"/>
              <a:ext cx="381000" cy="381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itle 1"/>
            <p:cNvSpPr txBox="1">
              <a:spLocks/>
            </p:cNvSpPr>
            <p:nvPr/>
          </p:nvSpPr>
          <p:spPr>
            <a:xfrm>
              <a:off x="6819900" y="4481110"/>
              <a:ext cx="609600" cy="50447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vi-VN" sz="20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Oval 1"/>
          <p:cNvSpPr/>
          <p:nvPr/>
        </p:nvSpPr>
        <p:spPr>
          <a:xfrm>
            <a:off x="1524000" y="2516436"/>
            <a:ext cx="533400" cy="304800"/>
          </a:xfrm>
          <a:prstGeom prst="ellipse">
            <a:avLst/>
          </a:prstGeom>
          <a:noFill/>
          <a:ln>
            <a:solidFill>
              <a:srgbClr val="3FCD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b="1" cap="all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1</a:t>
            </a:r>
            <a:endParaRPr lang="en-US" b="1" cap="all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257800" y="2647950"/>
            <a:ext cx="533400" cy="304800"/>
          </a:xfrm>
          <a:prstGeom prst="ellipse">
            <a:avLst/>
          </a:prstGeom>
          <a:noFill/>
          <a:ln>
            <a:solidFill>
              <a:srgbClr val="3FCD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b="1" cap="all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2</a:t>
            </a:r>
            <a:endParaRPr lang="en-US" b="1" cap="all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4665643" y="4400550"/>
            <a:ext cx="533400" cy="304800"/>
          </a:xfrm>
          <a:prstGeom prst="ellipse">
            <a:avLst/>
          </a:prstGeom>
          <a:noFill/>
          <a:ln>
            <a:solidFill>
              <a:srgbClr val="3FCD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b="1" cap="all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3</a:t>
            </a:r>
            <a:endParaRPr lang="en-US" b="1" cap="all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548788" y="4453566"/>
            <a:ext cx="533400" cy="304800"/>
          </a:xfrm>
          <a:prstGeom prst="ellipse">
            <a:avLst/>
          </a:prstGeom>
          <a:noFill/>
          <a:ln>
            <a:solidFill>
              <a:srgbClr val="3FCD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b="1" cap="all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4</a:t>
            </a:r>
            <a:endParaRPr lang="en-US" b="1" cap="all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4307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04800" y="514350"/>
            <a:ext cx="609600" cy="6096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ln w="19050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sz="2800">
              <a:ln w="19050">
                <a:solidFill>
                  <a:schemeClr val="bg1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25417" y="577695"/>
            <a:ext cx="77724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Biết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mỗi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túi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10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quả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cà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chua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Tìm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quả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cà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chua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trên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mỗi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hàng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theo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mẫu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).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131585" y="4485584"/>
            <a:ext cx="674783" cy="5327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24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131586" y="3757782"/>
            <a:ext cx="674783" cy="5327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24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131587" y="3027914"/>
            <a:ext cx="674783" cy="5327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24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131584" y="2310212"/>
            <a:ext cx="674783" cy="5327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24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706" t="58943" r="22693" b="32079"/>
          <a:stretch/>
        </p:blipFill>
        <p:spPr bwMode="auto">
          <a:xfrm>
            <a:off x="1986771" y="1478184"/>
            <a:ext cx="1379312" cy="65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706" t="58943" r="27993" b="32079"/>
          <a:stretch/>
        </p:blipFill>
        <p:spPr bwMode="auto">
          <a:xfrm>
            <a:off x="3228446" y="1470347"/>
            <a:ext cx="689656" cy="65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706" t="58943" r="22693" b="32079"/>
          <a:stretch/>
        </p:blipFill>
        <p:spPr bwMode="auto">
          <a:xfrm>
            <a:off x="1976967" y="2209598"/>
            <a:ext cx="1379312" cy="65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706" t="58943" r="22693" b="32079"/>
          <a:stretch/>
        </p:blipFill>
        <p:spPr bwMode="auto">
          <a:xfrm>
            <a:off x="3219019" y="2209598"/>
            <a:ext cx="1379312" cy="65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706" t="58943" r="22693" b="32079"/>
          <a:stretch/>
        </p:blipFill>
        <p:spPr bwMode="auto">
          <a:xfrm>
            <a:off x="4453452" y="2209598"/>
            <a:ext cx="1379312" cy="65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706" t="58943" r="22693" b="32079"/>
          <a:stretch/>
        </p:blipFill>
        <p:spPr bwMode="auto">
          <a:xfrm>
            <a:off x="1976967" y="2928189"/>
            <a:ext cx="1379312" cy="65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706" t="58943" r="22693" b="32079"/>
          <a:stretch/>
        </p:blipFill>
        <p:spPr bwMode="auto">
          <a:xfrm>
            <a:off x="3209215" y="2928189"/>
            <a:ext cx="1379312" cy="65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706" t="58943" r="22693" b="32079"/>
          <a:stretch/>
        </p:blipFill>
        <p:spPr bwMode="auto">
          <a:xfrm>
            <a:off x="4443648" y="2928189"/>
            <a:ext cx="1379312" cy="65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706" t="58943" r="22693" b="32079"/>
          <a:stretch/>
        </p:blipFill>
        <p:spPr bwMode="auto">
          <a:xfrm>
            <a:off x="5691506" y="2928188"/>
            <a:ext cx="1379312" cy="65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706" t="58943" r="22693" b="32079"/>
          <a:stretch/>
        </p:blipFill>
        <p:spPr bwMode="auto">
          <a:xfrm>
            <a:off x="1976967" y="3648630"/>
            <a:ext cx="1379312" cy="65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706" t="58943" r="22693" b="32079"/>
          <a:stretch/>
        </p:blipFill>
        <p:spPr bwMode="auto">
          <a:xfrm>
            <a:off x="3209215" y="3648630"/>
            <a:ext cx="1379312" cy="65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706" t="58943" r="22693" b="32079"/>
          <a:stretch/>
        </p:blipFill>
        <p:spPr bwMode="auto">
          <a:xfrm>
            <a:off x="1976967" y="4378843"/>
            <a:ext cx="1379312" cy="65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706" t="58943" r="22693" b="32079"/>
          <a:stretch/>
        </p:blipFill>
        <p:spPr bwMode="auto">
          <a:xfrm>
            <a:off x="3209215" y="4378843"/>
            <a:ext cx="1379312" cy="65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706" t="58943" r="22693" b="32079"/>
          <a:stretch/>
        </p:blipFill>
        <p:spPr bwMode="auto">
          <a:xfrm>
            <a:off x="4443648" y="4378843"/>
            <a:ext cx="1379312" cy="65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706" t="58943" r="22693" b="32079"/>
          <a:stretch/>
        </p:blipFill>
        <p:spPr bwMode="auto">
          <a:xfrm>
            <a:off x="5691506" y="4378842"/>
            <a:ext cx="1379312" cy="65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706" t="58943" r="27993" b="32079"/>
          <a:stretch/>
        </p:blipFill>
        <p:spPr bwMode="auto">
          <a:xfrm>
            <a:off x="6930344" y="4378841"/>
            <a:ext cx="689656" cy="65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1131587" y="2142926"/>
            <a:ext cx="6488413" cy="0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1219200" y="1581150"/>
            <a:ext cx="674783" cy="5327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30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1131584" y="2866341"/>
            <a:ext cx="6488413" cy="0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131583" y="3588685"/>
            <a:ext cx="6488413" cy="0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131582" y="4320364"/>
            <a:ext cx="6488413" cy="0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1131581" y="5048166"/>
            <a:ext cx="6488413" cy="0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1219200" y="1581150"/>
            <a:ext cx="674783" cy="5327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60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1129345" y="3022923"/>
            <a:ext cx="674783" cy="5327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80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129344" y="3744696"/>
            <a:ext cx="674783" cy="5327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40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1129343" y="4466469"/>
            <a:ext cx="674783" cy="5327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90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1219200" y="1581150"/>
            <a:ext cx="674783" cy="5327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24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1143000" y="2343150"/>
            <a:ext cx="674783" cy="5327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60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1295400" y="1581150"/>
            <a:ext cx="674783" cy="5327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9112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40" grpId="0" animBg="1"/>
      <p:bldP spid="4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2478038">
            <a:off x="-1468478" y="-2088188"/>
            <a:ext cx="4024605" cy="697414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20520599">
            <a:off x="7120993" y="-1181027"/>
            <a:ext cx="4482623" cy="6720212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1116331" flipV="1">
            <a:off x="2941386" y="2873660"/>
            <a:ext cx="4908400" cy="45396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76400" y="1657350"/>
            <a:ext cx="6324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 smtClean="0">
                <a:solidFill>
                  <a:srgbClr val="FF0000"/>
                </a:solidFill>
                <a:latin typeface="HP001 4H" pitchFamily="34" charset="0"/>
              </a:rPr>
              <a:t>Toán </a:t>
            </a:r>
            <a:endParaRPr lang="en-US" sz="4400" b="1" dirty="0" smtClean="0">
              <a:solidFill>
                <a:srgbClr val="FF0000"/>
              </a:solidFill>
              <a:latin typeface="HP001 4H" pitchFamily="34" charset="0"/>
            </a:endParaRPr>
          </a:p>
          <a:p>
            <a:pPr algn="ctr"/>
            <a:r>
              <a:rPr lang="vi-VN" sz="4400" b="1" dirty="0" smtClean="0">
                <a:solidFill>
                  <a:srgbClr val="FF0000"/>
                </a:solidFill>
                <a:latin typeface="HP001 4H" pitchFamily="34" charset="0"/>
              </a:rPr>
              <a:t>Bài 21: Số có hai chữ </a:t>
            </a:r>
            <a:r>
              <a:rPr lang="vi-VN" sz="4400" b="1" dirty="0" smtClean="0">
                <a:solidFill>
                  <a:srgbClr val="FF0000"/>
                </a:solidFill>
                <a:latin typeface="HP001 4H" pitchFamily="34" charset="0"/>
              </a:rPr>
              <a:t>số</a:t>
            </a:r>
            <a:endParaRPr lang="en-US" sz="4400" b="1" dirty="0">
              <a:solidFill>
                <a:srgbClr val="FF0000"/>
              </a:solidFill>
              <a:latin typeface="HP001 4H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6014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4800" y="-476250"/>
            <a:ext cx="8477249" cy="539997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5" name="图片 73734" descr="PPT素材-1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76822" y="2901479"/>
            <a:ext cx="2805113" cy="240474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7588" name="Text Box 4"/>
          <p:cNvSpPr txBox="1"/>
          <p:nvPr/>
        </p:nvSpPr>
        <p:spPr>
          <a:xfrm>
            <a:off x="2083780" y="2190801"/>
            <a:ext cx="4953000" cy="830885"/>
          </a:xfrm>
          <a:prstGeom prst="rect">
            <a:avLst/>
          </a:prstGeom>
          <a:noFill/>
          <a:ln w="9525">
            <a:noFill/>
          </a:ln>
        </p:spPr>
        <p:txBody>
          <a:bodyPr lIns="91426" tIns="45713" rIns="91426" bIns="45713">
            <a:spAutoFit/>
          </a:bodyPr>
          <a:lstStyle/>
          <a:p>
            <a:pPr algn="ctr" defTabSz="914309">
              <a:spcBef>
                <a:spcPct val="50000"/>
              </a:spcBef>
              <a:defRPr/>
            </a:pPr>
            <a:endParaRPr lang="en-US" altLang="en-US" sz="4800" dirty="0">
              <a:solidFill>
                <a:prstClr val="black"/>
              </a:solidFill>
              <a:latin typeface="Arial-Rounded" panose="020B0500000000000000" charset="0"/>
              <a:ea typeface="Arial" panose="020B0604020202020204" pitchFamily="34" charset="0"/>
              <a:cs typeface="Arial-Rounded" panose="020B0500000000000000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25612" y="2190800"/>
            <a:ext cx="7513588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214313" indent="-214313">
              <a:buFontTx/>
              <a:buChar char="-"/>
            </a:pPr>
            <a:r>
              <a:rPr lang="en-US" sz="27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7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7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viết,đọc số tròn chục cho người thân nghe.</a:t>
            </a:r>
            <a:endParaRPr lang="en-US" sz="27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buFontTx/>
              <a:buChar char="-"/>
            </a:pPr>
            <a:r>
              <a:rPr lang="en-US" sz="27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7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7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261928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3732" descr="PPT素材-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609600" y="209550"/>
            <a:ext cx="10622188" cy="359435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33550"/>
            <a:ext cx="4906376" cy="39803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1276350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 smtClean="0">
                <a:solidFill>
                  <a:srgbClr val="FF0000"/>
                </a:solidFill>
                <a:latin typeface="HP001 5 hàng" pitchFamily="34" charset="0"/>
              </a:rPr>
              <a:t>Toán </a:t>
            </a:r>
            <a:endParaRPr lang="en-US" sz="3600" b="1" dirty="0" smtClean="0">
              <a:solidFill>
                <a:srgbClr val="FF0000"/>
              </a:solidFill>
              <a:latin typeface="HP001 5 hàng" pitchFamily="34" charset="0"/>
            </a:endParaRPr>
          </a:p>
          <a:p>
            <a:pPr algn="ctr"/>
            <a:r>
              <a:rPr lang="vi-VN" sz="3600" b="1" dirty="0" smtClean="0">
                <a:solidFill>
                  <a:srgbClr val="FF0000"/>
                </a:solidFill>
                <a:latin typeface="HP001 5 hàng" pitchFamily="34" charset="0"/>
              </a:rPr>
              <a:t>Bài 21: Số có hai chữ số ( Tiết 3)</a:t>
            </a:r>
            <a:endParaRPr lang="en-US" sz="3600" b="1" dirty="0">
              <a:solidFill>
                <a:srgbClr val="FF0000"/>
              </a:solidFill>
              <a:latin typeface="HP001 5 hàng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3200" y="2724150"/>
            <a:ext cx="5012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endParaRPr lang="en-US" sz="24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1B</a:t>
            </a:r>
            <a:endParaRPr lang="vi-VN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A_图片 6">
            <a:extLst>
              <a:ext uri="{FF2B5EF4-FFF2-40B4-BE49-F238E27FC236}">
                <a16:creationId xmlns="" xmlns:a16="http://schemas.microsoft.com/office/drawing/2014/main" id="{91496B80-1B57-496D-94B4-06CDB715269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5194" r="9742" b="11258"/>
          <a:stretch/>
        </p:blipFill>
        <p:spPr>
          <a:xfrm>
            <a:off x="540922" y="1019878"/>
            <a:ext cx="7007082" cy="377505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" y="5009834"/>
            <a:ext cx="9144000" cy="13333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91379" tIns="45690" rIns="91379" bIns="45690" spcCol="0"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8" name="图片 37">
            <a:extLst>
              <a:ext uri="{FF2B5EF4-FFF2-40B4-BE49-F238E27FC236}">
                <a16:creationId xmlns="" xmlns:a16="http://schemas.microsoft.com/office/drawing/2014/main" id="{CA51BFDD-7EB2-41C7-B1D2-9A78363AE0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551" y="337"/>
            <a:ext cx="1539558" cy="1691012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2" name="组合 23"/>
          <p:cNvGrpSpPr/>
          <p:nvPr/>
        </p:nvGrpSpPr>
        <p:grpSpPr>
          <a:xfrm>
            <a:off x="-13188" y="4373730"/>
            <a:ext cx="9152792" cy="842413"/>
            <a:chOff x="-17585" y="5729324"/>
            <a:chExt cx="12203723" cy="1123362"/>
          </a:xfrm>
        </p:grpSpPr>
        <p:pic>
          <p:nvPicPr>
            <p:cNvPr id="11" name="图片 24"/>
            <p:cNvPicPr>
              <a:picLocks noChangeAspect="1"/>
            </p:cNvPicPr>
            <p:nvPr/>
          </p:nvPicPr>
          <p:blipFill rotWithShape="1">
            <a:blip r:embed="rId9" cstate="print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12" name="图片 25"/>
            <p:cNvPicPr>
              <a:picLocks noChangeAspect="1"/>
            </p:cNvPicPr>
            <p:nvPr/>
          </p:nvPicPr>
          <p:blipFill rotWithShape="1">
            <a:blip r:embed="rId9" cstate="print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13" name="图片 3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1552"/>
          <a:stretch/>
        </p:blipFill>
        <p:spPr>
          <a:xfrm>
            <a:off x="7344953" y="1522738"/>
            <a:ext cx="1836549" cy="3693404"/>
          </a:xfrm>
          <a:prstGeom prst="rect">
            <a:avLst/>
          </a:prstGeom>
        </p:spPr>
      </p:pic>
      <p:pic>
        <p:nvPicPr>
          <p:cNvPr id="17" name="PA_图片 3">
            <a:extLst>
              <a:ext uri="{FF2B5EF4-FFF2-40B4-BE49-F238E27FC236}">
                <a16:creationId xmlns="" xmlns:a16="http://schemas.microsoft.com/office/drawing/2014/main" id="{5B74BE9E-C78D-4DEC-B03F-FC27DD50910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0474" y="2129277"/>
            <a:ext cx="2785466" cy="278510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715393" y="2096555"/>
            <a:ext cx="5057291" cy="992535"/>
          </a:xfrm>
          <a:prstGeom prst="rect">
            <a:avLst/>
          </a:prstGeom>
          <a:noFill/>
        </p:spPr>
        <p:txBody>
          <a:bodyPr wrap="square" lIns="68534" tIns="34268" rIns="68534" bIns="34268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pPr algn="l"/>
            <a:r>
              <a:rPr lang="en-US" sz="6000" dirty="0" err="1">
                <a:solidFill>
                  <a:srgbClr val="0070C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KHỞI</a:t>
            </a:r>
            <a:r>
              <a:rPr lang="en-US" sz="6000" dirty="0">
                <a:solidFill>
                  <a:srgbClr val="0070C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0070C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endParaRPr lang="en-US" sz="6000" dirty="0">
              <a:solidFill>
                <a:srgbClr val="0070C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18" name="crystal">
            <a:hlinkClick r:id="" action="ppaction://media"/>
            <a:extLst>
              <a:ext uri="{FF2B5EF4-FFF2-40B4-BE49-F238E27FC236}">
                <a16:creationId xmlns="" xmlns:a16="http://schemas.microsoft.com/office/drawing/2014/main" id="{53259D04-C9B4-465C-A410-3E92E9FAE4F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="" xmlns:p14="http://schemas.microsoft.com/office/powerpoint/2010/main" r:embed="rId12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9447308" y="2002377"/>
            <a:ext cx="342945" cy="3429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83438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="" xmlns:a16="http://schemas.microsoft.com/office/drawing/2014/main" id="{37ECCBC8-831A-4D98-ACB0-C8653B1F46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" y="1398"/>
            <a:ext cx="9151502" cy="65359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7593E1B-5FC0-44F6-9131-81F89692E7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25" y="675563"/>
            <a:ext cx="2890299" cy="39765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4301D85-EE01-4ABC-A0A4-A0ECC6332D7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975" y="444639"/>
            <a:ext cx="5315000" cy="1749283"/>
          </a:xfrm>
          <a:prstGeom prst="rect">
            <a:avLst/>
          </a:prstGeom>
        </p:spPr>
      </p:pic>
      <p:pic>
        <p:nvPicPr>
          <p:cNvPr id="11" name="Picture 10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743" y="2375046"/>
            <a:ext cx="1470605" cy="55739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217" y="3070578"/>
            <a:ext cx="1046315" cy="7171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018" y="3622012"/>
            <a:ext cx="1470605" cy="44054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8A7D66EB-DE69-450F-AACE-76724516B5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433" y="3070578"/>
            <a:ext cx="1046315" cy="71715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235" y="3622012"/>
            <a:ext cx="1470605" cy="44054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F113C126-8C84-41DD-A5FB-ACFD79D63D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778" y="3795737"/>
            <a:ext cx="1046315" cy="71715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580" y="4347171"/>
            <a:ext cx="1470605" cy="440545"/>
          </a:xfrm>
          <a:prstGeom prst="rect">
            <a:avLst/>
          </a:prstGeom>
        </p:spPr>
      </p:pic>
      <p:pic>
        <p:nvPicPr>
          <p:cNvPr id="2" name="Nhac nen">
            <a:hlinkClick r:id="" action="ppaction://media"/>
            <a:extLst>
              <a:ext uri="{FF2B5EF4-FFF2-40B4-BE49-F238E27FC236}">
                <a16:creationId xmlns="" xmlns:a16="http://schemas.microsoft.com/office/drawing/2014/main" id="{C23B07A0-9676-4F48-8D2E-FD04E7F8BFD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10">
                  <p14:trim st="33751" end="29864.3125"/>
                </p14:media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304800" y="4095750"/>
            <a:ext cx="365522" cy="36552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5928C8E1-4AB8-4A41-87EE-B146A8D27DE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362" y="4436755"/>
            <a:ext cx="571962" cy="57475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E266C20F-5BAD-4302-936E-2319683704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791" y="3776631"/>
            <a:ext cx="1046315" cy="71715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593" y="4328065"/>
            <a:ext cx="1470605" cy="4405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FF3F3338-918A-4A02-A719-5D95465F4A3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5138931"/>
            <a:ext cx="9144000" cy="45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C814130-806D-4A96-9B87-64A3AD07FB4B}"/>
              </a:ext>
            </a:extLst>
          </p:cNvPr>
          <p:cNvSpPr txBox="1"/>
          <p:nvPr/>
        </p:nvSpPr>
        <p:spPr>
          <a:xfrm>
            <a:off x="-1170969" y="3565285"/>
            <a:ext cx="1039387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b="1" dirty="0" err="1"/>
              <a:t>Nhạc</a:t>
            </a:r>
            <a:r>
              <a:rPr lang="en-US" b="1" dirty="0"/>
              <a:t> </a:t>
            </a:r>
            <a:r>
              <a:rPr lang="en-US" b="1" dirty="0" err="1"/>
              <a:t>nền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66541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64634" numSld="999">
                <p:cTn id="5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7503" y="-1393287"/>
            <a:ext cx="9151502" cy="653678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-1387928"/>
            <a:ext cx="9144000" cy="65314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-7502" y="-1393849"/>
            <a:ext cx="9151502" cy="65359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635252" y="2289232"/>
            <a:ext cx="1001354" cy="72701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405479" y="3911986"/>
            <a:ext cx="1010500" cy="72243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403178" y="2279446"/>
            <a:ext cx="1007692" cy="727011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0DA4475E-149A-4F41-8C70-3D0078930FA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511" y="973746"/>
            <a:ext cx="470917" cy="470917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4B2FD2F9-215A-4CF1-B8A2-FDBAAC8A715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42511" y="370416"/>
            <a:ext cx="470917" cy="4709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593550" y="3905178"/>
            <a:ext cx="1001354" cy="72701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637" y="2814360"/>
            <a:ext cx="877141" cy="1097626"/>
          </a:xfrm>
          <a:prstGeom prst="rect">
            <a:avLst/>
          </a:prstGeom>
        </p:spPr>
      </p:pic>
      <p:grpSp>
        <p:nvGrpSpPr>
          <p:cNvPr id="8" name="Group 15">
            <a:extLst>
              <a:ext uri="{FF2B5EF4-FFF2-40B4-BE49-F238E27FC236}">
                <a16:creationId xmlns=""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5525217" y="3504784"/>
            <a:ext cx="3297456" cy="1403313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=""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 smtClean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en-US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0" name="Group 16">
            <a:extLst>
              <a:ext uri="{FF2B5EF4-FFF2-40B4-BE49-F238E27FC236}">
                <a16:creationId xmlns=""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310298" y="3488704"/>
            <a:ext cx="3300980" cy="1397954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=""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 smtClean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12</a:t>
              </a:r>
              <a:endParaRPr lang="en-US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6" name="Group 17">
            <a:extLst>
              <a:ext uri="{FF2B5EF4-FFF2-40B4-BE49-F238E27FC236}">
                <a16:creationId xmlns=""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313769" y="1835226"/>
            <a:ext cx="3307782" cy="1398290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=""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 smtClean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13</a:t>
              </a:r>
              <a:endParaRPr lang="en-US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8">
            <a:extLst>
              <a:ext uri="{FF2B5EF4-FFF2-40B4-BE49-F238E27FC236}">
                <a16:creationId xmlns=""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5527178" y="1838148"/>
            <a:ext cx="3302796" cy="1397954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=""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 smtClean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11</a:t>
              </a:r>
              <a:endParaRPr lang="en-US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30">
            <a:extLst>
              <a:ext uri="{FF2B5EF4-FFF2-40B4-BE49-F238E27FC236}">
                <a16:creationId xmlns=""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16364" y="119285"/>
            <a:ext cx="8345605" cy="1507050"/>
            <a:chOff x="150128" y="102542"/>
            <a:chExt cx="11127473" cy="2009400"/>
          </a:xfrm>
        </p:grpSpPr>
        <p:grpSp>
          <p:nvGrpSpPr>
            <p:cNvPr id="19" name="Group 9">
              <a:extLst>
                <a:ext uri="{FF2B5EF4-FFF2-40B4-BE49-F238E27FC236}">
                  <a16:creationId xmlns=""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=""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100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697695"/>
              <a:ext cx="909211" cy="7797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3200" dirty="0" smtClean="0">
                  <a:solidFill>
                    <a:schemeClr val="bg1"/>
                  </a:solidFill>
                  <a:latin typeface="iCiel Cadena" panose="02000503000000020004" pitchFamily="50" charset="0"/>
                </a:rPr>
                <a:t>0</a:t>
              </a:r>
              <a:r>
                <a:rPr lang="vi-VN" sz="3200" dirty="0" smtClean="0">
                  <a:solidFill>
                    <a:schemeClr val="bg1"/>
                  </a:solidFill>
                  <a:latin typeface="iCiel Cadena" panose="02000503000000020004" pitchFamily="50" charset="0"/>
                </a:rPr>
                <a:t>1</a:t>
              </a:r>
              <a:endParaRPr lang="en-US" sz="3200" dirty="0">
                <a:solidFill>
                  <a:schemeClr val="bg1"/>
                </a:solidFill>
                <a:latin typeface="iCiel Cadena" panose="02000503000000020004" pitchFamily="50" charset="0"/>
              </a:endParaRP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=""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5441" y="317603"/>
            <a:ext cx="996114" cy="9961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-1245083" y="317603"/>
            <a:ext cx="996782" cy="996782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18"/>
              </p:ext>
            </p:extLst>
          </p:nvPr>
        </p:nvPicPr>
        <p:blipFill>
          <a:blip r:embed="rId19" cstate="print"/>
          <a:stretch>
            <a:fillRect/>
          </a:stretch>
        </p:blipFill>
        <p:spPr>
          <a:xfrm>
            <a:off x="-930966" y="1928458"/>
            <a:ext cx="365522" cy="365522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=""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="" xmlns:p14="http://schemas.microsoft.com/office/powerpoint/2010/main" r:embed="rId20"/>
              </p:ext>
            </p:extLst>
          </p:nvPr>
        </p:nvPicPr>
        <p:blipFill>
          <a:blip r:embed="rId19" cstate="print"/>
          <a:stretch>
            <a:fillRect/>
          </a:stretch>
        </p:blipFill>
        <p:spPr>
          <a:xfrm>
            <a:off x="-915823" y="2631598"/>
            <a:ext cx="365522" cy="365522"/>
          </a:xfrm>
          <a:prstGeom prst="rect">
            <a:avLst/>
          </a:prstGeom>
        </p:spPr>
      </p:pic>
      <p:grpSp>
        <p:nvGrpSpPr>
          <p:cNvPr id="23" name="Group 34"/>
          <p:cNvGrpSpPr/>
          <p:nvPr/>
        </p:nvGrpSpPr>
        <p:grpSpPr>
          <a:xfrm>
            <a:off x="2444974" y="167767"/>
            <a:ext cx="4559675" cy="1501445"/>
            <a:chOff x="930834" y="-138621"/>
            <a:chExt cx="6079566" cy="2263562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="" xmlns:a14="http://schemas.microsoft.com/office/drawing/2010/main">
                    <a14:imgLayer r:embed="rId22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0834" y="-117963"/>
              <a:ext cx="1238250" cy="1337310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="" xmlns:a14="http://schemas.microsoft.com/office/drawing/2010/main">
                    <a14:imgLayer r:embed="rId22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5470" y="787631"/>
              <a:ext cx="1238250" cy="1337310"/>
            </a:xfrm>
            <a:prstGeom prst="rect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="" xmlns:a14="http://schemas.microsoft.com/office/drawing/2010/main">
                    <a14:imgLayer r:embed="rId22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766" y="-117963"/>
              <a:ext cx="1238250" cy="1337310"/>
            </a:xfrm>
            <a:prstGeom prst="rect">
              <a:avLst/>
            </a:prstGeom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="" xmlns:a14="http://schemas.microsoft.com/office/drawing/2010/main">
                    <a14:imgLayer r:embed="rId22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6402" y="787631"/>
              <a:ext cx="1238250" cy="1337310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="" xmlns:a14="http://schemas.microsoft.com/office/drawing/2010/main">
                    <a14:imgLayer r:embed="rId22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4174" y="-128292"/>
              <a:ext cx="1238250" cy="1337310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="" xmlns:a14="http://schemas.microsoft.com/office/drawing/2010/main">
                    <a14:imgLayer r:embed="rId22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8810" y="777302"/>
              <a:ext cx="1238250" cy="1337310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="" xmlns:a14="http://schemas.microsoft.com/office/drawing/2010/main">
                    <a14:imgLayer r:embed="rId22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5106" y="-128292"/>
              <a:ext cx="1238250" cy="1337310"/>
            </a:xfrm>
            <a:prstGeom prst="rect">
              <a:avLst/>
            </a:prstGeom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="" xmlns:a14="http://schemas.microsoft.com/office/drawing/2010/main">
                    <a14:imgLayer r:embed="rId22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9742" y="777302"/>
              <a:ext cx="1238250" cy="1337310"/>
            </a:xfrm>
            <a:prstGeom prst="rect">
              <a:avLst/>
            </a:prstGeom>
          </p:spPr>
        </p:pic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="" xmlns:a14="http://schemas.microsoft.com/office/drawing/2010/main">
                    <a14:imgLayer r:embed="rId22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7514" y="-138621"/>
              <a:ext cx="1238250" cy="1337310"/>
            </a:xfrm>
            <a:prstGeom prst="rect">
              <a:avLst/>
            </a:prstGeom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="" xmlns:a14="http://schemas.microsoft.com/office/drawing/2010/main">
                    <a14:imgLayer r:embed="rId22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2150" y="766973"/>
              <a:ext cx="1238250" cy="13373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264441098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7503" y="-1393287"/>
            <a:ext cx="9151502" cy="653678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-1387928"/>
            <a:ext cx="9144000" cy="65314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-7502" y="-1393849"/>
            <a:ext cx="9151502" cy="65359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622776" y="3911985"/>
            <a:ext cx="1010500" cy="72701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410051" y="2270379"/>
            <a:ext cx="1001354" cy="72243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621685" y="2288158"/>
            <a:ext cx="1010500" cy="72701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406883" y="3916286"/>
            <a:ext cx="1007692" cy="72701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637" y="2814360"/>
            <a:ext cx="877141" cy="1097626"/>
          </a:xfrm>
          <a:prstGeom prst="rect">
            <a:avLst/>
          </a:prstGeom>
        </p:spPr>
      </p:pic>
      <p:grpSp>
        <p:nvGrpSpPr>
          <p:cNvPr id="8" name="Group 15">
            <a:extLst>
              <a:ext uri="{FF2B5EF4-FFF2-40B4-BE49-F238E27FC236}">
                <a16:creationId xmlns=""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305440" y="3489623"/>
            <a:ext cx="3305837" cy="1397956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=""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 smtClean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 chục</a:t>
              </a:r>
              <a:endParaRPr lang="en-US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0" name="Group 16">
            <a:extLst>
              <a:ext uri="{FF2B5EF4-FFF2-40B4-BE49-F238E27FC236}">
                <a16:creationId xmlns=""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310298" y="1847098"/>
            <a:ext cx="3300980" cy="1397954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=""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 smtClean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2 chục</a:t>
              </a:r>
              <a:endParaRPr lang="en-US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6" name="Group 17">
            <a:extLst>
              <a:ext uri="{FF2B5EF4-FFF2-40B4-BE49-F238E27FC236}">
                <a16:creationId xmlns=""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5532723" y="1848782"/>
            <a:ext cx="3312244" cy="1397954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=""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 smtClean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4 chục</a:t>
              </a:r>
              <a:endParaRPr lang="en-US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8">
            <a:extLst>
              <a:ext uri="{FF2B5EF4-FFF2-40B4-BE49-F238E27FC236}">
                <a16:creationId xmlns=""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5540228" y="3488704"/>
            <a:ext cx="3302796" cy="1397954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=""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 smtClean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3 chục</a:t>
              </a:r>
              <a:endParaRPr lang="en-US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30">
            <a:extLst>
              <a:ext uri="{FF2B5EF4-FFF2-40B4-BE49-F238E27FC236}">
                <a16:creationId xmlns=""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16364" y="119285"/>
            <a:ext cx="8345605" cy="1507050"/>
            <a:chOff x="150128" y="102542"/>
            <a:chExt cx="11127473" cy="2009400"/>
          </a:xfrm>
        </p:grpSpPr>
        <p:grpSp>
          <p:nvGrpSpPr>
            <p:cNvPr id="19" name="Group 9">
              <a:extLst>
                <a:ext uri="{FF2B5EF4-FFF2-40B4-BE49-F238E27FC236}">
                  <a16:creationId xmlns=""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=""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 smtClean="0">
                    <a:latin typeface="Arial" pitchFamily="34" charset="0"/>
                    <a:ea typeface="AvantGarde" pitchFamily="2" charset="0"/>
                    <a:cs typeface="Arial" pitchFamily="34" charset="0"/>
                  </a:rPr>
                  <a:t>10 </a:t>
                </a:r>
                <a:r>
                  <a:rPr lang="en-US" sz="2100" b="1" dirty="0" err="1" smtClean="0">
                    <a:latin typeface="Arial" pitchFamily="34" charset="0"/>
                    <a:ea typeface="AvantGarde" pitchFamily="2" charset="0"/>
                    <a:cs typeface="Arial" pitchFamily="34" charset="0"/>
                  </a:rPr>
                  <a:t>còn</a:t>
                </a:r>
                <a:r>
                  <a:rPr lang="en-US" sz="2100" b="1" dirty="0" smtClean="0">
                    <a:latin typeface="Arial" pitchFamily="34" charset="0"/>
                    <a:ea typeface="AvantGarde" pitchFamily="2" charset="0"/>
                    <a:cs typeface="Arial" pitchFamily="34" charset="0"/>
                  </a:rPr>
                  <a:t> </a:t>
                </a:r>
                <a:r>
                  <a:rPr lang="en-US" sz="2100" b="1" dirty="0" err="1" smtClean="0">
                    <a:latin typeface="Arial" pitchFamily="34" charset="0"/>
                    <a:ea typeface="AvantGarde" pitchFamily="2" charset="0"/>
                    <a:cs typeface="Arial" pitchFamily="34" charset="0"/>
                  </a:rPr>
                  <a:t>được</a:t>
                </a:r>
                <a:r>
                  <a:rPr lang="en-US" sz="2100" b="1" dirty="0" smtClean="0">
                    <a:latin typeface="Arial" pitchFamily="34" charset="0"/>
                    <a:ea typeface="AvantGarde" pitchFamily="2" charset="0"/>
                    <a:cs typeface="Arial" pitchFamily="34" charset="0"/>
                  </a:rPr>
                  <a:t> </a:t>
                </a:r>
                <a:r>
                  <a:rPr lang="en-US" sz="2100" b="1" dirty="0" err="1" smtClean="0">
                    <a:latin typeface="Arial" pitchFamily="34" charset="0"/>
                    <a:ea typeface="AvantGarde" pitchFamily="2" charset="0"/>
                    <a:cs typeface="Arial" pitchFamily="34" charset="0"/>
                  </a:rPr>
                  <a:t>gọi</a:t>
                </a:r>
                <a:r>
                  <a:rPr lang="en-US" sz="2100" b="1" dirty="0" smtClean="0">
                    <a:latin typeface="Arial" pitchFamily="34" charset="0"/>
                    <a:ea typeface="AvantGarde" pitchFamily="2" charset="0"/>
                    <a:cs typeface="Arial" pitchFamily="34" charset="0"/>
                  </a:rPr>
                  <a:t> </a:t>
                </a:r>
                <a:r>
                  <a:rPr lang="en-US" sz="2100" b="1" dirty="0" err="1" smtClean="0">
                    <a:latin typeface="Arial" pitchFamily="34" charset="0"/>
                    <a:ea typeface="AvantGarde" pitchFamily="2" charset="0"/>
                    <a:cs typeface="Arial" pitchFamily="34" charset="0"/>
                  </a:rPr>
                  <a:t>là</a:t>
                </a:r>
                <a:r>
                  <a:rPr lang="en-US" sz="2100" b="1" dirty="0" smtClean="0">
                    <a:latin typeface="Arial" pitchFamily="34" charset="0"/>
                    <a:ea typeface="AvantGarde" pitchFamily="2" charset="0"/>
                    <a:cs typeface="Arial" pitchFamily="34" charset="0"/>
                  </a:rPr>
                  <a:t>:</a:t>
                </a:r>
                <a:endParaRPr lang="en-US" sz="2100" b="1" dirty="0">
                  <a:latin typeface="Arial" pitchFamily="34" charset="0"/>
                  <a:ea typeface="AvantGarde" pitchFamily="2" charset="0"/>
                  <a:cs typeface="Arial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697695"/>
              <a:ext cx="909211" cy="7797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3200" dirty="0" smtClean="0">
                  <a:solidFill>
                    <a:schemeClr val="bg1"/>
                  </a:solidFill>
                  <a:latin typeface="iCiel Cadena" panose="02000503000000020004" pitchFamily="50" charset="0"/>
                </a:rPr>
                <a:t>0</a:t>
              </a:r>
              <a:r>
                <a:rPr lang="vi-VN" sz="3200" dirty="0" smtClean="0">
                  <a:solidFill>
                    <a:schemeClr val="bg1"/>
                  </a:solidFill>
                  <a:latin typeface="iCiel Cadena" panose="02000503000000020004" pitchFamily="50" charset="0"/>
                </a:rPr>
                <a:t>2</a:t>
              </a:r>
              <a:endParaRPr lang="en-US" sz="3200" dirty="0">
                <a:solidFill>
                  <a:schemeClr val="bg1"/>
                </a:solidFill>
                <a:latin typeface="iCiel Cadena" panose="02000503000000020004" pitchFamily="50" charset="0"/>
              </a:endParaRP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=""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5441" y="317603"/>
            <a:ext cx="996114" cy="9961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-1245083" y="317603"/>
            <a:ext cx="996782" cy="996782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17"/>
              </p:ext>
            </p:extLst>
          </p:nvPr>
        </p:nvPicPr>
        <p:blipFill>
          <a:blip r:embed="rId18" cstate="print"/>
          <a:stretch>
            <a:fillRect/>
          </a:stretch>
        </p:blipFill>
        <p:spPr>
          <a:xfrm>
            <a:off x="-930966" y="1928458"/>
            <a:ext cx="365522" cy="365522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=""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="" xmlns:p14="http://schemas.microsoft.com/office/powerpoint/2010/main" r:embed="rId19"/>
              </p:ext>
            </p:extLst>
          </p:nvPr>
        </p:nvPicPr>
        <p:blipFill>
          <a:blip r:embed="rId18" cstate="print"/>
          <a:stretch>
            <a:fillRect/>
          </a:stretch>
        </p:blipFill>
        <p:spPr>
          <a:xfrm>
            <a:off x="-915823" y="2631598"/>
            <a:ext cx="365522" cy="365522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0E8DCBA0-CD2C-4626-B047-BE44D67F2AF7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511" y="973746"/>
            <a:ext cx="470917" cy="470917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5870274D-E5B8-40AA-88BC-9DF8C900FF8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42511" y="370416"/>
            <a:ext cx="470917" cy="4709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1599408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7503" y="-1393287"/>
            <a:ext cx="9151502" cy="653678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-1387928"/>
            <a:ext cx="9144000" cy="65314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-7502" y="-1393849"/>
            <a:ext cx="9151502" cy="65359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635252" y="2289232"/>
            <a:ext cx="1001354" cy="72701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405479" y="3911986"/>
            <a:ext cx="1010500" cy="72243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403178" y="2279446"/>
            <a:ext cx="1007692" cy="727011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0DA4475E-149A-4F41-8C70-3D0078930FA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511" y="973746"/>
            <a:ext cx="470917" cy="470917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4B2FD2F9-215A-4CF1-B8A2-FDBAAC8A715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42511" y="370416"/>
            <a:ext cx="470917" cy="4709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593550" y="3905178"/>
            <a:ext cx="1001354" cy="72701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637" y="2814360"/>
            <a:ext cx="877141" cy="1097626"/>
          </a:xfrm>
          <a:prstGeom prst="rect">
            <a:avLst/>
          </a:prstGeom>
        </p:spPr>
      </p:pic>
      <p:grpSp>
        <p:nvGrpSpPr>
          <p:cNvPr id="8" name="Group 15">
            <a:extLst>
              <a:ext uri="{FF2B5EF4-FFF2-40B4-BE49-F238E27FC236}">
                <a16:creationId xmlns=""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5525217" y="3504784"/>
            <a:ext cx="3297456" cy="1403313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=""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 smtClean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20</a:t>
              </a:r>
              <a:endParaRPr lang="en-US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0" name="Group 16">
            <a:extLst>
              <a:ext uri="{FF2B5EF4-FFF2-40B4-BE49-F238E27FC236}">
                <a16:creationId xmlns=""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310298" y="3488704"/>
            <a:ext cx="3300980" cy="1397954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=""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 smtClean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21</a:t>
              </a:r>
              <a:endParaRPr lang="en-US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6" name="Group 17">
            <a:extLst>
              <a:ext uri="{FF2B5EF4-FFF2-40B4-BE49-F238E27FC236}">
                <a16:creationId xmlns=""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313769" y="1835226"/>
            <a:ext cx="3307782" cy="1398290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=""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 smtClean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18</a:t>
              </a:r>
              <a:endParaRPr lang="en-US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8">
            <a:extLst>
              <a:ext uri="{FF2B5EF4-FFF2-40B4-BE49-F238E27FC236}">
                <a16:creationId xmlns=""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5527178" y="1838148"/>
            <a:ext cx="3302796" cy="1397954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=""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 smtClean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19</a:t>
              </a:r>
              <a:endParaRPr lang="en-US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30">
            <a:extLst>
              <a:ext uri="{FF2B5EF4-FFF2-40B4-BE49-F238E27FC236}">
                <a16:creationId xmlns=""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16364" y="119285"/>
            <a:ext cx="8345605" cy="1507050"/>
            <a:chOff x="150128" y="102542"/>
            <a:chExt cx="11127473" cy="2009400"/>
          </a:xfrm>
        </p:grpSpPr>
        <p:grpSp>
          <p:nvGrpSpPr>
            <p:cNvPr id="19" name="Group 9">
              <a:extLst>
                <a:ext uri="{FF2B5EF4-FFF2-40B4-BE49-F238E27FC236}">
                  <a16:creationId xmlns=""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=""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100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697695"/>
              <a:ext cx="909211" cy="7797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3200" dirty="0" smtClean="0">
                  <a:solidFill>
                    <a:schemeClr val="bg1"/>
                  </a:solidFill>
                  <a:latin typeface="iCiel Cadena" panose="02000503000000020004" pitchFamily="50" charset="0"/>
                </a:rPr>
                <a:t>0</a:t>
              </a:r>
              <a:r>
                <a:rPr lang="vi-VN" sz="3200" dirty="0" smtClean="0">
                  <a:solidFill>
                    <a:schemeClr val="bg1"/>
                  </a:solidFill>
                  <a:latin typeface="iCiel Cadena" panose="02000503000000020004" pitchFamily="50" charset="0"/>
                </a:rPr>
                <a:t>3</a:t>
              </a:r>
              <a:endParaRPr lang="en-US" sz="3200" dirty="0">
                <a:solidFill>
                  <a:schemeClr val="bg1"/>
                </a:solidFill>
                <a:latin typeface="iCiel Cadena" panose="02000503000000020004" pitchFamily="50" charset="0"/>
              </a:endParaRP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=""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5441" y="317603"/>
            <a:ext cx="996114" cy="9961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-1245083" y="317603"/>
            <a:ext cx="996782" cy="996782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18"/>
              </p:ext>
            </p:extLst>
          </p:nvPr>
        </p:nvPicPr>
        <p:blipFill>
          <a:blip r:embed="rId19" cstate="print"/>
          <a:stretch>
            <a:fillRect/>
          </a:stretch>
        </p:blipFill>
        <p:spPr>
          <a:xfrm>
            <a:off x="-930966" y="1928458"/>
            <a:ext cx="365522" cy="365522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=""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="" xmlns:p14="http://schemas.microsoft.com/office/powerpoint/2010/main" r:embed="rId20"/>
              </p:ext>
            </p:extLst>
          </p:nvPr>
        </p:nvPicPr>
        <p:blipFill>
          <a:blip r:embed="rId19" cstate="print"/>
          <a:stretch>
            <a:fillRect/>
          </a:stretch>
        </p:blipFill>
        <p:spPr>
          <a:xfrm>
            <a:off x="-915823" y="2631598"/>
            <a:ext cx="365522" cy="365522"/>
          </a:xfrm>
          <a:prstGeom prst="rect">
            <a:avLst/>
          </a:prstGeom>
        </p:spPr>
      </p:pic>
      <p:grpSp>
        <p:nvGrpSpPr>
          <p:cNvPr id="23" name="Group 34"/>
          <p:cNvGrpSpPr/>
          <p:nvPr/>
        </p:nvGrpSpPr>
        <p:grpSpPr>
          <a:xfrm>
            <a:off x="1130012" y="-537266"/>
            <a:ext cx="7073709" cy="2313647"/>
            <a:chOff x="1506682" y="-716354"/>
            <a:chExt cx="5957236" cy="3084862"/>
          </a:xfrm>
        </p:grpSpPr>
        <p:grpSp>
          <p:nvGrpSpPr>
            <p:cNvPr id="24" name="Group 1"/>
            <p:cNvGrpSpPr/>
            <p:nvPr/>
          </p:nvGrpSpPr>
          <p:grpSpPr>
            <a:xfrm>
              <a:off x="1506682" y="-716354"/>
              <a:ext cx="5957236" cy="3084862"/>
              <a:chOff x="1506682" y="-716354"/>
              <a:chExt cx="5957236" cy="3084862"/>
            </a:xfrm>
          </p:grpSpPr>
          <p:pic>
            <p:nvPicPr>
              <p:cNvPr id="46" name="Picture 2" descr="Pull Goods Train, Train Clipart, Train, Driving Trains PNG ..."/>
              <p:cNvPicPr>
                <a:picLocks noChangeAspect="1" noChangeArrowheads="1"/>
              </p:cNvPicPr>
              <p:nvPr/>
            </p:nvPicPr>
            <p:blipFill>
              <a:blip r:embed="rId21" cstate="print">
                <a:extLst>
                  <a:ext uri="{BEBA8EAE-BF5A-486C-A8C5-ECC9F3942E4B}">
                    <a14:imgProps xmlns="" xmlns:a14="http://schemas.microsoft.com/office/drawing/2010/main">
                      <a14:imgLayer r:embed="rId22">
                        <a14:imgEffect>
                          <a14:backgroundRemoval t="10000" b="90000" l="462" r="100000">
                            <a14:foregroundMark x1="41538" y1="67000" x2="50462" y2="63750"/>
                            <a14:foregroundMark x1="65538" y1="65750" x2="75538" y2="63000"/>
                            <a14:foregroundMark x1="88769" y1="66750" x2="96154" y2="64250"/>
                            <a14:foregroundMark x1="75692" y1="65000" x2="79385" y2="64750"/>
                            <a14:foregroundMark x1="53231" y1="65000" x2="58923" y2="65000"/>
                            <a14:foregroundMark x1="34000" y1="64250" x2="37692" y2="65250"/>
                            <a14:foregroundMark x1="14769" y1="76250" x2="14769" y2="70250"/>
                            <a14:foregroundMark x1="1846" y1="86000" x2="98308" y2="8475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06682" y="-228599"/>
                <a:ext cx="4914405" cy="25815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" name="Picture 2" descr="Pull Goods Train, Train Clipart, Train, Driving Trains PNG ..."/>
              <p:cNvPicPr>
                <a:picLocks noChangeAspect="1" noChangeArrowheads="1"/>
              </p:cNvPicPr>
              <p:nvPr/>
            </p:nvPicPr>
            <p:blipFill rotWithShape="1">
              <a:blip r:embed="rId21" cstate="print">
                <a:extLst>
                  <a:ext uri="{BEBA8EAE-BF5A-486C-A8C5-ECC9F3942E4B}">
                    <a14:imgProps xmlns="" xmlns:a14="http://schemas.microsoft.com/office/drawing/2010/main">
                      <a14:imgLayer r:embed="rId22">
                        <a14:imgEffect>
                          <a14:backgroundRemoval t="10000" b="90000" l="462" r="100000">
                            <a14:foregroundMark x1="41538" y1="67000" x2="50462" y2="63750"/>
                            <a14:foregroundMark x1="65538" y1="65750" x2="75538" y2="63000"/>
                            <a14:foregroundMark x1="88769" y1="66750" x2="96154" y2="64250"/>
                            <a14:foregroundMark x1="75692" y1="65000" x2="79385" y2="64750"/>
                            <a14:foregroundMark x1="53231" y1="65000" x2="58923" y2="65000"/>
                            <a14:foregroundMark x1="34000" y1="64250" x2="37692" y2="65250"/>
                            <a14:foregroundMark x1="14769" y1="76250" x2="14769" y2="70250"/>
                            <a14:foregroundMark x1="1846" y1="86000" x2="98308" y2="8475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57034" t="-1117" r="21612" b="1117"/>
              <a:stretch/>
            </p:blipFill>
            <p:spPr bwMode="auto">
              <a:xfrm>
                <a:off x="5350877" y="-716354"/>
                <a:ext cx="1049428" cy="30242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8" name="Picture 2" descr="Pull Goods Train, Train Clipart, Train, Driving Trains PNG ..."/>
              <p:cNvPicPr>
                <a:picLocks noChangeAspect="1" noChangeArrowheads="1"/>
              </p:cNvPicPr>
              <p:nvPr/>
            </p:nvPicPr>
            <p:blipFill rotWithShape="1">
              <a:blip r:embed="rId21" cstate="print">
                <a:extLst>
                  <a:ext uri="{BEBA8EAE-BF5A-486C-A8C5-ECC9F3942E4B}">
                    <a14:imgProps xmlns="" xmlns:a14="http://schemas.microsoft.com/office/drawing/2010/main">
                      <a14:imgLayer r:embed="rId22">
                        <a14:imgEffect>
                          <a14:backgroundRemoval t="10000" b="90000" l="462" r="100000">
                            <a14:foregroundMark x1="41538" y1="67000" x2="50462" y2="63750"/>
                            <a14:foregroundMark x1="65538" y1="65750" x2="75538" y2="63000"/>
                            <a14:foregroundMark x1="88769" y1="66750" x2="96154" y2="64250"/>
                            <a14:foregroundMark x1="75692" y1="65000" x2="79385" y2="64750"/>
                            <a14:foregroundMark x1="53231" y1="65000" x2="58923" y2="65000"/>
                            <a14:foregroundMark x1="34000" y1="64250" x2="37692" y2="65250"/>
                            <a14:foregroundMark x1="14769" y1="76250" x2="14769" y2="70250"/>
                            <a14:foregroundMark x1="1846" y1="86000" x2="98308" y2="8475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77089" t="1068" b="-1068"/>
              <a:stretch/>
            </p:blipFill>
            <p:spPr bwMode="auto">
              <a:xfrm>
                <a:off x="6337959" y="-655741"/>
                <a:ext cx="1125959" cy="30242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0" name="Trapezoid 2"/>
            <p:cNvSpPr/>
            <p:nvPr/>
          </p:nvSpPr>
          <p:spPr>
            <a:xfrm>
              <a:off x="3431381" y="528206"/>
              <a:ext cx="642939" cy="494433"/>
            </a:xfrm>
            <a:custGeom>
              <a:avLst/>
              <a:gdLst>
                <a:gd name="connsiteX0" fmla="*/ 0 w 609600"/>
                <a:gd name="connsiteY0" fmla="*/ 494433 h 494433"/>
                <a:gd name="connsiteX1" fmla="*/ 123608 w 609600"/>
                <a:gd name="connsiteY1" fmla="*/ 0 h 494433"/>
                <a:gd name="connsiteX2" fmla="*/ 485992 w 609600"/>
                <a:gd name="connsiteY2" fmla="*/ 0 h 494433"/>
                <a:gd name="connsiteX3" fmla="*/ 609600 w 609600"/>
                <a:gd name="connsiteY3" fmla="*/ 494433 h 494433"/>
                <a:gd name="connsiteX4" fmla="*/ 0 w 609600"/>
                <a:gd name="connsiteY4" fmla="*/ 494433 h 494433"/>
                <a:gd name="connsiteX0" fmla="*/ 21865 w 485992"/>
                <a:gd name="connsiteY0" fmla="*/ 504824 h 504824"/>
                <a:gd name="connsiteX1" fmla="*/ 0 w 485992"/>
                <a:gd name="connsiteY1" fmla="*/ 0 h 504824"/>
                <a:gd name="connsiteX2" fmla="*/ 362384 w 485992"/>
                <a:gd name="connsiteY2" fmla="*/ 0 h 504824"/>
                <a:gd name="connsiteX3" fmla="*/ 485992 w 485992"/>
                <a:gd name="connsiteY3" fmla="*/ 494433 h 504824"/>
                <a:gd name="connsiteX4" fmla="*/ 21865 w 485992"/>
                <a:gd name="connsiteY4" fmla="*/ 504824 h 504824"/>
                <a:gd name="connsiteX0" fmla="*/ 21865 w 362384"/>
                <a:gd name="connsiteY0" fmla="*/ 504824 h 504824"/>
                <a:gd name="connsiteX1" fmla="*/ 0 w 362384"/>
                <a:gd name="connsiteY1" fmla="*/ 0 h 504824"/>
                <a:gd name="connsiteX2" fmla="*/ 362384 w 362384"/>
                <a:gd name="connsiteY2" fmla="*/ 0 h 504824"/>
                <a:gd name="connsiteX3" fmla="*/ 361301 w 362384"/>
                <a:gd name="connsiteY3" fmla="*/ 504824 h 504824"/>
                <a:gd name="connsiteX4" fmla="*/ 21865 w 362384"/>
                <a:gd name="connsiteY4" fmla="*/ 504824 h 504824"/>
                <a:gd name="connsiteX0" fmla="*/ 21865 w 507857"/>
                <a:gd name="connsiteY0" fmla="*/ 504824 h 504824"/>
                <a:gd name="connsiteX1" fmla="*/ 0 w 507857"/>
                <a:gd name="connsiteY1" fmla="*/ 0 h 504824"/>
                <a:gd name="connsiteX2" fmla="*/ 507857 w 507857"/>
                <a:gd name="connsiteY2" fmla="*/ 10391 h 504824"/>
                <a:gd name="connsiteX3" fmla="*/ 361301 w 507857"/>
                <a:gd name="connsiteY3" fmla="*/ 504824 h 504824"/>
                <a:gd name="connsiteX4" fmla="*/ 21865 w 507857"/>
                <a:gd name="connsiteY4" fmla="*/ 504824 h 504824"/>
                <a:gd name="connsiteX0" fmla="*/ 188120 w 674112"/>
                <a:gd name="connsiteY0" fmla="*/ 494433 h 494433"/>
                <a:gd name="connsiteX1" fmla="*/ 0 w 674112"/>
                <a:gd name="connsiteY1" fmla="*/ 0 h 494433"/>
                <a:gd name="connsiteX2" fmla="*/ 674112 w 674112"/>
                <a:gd name="connsiteY2" fmla="*/ 0 h 494433"/>
                <a:gd name="connsiteX3" fmla="*/ 527556 w 674112"/>
                <a:gd name="connsiteY3" fmla="*/ 494433 h 494433"/>
                <a:gd name="connsiteX4" fmla="*/ 188120 w 674112"/>
                <a:gd name="connsiteY4" fmla="*/ 494433 h 494433"/>
                <a:gd name="connsiteX0" fmla="*/ 156947 w 642939"/>
                <a:gd name="connsiteY0" fmla="*/ 494433 h 494433"/>
                <a:gd name="connsiteX1" fmla="*/ 0 w 642939"/>
                <a:gd name="connsiteY1" fmla="*/ 0 h 494433"/>
                <a:gd name="connsiteX2" fmla="*/ 642939 w 642939"/>
                <a:gd name="connsiteY2" fmla="*/ 0 h 494433"/>
                <a:gd name="connsiteX3" fmla="*/ 496383 w 642939"/>
                <a:gd name="connsiteY3" fmla="*/ 494433 h 494433"/>
                <a:gd name="connsiteX4" fmla="*/ 156947 w 642939"/>
                <a:gd name="connsiteY4" fmla="*/ 494433 h 494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2939" h="494433">
                  <a:moveTo>
                    <a:pt x="156947" y="494433"/>
                  </a:moveTo>
                  <a:lnTo>
                    <a:pt x="0" y="0"/>
                  </a:lnTo>
                  <a:lnTo>
                    <a:pt x="642939" y="0"/>
                  </a:lnTo>
                  <a:lnTo>
                    <a:pt x="496383" y="494433"/>
                  </a:lnTo>
                  <a:lnTo>
                    <a:pt x="156947" y="494433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17</a:t>
              </a:r>
              <a:endPara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Trapezoid 2"/>
            <p:cNvSpPr/>
            <p:nvPr/>
          </p:nvSpPr>
          <p:spPr>
            <a:xfrm>
              <a:off x="4479130" y="527771"/>
              <a:ext cx="642939" cy="494433"/>
            </a:xfrm>
            <a:custGeom>
              <a:avLst/>
              <a:gdLst>
                <a:gd name="connsiteX0" fmla="*/ 0 w 609600"/>
                <a:gd name="connsiteY0" fmla="*/ 494433 h 494433"/>
                <a:gd name="connsiteX1" fmla="*/ 123608 w 609600"/>
                <a:gd name="connsiteY1" fmla="*/ 0 h 494433"/>
                <a:gd name="connsiteX2" fmla="*/ 485992 w 609600"/>
                <a:gd name="connsiteY2" fmla="*/ 0 h 494433"/>
                <a:gd name="connsiteX3" fmla="*/ 609600 w 609600"/>
                <a:gd name="connsiteY3" fmla="*/ 494433 h 494433"/>
                <a:gd name="connsiteX4" fmla="*/ 0 w 609600"/>
                <a:gd name="connsiteY4" fmla="*/ 494433 h 494433"/>
                <a:gd name="connsiteX0" fmla="*/ 21865 w 485992"/>
                <a:gd name="connsiteY0" fmla="*/ 504824 h 504824"/>
                <a:gd name="connsiteX1" fmla="*/ 0 w 485992"/>
                <a:gd name="connsiteY1" fmla="*/ 0 h 504824"/>
                <a:gd name="connsiteX2" fmla="*/ 362384 w 485992"/>
                <a:gd name="connsiteY2" fmla="*/ 0 h 504824"/>
                <a:gd name="connsiteX3" fmla="*/ 485992 w 485992"/>
                <a:gd name="connsiteY3" fmla="*/ 494433 h 504824"/>
                <a:gd name="connsiteX4" fmla="*/ 21865 w 485992"/>
                <a:gd name="connsiteY4" fmla="*/ 504824 h 504824"/>
                <a:gd name="connsiteX0" fmla="*/ 21865 w 362384"/>
                <a:gd name="connsiteY0" fmla="*/ 504824 h 504824"/>
                <a:gd name="connsiteX1" fmla="*/ 0 w 362384"/>
                <a:gd name="connsiteY1" fmla="*/ 0 h 504824"/>
                <a:gd name="connsiteX2" fmla="*/ 362384 w 362384"/>
                <a:gd name="connsiteY2" fmla="*/ 0 h 504824"/>
                <a:gd name="connsiteX3" fmla="*/ 361301 w 362384"/>
                <a:gd name="connsiteY3" fmla="*/ 504824 h 504824"/>
                <a:gd name="connsiteX4" fmla="*/ 21865 w 362384"/>
                <a:gd name="connsiteY4" fmla="*/ 504824 h 504824"/>
                <a:gd name="connsiteX0" fmla="*/ 21865 w 507857"/>
                <a:gd name="connsiteY0" fmla="*/ 504824 h 504824"/>
                <a:gd name="connsiteX1" fmla="*/ 0 w 507857"/>
                <a:gd name="connsiteY1" fmla="*/ 0 h 504824"/>
                <a:gd name="connsiteX2" fmla="*/ 507857 w 507857"/>
                <a:gd name="connsiteY2" fmla="*/ 10391 h 504824"/>
                <a:gd name="connsiteX3" fmla="*/ 361301 w 507857"/>
                <a:gd name="connsiteY3" fmla="*/ 504824 h 504824"/>
                <a:gd name="connsiteX4" fmla="*/ 21865 w 507857"/>
                <a:gd name="connsiteY4" fmla="*/ 504824 h 504824"/>
                <a:gd name="connsiteX0" fmla="*/ 188120 w 674112"/>
                <a:gd name="connsiteY0" fmla="*/ 494433 h 494433"/>
                <a:gd name="connsiteX1" fmla="*/ 0 w 674112"/>
                <a:gd name="connsiteY1" fmla="*/ 0 h 494433"/>
                <a:gd name="connsiteX2" fmla="*/ 674112 w 674112"/>
                <a:gd name="connsiteY2" fmla="*/ 0 h 494433"/>
                <a:gd name="connsiteX3" fmla="*/ 527556 w 674112"/>
                <a:gd name="connsiteY3" fmla="*/ 494433 h 494433"/>
                <a:gd name="connsiteX4" fmla="*/ 188120 w 674112"/>
                <a:gd name="connsiteY4" fmla="*/ 494433 h 494433"/>
                <a:gd name="connsiteX0" fmla="*/ 156947 w 642939"/>
                <a:gd name="connsiteY0" fmla="*/ 494433 h 494433"/>
                <a:gd name="connsiteX1" fmla="*/ 0 w 642939"/>
                <a:gd name="connsiteY1" fmla="*/ 0 h 494433"/>
                <a:gd name="connsiteX2" fmla="*/ 642939 w 642939"/>
                <a:gd name="connsiteY2" fmla="*/ 0 h 494433"/>
                <a:gd name="connsiteX3" fmla="*/ 496383 w 642939"/>
                <a:gd name="connsiteY3" fmla="*/ 494433 h 494433"/>
                <a:gd name="connsiteX4" fmla="*/ 156947 w 642939"/>
                <a:gd name="connsiteY4" fmla="*/ 494433 h 494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2939" h="494433">
                  <a:moveTo>
                    <a:pt x="156947" y="494433"/>
                  </a:moveTo>
                  <a:lnTo>
                    <a:pt x="0" y="0"/>
                  </a:lnTo>
                  <a:lnTo>
                    <a:pt x="642939" y="0"/>
                  </a:lnTo>
                  <a:lnTo>
                    <a:pt x="496383" y="494433"/>
                  </a:lnTo>
                  <a:lnTo>
                    <a:pt x="156947" y="494433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18</a:t>
              </a:r>
              <a:endPara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rapezoid 2"/>
            <p:cNvSpPr/>
            <p:nvPr/>
          </p:nvSpPr>
          <p:spPr>
            <a:xfrm>
              <a:off x="5526879" y="527336"/>
              <a:ext cx="642939" cy="494433"/>
            </a:xfrm>
            <a:custGeom>
              <a:avLst/>
              <a:gdLst>
                <a:gd name="connsiteX0" fmla="*/ 0 w 609600"/>
                <a:gd name="connsiteY0" fmla="*/ 494433 h 494433"/>
                <a:gd name="connsiteX1" fmla="*/ 123608 w 609600"/>
                <a:gd name="connsiteY1" fmla="*/ 0 h 494433"/>
                <a:gd name="connsiteX2" fmla="*/ 485992 w 609600"/>
                <a:gd name="connsiteY2" fmla="*/ 0 h 494433"/>
                <a:gd name="connsiteX3" fmla="*/ 609600 w 609600"/>
                <a:gd name="connsiteY3" fmla="*/ 494433 h 494433"/>
                <a:gd name="connsiteX4" fmla="*/ 0 w 609600"/>
                <a:gd name="connsiteY4" fmla="*/ 494433 h 494433"/>
                <a:gd name="connsiteX0" fmla="*/ 21865 w 485992"/>
                <a:gd name="connsiteY0" fmla="*/ 504824 h 504824"/>
                <a:gd name="connsiteX1" fmla="*/ 0 w 485992"/>
                <a:gd name="connsiteY1" fmla="*/ 0 h 504824"/>
                <a:gd name="connsiteX2" fmla="*/ 362384 w 485992"/>
                <a:gd name="connsiteY2" fmla="*/ 0 h 504824"/>
                <a:gd name="connsiteX3" fmla="*/ 485992 w 485992"/>
                <a:gd name="connsiteY3" fmla="*/ 494433 h 504824"/>
                <a:gd name="connsiteX4" fmla="*/ 21865 w 485992"/>
                <a:gd name="connsiteY4" fmla="*/ 504824 h 504824"/>
                <a:gd name="connsiteX0" fmla="*/ 21865 w 362384"/>
                <a:gd name="connsiteY0" fmla="*/ 504824 h 504824"/>
                <a:gd name="connsiteX1" fmla="*/ 0 w 362384"/>
                <a:gd name="connsiteY1" fmla="*/ 0 h 504824"/>
                <a:gd name="connsiteX2" fmla="*/ 362384 w 362384"/>
                <a:gd name="connsiteY2" fmla="*/ 0 h 504824"/>
                <a:gd name="connsiteX3" fmla="*/ 361301 w 362384"/>
                <a:gd name="connsiteY3" fmla="*/ 504824 h 504824"/>
                <a:gd name="connsiteX4" fmla="*/ 21865 w 362384"/>
                <a:gd name="connsiteY4" fmla="*/ 504824 h 504824"/>
                <a:gd name="connsiteX0" fmla="*/ 21865 w 507857"/>
                <a:gd name="connsiteY0" fmla="*/ 504824 h 504824"/>
                <a:gd name="connsiteX1" fmla="*/ 0 w 507857"/>
                <a:gd name="connsiteY1" fmla="*/ 0 h 504824"/>
                <a:gd name="connsiteX2" fmla="*/ 507857 w 507857"/>
                <a:gd name="connsiteY2" fmla="*/ 10391 h 504824"/>
                <a:gd name="connsiteX3" fmla="*/ 361301 w 507857"/>
                <a:gd name="connsiteY3" fmla="*/ 504824 h 504824"/>
                <a:gd name="connsiteX4" fmla="*/ 21865 w 507857"/>
                <a:gd name="connsiteY4" fmla="*/ 504824 h 504824"/>
                <a:gd name="connsiteX0" fmla="*/ 188120 w 674112"/>
                <a:gd name="connsiteY0" fmla="*/ 494433 h 494433"/>
                <a:gd name="connsiteX1" fmla="*/ 0 w 674112"/>
                <a:gd name="connsiteY1" fmla="*/ 0 h 494433"/>
                <a:gd name="connsiteX2" fmla="*/ 674112 w 674112"/>
                <a:gd name="connsiteY2" fmla="*/ 0 h 494433"/>
                <a:gd name="connsiteX3" fmla="*/ 527556 w 674112"/>
                <a:gd name="connsiteY3" fmla="*/ 494433 h 494433"/>
                <a:gd name="connsiteX4" fmla="*/ 188120 w 674112"/>
                <a:gd name="connsiteY4" fmla="*/ 494433 h 494433"/>
                <a:gd name="connsiteX0" fmla="*/ 156947 w 642939"/>
                <a:gd name="connsiteY0" fmla="*/ 494433 h 494433"/>
                <a:gd name="connsiteX1" fmla="*/ 0 w 642939"/>
                <a:gd name="connsiteY1" fmla="*/ 0 h 494433"/>
                <a:gd name="connsiteX2" fmla="*/ 642939 w 642939"/>
                <a:gd name="connsiteY2" fmla="*/ 0 h 494433"/>
                <a:gd name="connsiteX3" fmla="*/ 496383 w 642939"/>
                <a:gd name="connsiteY3" fmla="*/ 494433 h 494433"/>
                <a:gd name="connsiteX4" fmla="*/ 156947 w 642939"/>
                <a:gd name="connsiteY4" fmla="*/ 494433 h 494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2939" h="494433">
                  <a:moveTo>
                    <a:pt x="156947" y="494433"/>
                  </a:moveTo>
                  <a:lnTo>
                    <a:pt x="0" y="0"/>
                  </a:lnTo>
                  <a:lnTo>
                    <a:pt x="642939" y="0"/>
                  </a:lnTo>
                  <a:lnTo>
                    <a:pt x="496383" y="494433"/>
                  </a:lnTo>
                  <a:lnTo>
                    <a:pt x="156947" y="494433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19</a:t>
              </a:r>
              <a:endPara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rapezoid 2"/>
            <p:cNvSpPr/>
            <p:nvPr/>
          </p:nvSpPr>
          <p:spPr>
            <a:xfrm>
              <a:off x="6574628" y="526901"/>
              <a:ext cx="642939" cy="494433"/>
            </a:xfrm>
            <a:custGeom>
              <a:avLst/>
              <a:gdLst>
                <a:gd name="connsiteX0" fmla="*/ 0 w 609600"/>
                <a:gd name="connsiteY0" fmla="*/ 494433 h 494433"/>
                <a:gd name="connsiteX1" fmla="*/ 123608 w 609600"/>
                <a:gd name="connsiteY1" fmla="*/ 0 h 494433"/>
                <a:gd name="connsiteX2" fmla="*/ 485992 w 609600"/>
                <a:gd name="connsiteY2" fmla="*/ 0 h 494433"/>
                <a:gd name="connsiteX3" fmla="*/ 609600 w 609600"/>
                <a:gd name="connsiteY3" fmla="*/ 494433 h 494433"/>
                <a:gd name="connsiteX4" fmla="*/ 0 w 609600"/>
                <a:gd name="connsiteY4" fmla="*/ 494433 h 494433"/>
                <a:gd name="connsiteX0" fmla="*/ 21865 w 485992"/>
                <a:gd name="connsiteY0" fmla="*/ 504824 h 504824"/>
                <a:gd name="connsiteX1" fmla="*/ 0 w 485992"/>
                <a:gd name="connsiteY1" fmla="*/ 0 h 504824"/>
                <a:gd name="connsiteX2" fmla="*/ 362384 w 485992"/>
                <a:gd name="connsiteY2" fmla="*/ 0 h 504824"/>
                <a:gd name="connsiteX3" fmla="*/ 485992 w 485992"/>
                <a:gd name="connsiteY3" fmla="*/ 494433 h 504824"/>
                <a:gd name="connsiteX4" fmla="*/ 21865 w 485992"/>
                <a:gd name="connsiteY4" fmla="*/ 504824 h 504824"/>
                <a:gd name="connsiteX0" fmla="*/ 21865 w 362384"/>
                <a:gd name="connsiteY0" fmla="*/ 504824 h 504824"/>
                <a:gd name="connsiteX1" fmla="*/ 0 w 362384"/>
                <a:gd name="connsiteY1" fmla="*/ 0 h 504824"/>
                <a:gd name="connsiteX2" fmla="*/ 362384 w 362384"/>
                <a:gd name="connsiteY2" fmla="*/ 0 h 504824"/>
                <a:gd name="connsiteX3" fmla="*/ 361301 w 362384"/>
                <a:gd name="connsiteY3" fmla="*/ 504824 h 504824"/>
                <a:gd name="connsiteX4" fmla="*/ 21865 w 362384"/>
                <a:gd name="connsiteY4" fmla="*/ 504824 h 504824"/>
                <a:gd name="connsiteX0" fmla="*/ 21865 w 507857"/>
                <a:gd name="connsiteY0" fmla="*/ 504824 h 504824"/>
                <a:gd name="connsiteX1" fmla="*/ 0 w 507857"/>
                <a:gd name="connsiteY1" fmla="*/ 0 h 504824"/>
                <a:gd name="connsiteX2" fmla="*/ 507857 w 507857"/>
                <a:gd name="connsiteY2" fmla="*/ 10391 h 504824"/>
                <a:gd name="connsiteX3" fmla="*/ 361301 w 507857"/>
                <a:gd name="connsiteY3" fmla="*/ 504824 h 504824"/>
                <a:gd name="connsiteX4" fmla="*/ 21865 w 507857"/>
                <a:gd name="connsiteY4" fmla="*/ 504824 h 504824"/>
                <a:gd name="connsiteX0" fmla="*/ 188120 w 674112"/>
                <a:gd name="connsiteY0" fmla="*/ 494433 h 494433"/>
                <a:gd name="connsiteX1" fmla="*/ 0 w 674112"/>
                <a:gd name="connsiteY1" fmla="*/ 0 h 494433"/>
                <a:gd name="connsiteX2" fmla="*/ 674112 w 674112"/>
                <a:gd name="connsiteY2" fmla="*/ 0 h 494433"/>
                <a:gd name="connsiteX3" fmla="*/ 527556 w 674112"/>
                <a:gd name="connsiteY3" fmla="*/ 494433 h 494433"/>
                <a:gd name="connsiteX4" fmla="*/ 188120 w 674112"/>
                <a:gd name="connsiteY4" fmla="*/ 494433 h 494433"/>
                <a:gd name="connsiteX0" fmla="*/ 156947 w 642939"/>
                <a:gd name="connsiteY0" fmla="*/ 494433 h 494433"/>
                <a:gd name="connsiteX1" fmla="*/ 0 w 642939"/>
                <a:gd name="connsiteY1" fmla="*/ 0 h 494433"/>
                <a:gd name="connsiteX2" fmla="*/ 642939 w 642939"/>
                <a:gd name="connsiteY2" fmla="*/ 0 h 494433"/>
                <a:gd name="connsiteX3" fmla="*/ 496383 w 642939"/>
                <a:gd name="connsiteY3" fmla="*/ 494433 h 494433"/>
                <a:gd name="connsiteX4" fmla="*/ 156947 w 642939"/>
                <a:gd name="connsiteY4" fmla="*/ 494433 h 494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2939" h="494433">
                  <a:moveTo>
                    <a:pt x="156947" y="494433"/>
                  </a:moveTo>
                  <a:lnTo>
                    <a:pt x="0" y="0"/>
                  </a:lnTo>
                  <a:lnTo>
                    <a:pt x="642939" y="0"/>
                  </a:lnTo>
                  <a:lnTo>
                    <a:pt x="496383" y="494433"/>
                  </a:lnTo>
                  <a:lnTo>
                    <a:pt x="156947" y="494433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24616151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7503" y="-1393287"/>
            <a:ext cx="9151502" cy="653678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-1387928"/>
            <a:ext cx="9144000" cy="65314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-7502" y="-1393849"/>
            <a:ext cx="9151502" cy="65359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623315" y="3911985"/>
            <a:ext cx="1010500" cy="72701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404328" y="3914272"/>
            <a:ext cx="1010500" cy="72243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405732" y="2279446"/>
            <a:ext cx="1007692" cy="72701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637155" y="2279446"/>
            <a:ext cx="1001354" cy="72701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637" y="2814360"/>
            <a:ext cx="877141" cy="1097626"/>
          </a:xfrm>
          <a:prstGeom prst="rect">
            <a:avLst/>
          </a:prstGeom>
        </p:spPr>
      </p:pic>
      <p:grpSp>
        <p:nvGrpSpPr>
          <p:cNvPr id="8" name="Group 15">
            <a:extLst>
              <a:ext uri="{FF2B5EF4-FFF2-40B4-BE49-F238E27FC236}">
                <a16:creationId xmlns=""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5531751" y="1841981"/>
            <a:ext cx="3297456" cy="1403313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=""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 smtClean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14</a:t>
              </a:r>
              <a:endParaRPr lang="en-US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0" name="Group 16">
            <a:extLst>
              <a:ext uri="{FF2B5EF4-FFF2-40B4-BE49-F238E27FC236}">
                <a16:creationId xmlns=""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315434" y="3488704"/>
            <a:ext cx="3300980" cy="1397954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=""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 smtClean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15</a:t>
              </a:r>
              <a:endParaRPr lang="en-US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6" name="Group 17">
            <a:extLst>
              <a:ext uri="{FF2B5EF4-FFF2-40B4-BE49-F238E27FC236}">
                <a16:creationId xmlns=""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312033" y="1844494"/>
            <a:ext cx="3307782" cy="1398290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=""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 smtClean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13</a:t>
              </a:r>
              <a:endParaRPr lang="en-US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8">
            <a:extLst>
              <a:ext uri="{FF2B5EF4-FFF2-40B4-BE49-F238E27FC236}">
                <a16:creationId xmlns=""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5529081" y="3488704"/>
            <a:ext cx="3302796" cy="1397954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=""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 smtClean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en-US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30">
            <a:extLst>
              <a:ext uri="{FF2B5EF4-FFF2-40B4-BE49-F238E27FC236}">
                <a16:creationId xmlns=""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0" y="133350"/>
            <a:ext cx="8461969" cy="1507050"/>
            <a:chOff x="-5024" y="121295"/>
            <a:chExt cx="11282625" cy="2009400"/>
          </a:xfrm>
        </p:grpSpPr>
        <p:grpSp>
          <p:nvGrpSpPr>
            <p:cNvPr id="19" name="Group 9">
              <a:extLst>
                <a:ext uri="{FF2B5EF4-FFF2-40B4-BE49-F238E27FC236}">
                  <a16:creationId xmlns=""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=""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100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17894" y="234165"/>
              <a:ext cx="2009400" cy="17836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697696"/>
              <a:ext cx="1520245" cy="7797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3200" dirty="0" smtClean="0">
                  <a:solidFill>
                    <a:schemeClr val="bg1"/>
                  </a:solidFill>
                  <a:latin typeface="iCiel Cadena" panose="02000503000000020004" pitchFamily="50" charset="0"/>
                </a:rPr>
                <a:t>0</a:t>
              </a:r>
              <a:r>
                <a:rPr lang="vi-VN" sz="3200" dirty="0" smtClean="0">
                  <a:solidFill>
                    <a:schemeClr val="bg1"/>
                  </a:solidFill>
                  <a:latin typeface="iCiel Cadena" panose="02000503000000020004" pitchFamily="50" charset="0"/>
                </a:rPr>
                <a:t>4</a:t>
              </a:r>
              <a:endParaRPr lang="en-US" sz="3200" dirty="0">
                <a:solidFill>
                  <a:schemeClr val="bg1"/>
                </a:solidFill>
                <a:latin typeface="iCiel Cadena" panose="02000503000000020004" pitchFamily="50" charset="0"/>
              </a:endParaRP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=""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5441" y="317603"/>
            <a:ext cx="996114" cy="9961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-1245083" y="317603"/>
            <a:ext cx="996782" cy="996782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17"/>
              </p:ext>
            </p:extLst>
          </p:nvPr>
        </p:nvPicPr>
        <p:blipFill>
          <a:blip r:embed="rId18" cstate="print"/>
          <a:stretch>
            <a:fillRect/>
          </a:stretch>
        </p:blipFill>
        <p:spPr>
          <a:xfrm>
            <a:off x="-930966" y="1928458"/>
            <a:ext cx="365522" cy="365522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=""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="" xmlns:p14="http://schemas.microsoft.com/office/powerpoint/2010/main" r:embed="rId19"/>
              </p:ext>
            </p:extLst>
          </p:nvPr>
        </p:nvPicPr>
        <p:blipFill>
          <a:blip r:embed="rId18" cstate="print"/>
          <a:stretch>
            <a:fillRect/>
          </a:stretch>
        </p:blipFill>
        <p:spPr>
          <a:xfrm>
            <a:off x="-915823" y="2631598"/>
            <a:ext cx="365522" cy="365522"/>
          </a:xfrm>
          <a:prstGeom prst="rect">
            <a:avLst/>
          </a:prstGeom>
        </p:spPr>
      </p:pic>
      <p:pic>
        <p:nvPicPr>
          <p:cNvPr id="45" name="Picture 44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D2114C23-4EA2-4CCF-B588-DC8089003EDB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511" y="973746"/>
            <a:ext cx="470917" cy="470917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511111AB-EF03-4E46-BEE1-F19A9BB1EA27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42511" y="370416"/>
            <a:ext cx="470917" cy="470917"/>
          </a:xfrm>
          <a:prstGeom prst="rect">
            <a:avLst/>
          </a:prstGeom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4093" t="34798" r="28812" b="50000"/>
          <a:stretch/>
        </p:blipFill>
        <p:spPr bwMode="auto">
          <a:xfrm>
            <a:off x="2335602" y="258793"/>
            <a:ext cx="2749670" cy="1281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Rounded Rectangle 35"/>
          <p:cNvSpPr/>
          <p:nvPr/>
        </p:nvSpPr>
        <p:spPr>
          <a:xfrm>
            <a:off x="5931738" y="414069"/>
            <a:ext cx="900382" cy="89283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27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98282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8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3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6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20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00"/>
                            </p:stCondLst>
                            <p:childTnLst>
                              <p:par>
                                <p:cTn id="20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4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5" fill="hold">
                      <p:stCondLst>
                        <p:cond delay="0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8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9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500"/>
                            </p:stCondLst>
                            <p:childTnLst>
                              <p:par>
                                <p:cTn id="25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2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9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4" fill="hold">
                      <p:stCondLst>
                        <p:cond delay="0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500"/>
                            </p:stCondLst>
                            <p:childTnLst>
                              <p:par>
                                <p:cTn id="30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1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30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3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4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5" fill="hold">
                      <p:stCondLst>
                        <p:cond delay="0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8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9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5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1" fill="hold">
                      <p:stCondLst>
                        <p:cond delay="0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4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5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66750"/>
            <a:ext cx="8229600" cy="1619250"/>
          </a:xfrm>
        </p:spPr>
        <p:txBody>
          <a:bodyPr>
            <a:noAutofit/>
          </a:bodyPr>
          <a:lstStyle/>
          <a:p>
            <a:r>
              <a:rPr lang="vi-VN" b="1" dirty="0" smtClean="0">
                <a:solidFill>
                  <a:srgbClr val="FF0000"/>
                </a:solidFill>
                <a:latin typeface="HP001 5 hàng" pitchFamily="34" charset="0"/>
              </a:rPr>
              <a:t/>
            </a:r>
            <a:br>
              <a:rPr lang="vi-VN" b="1" dirty="0" smtClean="0">
                <a:solidFill>
                  <a:srgbClr val="FF0000"/>
                </a:solidFill>
                <a:latin typeface="HP001 5 hàng" pitchFamily="34" charset="0"/>
              </a:rPr>
            </a:br>
            <a:r>
              <a:rPr lang="vi-VN" b="1" dirty="0" smtClean="0">
                <a:solidFill>
                  <a:srgbClr val="FF0000"/>
                </a:solidFill>
                <a:latin typeface="HP001 5 hàng" pitchFamily="34" charset="0"/>
              </a:rPr>
              <a:t/>
            </a:r>
            <a:br>
              <a:rPr lang="vi-VN" b="1" dirty="0" smtClean="0">
                <a:solidFill>
                  <a:srgbClr val="FF0000"/>
                </a:solidFill>
                <a:latin typeface="HP001 5 hàng" pitchFamily="34" charset="0"/>
              </a:rPr>
            </a:br>
            <a:r>
              <a:rPr lang="vi-VN" b="1" dirty="0" smtClean="0">
                <a:solidFill>
                  <a:srgbClr val="FF0000"/>
                </a:solidFill>
                <a:latin typeface="HP001 5 hàng" pitchFamily="34" charset="0"/>
              </a:rPr>
              <a:t/>
            </a:r>
            <a:br>
              <a:rPr lang="vi-VN" b="1" dirty="0" smtClean="0">
                <a:solidFill>
                  <a:srgbClr val="FF0000"/>
                </a:solidFill>
                <a:latin typeface="HP001 5 hàng" pitchFamily="34" charset="0"/>
              </a:rPr>
            </a:br>
            <a:r>
              <a:rPr lang="vi-VN" sz="3600" b="1" dirty="0" smtClean="0">
                <a:solidFill>
                  <a:schemeClr val="bg1"/>
                </a:solidFill>
                <a:latin typeface="HP001 5 hàng" pitchFamily="34" charset="0"/>
              </a:rPr>
              <a:t>Thứ tư ngày 17 tháng 1 năm 2024</a:t>
            </a:r>
            <a:r>
              <a:rPr lang="vi-VN" b="1" dirty="0" smtClean="0">
                <a:solidFill>
                  <a:srgbClr val="FF0000"/>
                </a:solidFill>
                <a:latin typeface="HP001 5 hàng" pitchFamily="34" charset="0"/>
              </a:rPr>
              <a:t/>
            </a:r>
            <a:br>
              <a:rPr lang="vi-VN" b="1" dirty="0" smtClean="0">
                <a:solidFill>
                  <a:srgbClr val="FF0000"/>
                </a:solidFill>
                <a:latin typeface="HP001 5 hàng" pitchFamily="34" charset="0"/>
              </a:rPr>
            </a:br>
            <a:r>
              <a:rPr lang="vi-VN" b="1" dirty="0" smtClean="0">
                <a:solidFill>
                  <a:srgbClr val="FF0000"/>
                </a:solidFill>
                <a:latin typeface="HP001 5 hàng" pitchFamily="34" charset="0"/>
              </a:rPr>
              <a:t/>
            </a:r>
            <a:br>
              <a:rPr lang="vi-VN" b="1" dirty="0" smtClean="0">
                <a:solidFill>
                  <a:srgbClr val="FF0000"/>
                </a:solidFill>
                <a:latin typeface="HP001 5 hàng" pitchFamily="34" charset="0"/>
              </a:rPr>
            </a:br>
            <a:r>
              <a:rPr lang="vi-VN" b="1" dirty="0" smtClean="0">
                <a:solidFill>
                  <a:srgbClr val="FFFF00"/>
                </a:solidFill>
                <a:latin typeface="HP001 5 hàng" pitchFamily="34" charset="0"/>
              </a:rPr>
              <a:t>Môn: </a:t>
            </a:r>
            <a:r>
              <a:rPr lang="vi-VN" sz="4000" b="1" dirty="0" smtClean="0">
                <a:solidFill>
                  <a:srgbClr val="FFFF00"/>
                </a:solidFill>
                <a:latin typeface="HP001 5 hàng" pitchFamily="34" charset="0"/>
              </a:rPr>
              <a:t>Toán </a:t>
            </a:r>
            <a:r>
              <a:rPr lang="en-US" sz="4000" b="1" dirty="0" smtClean="0">
                <a:solidFill>
                  <a:srgbClr val="FFFF00"/>
                </a:solidFill>
                <a:latin typeface="HP001 5 hàng" pitchFamily="34" charset="0"/>
              </a:rPr>
              <a:t/>
            </a:r>
            <a:br>
              <a:rPr lang="en-US" sz="4000" b="1" dirty="0" smtClean="0">
                <a:solidFill>
                  <a:srgbClr val="FFFF00"/>
                </a:solidFill>
                <a:latin typeface="HP001 5 hàng" pitchFamily="34" charset="0"/>
              </a:rPr>
            </a:br>
            <a:r>
              <a:rPr lang="vi-VN" sz="4000" b="1" dirty="0" smtClean="0">
                <a:solidFill>
                  <a:srgbClr val="FFFF00"/>
                </a:solidFill>
                <a:latin typeface="HP001 5 hàng" pitchFamily="34" charset="0"/>
              </a:rPr>
              <a:t>Bài: Các số tròn chục</a:t>
            </a:r>
            <a:r>
              <a:rPr lang="en-US" b="1" dirty="0" smtClean="0">
                <a:solidFill>
                  <a:srgbClr val="FF0000"/>
                </a:solidFill>
                <a:latin typeface="HP001 5 hàng" pitchFamily="34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HP001 5 hàng" pitchFamily="34" charset="0"/>
              </a:rPr>
            </a:b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530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1541</TotalTime>
  <Words>275</Words>
  <Application>Microsoft Office PowerPoint</Application>
  <PresentationFormat>On-screen Show (16:9)</PresentationFormat>
  <Paragraphs>82</Paragraphs>
  <Slides>17</Slides>
  <Notes>5</Notes>
  <HiddenSlides>0</HiddenSlides>
  <MMClips>10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CHÀO MỪNG  QUÝ THẦY CÔ VÀ CÁC EM  HỌC SINH!</vt:lpstr>
      <vt:lpstr>Slide 2</vt:lpstr>
      <vt:lpstr>Slide 3</vt:lpstr>
      <vt:lpstr>Slide 4</vt:lpstr>
      <vt:lpstr>Slide 5</vt:lpstr>
      <vt:lpstr>Slide 6</vt:lpstr>
      <vt:lpstr>Slide 7</vt:lpstr>
      <vt:lpstr>Slide 8</vt:lpstr>
      <vt:lpstr>   Thứ tư ngày 17 tháng 1 năm 2024  Môn: Toán  Bài: Các số tròn chục </vt:lpstr>
      <vt:lpstr>Slide 10</vt:lpstr>
      <vt:lpstr>Slide 11</vt:lpstr>
      <vt:lpstr>Slide 12</vt:lpstr>
      <vt:lpstr>Slide 13</vt:lpstr>
      <vt:lpstr>70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Quynh Chi</dc:creator>
  <cp:lastModifiedBy>Admin</cp:lastModifiedBy>
  <cp:revision>127</cp:revision>
  <dcterms:created xsi:type="dcterms:W3CDTF">2020-04-19T07:30:11Z</dcterms:created>
  <dcterms:modified xsi:type="dcterms:W3CDTF">2024-01-17T16:13:36Z</dcterms:modified>
</cp:coreProperties>
</file>