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media/audio19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7"/>
  </p:notesMasterIdLst>
  <p:sldIdLst>
    <p:sldId id="279" r:id="rId2"/>
    <p:sldId id="365" r:id="rId3"/>
    <p:sldId id="364" r:id="rId4"/>
    <p:sldId id="346" r:id="rId5"/>
    <p:sldId id="363" r:id="rId6"/>
    <p:sldId id="276" r:id="rId7"/>
    <p:sldId id="347" r:id="rId8"/>
    <p:sldId id="281" r:id="rId9"/>
    <p:sldId id="349" r:id="rId10"/>
    <p:sldId id="350" r:id="rId11"/>
    <p:sldId id="351" r:id="rId12"/>
    <p:sldId id="352" r:id="rId13"/>
    <p:sldId id="354" r:id="rId14"/>
    <p:sldId id="256" r:id="rId15"/>
    <p:sldId id="355" r:id="rId16"/>
    <p:sldId id="359" r:id="rId17"/>
    <p:sldId id="356" r:id="rId18"/>
    <p:sldId id="357" r:id="rId19"/>
    <p:sldId id="367" r:id="rId20"/>
    <p:sldId id="362" r:id="rId21"/>
    <p:sldId id="360" r:id="rId22"/>
    <p:sldId id="358" r:id="rId23"/>
    <p:sldId id="257" r:id="rId24"/>
    <p:sldId id="282" r:id="rId25"/>
    <p:sldId id="284" r:id="rId26"/>
    <p:sldId id="292" r:id="rId27"/>
    <p:sldId id="295" r:id="rId28"/>
    <p:sldId id="293" r:id="rId29"/>
    <p:sldId id="294" r:id="rId30"/>
    <p:sldId id="285" r:id="rId31"/>
    <p:sldId id="288" r:id="rId32"/>
    <p:sldId id="291" r:id="rId33"/>
    <p:sldId id="258" r:id="rId34"/>
    <p:sldId id="366" r:id="rId35"/>
    <p:sldId id="361" r:id="rId36"/>
  </p:sldIdLst>
  <p:sldSz cx="12192000" cy="6858000"/>
  <p:notesSz cx="6858000" cy="9144000"/>
  <p:embeddedFontLst>
    <p:embeddedFont>
      <p:font typeface="Berlin Sans FB" panose="020E0602020502020306" pitchFamily="34" charset="0"/>
      <p:regular r:id="rId38"/>
      <p:bold r:id="rId39"/>
    </p:embeddedFont>
    <p:embeddedFont>
      <p:font typeface=".VnVogue" panose="020B7200000000000000" pitchFamily="34" charset="0"/>
      <p:regular r:id="rId40"/>
    </p:embeddedFont>
    <p:embeddedFont>
      <p:font typeface="Cooper Black" panose="0208090404030B020404" pitchFamily="18" charset="0"/>
      <p:regular r:id="rId41"/>
    </p:embeddedFont>
    <p:embeddedFont>
      <p:font typeface="Calibri" panose="020F0502020204030204" pitchFamily="34" charset="0"/>
      <p:regular r:id="rId42"/>
      <p:bold r:id="rId43"/>
      <p:italic r:id="rId44"/>
      <p:boldItalic r:id="rId45"/>
    </p:embeddedFont>
    <p:embeddedFont>
      <p:font typeface="Elephant" panose="02020904090505020303" pitchFamily="18" charset="0"/>
      <p:regular r:id="rId46"/>
      <p:italic r:id="rId47"/>
    </p:embeddedFont>
    <p:embeddedFont>
      <p:font typeface="Cascadia Code SemiBold" panose="020B0609020000020004" pitchFamily="49" charset="0"/>
      <p:bold r:id="rId48"/>
      <p:boldItalic r:id="rId49"/>
    </p:embeddedFont>
    <p:embeddedFont>
      <p:font typeface="Century" panose="02040604050505020304" pitchFamily="18" charset="0"/>
      <p:regular r:id="rId50"/>
    </p:embeddedFont>
    <p:embeddedFont>
      <p:font typeface="Berlin Sans FB Demi" panose="020E0802020502020306" pitchFamily="34" charset="0"/>
      <p:bold r:id="rId5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3B75"/>
    <a:srgbClr val="5FEBB2"/>
    <a:srgbClr val="1AB6A3"/>
    <a:srgbClr val="1966FF"/>
    <a:srgbClr val="19E58E"/>
    <a:srgbClr val="42DEA6"/>
    <a:srgbClr val="FA76A2"/>
    <a:srgbClr val="FF8B8B"/>
    <a:srgbClr val="44E0DC"/>
    <a:srgbClr val="24D6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5" autoAdjust="0"/>
    <p:restoredTop sz="94660"/>
  </p:normalViewPr>
  <p:slideViewPr>
    <p:cSldViewPr snapToGrid="0">
      <p:cViewPr varScale="1">
        <p:scale>
          <a:sx n="68" d="100"/>
          <a:sy n="68" d="100"/>
        </p:scale>
        <p:origin x="54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font" Target="fonts/font13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4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8" Type="http://schemas.openxmlformats.org/officeDocument/2006/relationships/slide" Target="slides/slide7.xml"/><Relationship Id="rId51" Type="http://schemas.openxmlformats.org/officeDocument/2006/relationships/font" Target="fonts/font14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5C0EE4-BA39-45FC-922B-E9E274440DBB}" type="datetimeFigureOut">
              <a:rPr lang="en-US" smtClean="0"/>
              <a:t>01-Apr-24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911DFB-5CD3-4F91-B455-91B86FB33F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762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3616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5197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6628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5034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5163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641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-328242" y="0"/>
            <a:ext cx="12571042" cy="7059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41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7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13" Type="http://schemas.openxmlformats.org/officeDocument/2006/relationships/audio" Target="../media/audio3.wav"/><Relationship Id="rId18" Type="http://schemas.openxmlformats.org/officeDocument/2006/relationships/image" Target="../media/image25.png"/><Relationship Id="rId3" Type="http://schemas.openxmlformats.org/officeDocument/2006/relationships/audio" Target="../media/audio5.wav"/><Relationship Id="rId7" Type="http://schemas.openxmlformats.org/officeDocument/2006/relationships/audio" Target="../media/audio9.wav"/><Relationship Id="rId12" Type="http://schemas.openxmlformats.org/officeDocument/2006/relationships/audio" Target="../media/audio14.wav"/><Relationship Id="rId17" Type="http://schemas.openxmlformats.org/officeDocument/2006/relationships/image" Target="../media/image24.png"/><Relationship Id="rId2" Type="http://schemas.openxmlformats.org/officeDocument/2006/relationships/audio" Target="../media/audio4.wav"/><Relationship Id="rId16" Type="http://schemas.openxmlformats.org/officeDocument/2006/relationships/audio" Target="../media/audio17.wav"/><Relationship Id="rId1" Type="http://schemas.openxmlformats.org/officeDocument/2006/relationships/slideLayout" Target="../slideLayouts/slideLayout3.xml"/><Relationship Id="rId6" Type="http://schemas.openxmlformats.org/officeDocument/2006/relationships/audio" Target="../media/audio8.wav"/><Relationship Id="rId11" Type="http://schemas.openxmlformats.org/officeDocument/2006/relationships/audio" Target="../media/audio13.wav"/><Relationship Id="rId5" Type="http://schemas.openxmlformats.org/officeDocument/2006/relationships/audio" Target="../media/audio7.wav"/><Relationship Id="rId15" Type="http://schemas.openxmlformats.org/officeDocument/2006/relationships/audio" Target="../media/audio16.wav"/><Relationship Id="rId10" Type="http://schemas.openxmlformats.org/officeDocument/2006/relationships/audio" Target="../media/audio12.wav"/><Relationship Id="rId19" Type="http://schemas.openxmlformats.org/officeDocument/2006/relationships/image" Target="../media/image19.png"/><Relationship Id="rId4" Type="http://schemas.openxmlformats.org/officeDocument/2006/relationships/audio" Target="../media/audio6.wav"/><Relationship Id="rId9" Type="http://schemas.openxmlformats.org/officeDocument/2006/relationships/audio" Target="../media/audio11.wav"/><Relationship Id="rId14" Type="http://schemas.openxmlformats.org/officeDocument/2006/relationships/audio" Target="../media/audio15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5.wav"/><Relationship Id="rId7" Type="http://schemas.openxmlformats.org/officeDocument/2006/relationships/image" Target="../media/image19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audio" Target="../media/audio17.wav"/><Relationship Id="rId4" Type="http://schemas.openxmlformats.org/officeDocument/2006/relationships/audio" Target="../media/audio16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27.png"/><Relationship Id="rId4" Type="http://schemas.openxmlformats.org/officeDocument/2006/relationships/audio" Target="../media/audio9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7" Type="http://schemas.openxmlformats.org/officeDocument/2006/relationships/image" Target="../media/image19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audio" Target="../media/audio13.wav"/><Relationship Id="rId4" Type="http://schemas.openxmlformats.org/officeDocument/2006/relationships/audio" Target="../media/audio12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29.png"/><Relationship Id="rId4" Type="http://schemas.openxmlformats.org/officeDocument/2006/relationships/audio" Target="../media/audio3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13" Type="http://schemas.openxmlformats.org/officeDocument/2006/relationships/audio" Target="../media/audio3.wav"/><Relationship Id="rId18" Type="http://schemas.openxmlformats.org/officeDocument/2006/relationships/image" Target="../media/image25.png"/><Relationship Id="rId3" Type="http://schemas.openxmlformats.org/officeDocument/2006/relationships/audio" Target="../media/audio5.wav"/><Relationship Id="rId7" Type="http://schemas.openxmlformats.org/officeDocument/2006/relationships/audio" Target="../media/audio9.wav"/><Relationship Id="rId12" Type="http://schemas.openxmlformats.org/officeDocument/2006/relationships/audio" Target="../media/audio14.wav"/><Relationship Id="rId17" Type="http://schemas.openxmlformats.org/officeDocument/2006/relationships/image" Target="../media/image24.png"/><Relationship Id="rId2" Type="http://schemas.openxmlformats.org/officeDocument/2006/relationships/audio" Target="../media/audio4.wav"/><Relationship Id="rId16" Type="http://schemas.openxmlformats.org/officeDocument/2006/relationships/audio" Target="../media/audio17.wav"/><Relationship Id="rId1" Type="http://schemas.openxmlformats.org/officeDocument/2006/relationships/slideLayout" Target="../slideLayouts/slideLayout3.xml"/><Relationship Id="rId6" Type="http://schemas.openxmlformats.org/officeDocument/2006/relationships/audio" Target="../media/audio8.wav"/><Relationship Id="rId11" Type="http://schemas.openxmlformats.org/officeDocument/2006/relationships/audio" Target="../media/audio13.wav"/><Relationship Id="rId5" Type="http://schemas.openxmlformats.org/officeDocument/2006/relationships/audio" Target="../media/audio7.wav"/><Relationship Id="rId15" Type="http://schemas.openxmlformats.org/officeDocument/2006/relationships/audio" Target="../media/audio16.wav"/><Relationship Id="rId10" Type="http://schemas.openxmlformats.org/officeDocument/2006/relationships/audio" Target="../media/audio12.wav"/><Relationship Id="rId19" Type="http://schemas.openxmlformats.org/officeDocument/2006/relationships/image" Target="../media/image19.png"/><Relationship Id="rId4" Type="http://schemas.openxmlformats.org/officeDocument/2006/relationships/audio" Target="../media/audio6.wav"/><Relationship Id="rId9" Type="http://schemas.openxmlformats.org/officeDocument/2006/relationships/audio" Target="../media/audio11.wav"/><Relationship Id="rId14" Type="http://schemas.openxmlformats.org/officeDocument/2006/relationships/audio" Target="../media/audio15.wav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3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audio" Target="../media/audio19.wav"/><Relationship Id="rId7" Type="http://schemas.openxmlformats.org/officeDocument/2006/relationships/image" Target="../media/image38.png"/><Relationship Id="rId12" Type="http://schemas.openxmlformats.org/officeDocument/2006/relationships/image" Target="../media/image10.png"/><Relationship Id="rId2" Type="http://schemas.openxmlformats.org/officeDocument/2006/relationships/audio" Target="../media/audio18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image" Target="../media/image40.png"/><Relationship Id="rId5" Type="http://schemas.openxmlformats.org/officeDocument/2006/relationships/image" Target="../media/image33.png"/><Relationship Id="rId10" Type="http://schemas.microsoft.com/office/2007/relationships/hdphoto" Target="../media/hdphoto7.wdp"/><Relationship Id="rId4" Type="http://schemas.openxmlformats.org/officeDocument/2006/relationships/audio" Target="../media/audio20.wav"/><Relationship Id="rId9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audio" Target="../media/audio19.wav"/><Relationship Id="rId7" Type="http://schemas.openxmlformats.org/officeDocument/2006/relationships/image" Target="../media/image38.png"/><Relationship Id="rId12" Type="http://schemas.openxmlformats.org/officeDocument/2006/relationships/image" Target="../media/image18.jpeg"/><Relationship Id="rId2" Type="http://schemas.openxmlformats.org/officeDocument/2006/relationships/audio" Target="../media/audio18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image" Target="../media/image40.png"/><Relationship Id="rId5" Type="http://schemas.openxmlformats.org/officeDocument/2006/relationships/image" Target="../media/image33.png"/><Relationship Id="rId10" Type="http://schemas.microsoft.com/office/2007/relationships/hdphoto" Target="../media/hdphoto7.wdp"/><Relationship Id="rId4" Type="http://schemas.openxmlformats.org/officeDocument/2006/relationships/audio" Target="../media/audio20.wav"/><Relationship Id="rId9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audio" Target="../media/audio19.wav"/><Relationship Id="rId7" Type="http://schemas.openxmlformats.org/officeDocument/2006/relationships/image" Target="../media/image38.png"/><Relationship Id="rId12" Type="http://schemas.openxmlformats.org/officeDocument/2006/relationships/image" Target="../media/image16.jpeg"/><Relationship Id="rId2" Type="http://schemas.openxmlformats.org/officeDocument/2006/relationships/audio" Target="../media/audio18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image" Target="../media/image40.png"/><Relationship Id="rId5" Type="http://schemas.openxmlformats.org/officeDocument/2006/relationships/image" Target="../media/image33.png"/><Relationship Id="rId10" Type="http://schemas.microsoft.com/office/2007/relationships/hdphoto" Target="../media/hdphoto7.wdp"/><Relationship Id="rId4" Type="http://schemas.openxmlformats.org/officeDocument/2006/relationships/audio" Target="../media/audio20.wav"/><Relationship Id="rId9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audio" Target="../media/audio19.wav"/><Relationship Id="rId7" Type="http://schemas.openxmlformats.org/officeDocument/2006/relationships/image" Target="../media/image38.png"/><Relationship Id="rId12" Type="http://schemas.openxmlformats.org/officeDocument/2006/relationships/image" Target="../media/image17.jpeg"/><Relationship Id="rId2" Type="http://schemas.openxmlformats.org/officeDocument/2006/relationships/audio" Target="../media/audio18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image" Target="../media/image40.png"/><Relationship Id="rId5" Type="http://schemas.openxmlformats.org/officeDocument/2006/relationships/image" Target="../media/image33.png"/><Relationship Id="rId10" Type="http://schemas.microsoft.com/office/2007/relationships/hdphoto" Target="../media/hdphoto7.wdp"/><Relationship Id="rId4" Type="http://schemas.openxmlformats.org/officeDocument/2006/relationships/audio" Target="../media/audio20.wav"/><Relationship Id="rId9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audio" Target="../media/audio19.wav"/><Relationship Id="rId7" Type="http://schemas.openxmlformats.org/officeDocument/2006/relationships/image" Target="../media/image38.png"/><Relationship Id="rId12" Type="http://schemas.openxmlformats.org/officeDocument/2006/relationships/image" Target="../media/image5.jpeg"/><Relationship Id="rId2" Type="http://schemas.openxmlformats.org/officeDocument/2006/relationships/audio" Target="../media/audio18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image" Target="../media/image40.png"/><Relationship Id="rId5" Type="http://schemas.openxmlformats.org/officeDocument/2006/relationships/image" Target="../media/image33.png"/><Relationship Id="rId10" Type="http://schemas.microsoft.com/office/2007/relationships/hdphoto" Target="../media/hdphoto7.wdp"/><Relationship Id="rId4" Type="http://schemas.openxmlformats.org/officeDocument/2006/relationships/audio" Target="../media/audio20.wav"/><Relationship Id="rId9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audio" Target="../media/audio19.wav"/><Relationship Id="rId7" Type="http://schemas.openxmlformats.org/officeDocument/2006/relationships/image" Target="../media/image38.png"/><Relationship Id="rId12" Type="http://schemas.openxmlformats.org/officeDocument/2006/relationships/image" Target="../media/image6.png"/><Relationship Id="rId2" Type="http://schemas.openxmlformats.org/officeDocument/2006/relationships/audio" Target="../media/audio18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image" Target="../media/image40.png"/><Relationship Id="rId5" Type="http://schemas.openxmlformats.org/officeDocument/2006/relationships/image" Target="../media/image33.png"/><Relationship Id="rId10" Type="http://schemas.microsoft.com/office/2007/relationships/hdphoto" Target="../media/hdphoto7.wdp"/><Relationship Id="rId4" Type="http://schemas.openxmlformats.org/officeDocument/2006/relationships/audio" Target="../media/audio20.wav"/><Relationship Id="rId9" Type="http://schemas.openxmlformats.org/officeDocument/2006/relationships/image" Target="../media/image39.png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microsoft.com/office/2007/relationships/hdphoto" Target="../media/hdphoto1.wdp"/><Relationship Id="rId3" Type="http://schemas.openxmlformats.org/officeDocument/2006/relationships/audio" Target="../media/audio19.wav"/><Relationship Id="rId7" Type="http://schemas.openxmlformats.org/officeDocument/2006/relationships/image" Target="../media/image38.png"/><Relationship Id="rId12" Type="http://schemas.openxmlformats.org/officeDocument/2006/relationships/image" Target="../media/image8.png"/><Relationship Id="rId2" Type="http://schemas.openxmlformats.org/officeDocument/2006/relationships/audio" Target="../media/audio18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image" Target="../media/image40.png"/><Relationship Id="rId5" Type="http://schemas.openxmlformats.org/officeDocument/2006/relationships/image" Target="../media/image33.png"/><Relationship Id="rId10" Type="http://schemas.microsoft.com/office/2007/relationships/hdphoto" Target="../media/hdphoto7.wdp"/><Relationship Id="rId4" Type="http://schemas.openxmlformats.org/officeDocument/2006/relationships/audio" Target="../media/audio20.wav"/><Relationship Id="rId9" Type="http://schemas.openxmlformats.org/officeDocument/2006/relationships/image" Target="../media/image3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audio" Target="../media/audio2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png"/><Relationship Id="rId4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audio2.wav"/><Relationship Id="rId7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jpe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BFCFB"/>
              </a:clrFrom>
              <a:clrTo>
                <a:srgbClr val="FBFCF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9186" y="406530"/>
            <a:ext cx="11454352" cy="58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57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ttps://s.sachmem.vn/public/images/TA5T1SHS/U5-L1-2-2-19944e7af3553ca9ce9cb7be87e040fb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7567" y="636999"/>
            <a:ext cx="7314379" cy="6060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485008" y="1981250"/>
            <a:ext cx="30315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the beach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53648" y="2872266"/>
            <a:ext cx="28782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Ở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bãi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biển</a:t>
            </a:r>
            <a:endParaRPr lang="en-US" sz="2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25994" y="0"/>
            <a:ext cx="28782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Vocabulary</a:t>
            </a:r>
          </a:p>
        </p:txBody>
      </p:sp>
    </p:spTree>
    <p:extLst>
      <p:ext uri="{BB962C8B-B14F-4D97-AF65-F5344CB8AC3E}">
        <p14:creationId xmlns:p14="http://schemas.microsoft.com/office/powerpoint/2010/main" val="525291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s.sachmem.vn/public/images/TA5T1SHS/U5-L1-2-4-1a69718bfa7b87da0c081712b1b84938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393" y="545939"/>
            <a:ext cx="7173796" cy="5793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7921900" y="1907212"/>
            <a:ext cx="357020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the sea</a:t>
            </a:r>
          </a:p>
        </p:txBody>
      </p:sp>
      <p:sp>
        <p:nvSpPr>
          <p:cNvPr id="25" name="Rectangle 24"/>
          <p:cNvSpPr/>
          <p:nvPr/>
        </p:nvSpPr>
        <p:spPr>
          <a:xfrm>
            <a:off x="8848435" y="2980882"/>
            <a:ext cx="17171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Ở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gần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biển</a:t>
            </a:r>
            <a:endParaRPr lang="en-US" sz="2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25994" y="0"/>
            <a:ext cx="28782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Vocabulary</a:t>
            </a:r>
          </a:p>
        </p:txBody>
      </p:sp>
    </p:spTree>
    <p:extLst>
      <p:ext uri="{BB962C8B-B14F-4D97-AF65-F5344CB8AC3E}">
        <p14:creationId xmlns:p14="http://schemas.microsoft.com/office/powerpoint/2010/main" val="3732599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https://s.sachmem.vn/public/images/TA5T1SHS/U5-L1-2-1-29a2c0f2a1ceeaefe58040545a40ac8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940" y="530397"/>
            <a:ext cx="4310167" cy="2927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https://s.sachmem.vn/public/images/TA5T1SHS/U5-L1-2-2-19944e7af3553ca9ce9cb7be87e040f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962" y="3704408"/>
            <a:ext cx="4307486" cy="2904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https://s.sachmem.vn/public/images/TA5T1SHS/U5-L1-2-3-718a611d6aae7f8cf062c3b5c13e4cb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0283" y="530397"/>
            <a:ext cx="4310167" cy="2927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s.sachmem.vn/public/images/TA5T1SHS/U5-L1-2-4-1a69718bfa7b87da0c081712b1b84938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0286" y="3681600"/>
            <a:ext cx="4310167" cy="2927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angle 27"/>
          <p:cNvSpPr/>
          <p:nvPr/>
        </p:nvSpPr>
        <p:spPr>
          <a:xfrm>
            <a:off x="4783425" y="-29879"/>
            <a:ext cx="28782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Vocabulary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2654849" y="3028593"/>
            <a:ext cx="2888258" cy="429421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.VnVogue" panose="020B7200000000000000" pitchFamily="34" charset="0"/>
              </a:rPr>
              <a:t>i</a:t>
            </a:r>
            <a:r>
              <a:rPr lang="en-US" sz="2400" dirty="0" smtClean="0">
                <a:latin typeface=".VnVogue" panose="020B7200000000000000" pitchFamily="34" charset="0"/>
              </a:rPr>
              <a:t>n the country side</a:t>
            </a:r>
            <a:endParaRPr lang="en-US" sz="2400" dirty="0">
              <a:latin typeface=".VnVogue" panose="020B7200000000000000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9125144" y="3028592"/>
            <a:ext cx="1965305" cy="429421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.VnVogue" panose="020B7200000000000000" pitchFamily="34" charset="0"/>
              </a:rPr>
              <a:t>at school</a:t>
            </a:r>
            <a:endParaRPr lang="en-US" sz="2400" dirty="0">
              <a:latin typeface=".VnVogue" panose="020B7200000000000000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063082" y="6179796"/>
            <a:ext cx="2481366" cy="429421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.VnVogue" panose="020B7200000000000000" pitchFamily="34" charset="0"/>
              </a:rPr>
              <a:t>o</a:t>
            </a:r>
            <a:r>
              <a:rPr lang="en-US" sz="2400" dirty="0" smtClean="0">
                <a:latin typeface=".VnVogue" panose="020B7200000000000000" pitchFamily="34" charset="0"/>
              </a:rPr>
              <a:t>n the beach</a:t>
            </a:r>
            <a:endParaRPr lang="en-US" sz="2400" dirty="0">
              <a:latin typeface=".VnVogue" panose="020B7200000000000000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9125145" y="6179795"/>
            <a:ext cx="1965305" cy="429421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.VnVogue" panose="020B7200000000000000" pitchFamily="34" charset="0"/>
              </a:rPr>
              <a:t>by the sea</a:t>
            </a:r>
            <a:endParaRPr lang="en-US" sz="2400" dirty="0">
              <a:latin typeface=".VnVogue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15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7061" y="0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Look, listen and repeat</a:t>
            </a:r>
          </a:p>
        </p:txBody>
      </p:sp>
      <p:pic>
        <p:nvPicPr>
          <p:cNvPr id="19" name="Mspham0936082789">
            <a:extLst>
              <a:ext uri="{FF2B5EF4-FFF2-40B4-BE49-F238E27FC236}">
                <a16:creationId xmlns:a16="http://schemas.microsoft.com/office/drawing/2014/main" id="{A9B4A777-5859-43B5-9F77-7C22FC9B3B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4912" y="6217671"/>
            <a:ext cx="226211" cy="228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3939" y="318963"/>
            <a:ext cx="4820593" cy="32726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7654" y="351798"/>
            <a:ext cx="3748592" cy="319150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1769" y="3494987"/>
            <a:ext cx="5480332" cy="295128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50775" y="3543300"/>
            <a:ext cx="4086798" cy="2902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008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5 Tập 1 - Unit 5 Where will you be this weekend- - Lesson 1 - 1 Look, listen and repeat (mp3cut.net) (5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399205" y="331673"/>
            <a:ext cx="8885438" cy="6292391"/>
            <a:chOff x="1884001" y="980397"/>
            <a:chExt cx="8939035" cy="7056732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1884001" y="980397"/>
              <a:ext cx="8939035" cy="4061812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884001" y="5042209"/>
              <a:ext cx="8817104" cy="2994920"/>
            </a:xfrm>
            <a:prstGeom prst="rect">
              <a:avLst/>
            </a:prstGeom>
          </p:spPr>
        </p:pic>
      </p:grpSp>
      <p:sp>
        <p:nvSpPr>
          <p:cNvPr id="4" name="Rectangle 3"/>
          <p:cNvSpPr/>
          <p:nvPr/>
        </p:nvSpPr>
        <p:spPr>
          <a:xfrm>
            <a:off x="1037267" y="-13425"/>
            <a:ext cx="34404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Look, listen and repeat</a:t>
            </a:r>
          </a:p>
        </p:txBody>
      </p:sp>
      <p:pic>
        <p:nvPicPr>
          <p:cNvPr id="8" name="Mspham0936082789">
            <a:extLst>
              <a:ext uri="{FF2B5EF4-FFF2-40B4-BE49-F238E27FC236}">
                <a16:creationId xmlns:a16="http://schemas.microsoft.com/office/drawing/2014/main" id="{B2631555-578A-4FA0-BE76-9AC6526D102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218236" y="1751579"/>
            <a:ext cx="361938" cy="365760"/>
          </a:xfrm>
          <a:prstGeom prst="rect">
            <a:avLst/>
          </a:prstGeom>
        </p:spPr>
      </p:pic>
      <p:pic>
        <p:nvPicPr>
          <p:cNvPr id="9" name="Mspham0936082789">
            <a:extLst>
              <a:ext uri="{FF2B5EF4-FFF2-40B4-BE49-F238E27FC236}">
                <a16:creationId xmlns:a16="http://schemas.microsoft.com/office/drawing/2014/main" id="{03B9FCB4-A5CB-47EC-9D18-565F3467CDC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040962" y="541041"/>
            <a:ext cx="226211" cy="228600"/>
          </a:xfrm>
          <a:prstGeom prst="rect">
            <a:avLst/>
          </a:prstGeom>
        </p:spPr>
      </p:pic>
      <p:pic>
        <p:nvPicPr>
          <p:cNvPr id="10" name="Mspham0936082789">
            <a:extLst>
              <a:ext uri="{FF2B5EF4-FFF2-40B4-BE49-F238E27FC236}">
                <a16:creationId xmlns:a16="http://schemas.microsoft.com/office/drawing/2014/main" id="{5869C489-F3C8-4468-B35F-0187CFE53076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165981" y="2204998"/>
            <a:ext cx="361938" cy="365760"/>
          </a:xfrm>
          <a:prstGeom prst="rect">
            <a:avLst/>
          </a:prstGeom>
        </p:spPr>
      </p:pic>
      <p:pic>
        <p:nvPicPr>
          <p:cNvPr id="11" name="Mspham0936082789">
            <a:extLst>
              <a:ext uri="{FF2B5EF4-FFF2-40B4-BE49-F238E27FC236}">
                <a16:creationId xmlns:a16="http://schemas.microsoft.com/office/drawing/2014/main" id="{319BF625-1F92-4AA6-8252-011FEC65EED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37267" y="4847128"/>
            <a:ext cx="361938" cy="365760"/>
          </a:xfrm>
          <a:prstGeom prst="rect">
            <a:avLst/>
          </a:prstGeom>
        </p:spPr>
      </p:pic>
      <p:pic>
        <p:nvPicPr>
          <p:cNvPr id="12" name="Mspham0936082789">
            <a:extLst>
              <a:ext uri="{FF2B5EF4-FFF2-40B4-BE49-F238E27FC236}">
                <a16:creationId xmlns:a16="http://schemas.microsoft.com/office/drawing/2014/main" id="{79A624A2-1814-4335-86AC-4C397DD2BAFA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284643" y="5341092"/>
            <a:ext cx="361938" cy="365760"/>
          </a:xfrm>
          <a:prstGeom prst="rect">
            <a:avLst/>
          </a:prstGeom>
        </p:spPr>
      </p:pic>
      <p:pic>
        <p:nvPicPr>
          <p:cNvPr id="13" name="Mspham0936082789">
            <a:extLst>
              <a:ext uri="{FF2B5EF4-FFF2-40B4-BE49-F238E27FC236}">
                <a16:creationId xmlns:a16="http://schemas.microsoft.com/office/drawing/2014/main" id="{FCB0823E-5791-4F45-9B22-F43BA3CAF7D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749508" y="1077536"/>
            <a:ext cx="226211" cy="228600"/>
          </a:xfrm>
          <a:prstGeom prst="rect">
            <a:avLst/>
          </a:prstGeom>
        </p:spPr>
      </p:pic>
      <p:pic>
        <p:nvPicPr>
          <p:cNvPr id="14" name="Mspham0936082789">
            <a:extLst>
              <a:ext uri="{FF2B5EF4-FFF2-40B4-BE49-F238E27FC236}">
                <a16:creationId xmlns:a16="http://schemas.microsoft.com/office/drawing/2014/main" id="{7AC53360-A20F-44C8-AA66-7923FF85A6E6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058701" y="3639496"/>
            <a:ext cx="226211" cy="228600"/>
          </a:xfrm>
          <a:prstGeom prst="rect">
            <a:avLst/>
          </a:prstGeom>
        </p:spPr>
      </p:pic>
      <p:pic>
        <p:nvPicPr>
          <p:cNvPr id="15" name="Mspham0936082789">
            <a:extLst>
              <a:ext uri="{FF2B5EF4-FFF2-40B4-BE49-F238E27FC236}">
                <a16:creationId xmlns:a16="http://schemas.microsoft.com/office/drawing/2014/main" id="{755588ED-D567-49D6-8DBF-9262B48B107A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255638" y="5612318"/>
            <a:ext cx="226211" cy="228600"/>
          </a:xfrm>
          <a:prstGeom prst="rect">
            <a:avLst/>
          </a:prstGeom>
        </p:spPr>
      </p:pic>
      <p:pic>
        <p:nvPicPr>
          <p:cNvPr id="16" name="Mspham0936082789">
            <a:extLst>
              <a:ext uri="{FF2B5EF4-FFF2-40B4-BE49-F238E27FC236}">
                <a16:creationId xmlns:a16="http://schemas.microsoft.com/office/drawing/2014/main" id="{00D19F18-D94F-456E-8BD1-E7D2E85FC4C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039462" y="6339016"/>
            <a:ext cx="226211" cy="228600"/>
          </a:xfrm>
          <a:prstGeom prst="rect">
            <a:avLst/>
          </a:prstGeom>
        </p:spPr>
      </p:pic>
      <p:pic>
        <p:nvPicPr>
          <p:cNvPr id="17" name="Mspham0936082789">
            <a:extLst>
              <a:ext uri="{FF2B5EF4-FFF2-40B4-BE49-F238E27FC236}">
                <a16:creationId xmlns:a16="http://schemas.microsoft.com/office/drawing/2014/main" id="{016E0A18-B9A9-42EE-94D2-B0727AACA10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921285" y="6069867"/>
            <a:ext cx="226211" cy="228600"/>
          </a:xfrm>
          <a:prstGeom prst="rect">
            <a:avLst/>
          </a:prstGeom>
        </p:spPr>
      </p:pic>
      <p:pic>
        <p:nvPicPr>
          <p:cNvPr id="18" name="Mspham0936082789">
            <a:extLst>
              <a:ext uri="{FF2B5EF4-FFF2-40B4-BE49-F238E27FC236}">
                <a16:creationId xmlns:a16="http://schemas.microsoft.com/office/drawing/2014/main" id="{3120CFDB-7BD2-4513-B180-4B0C11346F9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171807" y="4353014"/>
            <a:ext cx="226211" cy="228600"/>
          </a:xfrm>
          <a:prstGeom prst="rect">
            <a:avLst/>
          </a:prstGeom>
        </p:spPr>
      </p:pic>
      <p:pic>
        <p:nvPicPr>
          <p:cNvPr id="19" name="Mspham0936082789">
            <a:extLst>
              <a:ext uri="{FF2B5EF4-FFF2-40B4-BE49-F238E27FC236}">
                <a16:creationId xmlns:a16="http://schemas.microsoft.com/office/drawing/2014/main" id="{A9B4A777-5859-43B5-9F77-7C22FC9B3B5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398018" y="6009862"/>
            <a:ext cx="226211" cy="228600"/>
          </a:xfrm>
          <a:prstGeom prst="rect">
            <a:avLst/>
          </a:prstGeom>
        </p:spPr>
      </p:pic>
      <p:pic>
        <p:nvPicPr>
          <p:cNvPr id="22" name="Mspham0936082789">
            <a:extLst>
              <a:ext uri="{FF2B5EF4-FFF2-40B4-BE49-F238E27FC236}">
                <a16:creationId xmlns:a16="http://schemas.microsoft.com/office/drawing/2014/main" id="{35B8861B-D62B-4298-A032-E30F5EAE233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29597" y="1082820"/>
            <a:ext cx="226211" cy="228600"/>
          </a:xfrm>
          <a:prstGeom prst="rect">
            <a:avLst/>
          </a:prstGeom>
        </p:spPr>
      </p:pic>
      <p:pic>
        <p:nvPicPr>
          <p:cNvPr id="23" name="Mspham0936082789">
            <a:extLst>
              <a:ext uri="{FF2B5EF4-FFF2-40B4-BE49-F238E27FC236}">
                <a16:creationId xmlns:a16="http://schemas.microsoft.com/office/drawing/2014/main" id="{89792639-5454-40EC-B452-F26479DC764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16491" y="3325505"/>
            <a:ext cx="226211" cy="228600"/>
          </a:xfrm>
          <a:prstGeom prst="rect">
            <a:avLst/>
          </a:prstGeom>
        </p:spPr>
      </p:pic>
      <p:pic>
        <p:nvPicPr>
          <p:cNvPr id="25" name="Mspham0936082789">
            <a:extLst>
              <a:ext uri="{FF2B5EF4-FFF2-40B4-BE49-F238E27FC236}">
                <a16:creationId xmlns:a16="http://schemas.microsoft.com/office/drawing/2014/main" id="{77341CA5-7632-4B11-94C2-4EE913A0A31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776499" y="1001135"/>
            <a:ext cx="226211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06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5 Tập 1 - Unit 5 Where will you be this weekend- - Lesson 1 - 1 Look, listen and repeat (mp3cut.net) (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5 Tập 1 - Unit 5 Where will you be this weekend- - Lesson 1 - 1 Look, listen and repeat (mp3cut.net) (1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5 Tập 1 - Unit 5 Where will you be this weekend- - Lesson 1 - 1 Look, listen and repeat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Anh 5 Tập 1 - Unit 5 Where will you be this weekend- - Lesson 1 - 1 Look, listen and repeat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ếng Anh 5 Tập 1 - Unit 5 Where will you be this weekend- - Lesson 1 - 1 Look, listen and repeat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ếng Anh 5 Tập 1 - Unit 5 Where will you be this weekend- - Lesson 1 - 1 Look, listen and repeat (mp3cut.net) (1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iếng Anh 5 Tập 1 - Unit 5 Where will you be this weekend- - Lesson 1 - 1 Look, listen and repeat (mp3cut.net) (10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iếng Anh 5 Tập 1 - Unit 5 Where will you be this weekend- - Lesson 1 - 1 Look, listen and repeat (mp3cut.net) (9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Tiếng Anh 5 Tập 1 - Unit 5 Where will you be this weekend- - Lesson 1 - 1 Look, listen and repeat (mp3cut.net) (8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Tiếng Anh 5 Tập 1 - Unit 5 Where will you be this weekend- - Lesson 1 - 1 Look, listen and repeat (mp3cut.net) (7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Tiếng Anh 5 Tập 1 - Unit 5 Where will you be this weekend- - Lesson 1 - 1 Look, listen and repeat (mp3cut.net) (6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Tiếng Anh 5 Tập 1 - Unit 5 Where will you be this weekend- - Lesson 1 - 1 Look, listen and repeat (mp3cut.net) (5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Tiếng Anh 5 Tập 1 - Unit 5 Where will you be this weekend- - Lesson 1 - 1 Look, listen and repeat (mp3cut.net) (1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Tiếng Anh 5 Tập 1 - Unit 5 Where will you be this weekend- - Lesson 1 - 1 Look, listen and repeat (mp3cut.net) (1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1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Tiếng Anh 5 Tập 1 - Unit 5 Where will you be this weekend- - Lesson 1 - 1 Look, listen and repeat (mp3cut.net) (15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80174" y="594321"/>
            <a:ext cx="8781479" cy="5690967"/>
          </a:xfrm>
          <a:prstGeom prst="rect">
            <a:avLst/>
          </a:prstGeom>
        </p:spPr>
      </p:pic>
      <p:pic>
        <p:nvPicPr>
          <p:cNvPr id="5" name="Mspham0936082789">
            <a:extLst>
              <a:ext uri="{FF2B5EF4-FFF2-40B4-BE49-F238E27FC236}">
                <a16:creationId xmlns:a16="http://schemas.microsoft.com/office/drawing/2014/main" id="{B2631555-578A-4FA0-BE76-9AC6526D10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0018" y="3001497"/>
            <a:ext cx="720156" cy="727760"/>
          </a:xfrm>
          <a:prstGeom prst="rect">
            <a:avLst/>
          </a:prstGeom>
        </p:spPr>
      </p:pic>
      <p:pic>
        <p:nvPicPr>
          <p:cNvPr id="6" name="Mspham0936082789">
            <a:extLst>
              <a:ext uri="{FF2B5EF4-FFF2-40B4-BE49-F238E27FC236}">
                <a16:creationId xmlns:a16="http://schemas.microsoft.com/office/drawing/2014/main" id="{35B8861B-D62B-4298-A032-E30F5EAE23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76491" y="1539497"/>
            <a:ext cx="417958" cy="422372"/>
          </a:xfrm>
          <a:prstGeom prst="rect">
            <a:avLst/>
          </a:prstGeom>
        </p:spPr>
      </p:pic>
      <p:pic>
        <p:nvPicPr>
          <p:cNvPr id="7" name="Mspham0936082789">
            <a:extLst>
              <a:ext uri="{FF2B5EF4-FFF2-40B4-BE49-F238E27FC236}">
                <a16:creationId xmlns:a16="http://schemas.microsoft.com/office/drawing/2014/main" id="{89792639-5454-40EC-B452-F26479DC76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0194" y="5544314"/>
            <a:ext cx="483930" cy="489041"/>
          </a:xfrm>
          <a:prstGeom prst="rect">
            <a:avLst/>
          </a:prstGeom>
        </p:spPr>
      </p:pic>
      <p:pic>
        <p:nvPicPr>
          <p:cNvPr id="8" name="Mspham0936082789">
            <a:extLst>
              <a:ext uri="{FF2B5EF4-FFF2-40B4-BE49-F238E27FC236}">
                <a16:creationId xmlns:a16="http://schemas.microsoft.com/office/drawing/2014/main" id="{77341CA5-7632-4B11-94C2-4EE913A0A3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23774" y="952539"/>
            <a:ext cx="428614" cy="43314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037267" y="-13425"/>
            <a:ext cx="34404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Look, listen and repeat</a:t>
            </a:r>
          </a:p>
        </p:txBody>
      </p:sp>
    </p:spTree>
    <p:extLst>
      <p:ext uri="{BB962C8B-B14F-4D97-AF65-F5344CB8AC3E}">
        <p14:creationId xmlns:p14="http://schemas.microsoft.com/office/powerpoint/2010/main" val="1096801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5 Tập 1 - Unit 5 Where will you be this weekend- - Lesson 1 - 1 Look, listen and repeat (mp3cut.net) (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5 Tập 1 - Unit 5 Where will you be this weekend- - Lesson 1 - 1 Look, listen and repeat (mp3cut.net) (1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5 Tập 1 - Unit 5 Where will you be this weekend- - Lesson 1 - 1 Look, listen and repeat (mp3cut.net) (1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Anh 5 Tập 1 - Unit 5 Where will you be this weekend- - Lesson 1 - 1 Look, listen and repeat (mp3cut.net) (15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2455" y="445513"/>
            <a:ext cx="5568424" cy="588394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37267" y="-13425"/>
            <a:ext cx="34404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Look, listen and repeat</a:t>
            </a:r>
          </a:p>
        </p:txBody>
      </p:sp>
      <p:pic>
        <p:nvPicPr>
          <p:cNvPr id="4" name="Mspham0936082789">
            <a:extLst>
              <a:ext uri="{FF2B5EF4-FFF2-40B4-BE49-F238E27FC236}">
                <a16:creationId xmlns:a16="http://schemas.microsoft.com/office/drawing/2014/main" id="{03B9FCB4-A5CB-47EC-9D18-565F3467CD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9432" y="301844"/>
            <a:ext cx="488778" cy="493940"/>
          </a:xfrm>
          <a:prstGeom prst="rect">
            <a:avLst/>
          </a:prstGeom>
        </p:spPr>
      </p:pic>
      <p:pic>
        <p:nvPicPr>
          <p:cNvPr id="5" name="Mspham0936082789">
            <a:extLst>
              <a:ext uri="{FF2B5EF4-FFF2-40B4-BE49-F238E27FC236}">
                <a16:creationId xmlns:a16="http://schemas.microsoft.com/office/drawing/2014/main" id="{5869C489-F3C8-4468-B35F-0187CFE530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66319" y="2666573"/>
            <a:ext cx="782046" cy="790304"/>
          </a:xfrm>
          <a:prstGeom prst="rect">
            <a:avLst/>
          </a:prstGeom>
        </p:spPr>
      </p:pic>
      <p:pic>
        <p:nvPicPr>
          <p:cNvPr id="6" name="Mspham0936082789">
            <a:extLst>
              <a:ext uri="{FF2B5EF4-FFF2-40B4-BE49-F238E27FC236}">
                <a16:creationId xmlns:a16="http://schemas.microsoft.com/office/drawing/2014/main" id="{FCB0823E-5791-4F45-9B22-F43BA3CAF7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13821" y="1368379"/>
            <a:ext cx="488778" cy="493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613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5 Tập 1 - Unit 5 Where will you be this weekend- - Lesson 1 - 1 Look, listen and repeat (mp3cut.net) (1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5 Tập 1 - Unit 5 Where will you be this weekend- - Lesson 1 - 1 Look, listen and repeat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5 Tập 1 - Unit 5 Where will you be this weekend- - Lesson 1 - 1 Look, listen and repeat (mp3cut.net) (1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20106" y="493361"/>
            <a:ext cx="8632182" cy="581755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37267" y="-13425"/>
            <a:ext cx="34404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Look, listen and repeat</a:t>
            </a:r>
          </a:p>
        </p:txBody>
      </p:sp>
      <p:pic>
        <p:nvPicPr>
          <p:cNvPr id="5" name="Mspham0936082789">
            <a:extLst>
              <a:ext uri="{FF2B5EF4-FFF2-40B4-BE49-F238E27FC236}">
                <a16:creationId xmlns:a16="http://schemas.microsoft.com/office/drawing/2014/main" id="{319BF625-1F92-4AA6-8252-011FEC65EE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8095" y="2236699"/>
            <a:ext cx="668985" cy="676049"/>
          </a:xfrm>
          <a:prstGeom prst="rect">
            <a:avLst/>
          </a:prstGeom>
        </p:spPr>
      </p:pic>
      <p:pic>
        <p:nvPicPr>
          <p:cNvPr id="6" name="Mspham0936082789">
            <a:extLst>
              <a:ext uri="{FF2B5EF4-FFF2-40B4-BE49-F238E27FC236}">
                <a16:creationId xmlns:a16="http://schemas.microsoft.com/office/drawing/2014/main" id="{755588ED-D567-49D6-8DBF-9262B48B10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88901" y="4522841"/>
            <a:ext cx="418115" cy="422531"/>
          </a:xfrm>
          <a:prstGeom prst="rect">
            <a:avLst/>
          </a:prstGeom>
        </p:spPr>
      </p:pic>
      <p:pic>
        <p:nvPicPr>
          <p:cNvPr id="7" name="Mspham0936082789">
            <a:extLst>
              <a:ext uri="{FF2B5EF4-FFF2-40B4-BE49-F238E27FC236}">
                <a16:creationId xmlns:a16="http://schemas.microsoft.com/office/drawing/2014/main" id="{00D19F18-D94F-456E-8BD1-E7D2E85FC4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18082" y="5447501"/>
            <a:ext cx="418115" cy="422531"/>
          </a:xfrm>
          <a:prstGeom prst="rect">
            <a:avLst/>
          </a:prstGeom>
        </p:spPr>
      </p:pic>
      <p:pic>
        <p:nvPicPr>
          <p:cNvPr id="8" name="Mspham0936082789">
            <a:extLst>
              <a:ext uri="{FF2B5EF4-FFF2-40B4-BE49-F238E27FC236}">
                <a16:creationId xmlns:a16="http://schemas.microsoft.com/office/drawing/2014/main" id="{016E0A18-B9A9-42EE-94D2-B0727AACA1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25115" y="5236235"/>
            <a:ext cx="418115" cy="422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009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5 Tập 1 - Unit 5 Where will you be this weekend- - Lesson 1 - 1 Look, listen and repeat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5 Tập 1 - Unit 5 Where will you be this weekend- - Lesson 1 - 1 Look, listen and repeat (mp3cut.net) (9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5 Tập 1 - Unit 5 Where will you be this weekend- - Lesson 1 - 1 Look, listen and repeat (mp3cut.net) (8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Anh 5 Tập 1 - Unit 5 Where will you be this weekend- - Lesson 1 - 1 Look, listen and repeat (mp3cut.net) (7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0327" y="339365"/>
            <a:ext cx="8577183" cy="604258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37267" y="-13425"/>
            <a:ext cx="34404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Look, listen and repeat</a:t>
            </a:r>
          </a:p>
        </p:txBody>
      </p:sp>
      <p:pic>
        <p:nvPicPr>
          <p:cNvPr id="4" name="Mspham0936082789">
            <a:extLst>
              <a:ext uri="{FF2B5EF4-FFF2-40B4-BE49-F238E27FC236}">
                <a16:creationId xmlns:a16="http://schemas.microsoft.com/office/drawing/2014/main" id="{79A624A2-1814-4335-86AC-4C397DD2BA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37510" y="3692435"/>
            <a:ext cx="721876" cy="729499"/>
          </a:xfrm>
          <a:prstGeom prst="rect">
            <a:avLst/>
          </a:prstGeom>
        </p:spPr>
      </p:pic>
      <p:pic>
        <p:nvPicPr>
          <p:cNvPr id="5" name="Mspham0936082789">
            <a:extLst>
              <a:ext uri="{FF2B5EF4-FFF2-40B4-BE49-F238E27FC236}">
                <a16:creationId xmlns:a16="http://schemas.microsoft.com/office/drawing/2014/main" id="{3120CFDB-7BD2-4513-B180-4B0C11346F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7028" y="691816"/>
            <a:ext cx="518948" cy="524429"/>
          </a:xfrm>
          <a:prstGeom prst="rect">
            <a:avLst/>
          </a:prstGeom>
        </p:spPr>
      </p:pic>
      <p:pic>
        <p:nvPicPr>
          <p:cNvPr id="6" name="Mspham0936082789">
            <a:extLst>
              <a:ext uri="{FF2B5EF4-FFF2-40B4-BE49-F238E27FC236}">
                <a16:creationId xmlns:a16="http://schemas.microsoft.com/office/drawing/2014/main" id="{A9B4A777-5859-43B5-9F77-7C22FC9B3B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89847" y="5563204"/>
            <a:ext cx="518948" cy="52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35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5 Tập 1 - Unit 5 Where will you be this weekend- - Lesson 1 - 1 Look, listen and repeat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5 Tập 1 - Unit 5 Where will you be this weekend- - Lesson 1 - 1 Look, listen and repeat (mp3cut.net) (6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5 Tập 1 - Unit 5 Where will you be this weekend- - Lesson 1 - 1 Look, listen and repeat (mp3cut.net) (5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399205" y="331673"/>
            <a:ext cx="8885438" cy="6292391"/>
            <a:chOff x="1884001" y="980397"/>
            <a:chExt cx="8939035" cy="7056732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1884001" y="980397"/>
              <a:ext cx="8939035" cy="4061812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884001" y="5042209"/>
              <a:ext cx="8817104" cy="2994920"/>
            </a:xfrm>
            <a:prstGeom prst="rect">
              <a:avLst/>
            </a:prstGeom>
          </p:spPr>
        </p:pic>
      </p:grpSp>
      <p:sp>
        <p:nvSpPr>
          <p:cNvPr id="4" name="Rectangle 3"/>
          <p:cNvSpPr/>
          <p:nvPr/>
        </p:nvSpPr>
        <p:spPr>
          <a:xfrm>
            <a:off x="1037267" y="-13425"/>
            <a:ext cx="34404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Look, listen and repeat</a:t>
            </a:r>
          </a:p>
        </p:txBody>
      </p:sp>
      <p:pic>
        <p:nvPicPr>
          <p:cNvPr id="8" name="Mspham0936082789">
            <a:extLst>
              <a:ext uri="{FF2B5EF4-FFF2-40B4-BE49-F238E27FC236}">
                <a16:creationId xmlns:a16="http://schemas.microsoft.com/office/drawing/2014/main" id="{B2631555-578A-4FA0-BE76-9AC6526D102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218236" y="1751579"/>
            <a:ext cx="361938" cy="365760"/>
          </a:xfrm>
          <a:prstGeom prst="rect">
            <a:avLst/>
          </a:prstGeom>
        </p:spPr>
      </p:pic>
      <p:pic>
        <p:nvPicPr>
          <p:cNvPr id="9" name="Mspham0936082789">
            <a:extLst>
              <a:ext uri="{FF2B5EF4-FFF2-40B4-BE49-F238E27FC236}">
                <a16:creationId xmlns:a16="http://schemas.microsoft.com/office/drawing/2014/main" id="{03B9FCB4-A5CB-47EC-9D18-565F3467CDC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040962" y="541041"/>
            <a:ext cx="226211" cy="228600"/>
          </a:xfrm>
          <a:prstGeom prst="rect">
            <a:avLst/>
          </a:prstGeom>
        </p:spPr>
      </p:pic>
      <p:pic>
        <p:nvPicPr>
          <p:cNvPr id="10" name="Mspham0936082789">
            <a:extLst>
              <a:ext uri="{FF2B5EF4-FFF2-40B4-BE49-F238E27FC236}">
                <a16:creationId xmlns:a16="http://schemas.microsoft.com/office/drawing/2014/main" id="{5869C489-F3C8-4468-B35F-0187CFE53076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165981" y="2204998"/>
            <a:ext cx="361938" cy="365760"/>
          </a:xfrm>
          <a:prstGeom prst="rect">
            <a:avLst/>
          </a:prstGeom>
        </p:spPr>
      </p:pic>
      <p:pic>
        <p:nvPicPr>
          <p:cNvPr id="11" name="Mspham0936082789">
            <a:extLst>
              <a:ext uri="{FF2B5EF4-FFF2-40B4-BE49-F238E27FC236}">
                <a16:creationId xmlns:a16="http://schemas.microsoft.com/office/drawing/2014/main" id="{319BF625-1F92-4AA6-8252-011FEC65EED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37267" y="4847128"/>
            <a:ext cx="361938" cy="365760"/>
          </a:xfrm>
          <a:prstGeom prst="rect">
            <a:avLst/>
          </a:prstGeom>
        </p:spPr>
      </p:pic>
      <p:pic>
        <p:nvPicPr>
          <p:cNvPr id="12" name="Mspham0936082789">
            <a:extLst>
              <a:ext uri="{FF2B5EF4-FFF2-40B4-BE49-F238E27FC236}">
                <a16:creationId xmlns:a16="http://schemas.microsoft.com/office/drawing/2014/main" id="{79A624A2-1814-4335-86AC-4C397DD2BAFA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284643" y="5341092"/>
            <a:ext cx="361938" cy="365760"/>
          </a:xfrm>
          <a:prstGeom prst="rect">
            <a:avLst/>
          </a:prstGeom>
        </p:spPr>
      </p:pic>
      <p:pic>
        <p:nvPicPr>
          <p:cNvPr id="13" name="Mspham0936082789">
            <a:extLst>
              <a:ext uri="{FF2B5EF4-FFF2-40B4-BE49-F238E27FC236}">
                <a16:creationId xmlns:a16="http://schemas.microsoft.com/office/drawing/2014/main" id="{FCB0823E-5791-4F45-9B22-F43BA3CAF7D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749508" y="1077536"/>
            <a:ext cx="226211" cy="228600"/>
          </a:xfrm>
          <a:prstGeom prst="rect">
            <a:avLst/>
          </a:prstGeom>
        </p:spPr>
      </p:pic>
      <p:pic>
        <p:nvPicPr>
          <p:cNvPr id="14" name="Mspham0936082789">
            <a:extLst>
              <a:ext uri="{FF2B5EF4-FFF2-40B4-BE49-F238E27FC236}">
                <a16:creationId xmlns:a16="http://schemas.microsoft.com/office/drawing/2014/main" id="{7AC53360-A20F-44C8-AA66-7923FF85A6E6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058701" y="3639496"/>
            <a:ext cx="226211" cy="228600"/>
          </a:xfrm>
          <a:prstGeom prst="rect">
            <a:avLst/>
          </a:prstGeom>
        </p:spPr>
      </p:pic>
      <p:pic>
        <p:nvPicPr>
          <p:cNvPr id="15" name="Mspham0936082789">
            <a:extLst>
              <a:ext uri="{FF2B5EF4-FFF2-40B4-BE49-F238E27FC236}">
                <a16:creationId xmlns:a16="http://schemas.microsoft.com/office/drawing/2014/main" id="{755588ED-D567-49D6-8DBF-9262B48B107A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255638" y="5612318"/>
            <a:ext cx="226211" cy="228600"/>
          </a:xfrm>
          <a:prstGeom prst="rect">
            <a:avLst/>
          </a:prstGeom>
        </p:spPr>
      </p:pic>
      <p:pic>
        <p:nvPicPr>
          <p:cNvPr id="16" name="Mspham0936082789">
            <a:extLst>
              <a:ext uri="{FF2B5EF4-FFF2-40B4-BE49-F238E27FC236}">
                <a16:creationId xmlns:a16="http://schemas.microsoft.com/office/drawing/2014/main" id="{00D19F18-D94F-456E-8BD1-E7D2E85FC4C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039462" y="6339016"/>
            <a:ext cx="226211" cy="228600"/>
          </a:xfrm>
          <a:prstGeom prst="rect">
            <a:avLst/>
          </a:prstGeom>
        </p:spPr>
      </p:pic>
      <p:pic>
        <p:nvPicPr>
          <p:cNvPr id="17" name="Mspham0936082789">
            <a:extLst>
              <a:ext uri="{FF2B5EF4-FFF2-40B4-BE49-F238E27FC236}">
                <a16:creationId xmlns:a16="http://schemas.microsoft.com/office/drawing/2014/main" id="{016E0A18-B9A9-42EE-94D2-B0727AACA10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921285" y="6069867"/>
            <a:ext cx="226211" cy="228600"/>
          </a:xfrm>
          <a:prstGeom prst="rect">
            <a:avLst/>
          </a:prstGeom>
        </p:spPr>
      </p:pic>
      <p:pic>
        <p:nvPicPr>
          <p:cNvPr id="18" name="Mspham0936082789">
            <a:extLst>
              <a:ext uri="{FF2B5EF4-FFF2-40B4-BE49-F238E27FC236}">
                <a16:creationId xmlns:a16="http://schemas.microsoft.com/office/drawing/2014/main" id="{3120CFDB-7BD2-4513-B180-4B0C11346F9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171807" y="4353014"/>
            <a:ext cx="226211" cy="228600"/>
          </a:xfrm>
          <a:prstGeom prst="rect">
            <a:avLst/>
          </a:prstGeom>
        </p:spPr>
      </p:pic>
      <p:pic>
        <p:nvPicPr>
          <p:cNvPr id="19" name="Mspham0936082789">
            <a:extLst>
              <a:ext uri="{FF2B5EF4-FFF2-40B4-BE49-F238E27FC236}">
                <a16:creationId xmlns:a16="http://schemas.microsoft.com/office/drawing/2014/main" id="{A9B4A777-5859-43B5-9F77-7C22FC9B3B5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398018" y="6009862"/>
            <a:ext cx="226211" cy="228600"/>
          </a:xfrm>
          <a:prstGeom prst="rect">
            <a:avLst/>
          </a:prstGeom>
        </p:spPr>
      </p:pic>
      <p:pic>
        <p:nvPicPr>
          <p:cNvPr id="22" name="Mspham0936082789">
            <a:extLst>
              <a:ext uri="{FF2B5EF4-FFF2-40B4-BE49-F238E27FC236}">
                <a16:creationId xmlns:a16="http://schemas.microsoft.com/office/drawing/2014/main" id="{35B8861B-D62B-4298-A032-E30F5EAE233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29597" y="1082820"/>
            <a:ext cx="226211" cy="228600"/>
          </a:xfrm>
          <a:prstGeom prst="rect">
            <a:avLst/>
          </a:prstGeom>
        </p:spPr>
      </p:pic>
      <p:pic>
        <p:nvPicPr>
          <p:cNvPr id="23" name="Mspham0936082789">
            <a:extLst>
              <a:ext uri="{FF2B5EF4-FFF2-40B4-BE49-F238E27FC236}">
                <a16:creationId xmlns:a16="http://schemas.microsoft.com/office/drawing/2014/main" id="{89792639-5454-40EC-B452-F26479DC764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16491" y="3325505"/>
            <a:ext cx="226211" cy="228600"/>
          </a:xfrm>
          <a:prstGeom prst="rect">
            <a:avLst/>
          </a:prstGeom>
        </p:spPr>
      </p:pic>
      <p:pic>
        <p:nvPicPr>
          <p:cNvPr id="25" name="Mspham0936082789">
            <a:extLst>
              <a:ext uri="{FF2B5EF4-FFF2-40B4-BE49-F238E27FC236}">
                <a16:creationId xmlns:a16="http://schemas.microsoft.com/office/drawing/2014/main" id="{77341CA5-7632-4B11-94C2-4EE913A0A31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776499" y="1001135"/>
            <a:ext cx="226211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343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5 Tập 1 - Unit 5 Where will you be this weekend- - Lesson 1 - 1 Look, listen and repeat (mp3cut.net) (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5 Tập 1 - Unit 5 Where will you be this weekend- - Lesson 1 - 1 Look, listen and repeat (mp3cut.net) (1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5 Tập 1 - Unit 5 Where will you be this weekend- - Lesson 1 - 1 Look, listen and repeat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Anh 5 Tập 1 - Unit 5 Where will you be this weekend- - Lesson 1 - 1 Look, listen and repeat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ếng Anh 5 Tập 1 - Unit 5 Where will you be this weekend- - Lesson 1 - 1 Look, listen and repeat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ếng Anh 5 Tập 1 - Unit 5 Where will you be this weekend- - Lesson 1 - 1 Look, listen and repeat (mp3cut.net) (1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iếng Anh 5 Tập 1 - Unit 5 Where will you be this weekend- - Lesson 1 - 1 Look, listen and repeat (mp3cut.net) (10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iếng Anh 5 Tập 1 - Unit 5 Where will you be this weekend- - Lesson 1 - 1 Look, listen and repeat (mp3cut.net) (9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Tiếng Anh 5 Tập 1 - Unit 5 Where will you be this weekend- - Lesson 1 - 1 Look, listen and repeat (mp3cut.net) (8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Tiếng Anh 5 Tập 1 - Unit 5 Where will you be this weekend- - Lesson 1 - 1 Look, listen and repeat (mp3cut.net) (7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Tiếng Anh 5 Tập 1 - Unit 5 Where will you be this weekend- - Lesson 1 - 1 Look, listen and repeat (mp3cut.net) (6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Tiếng Anh 5 Tập 1 - Unit 5 Where will you be this weekend- - Lesson 1 - 1 Look, listen and repeat (mp3cut.net) (5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Tiếng Anh 5 Tập 1 - Unit 5 Where will you be this weekend- - Lesson 1 - 1 Look, listen and repeat (mp3cut.net) (1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Tiếng Anh 5 Tập 1 - Unit 5 Where will you be this weekend- - Lesson 1 - 1 Look, listen and repeat (mp3cut.net) (1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1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Tiếng Anh 5 Tập 1 - Unit 5 Where will you be this weekend- - Lesson 1 - 1 Look, listen and repeat (mp3cut.net) (15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176" y="989341"/>
            <a:ext cx="7907518" cy="4744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005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7631" y="531808"/>
            <a:ext cx="5197424" cy="558618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995948" y="1337187"/>
            <a:ext cx="1809136" cy="1258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09168" y="1829699"/>
            <a:ext cx="3231624" cy="428829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920611" y="1444978"/>
            <a:ext cx="28316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70C0"/>
                </a:solidFill>
                <a:latin typeface=".VnVogue" panose="020B7200000000000000" pitchFamily="34" charset="0"/>
              </a:rPr>
              <a:t>Weekend</a:t>
            </a:r>
            <a:endParaRPr lang="en-US" sz="4400" dirty="0">
              <a:solidFill>
                <a:srgbClr val="0070C0"/>
              </a:solidFill>
              <a:latin typeface=".VnVogue" panose="020B7200000000000000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231" y="523575"/>
            <a:ext cx="5373911" cy="5713900"/>
          </a:xfrm>
          <a:prstGeom prst="rect">
            <a:avLst/>
          </a:prstGeom>
        </p:spPr>
      </p:pic>
      <p:cxnSp>
        <p:nvCxnSpPr>
          <p:cNvPr id="16" name="Straight Connector 15"/>
          <p:cNvCxnSpPr/>
          <p:nvPr/>
        </p:nvCxnSpPr>
        <p:spPr>
          <a:xfrm>
            <a:off x="7211505" y="1706251"/>
            <a:ext cx="3261674" cy="942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211505" y="2056614"/>
            <a:ext cx="1724838" cy="78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8004928" y="5495826"/>
            <a:ext cx="2468251" cy="157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8004928" y="5847760"/>
            <a:ext cx="2166594" cy="2513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3836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80008" y="14076962"/>
            <a:ext cx="9775596" cy="3663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>
                <a:solidFill>
                  <a:schemeClr val="accent2"/>
                </a:solidFill>
                <a:latin typeface="Berlin Sans FB Demi" panose="020E0802020502020306" pitchFamily="34" charset="0"/>
              </a:rPr>
              <a:t>https://media3.giphy.com/media/osjgQPWRx3cac/giphy.gif?cid=6c09b9527y6is5tllihm1nhi45jkf8jesdys9p5v2u0745ik&amp;ep=v1_gifs_search&amp;rid=giphy.gif&amp;ct=g</a:t>
            </a:r>
            <a:endParaRPr lang="en-US" sz="13800" b="1" dirty="0">
              <a:solidFill>
                <a:srgbClr val="1966FF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19752" y="874443"/>
            <a:ext cx="977559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 dirty="0">
                <a:solidFill>
                  <a:schemeClr val="accent5"/>
                </a:solidFill>
                <a:latin typeface="Berlin Sans FB Demi" panose="020E0802020502020306" pitchFamily="34" charset="0"/>
              </a:rPr>
              <a:t>Sentence </a:t>
            </a:r>
            <a:r>
              <a:rPr lang="en-US" sz="13800" b="1" dirty="0" smtClean="0">
                <a:solidFill>
                  <a:schemeClr val="accent5"/>
                </a:solidFill>
                <a:latin typeface="Berlin Sans FB Demi" panose="020E0802020502020306" pitchFamily="34" charset="0"/>
              </a:rPr>
              <a:t>pattern</a:t>
            </a:r>
            <a:endParaRPr lang="en-US" sz="13800" b="1" dirty="0">
              <a:solidFill>
                <a:schemeClr val="accent5"/>
              </a:solidFill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971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0787" y="1025936"/>
            <a:ext cx="11576115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600" dirty="0" smtClean="0">
                <a:solidFill>
                  <a:srgbClr val="002060"/>
                </a:solidFill>
                <a:latin typeface="Berlin Sans FB" panose="020E0602020502020306" pitchFamily="34" charset="0"/>
              </a:rPr>
              <a:t>Where will you be </a:t>
            </a:r>
            <a:r>
              <a:rPr lang="en-US" sz="6600" dirty="0">
                <a:solidFill>
                  <a:srgbClr val="002060"/>
                </a:solidFill>
                <a:latin typeface="Berlin Sans FB" panose="020E0602020502020306" pitchFamily="34" charset="0"/>
              </a:rPr>
              <a:t>this </a:t>
            </a:r>
            <a:r>
              <a:rPr lang="en-US" sz="6600" dirty="0" smtClean="0">
                <a:solidFill>
                  <a:srgbClr val="002060"/>
                </a:solidFill>
                <a:latin typeface="Berlin Sans FB" panose="020E0602020502020306" pitchFamily="34" charset="0"/>
              </a:rPr>
              <a:t>weekend?</a:t>
            </a:r>
            <a:endParaRPr lang="en-US" sz="6600" dirty="0">
              <a:solidFill>
                <a:srgbClr val="002060"/>
              </a:solidFill>
              <a:latin typeface="Berlin Sans FB" panose="020E0602020502020306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83435" y="2990555"/>
            <a:ext cx="9052479" cy="13388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dirty="0">
                <a:solidFill>
                  <a:srgbClr val="0070C0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I</a:t>
            </a:r>
            <a:r>
              <a:rPr lang="en-US" sz="5400" dirty="0">
                <a:solidFill>
                  <a:srgbClr val="0070C0"/>
                </a:solidFill>
                <a:latin typeface="Berlin Sans FB" panose="020E0602020502020306" pitchFamily="34" charset="0"/>
              </a:rPr>
              <a:t> think </a:t>
            </a:r>
            <a:r>
              <a:rPr lang="en-US" sz="4800" dirty="0">
                <a:solidFill>
                  <a:srgbClr val="0070C0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I</a:t>
            </a:r>
            <a:r>
              <a:rPr lang="en-US" sz="5400" dirty="0">
                <a:solidFill>
                  <a:srgbClr val="0070C0"/>
                </a:solidFill>
                <a:latin typeface="Berlin Sans FB" panose="020E0602020502020306" pitchFamily="34" charset="0"/>
              </a:rPr>
              <a:t>’ll be </a:t>
            </a:r>
            <a:r>
              <a:rPr lang="en-US" sz="5400" u="sng" dirty="0">
                <a:solidFill>
                  <a:srgbClr val="E93B75"/>
                </a:solidFill>
                <a:latin typeface="Berlin Sans FB" panose="020E0602020502020306" pitchFamily="34" charset="0"/>
              </a:rPr>
              <a:t>in the mountain</a:t>
            </a:r>
            <a:r>
              <a:rPr lang="en-US" sz="5400" dirty="0">
                <a:solidFill>
                  <a:srgbClr val="0070C0"/>
                </a:solidFill>
                <a:latin typeface="Berlin Sans FB" panose="020E0602020502020306" pitchFamily="34" charset="0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16144" y="186286"/>
            <a:ext cx="97755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accent2"/>
                </a:solidFill>
                <a:latin typeface=".VnVogue" panose="020B7200000000000000" pitchFamily="34" charset="0"/>
              </a:rPr>
              <a:t>S</a:t>
            </a:r>
            <a:r>
              <a:rPr lang="en-US" sz="4800" b="1" dirty="0">
                <a:solidFill>
                  <a:schemeClr val="accent1">
                    <a:lumMod val="75000"/>
                  </a:schemeClr>
                </a:solidFill>
                <a:latin typeface=".VnVogue" panose="020B7200000000000000" pitchFamily="34" charset="0"/>
              </a:rPr>
              <a:t>e</a:t>
            </a:r>
            <a:r>
              <a:rPr lang="en-US" sz="4800" b="1" dirty="0">
                <a:solidFill>
                  <a:srgbClr val="44E0DC"/>
                </a:solidFill>
                <a:latin typeface=".VnVogue" panose="020B7200000000000000" pitchFamily="34" charset="0"/>
              </a:rPr>
              <a:t>n</a:t>
            </a:r>
            <a:r>
              <a:rPr lang="en-US" sz="4800" b="1" dirty="0">
                <a:solidFill>
                  <a:srgbClr val="FF8B8B"/>
                </a:solidFill>
                <a:latin typeface=".VnVogue" panose="020B7200000000000000" pitchFamily="34" charset="0"/>
              </a:rPr>
              <a:t>t</a:t>
            </a:r>
            <a:r>
              <a:rPr lang="en-US" sz="48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.VnVogue" panose="020B7200000000000000" pitchFamily="34" charset="0"/>
              </a:rPr>
              <a:t>e</a:t>
            </a:r>
            <a:r>
              <a:rPr lang="en-US" sz="4800" b="1" dirty="0">
                <a:solidFill>
                  <a:srgbClr val="00B0F0"/>
                </a:solidFill>
                <a:latin typeface=".VnVogue" panose="020B7200000000000000" pitchFamily="34" charset="0"/>
              </a:rPr>
              <a:t>n</a:t>
            </a:r>
            <a:r>
              <a:rPr lang="en-US" sz="4800" b="1" dirty="0">
                <a:solidFill>
                  <a:srgbClr val="FA76A2"/>
                </a:solidFill>
                <a:latin typeface=".VnVogue" panose="020B7200000000000000" pitchFamily="34" charset="0"/>
              </a:rPr>
              <a:t>c</a:t>
            </a:r>
            <a:r>
              <a:rPr lang="en-US" sz="4800" b="1" dirty="0">
                <a:solidFill>
                  <a:srgbClr val="42DEA6"/>
                </a:solidFill>
                <a:latin typeface=".VnVogue" panose="020B7200000000000000" pitchFamily="34" charset="0"/>
              </a:rPr>
              <a:t>e</a:t>
            </a:r>
            <a:r>
              <a:rPr lang="en-US" sz="4800" b="1" dirty="0">
                <a:latin typeface=".VnVogue" panose="020B7200000000000000" pitchFamily="34" charset="0"/>
              </a:rPr>
              <a:t> </a:t>
            </a:r>
            <a:r>
              <a:rPr lang="en-US" sz="4800" b="1" dirty="0" smtClean="0">
                <a:solidFill>
                  <a:schemeClr val="accent1">
                    <a:lumMod val="75000"/>
                  </a:schemeClr>
                </a:solidFill>
                <a:latin typeface=".VnVogue" panose="020B7200000000000000" pitchFamily="34" charset="0"/>
              </a:rPr>
              <a:t>p</a:t>
            </a:r>
            <a:r>
              <a:rPr lang="en-US" sz="48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.VnVogue" panose="020B7200000000000000" pitchFamily="34" charset="0"/>
              </a:rPr>
              <a:t>a</a:t>
            </a:r>
            <a:r>
              <a:rPr lang="en-US" sz="4800" b="1" dirty="0" smtClean="0">
                <a:solidFill>
                  <a:srgbClr val="7030A0"/>
                </a:solidFill>
                <a:latin typeface=".VnVogue" panose="020B7200000000000000" pitchFamily="34" charset="0"/>
              </a:rPr>
              <a:t>t</a:t>
            </a:r>
            <a:r>
              <a:rPr lang="en-US" sz="4800" b="1" dirty="0" smtClean="0">
                <a:solidFill>
                  <a:srgbClr val="19E58E"/>
                </a:solidFill>
                <a:latin typeface=".VnVogue" panose="020B7200000000000000" pitchFamily="34" charset="0"/>
              </a:rPr>
              <a:t>t</a:t>
            </a:r>
            <a:r>
              <a:rPr lang="en-US" sz="4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.VnVogue" panose="020B7200000000000000" pitchFamily="34" charset="0"/>
              </a:rPr>
              <a:t>e</a:t>
            </a:r>
            <a:r>
              <a:rPr lang="en-US" sz="4800" b="1" dirty="0" smtClean="0">
                <a:solidFill>
                  <a:srgbClr val="92D050"/>
                </a:solidFill>
                <a:latin typeface=".VnVogue" panose="020B7200000000000000" pitchFamily="34" charset="0"/>
              </a:rPr>
              <a:t>r</a:t>
            </a:r>
            <a:r>
              <a:rPr lang="en-US" sz="4800" b="1" dirty="0" smtClean="0">
                <a:solidFill>
                  <a:srgbClr val="1966FF"/>
                </a:solidFill>
                <a:latin typeface=".VnVogue" panose="020B7200000000000000" pitchFamily="34" charset="0"/>
              </a:rPr>
              <a:t>n</a:t>
            </a:r>
            <a:endParaRPr lang="en-US" sz="4800" b="1" dirty="0">
              <a:solidFill>
                <a:srgbClr val="1966FF"/>
              </a:solidFill>
              <a:latin typeface=".VnVogue" panose="020B7200000000000000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92786" y="4678175"/>
            <a:ext cx="334418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sz="4000" b="1" dirty="0" smtClean="0">
              <a:solidFill>
                <a:schemeClr val="accent2">
                  <a:lumMod val="75000"/>
                </a:schemeClr>
              </a:solidFill>
              <a:latin typeface="Century" panose="02040604050505020304" pitchFamily="18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  <a:p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Century" panose="02040604050505020304" pitchFamily="18" charset="0"/>
                <a:ea typeface="Cascadia Code SemiBold" panose="020B0609020000020004" pitchFamily="49" charset="0"/>
                <a:cs typeface="Cascadia Code SemiBold" panose="020B0609020000020004" pitchFamily="49" charset="0"/>
                <a:sym typeface="Wingdings" panose="05000000000000000000" pitchFamily="2" charset="2"/>
              </a:rPr>
              <a:t> 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Century" panose="02040604050505020304" pitchFamily="18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I’ll = 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Century" panose="02040604050505020304" pitchFamily="18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I 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Century" panose="02040604050505020304" pitchFamily="18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will</a:t>
            </a:r>
            <a:endParaRPr lang="en-US" sz="4000" b="1" dirty="0">
              <a:solidFill>
                <a:schemeClr val="accent2">
                  <a:lumMod val="75000"/>
                </a:schemeClr>
              </a:solidFill>
              <a:latin typeface="Century" panose="02040604050505020304" pitchFamily="18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422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55822" y="254975"/>
            <a:ext cx="266079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 Point and say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668631" y="2727014"/>
            <a:ext cx="10754966" cy="2881268"/>
            <a:chOff x="-6179699" y="922420"/>
            <a:chExt cx="19483684" cy="5219700"/>
          </a:xfrm>
        </p:grpSpPr>
        <p:pic>
          <p:nvPicPr>
            <p:cNvPr id="1025" name="Picture 1" descr="https://s.sachmem.vn/public/images/TA5T1SHS/U5-L1-2-1-29a2c0f2a1ceeaefe58040545a40ac8c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179699" y="1337276"/>
              <a:ext cx="3810000" cy="26098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Picture 2" descr="https://s.sachmem.vn/public/images/TA5T1SHS/U5-L1-2-2-19944e7af3553ca9ce9cb7be87e040fb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116258" y="3532270"/>
              <a:ext cx="3810001" cy="26098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3" descr="https://s.sachmem.vn/public/images/TA5T1SHS/U5-L1-2-3-718a611d6aae7f8cf062c3b5c13e4cb5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30544" y="3532270"/>
              <a:ext cx="3810001" cy="26098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4" descr="https://s.sachmem.vn/public/images/TA5T1SHS/U5-L1-2-4-1a69718bfa7b87da0c081712b1b84938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93984" y="922420"/>
              <a:ext cx="3810001" cy="26098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Rounded Rectangular Callout 18"/>
          <p:cNvSpPr/>
          <p:nvPr/>
        </p:nvSpPr>
        <p:spPr>
          <a:xfrm flipH="1">
            <a:off x="3578789" y="662643"/>
            <a:ext cx="6580648" cy="646986"/>
          </a:xfrm>
          <a:prstGeom prst="wedgeRoundRectCallout">
            <a:avLst>
              <a:gd name="adj1" fmla="val 54336"/>
              <a:gd name="adj2" fmla="val -11899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will you be this weekend?</a:t>
            </a:r>
          </a:p>
        </p:txBody>
      </p:sp>
      <p:sp>
        <p:nvSpPr>
          <p:cNvPr id="20" name="Rounded Rectangular Callout 19"/>
          <p:cNvSpPr/>
          <p:nvPr/>
        </p:nvSpPr>
        <p:spPr>
          <a:xfrm>
            <a:off x="3791960" y="1397081"/>
            <a:ext cx="5661858" cy="646986"/>
          </a:xfrm>
          <a:prstGeom prst="wedgeRoundRectCallout">
            <a:avLst>
              <a:gd name="adj1" fmla="val 54913"/>
              <a:gd name="adj2" fmla="val 21275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think I'll be 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55822" y="4426300"/>
            <a:ext cx="1928733" cy="9848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</a:t>
            </a:r>
          </a:p>
          <a:p>
            <a:pPr algn="ctr">
              <a:spcAft>
                <a:spcPts val="1200"/>
              </a:spcAft>
            </a:pP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countryside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35567" y="937922"/>
            <a:ext cx="681050" cy="681050"/>
          </a:xfrm>
          <a:prstGeom prst="ellipse">
            <a:avLst/>
          </a:prstGeom>
          <a:ln>
            <a:solidFill>
              <a:srgbClr val="C00000"/>
            </a:solidFill>
          </a:ln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9829162" y="1428572"/>
            <a:ext cx="660549" cy="660549"/>
          </a:xfrm>
          <a:prstGeom prst="ellipse">
            <a:avLst/>
          </a:prstGeom>
          <a:ln>
            <a:solidFill>
              <a:srgbClr val="C00000"/>
            </a:solidFill>
          </a:ln>
        </p:spPr>
      </p:pic>
      <p:sp>
        <p:nvSpPr>
          <p:cNvPr id="27" name="Rectangle 26"/>
          <p:cNvSpPr/>
          <p:nvPr/>
        </p:nvSpPr>
        <p:spPr>
          <a:xfrm>
            <a:off x="3474692" y="5736940"/>
            <a:ext cx="20810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the beach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809831" y="5671905"/>
            <a:ext cx="15343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school</a:t>
            </a:r>
          </a:p>
        </p:txBody>
      </p:sp>
      <p:sp>
        <p:nvSpPr>
          <p:cNvPr id="29" name="Rectangle 28"/>
          <p:cNvSpPr/>
          <p:nvPr/>
        </p:nvSpPr>
        <p:spPr>
          <a:xfrm>
            <a:off x="9527099" y="4338389"/>
            <a:ext cx="16898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the sea</a:t>
            </a:r>
          </a:p>
        </p:txBody>
      </p:sp>
      <p:cxnSp>
        <p:nvCxnSpPr>
          <p:cNvPr id="9" name="Straight Arrow Connector 8"/>
          <p:cNvCxnSpPr>
            <a:stCxn id="20" idx="2"/>
          </p:cNvCxnSpPr>
          <p:nvPr/>
        </p:nvCxnSpPr>
        <p:spPr>
          <a:xfrm flipH="1">
            <a:off x="2771746" y="2044067"/>
            <a:ext cx="3851143" cy="14032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20" idx="2"/>
            <a:endCxn id="3" idx="0"/>
          </p:cNvCxnSpPr>
          <p:nvPr/>
        </p:nvCxnSpPr>
        <p:spPr>
          <a:xfrm flipH="1">
            <a:off x="4515201" y="2044067"/>
            <a:ext cx="2107688" cy="21235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20" idx="2"/>
            <a:endCxn id="5" idx="0"/>
          </p:cNvCxnSpPr>
          <p:nvPr/>
        </p:nvCxnSpPr>
        <p:spPr>
          <a:xfrm>
            <a:off x="6622889" y="2044067"/>
            <a:ext cx="954139" cy="21235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20" idx="2"/>
            <a:endCxn id="6" idx="1"/>
          </p:cNvCxnSpPr>
          <p:nvPr/>
        </p:nvCxnSpPr>
        <p:spPr>
          <a:xfrm>
            <a:off x="6622889" y="2044067"/>
            <a:ext cx="2697593" cy="14032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6590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9825"/>
          <a:stretch/>
        </p:blipFill>
        <p:spPr>
          <a:xfrm>
            <a:off x="-122459" y="1"/>
            <a:ext cx="12436918" cy="683895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4450" y="623343"/>
            <a:ext cx="2692264" cy="2692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MsPham"/>
          <p:cNvSpPr/>
          <p:nvPr/>
        </p:nvSpPr>
        <p:spPr>
          <a:xfrm>
            <a:off x="5446198" y="7621009"/>
            <a:ext cx="1796431" cy="695675"/>
          </a:xfrm>
          <a:prstGeom prst="roundRect">
            <a:avLst>
              <a:gd name="adj" fmla="val 50000"/>
            </a:avLst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n w="6600">
                  <a:solidFill>
                    <a:srgbClr val="0070C0"/>
                  </a:solidFill>
                  <a:prstDash val="solid"/>
                </a:ln>
                <a:solidFill>
                  <a:srgbClr val="FFFFFF"/>
                </a:solidFill>
                <a:effectLst>
                  <a:glow rad="50800">
                    <a:srgbClr val="0070C0"/>
                  </a:glow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  <a:cs typeface="Arial" panose="020B0604020202020204" pitchFamily="34" charset="0"/>
              </a:rPr>
              <a:t>PLAY</a:t>
            </a:r>
          </a:p>
        </p:txBody>
      </p:sp>
      <p:pic>
        <p:nvPicPr>
          <p:cNvPr id="3" name="Picture 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7880" y="5203686"/>
            <a:ext cx="2036240" cy="9388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3756" y="3315607"/>
            <a:ext cx="9504488" cy="162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043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70833E-6 1.48148E-6 L 0.27045 -0.00232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16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/>
          <a:srcRect b="9825"/>
          <a:stretch/>
        </p:blipFill>
        <p:spPr>
          <a:xfrm>
            <a:off x="-122459" y="1"/>
            <a:ext cx="12436918" cy="683895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2919685" y="297578"/>
            <a:ext cx="6172200" cy="2480917"/>
          </a:xfrm>
          <a:prstGeom prst="roundRect">
            <a:avLst>
              <a:gd name="adj" fmla="val 8988"/>
            </a:avLst>
          </a:prstGeom>
          <a:solidFill>
            <a:schemeClr val="bg1">
              <a:alpha val="92000"/>
            </a:schemeClr>
          </a:solidFill>
          <a:ln w="76200">
            <a:solidFill>
              <a:srgbClr val="FF0000">
                <a:alpha val="4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will you be this weekend?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286990" flipH="1">
            <a:off x="4690986" y="3971073"/>
            <a:ext cx="2629600" cy="262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-100013" y="5446875"/>
            <a:ext cx="12292013" cy="1470343"/>
          </a:xfrm>
          <a:prstGeom prst="rect">
            <a:avLst/>
          </a:prstGeom>
          <a:blipFill dpi="0"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352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26" t="27715" r="21326" b="11650"/>
          <a:stretch/>
        </p:blipFill>
        <p:spPr bwMode="auto">
          <a:xfrm>
            <a:off x="4293801" y="3966606"/>
            <a:ext cx="3423969" cy="227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1MsPham"/>
          <p:cNvSpPr/>
          <p:nvPr/>
        </p:nvSpPr>
        <p:spPr>
          <a:xfrm>
            <a:off x="8382743" y="5064698"/>
            <a:ext cx="3427364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 I'll be in the mountain. </a:t>
            </a:r>
            <a:endParaRPr lang="en-US" sz="32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2MsPham"/>
          <p:cNvSpPr/>
          <p:nvPr/>
        </p:nvSpPr>
        <p:spPr>
          <a:xfrm>
            <a:off x="265755" y="5064698"/>
            <a:ext cx="3523693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 I'll be at the zoo. </a:t>
            </a:r>
            <a:endParaRPr lang="en-US" sz="32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4MsPham"/>
          <p:cNvSpPr/>
          <p:nvPr/>
        </p:nvSpPr>
        <p:spPr>
          <a:xfrm>
            <a:off x="265755" y="3381165"/>
            <a:ext cx="3523693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 I'll be at the seaside. </a:t>
            </a:r>
            <a:endParaRPr lang="en-US" sz="32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Picture 3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07210" y="5601899"/>
            <a:ext cx="1502844" cy="706993"/>
          </a:xfrm>
          <a:prstGeom prst="rect">
            <a:avLst/>
          </a:prstGeom>
        </p:spPr>
      </p:pic>
      <p:sp>
        <p:nvSpPr>
          <p:cNvPr id="18" name="Heart 17"/>
          <p:cNvSpPr/>
          <p:nvPr/>
        </p:nvSpPr>
        <p:spPr>
          <a:xfrm>
            <a:off x="12856973" y="5498195"/>
            <a:ext cx="914400" cy="91440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3MsPham"/>
          <p:cNvSpPr/>
          <p:nvPr/>
        </p:nvSpPr>
        <p:spPr>
          <a:xfrm>
            <a:off x="8382743" y="3399215"/>
            <a:ext cx="3427364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 I'll be on the beach. </a:t>
            </a:r>
            <a:endParaRPr lang="en-US" sz="32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9380939" y="889746"/>
            <a:ext cx="2408248" cy="240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9401859" y="889746"/>
            <a:ext cx="2408248" cy="240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78561" y="-11242"/>
            <a:ext cx="3446240" cy="215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446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72435 -0.0009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24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0.01111 L -0.36029 0.0044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21" y="76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2" presetClass="exit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alling_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9" presetClass="emph" presetSubtype="0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5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35247 0.00324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30" y="162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2" presetClass="exit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alling_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9" presetClass="emph" presetSubtype="0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 rctx="PPT">
                                        <p:cTn id="81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2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750"/>
                            </p:stCondLst>
                            <p:childTnLst>
                              <p:par>
                                <p:cTn id="8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33997 0.00047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05" y="23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2" presetClass="exit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alling_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9" presetClass="emph" presetSubtype="0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 rctx="PPT">
                                        <p:cTn id="112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3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3750"/>
                            </p:stCondLst>
                            <p:childTnLst>
                              <p:par>
                                <p:cTn id="1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3" grpId="0" animBg="1"/>
      <p:bldP spid="33" grpId="1" animBg="1"/>
      <p:bldP spid="32" grpId="0" animBg="1"/>
      <p:bldP spid="32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/>
          <a:srcRect b="9825"/>
          <a:stretch/>
        </p:blipFill>
        <p:spPr>
          <a:xfrm>
            <a:off x="-122459" y="1"/>
            <a:ext cx="12436918" cy="683895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2919685" y="297578"/>
            <a:ext cx="6172200" cy="2480917"/>
          </a:xfrm>
          <a:prstGeom prst="roundRect">
            <a:avLst>
              <a:gd name="adj" fmla="val 8988"/>
            </a:avLst>
          </a:prstGeom>
          <a:solidFill>
            <a:schemeClr val="bg1">
              <a:alpha val="92000"/>
            </a:schemeClr>
          </a:solidFill>
          <a:ln w="76200">
            <a:solidFill>
              <a:srgbClr val="FF0000">
                <a:alpha val="4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will you be this weekend?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286990" flipH="1">
            <a:off x="4690986" y="3971073"/>
            <a:ext cx="2629600" cy="262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-100013" y="5446875"/>
            <a:ext cx="12292013" cy="1470343"/>
          </a:xfrm>
          <a:prstGeom prst="rect">
            <a:avLst/>
          </a:prstGeom>
          <a:blipFill dpi="0"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352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26" t="27715" r="21326" b="11650"/>
          <a:stretch/>
        </p:blipFill>
        <p:spPr bwMode="auto">
          <a:xfrm>
            <a:off x="4293801" y="3966606"/>
            <a:ext cx="3423969" cy="227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1MsPham"/>
          <p:cNvSpPr/>
          <p:nvPr/>
        </p:nvSpPr>
        <p:spPr>
          <a:xfrm>
            <a:off x="200107" y="3399215"/>
            <a:ext cx="4093694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 I'll be by the sea. </a:t>
            </a:r>
            <a:endParaRPr lang="en-US" sz="36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2MsPham"/>
          <p:cNvSpPr/>
          <p:nvPr/>
        </p:nvSpPr>
        <p:spPr>
          <a:xfrm>
            <a:off x="265756" y="5064698"/>
            <a:ext cx="4093694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 I'll be in the mountain. </a:t>
            </a:r>
            <a:endParaRPr lang="en-US" sz="36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3MsPham"/>
          <p:cNvSpPr/>
          <p:nvPr/>
        </p:nvSpPr>
        <p:spPr>
          <a:xfrm>
            <a:off x="7740216" y="3399215"/>
            <a:ext cx="4069891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 I'll be at school. </a:t>
            </a:r>
            <a:endParaRPr lang="en-US" sz="36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4MsPham"/>
          <p:cNvSpPr/>
          <p:nvPr/>
        </p:nvSpPr>
        <p:spPr>
          <a:xfrm>
            <a:off x="7740216" y="5064698"/>
            <a:ext cx="4371369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 I'll be in the countryside. </a:t>
            </a:r>
            <a:endParaRPr lang="en-US" sz="36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Picture 3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07210" y="5601899"/>
            <a:ext cx="1502844" cy="706993"/>
          </a:xfrm>
          <a:prstGeom prst="rect">
            <a:avLst/>
          </a:prstGeom>
        </p:spPr>
      </p:pic>
      <p:sp>
        <p:nvSpPr>
          <p:cNvPr id="19" name="Heart 18"/>
          <p:cNvSpPr/>
          <p:nvPr/>
        </p:nvSpPr>
        <p:spPr>
          <a:xfrm>
            <a:off x="-1529071" y="3509406"/>
            <a:ext cx="914400" cy="91440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4" descr="https://s.sachmem.vn/public/images/TA5T1SHS/U5-L1-2-4-1a69718bfa7b87da0c081712b1b84938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338" y="19206"/>
            <a:ext cx="3336453" cy="2064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9380939" y="889746"/>
            <a:ext cx="2408248" cy="240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9401859" y="889746"/>
            <a:ext cx="2408248" cy="240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676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72435 -0.0009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24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0.01111 L -0.36029 0.0044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21" y="76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2" presetClass="exit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alling_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9" presetClass="emph" presetSubtype="0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5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35247 0.00324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30" y="162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2" presetClass="exit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alling_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9" presetClass="emph" presetSubtype="0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 rctx="PPT">
                                        <p:cTn id="81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2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750"/>
                            </p:stCondLst>
                            <p:childTnLst>
                              <p:par>
                                <p:cTn id="8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33997 0.00047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05" y="23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2" presetClass="exit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alling_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9" presetClass="emph" presetSubtype="0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 rctx="PPT">
                                        <p:cTn id="112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3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3750"/>
                            </p:stCondLst>
                            <p:childTnLst>
                              <p:par>
                                <p:cTn id="1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2" grpId="0" animBg="1"/>
      <p:bldP spid="32" grpId="1" animBg="1"/>
      <p:bldP spid="33" grpId="0" animBg="1"/>
      <p:bldP spid="33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/>
          <a:srcRect b="9825"/>
          <a:stretch/>
        </p:blipFill>
        <p:spPr>
          <a:xfrm>
            <a:off x="-122459" y="1"/>
            <a:ext cx="12436918" cy="683895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2919685" y="297578"/>
            <a:ext cx="6172200" cy="2480917"/>
          </a:xfrm>
          <a:prstGeom prst="roundRect">
            <a:avLst>
              <a:gd name="adj" fmla="val 8988"/>
            </a:avLst>
          </a:prstGeom>
          <a:solidFill>
            <a:schemeClr val="bg1">
              <a:alpha val="92000"/>
            </a:schemeClr>
          </a:solidFill>
          <a:ln w="76200">
            <a:solidFill>
              <a:srgbClr val="FF0000">
                <a:alpha val="4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will you be this weekend?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286990" flipH="1">
            <a:off x="4690986" y="3971073"/>
            <a:ext cx="2629600" cy="262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-100013" y="5446875"/>
            <a:ext cx="12292013" cy="1501711"/>
          </a:xfrm>
          <a:prstGeom prst="rect">
            <a:avLst/>
          </a:prstGeom>
          <a:blipFill dpi="0"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352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26" t="27715" r="21326" b="11650"/>
          <a:stretch/>
        </p:blipFill>
        <p:spPr bwMode="auto">
          <a:xfrm>
            <a:off x="4293801" y="3966606"/>
            <a:ext cx="3423969" cy="227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1MsPham"/>
          <p:cNvSpPr/>
          <p:nvPr/>
        </p:nvSpPr>
        <p:spPr>
          <a:xfrm>
            <a:off x="241671" y="5064698"/>
            <a:ext cx="4335212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 I'll be in the countryside. </a:t>
            </a:r>
            <a:endParaRPr lang="en-US" sz="36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2MsPham"/>
          <p:cNvSpPr/>
          <p:nvPr/>
        </p:nvSpPr>
        <p:spPr>
          <a:xfrm>
            <a:off x="241671" y="3396682"/>
            <a:ext cx="4335212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 I'll be at school.  </a:t>
            </a:r>
            <a:endParaRPr lang="en-US" sz="36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3MsPham"/>
          <p:cNvSpPr/>
          <p:nvPr/>
        </p:nvSpPr>
        <p:spPr>
          <a:xfrm>
            <a:off x="7717770" y="3399215"/>
            <a:ext cx="4092337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 I'll be by the sea. </a:t>
            </a:r>
            <a:endParaRPr lang="en-US" sz="36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4MsPham"/>
          <p:cNvSpPr/>
          <p:nvPr/>
        </p:nvSpPr>
        <p:spPr>
          <a:xfrm>
            <a:off x="7717770" y="5064698"/>
            <a:ext cx="4092337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 I'll be on the beach. </a:t>
            </a:r>
            <a:endParaRPr lang="en-US" sz="36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Picture 3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07210" y="5601899"/>
            <a:ext cx="1502844" cy="706993"/>
          </a:xfrm>
          <a:prstGeom prst="rect">
            <a:avLst/>
          </a:prstGeom>
        </p:spPr>
      </p:pic>
      <p:sp>
        <p:nvSpPr>
          <p:cNvPr id="2" name="Heart 1"/>
          <p:cNvSpPr/>
          <p:nvPr/>
        </p:nvSpPr>
        <p:spPr>
          <a:xfrm>
            <a:off x="1498153" y="7112358"/>
            <a:ext cx="914400" cy="91440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5981700" y="762000"/>
            <a:ext cx="1028700" cy="1467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" descr="https://s.sachmem.vn/public/images/TA5T1SHS/U5-L1-2-1-29a2c0f2a1ceeaefe58040545a40ac8c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683" y="512557"/>
            <a:ext cx="2168658" cy="164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9380939" y="889746"/>
            <a:ext cx="2408248" cy="240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9401859" y="889746"/>
            <a:ext cx="2408248" cy="240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7696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72435 -0.0009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24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0.01111 L -0.36029 0.0044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21" y="76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2" presetClass="exit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alling_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9" presetClass="emph" presetSubtype="0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5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35247 0.00324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30" y="162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2" presetClass="exit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alling_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9" presetClass="emph" presetSubtype="0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 rctx="PPT">
                                        <p:cTn id="81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2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750"/>
                            </p:stCondLst>
                            <p:childTnLst>
                              <p:par>
                                <p:cTn id="8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33997 0.00047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05" y="23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2" presetClass="exit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alling_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9" presetClass="emph" presetSubtype="0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 rctx="PPT">
                                        <p:cTn id="112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3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3750"/>
                            </p:stCondLst>
                            <p:childTnLst>
                              <p:par>
                                <p:cTn id="1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2" grpId="0" animBg="1"/>
      <p:bldP spid="32" grpId="1" animBg="1"/>
      <p:bldP spid="33" grpId="0" animBg="1"/>
      <p:bldP spid="33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/>
          <a:srcRect b="9825"/>
          <a:stretch/>
        </p:blipFill>
        <p:spPr>
          <a:xfrm>
            <a:off x="-122459" y="1"/>
            <a:ext cx="12436918" cy="683895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2919685" y="297578"/>
            <a:ext cx="6172200" cy="2480917"/>
          </a:xfrm>
          <a:prstGeom prst="roundRect">
            <a:avLst>
              <a:gd name="adj" fmla="val 8988"/>
            </a:avLst>
          </a:prstGeom>
          <a:solidFill>
            <a:schemeClr val="bg1">
              <a:alpha val="92000"/>
            </a:schemeClr>
          </a:solidFill>
          <a:ln w="76200">
            <a:solidFill>
              <a:srgbClr val="FF0000">
                <a:alpha val="4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will you be this weekend?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286990" flipH="1">
            <a:off x="4690986" y="3971073"/>
            <a:ext cx="2629600" cy="262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-100013" y="5446875"/>
            <a:ext cx="12292013" cy="1470343"/>
          </a:xfrm>
          <a:prstGeom prst="rect">
            <a:avLst/>
          </a:prstGeom>
          <a:blipFill dpi="0"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352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26" t="27715" r="21326" b="11650"/>
          <a:stretch/>
        </p:blipFill>
        <p:spPr bwMode="auto">
          <a:xfrm>
            <a:off x="4293801" y="3966606"/>
            <a:ext cx="3423969" cy="227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1MsPham"/>
          <p:cNvSpPr/>
          <p:nvPr/>
        </p:nvSpPr>
        <p:spPr>
          <a:xfrm>
            <a:off x="8382743" y="5064698"/>
            <a:ext cx="3427364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 I'll be at school. </a:t>
            </a:r>
            <a:endParaRPr lang="en-US" sz="32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2MsPham"/>
          <p:cNvSpPr/>
          <p:nvPr/>
        </p:nvSpPr>
        <p:spPr>
          <a:xfrm>
            <a:off x="265755" y="5064698"/>
            <a:ext cx="3523693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 I'll be by the sea. </a:t>
            </a:r>
            <a:endParaRPr lang="en-US" sz="32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4MsPham"/>
          <p:cNvSpPr/>
          <p:nvPr/>
        </p:nvSpPr>
        <p:spPr>
          <a:xfrm>
            <a:off x="265755" y="3381165"/>
            <a:ext cx="3523693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 I'll be at the zoo. </a:t>
            </a:r>
            <a:endParaRPr lang="en-US" sz="32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Picture 3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07210" y="5601899"/>
            <a:ext cx="1502844" cy="706993"/>
          </a:xfrm>
          <a:prstGeom prst="rect">
            <a:avLst/>
          </a:prstGeom>
        </p:spPr>
      </p:pic>
      <p:sp>
        <p:nvSpPr>
          <p:cNvPr id="18" name="Heart 17"/>
          <p:cNvSpPr/>
          <p:nvPr/>
        </p:nvSpPr>
        <p:spPr>
          <a:xfrm>
            <a:off x="12856973" y="5498195"/>
            <a:ext cx="914400" cy="91440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3MsPham"/>
          <p:cNvSpPr/>
          <p:nvPr/>
        </p:nvSpPr>
        <p:spPr>
          <a:xfrm>
            <a:off x="8382743" y="3399215"/>
            <a:ext cx="3427364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 I'll be in the mountain. </a:t>
            </a:r>
            <a:endParaRPr lang="en-US" sz="32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3" descr="https://s.sachmem.vn/public/images/TA5T1SHS/U5-L1-2-3-718a611d6aae7f8cf062c3b5c13e4cb5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514" y="101429"/>
            <a:ext cx="3238235" cy="2064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9380939" y="889746"/>
            <a:ext cx="2408248" cy="240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9401859" y="889746"/>
            <a:ext cx="2408248" cy="240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1166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72435 -0.0009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24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0.01111 L -0.36029 0.0044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21" y="76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2" presetClass="exit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alling_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9" presetClass="emph" presetSubtype="0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5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35247 0.00324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30" y="162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2" presetClass="exit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alling_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9" presetClass="emph" presetSubtype="0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 rctx="PPT">
                                        <p:cTn id="81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2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750"/>
                            </p:stCondLst>
                            <p:childTnLst>
                              <p:par>
                                <p:cTn id="8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33997 0.00047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05" y="23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2" presetClass="exit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alling_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9" presetClass="emph" presetSubtype="0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 rctx="PPT">
                                        <p:cTn id="112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3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3750"/>
                            </p:stCondLst>
                            <p:childTnLst>
                              <p:par>
                                <p:cTn id="1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3" grpId="0" animBg="1"/>
      <p:bldP spid="33" grpId="1" animBg="1"/>
      <p:bldP spid="32" grpId="0" animBg="1"/>
      <p:bldP spid="32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/>
          <a:srcRect b="9825"/>
          <a:stretch/>
        </p:blipFill>
        <p:spPr>
          <a:xfrm>
            <a:off x="-122459" y="1"/>
            <a:ext cx="12436918" cy="683895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2919685" y="297578"/>
            <a:ext cx="6172200" cy="2480917"/>
          </a:xfrm>
          <a:prstGeom prst="roundRect">
            <a:avLst>
              <a:gd name="adj" fmla="val 8988"/>
            </a:avLst>
          </a:prstGeom>
          <a:solidFill>
            <a:schemeClr val="bg1">
              <a:alpha val="92000"/>
            </a:schemeClr>
          </a:solidFill>
          <a:ln w="76200">
            <a:solidFill>
              <a:srgbClr val="FF0000">
                <a:alpha val="4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will you be this weekend?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286990" flipH="1">
            <a:off x="4690986" y="3971073"/>
            <a:ext cx="2629600" cy="262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-100013" y="5446875"/>
            <a:ext cx="12292013" cy="1470343"/>
          </a:xfrm>
          <a:prstGeom prst="rect">
            <a:avLst/>
          </a:prstGeom>
          <a:blipFill dpi="0"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352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26" t="27715" r="21326" b="11650"/>
          <a:stretch/>
        </p:blipFill>
        <p:spPr bwMode="auto">
          <a:xfrm>
            <a:off x="4293801" y="3966606"/>
            <a:ext cx="3423969" cy="227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1MsPham"/>
          <p:cNvSpPr/>
          <p:nvPr/>
        </p:nvSpPr>
        <p:spPr>
          <a:xfrm>
            <a:off x="7623256" y="3386028"/>
            <a:ext cx="4169084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 I'll be at the zoo. </a:t>
            </a:r>
            <a:endParaRPr lang="en-US" sz="36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2MsPham"/>
          <p:cNvSpPr/>
          <p:nvPr/>
        </p:nvSpPr>
        <p:spPr>
          <a:xfrm>
            <a:off x="265756" y="5064698"/>
            <a:ext cx="4311126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 I'll be in the park. </a:t>
            </a:r>
            <a:endParaRPr lang="en-US" sz="36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4MsPham"/>
          <p:cNvSpPr/>
          <p:nvPr/>
        </p:nvSpPr>
        <p:spPr>
          <a:xfrm>
            <a:off x="265755" y="3381165"/>
            <a:ext cx="4311127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 I'll be in the countryside. </a:t>
            </a:r>
            <a:endParaRPr lang="en-US" sz="36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Picture 3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07210" y="5601899"/>
            <a:ext cx="1502844" cy="706993"/>
          </a:xfrm>
          <a:prstGeom prst="rect">
            <a:avLst/>
          </a:prstGeom>
        </p:spPr>
      </p:pic>
      <p:sp>
        <p:nvSpPr>
          <p:cNvPr id="18" name="Heart 17"/>
          <p:cNvSpPr/>
          <p:nvPr/>
        </p:nvSpPr>
        <p:spPr>
          <a:xfrm>
            <a:off x="12844246" y="3819525"/>
            <a:ext cx="914400" cy="91440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3MsPham"/>
          <p:cNvSpPr/>
          <p:nvPr/>
        </p:nvSpPr>
        <p:spPr>
          <a:xfrm>
            <a:off x="7637603" y="5008490"/>
            <a:ext cx="4169084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 I'll be on the beach. </a:t>
            </a:r>
            <a:endParaRPr lang="en-US" sz="36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 descr="https://s.sachmem.vn/public/images/TA5T1SHS/U5-L1-2-2-19944e7af3553ca9ce9cb7be87e040fb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801" y="47353"/>
            <a:ext cx="3317599" cy="2095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9380939" y="889746"/>
            <a:ext cx="2408248" cy="240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9401859" y="889746"/>
            <a:ext cx="2408248" cy="240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733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72435 -0.0009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24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0.01111 L -0.36029 0.0044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21" y="76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2" presetClass="exit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alling_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9" presetClass="emph" presetSubtype="0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5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35247 0.00324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30" y="162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2" presetClass="exit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alling_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9" presetClass="emph" presetSubtype="0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 rctx="PPT">
                                        <p:cTn id="81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2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750"/>
                            </p:stCondLst>
                            <p:childTnLst>
                              <p:par>
                                <p:cTn id="8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33997 0.00047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05" y="23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2" presetClass="exit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alling_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9" presetClass="emph" presetSubtype="0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 rctx="PPT">
                                        <p:cTn id="112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3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3750"/>
                            </p:stCondLst>
                            <p:childTnLst>
                              <p:par>
                                <p:cTn id="1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3" grpId="0" animBg="1"/>
      <p:bldP spid="33" grpId="1" animBg="1"/>
      <p:bldP spid="32" grpId="0" animBg="1"/>
      <p:bldP spid="32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51703" y="2127027"/>
            <a:ext cx="105297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chemeClr val="accent2"/>
                </a:solidFill>
                <a:latin typeface="Berlin Sans FB Demi" panose="020E0802020502020306" pitchFamily="34" charset="0"/>
              </a:rPr>
              <a:t>Memory </a:t>
            </a:r>
            <a:r>
              <a:rPr lang="en-US" sz="9600" dirty="0" smtClean="0">
                <a:solidFill>
                  <a:schemeClr val="accent2"/>
                </a:solidFill>
                <a:latin typeface="Berlin Sans FB Demi" panose="020E0802020502020306" pitchFamily="34" charset="0"/>
              </a:rPr>
              <a:t>game</a:t>
            </a:r>
            <a:endParaRPr lang="en-US" sz="9600" dirty="0">
              <a:solidFill>
                <a:schemeClr val="accent2"/>
              </a:solidFill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693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/>
          <a:srcRect b="9825"/>
          <a:stretch/>
        </p:blipFill>
        <p:spPr>
          <a:xfrm>
            <a:off x="-122459" y="1"/>
            <a:ext cx="12436918" cy="683895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2919685" y="297578"/>
            <a:ext cx="6172200" cy="2480917"/>
          </a:xfrm>
          <a:prstGeom prst="roundRect">
            <a:avLst>
              <a:gd name="adj" fmla="val 8988"/>
            </a:avLst>
          </a:prstGeom>
          <a:solidFill>
            <a:schemeClr val="bg1">
              <a:alpha val="92000"/>
            </a:schemeClr>
          </a:solidFill>
          <a:ln w="76200">
            <a:solidFill>
              <a:srgbClr val="FF0000">
                <a:alpha val="4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will you be this weekend?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286990" flipH="1">
            <a:off x="4690986" y="3971073"/>
            <a:ext cx="2629600" cy="262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-100013" y="5446875"/>
            <a:ext cx="12292013" cy="1470343"/>
          </a:xfrm>
          <a:prstGeom prst="rect">
            <a:avLst/>
          </a:prstGeom>
          <a:blipFill dpi="0"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352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26" t="27715" r="21326" b="11650"/>
          <a:stretch/>
        </p:blipFill>
        <p:spPr bwMode="auto">
          <a:xfrm>
            <a:off x="4293801" y="3966606"/>
            <a:ext cx="3423969" cy="227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1MsPham"/>
          <p:cNvSpPr/>
          <p:nvPr/>
        </p:nvSpPr>
        <p:spPr>
          <a:xfrm>
            <a:off x="7623256" y="3386028"/>
            <a:ext cx="4169084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 I'll be at the zoo. </a:t>
            </a:r>
            <a:endParaRPr lang="en-US" sz="36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2MsPham"/>
          <p:cNvSpPr/>
          <p:nvPr/>
        </p:nvSpPr>
        <p:spPr>
          <a:xfrm>
            <a:off x="265756" y="5064698"/>
            <a:ext cx="4169084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think I'll be by the sea. </a:t>
            </a:r>
            <a:endParaRPr lang="en-US" sz="36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4MsPham"/>
          <p:cNvSpPr/>
          <p:nvPr/>
        </p:nvSpPr>
        <p:spPr>
          <a:xfrm>
            <a:off x="265756" y="3381165"/>
            <a:ext cx="4169084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think I'll be in the mountain. </a:t>
            </a:r>
            <a:endParaRPr lang="en-US" sz="36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Picture 3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07210" y="5601899"/>
            <a:ext cx="1502844" cy="706993"/>
          </a:xfrm>
          <a:prstGeom prst="rect">
            <a:avLst/>
          </a:prstGeom>
        </p:spPr>
      </p:pic>
      <p:sp>
        <p:nvSpPr>
          <p:cNvPr id="18" name="Heart 17"/>
          <p:cNvSpPr/>
          <p:nvPr/>
        </p:nvSpPr>
        <p:spPr>
          <a:xfrm>
            <a:off x="12844246" y="3819525"/>
            <a:ext cx="914400" cy="91440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3MsPham"/>
          <p:cNvSpPr/>
          <p:nvPr/>
        </p:nvSpPr>
        <p:spPr>
          <a:xfrm>
            <a:off x="7637603" y="5008490"/>
            <a:ext cx="4169084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 I'll be at the seaside. </a:t>
            </a:r>
            <a:endParaRPr lang="en-US" sz="36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76883" y="512557"/>
            <a:ext cx="2658258" cy="164592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9380939" y="889746"/>
            <a:ext cx="2408248" cy="240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9401859" y="889746"/>
            <a:ext cx="2408248" cy="240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202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72435 -0.0009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24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0.01111 L -0.36029 0.0044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21" y="76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2" presetClass="exit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alling_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9" presetClass="emph" presetSubtype="0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5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35247 0.00324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30" y="162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2" presetClass="exit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alling_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9" presetClass="emph" presetSubtype="0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 rctx="PPT">
                                        <p:cTn id="81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2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750"/>
                            </p:stCondLst>
                            <p:childTnLst>
                              <p:par>
                                <p:cTn id="8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33997 0.00047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05" y="23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2" presetClass="exit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alling_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9" presetClass="emph" presetSubtype="0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 rctx="PPT">
                                        <p:cTn id="112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3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3750"/>
                            </p:stCondLst>
                            <p:childTnLst>
                              <p:par>
                                <p:cTn id="1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3" grpId="0" animBg="1"/>
      <p:bldP spid="33" grpId="1" animBg="1"/>
      <p:bldP spid="32" grpId="0" animBg="1"/>
      <p:bldP spid="32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/>
          <a:srcRect b="9825"/>
          <a:stretch/>
        </p:blipFill>
        <p:spPr>
          <a:xfrm>
            <a:off x="-122459" y="1"/>
            <a:ext cx="12436918" cy="683895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2919685" y="297578"/>
            <a:ext cx="6172200" cy="2480917"/>
          </a:xfrm>
          <a:prstGeom prst="roundRect">
            <a:avLst>
              <a:gd name="adj" fmla="val 8988"/>
            </a:avLst>
          </a:prstGeom>
          <a:solidFill>
            <a:schemeClr val="bg1">
              <a:alpha val="92000"/>
            </a:schemeClr>
          </a:solidFill>
          <a:ln w="76200">
            <a:solidFill>
              <a:srgbClr val="FF0000">
                <a:alpha val="4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will you be this weekend?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286990" flipH="1">
            <a:off x="4690986" y="3971073"/>
            <a:ext cx="2629600" cy="262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-100013" y="5446875"/>
            <a:ext cx="12292013" cy="1501711"/>
          </a:xfrm>
          <a:prstGeom prst="rect">
            <a:avLst/>
          </a:prstGeom>
          <a:blipFill dpi="0"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352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26" t="27715" r="21326" b="11650"/>
          <a:stretch/>
        </p:blipFill>
        <p:spPr bwMode="auto">
          <a:xfrm>
            <a:off x="4293801" y="3966606"/>
            <a:ext cx="3423969" cy="227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1MsPham"/>
          <p:cNvSpPr/>
          <p:nvPr/>
        </p:nvSpPr>
        <p:spPr>
          <a:xfrm>
            <a:off x="241671" y="5064698"/>
            <a:ext cx="4052130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 I'll be in the park. </a:t>
            </a:r>
            <a:endParaRPr lang="en-US" sz="36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2MsPham"/>
          <p:cNvSpPr/>
          <p:nvPr/>
        </p:nvSpPr>
        <p:spPr>
          <a:xfrm>
            <a:off x="241671" y="3396682"/>
            <a:ext cx="4052130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 I'll be in the mountain. </a:t>
            </a:r>
            <a:endParaRPr lang="en-US" sz="36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3MsPham"/>
          <p:cNvSpPr/>
          <p:nvPr/>
        </p:nvSpPr>
        <p:spPr>
          <a:xfrm>
            <a:off x="7717770" y="3399215"/>
            <a:ext cx="4092337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 I'll be in the countryside. </a:t>
            </a:r>
            <a:endParaRPr lang="en-US" sz="36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4MsPham"/>
          <p:cNvSpPr/>
          <p:nvPr/>
        </p:nvSpPr>
        <p:spPr>
          <a:xfrm>
            <a:off x="7717770" y="5064698"/>
            <a:ext cx="4092337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 I'll be by the sea. </a:t>
            </a:r>
            <a:endParaRPr lang="en-US" sz="36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Picture 3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07210" y="5601899"/>
            <a:ext cx="1502844" cy="706993"/>
          </a:xfrm>
          <a:prstGeom prst="rect">
            <a:avLst/>
          </a:prstGeom>
        </p:spPr>
      </p:pic>
      <p:sp>
        <p:nvSpPr>
          <p:cNvPr id="2" name="Heart 1"/>
          <p:cNvSpPr/>
          <p:nvPr/>
        </p:nvSpPr>
        <p:spPr>
          <a:xfrm>
            <a:off x="1498153" y="7112358"/>
            <a:ext cx="914400" cy="91440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5981700" y="762000"/>
            <a:ext cx="1028700" cy="1467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9380939" y="889746"/>
            <a:ext cx="2408248" cy="240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9401859" y="889746"/>
            <a:ext cx="2408248" cy="240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9144" l="0" r="99222">
                        <a14:foregroundMark x1="26444" y1="34418" x2="26444" y2="34418"/>
                        <a14:foregroundMark x1="24444" y1="31164" x2="24444" y2="31164"/>
                        <a14:foregroundMark x1="24444" y1="31164" x2="24444" y2="31164"/>
                        <a14:foregroundMark x1="58667" y1="26027" x2="58667" y2="26027"/>
                        <a14:foregroundMark x1="58889" y1="26027" x2="59444" y2="23630"/>
                        <a14:foregroundMark x1="60444" y1="22432" x2="60444" y2="22432"/>
                        <a14:foregroundMark x1="64556" y1="18836" x2="64556" y2="18836"/>
                        <a14:foregroundMark x1="64556" y1="18836" x2="64556" y2="18836"/>
                        <a14:foregroundMark x1="64556" y1="15240" x2="64556" y2="15240"/>
                        <a14:foregroundMark x1="63000" y1="12329" x2="63000" y2="12329"/>
                        <a14:foregroundMark x1="62222" y1="11986" x2="62222" y2="11986"/>
                        <a14:foregroundMark x1="62222" y1="11986" x2="62222" y2="11986"/>
                        <a14:foregroundMark x1="61444" y1="11986" x2="61444" y2="11986"/>
                        <a14:foregroundMark x1="61444" y1="11986" x2="62778" y2="21575"/>
                        <a14:foregroundMark x1="39222" y1="71918" x2="39222" y2="71918"/>
                        <a14:foregroundMark x1="16333" y1="48801" x2="16333" y2="48801"/>
                        <a14:foregroundMark x1="17444" y1="47603" x2="17444" y2="47603"/>
                        <a14:foregroundMark x1="17444" y1="47603" x2="17444" y2="47603"/>
                        <a14:foregroundMark x1="17667" y1="48801" x2="17889" y2="50685"/>
                        <a14:foregroundMark x1="19444" y1="57877" x2="20222" y2="63527"/>
                        <a14:foregroundMark x1="39667" y1="56678" x2="39667" y2="56678"/>
                        <a14:foregroundMark x1="39444" y1="56336" x2="38667" y2="56336"/>
                        <a14:foregroundMark x1="37111" y1="56336" x2="37111" y2="56336"/>
                        <a14:foregroundMark x1="37111" y1="56336" x2="37111" y2="56336"/>
                        <a14:foregroundMark x1="46667" y1="68664" x2="46667" y2="68664"/>
                        <a14:foregroundMark x1="44667" y1="69863" x2="39667" y2="73116"/>
                        <a14:foregroundMark x1="21333" y1="71918" x2="21333" y2="71918"/>
                        <a14:foregroundMark x1="20778" y1="70719" x2="21000" y2="69521"/>
                        <a14:foregroundMark x1="22111" y1="69178" x2="24111" y2="68322"/>
                        <a14:foregroundMark x1="25444" y1="68322" x2="26444" y2="68322"/>
                        <a14:foregroundMark x1="84556" y1="66267" x2="83556" y2="66267"/>
                        <a14:foregroundMark x1="80889" y1="66267" x2="80444" y2="61473"/>
                        <a14:foregroundMark x1="80444" y1="60788" x2="80444" y2="59075"/>
                        <a14:foregroundMark x1="80444" y1="57192" x2="80444" y2="57192"/>
                        <a14:foregroundMark x1="82000" y1="56336" x2="90556" y2="56336"/>
                        <a14:foregroundMark x1="95667" y1="56336" x2="95667" y2="56336"/>
                        <a14:foregroundMark x1="89222" y1="62671" x2="89222" y2="62671"/>
                        <a14:foregroundMark x1="89000" y1="63870" x2="89000" y2="63870"/>
                        <a14:foregroundMark x1="89000" y1="65068" x2="89000" y2="65068"/>
                        <a14:foregroundMark x1="92111" y1="68664" x2="92111" y2="68664"/>
                        <a14:foregroundMark x1="91556" y1="69178" x2="91556" y2="67123"/>
                        <a14:foregroundMark x1="91556" y1="67123" x2="91556" y2="67123"/>
                        <a14:foregroundMark x1="91556" y1="65068" x2="91556" y2="65068"/>
                        <a14:foregroundMark x1="91556" y1="65068" x2="91556" y2="65068"/>
                        <a14:foregroundMark x1="91000" y1="63185" x2="91000" y2="63185"/>
                        <a14:foregroundMark x1="83222" y1="45205" x2="79889" y2="52740"/>
                        <a14:foregroundMark x1="78889" y1="56678" x2="78889" y2="56678"/>
                        <a14:foregroundMark x1="84333" y1="76712" x2="84333" y2="76712"/>
                        <a14:foregroundMark x1="53222" y1="33904" x2="53222" y2="33904"/>
                        <a14:foregroundMark x1="53222" y1="33904" x2="52889" y2="32705"/>
                        <a14:foregroundMark x1="53667" y1="29623" x2="53667" y2="29623"/>
                        <a14:foregroundMark x1="53667" y1="29623" x2="53667" y2="29623"/>
                        <a14:foregroundMark x1="54000" y1="28767" x2="56333" y2="26712"/>
                        <a14:foregroundMark x1="59444" y1="26027" x2="61778" y2="25514"/>
                        <a14:foregroundMark x1="62556" y1="25171" x2="62556" y2="25171"/>
                        <a14:foregroundMark x1="53444" y1="13185" x2="53444" y2="13185"/>
                        <a14:foregroundMark x1="53444" y1="13185" x2="52667" y2="13185"/>
                        <a14:foregroundMark x1="39667" y1="11644" x2="39667" y2="11644"/>
                        <a14:foregroundMark x1="39444" y1="11644" x2="39444" y2="11644"/>
                        <a14:foregroundMark x1="39222" y1="10445" x2="39222" y2="10445"/>
                        <a14:foregroundMark x1="36556" y1="8390" x2="32444" y2="13527"/>
                        <a14:foregroundMark x1="32444" y1="13527" x2="32444" y2="13527"/>
                        <a14:foregroundMark x1="23889" y1="29110" x2="23889" y2="29110"/>
                        <a14:foregroundMark x1="23111" y1="32705" x2="23111" y2="32705"/>
                        <a14:foregroundMark x1="23889" y1="35103" x2="23889" y2="35103"/>
                        <a14:foregroundMark x1="68444" y1="21233" x2="68444" y2="21233"/>
                        <a14:foregroundMark x1="68778" y1="21233" x2="70000" y2="20719"/>
                        <a14:foregroundMark x1="72667" y1="18322" x2="72667" y2="18322"/>
                        <a14:foregroundMark x1="72667" y1="18322" x2="72667" y2="16781"/>
                        <a14:foregroundMark x1="72667" y1="14384" x2="72667" y2="14384"/>
                        <a14:foregroundMark x1="65111" y1="12842" x2="66111" y2="12329"/>
                        <a14:foregroundMark x1="66889" y1="11986" x2="68444" y2="11644"/>
                        <a14:foregroundMark x1="69222" y1="11644" x2="69222" y2="11644"/>
                        <a14:foregroundMark x1="63556" y1="12329" x2="61444" y2="12329"/>
                        <a14:foregroundMark x1="60222" y1="11986" x2="60222" y2="11986"/>
                        <a14:foregroundMark x1="60222" y1="10445" x2="60222" y2="10445"/>
                        <a14:foregroundMark x1="60222" y1="9932" x2="60222" y2="9932"/>
                        <a14:foregroundMark x1="36556" y1="15240" x2="40000" y2="15240"/>
                        <a14:foregroundMark x1="40778" y1="15240" x2="40778" y2="15240"/>
                        <a14:foregroundMark x1="41000" y1="14041" x2="41000" y2="14041"/>
                        <a14:foregroundMark x1="17444" y1="14726" x2="19222" y2="14384"/>
                        <a14:foregroundMark x1="22889" y1="14384" x2="23667" y2="14041"/>
                        <a14:foregroundMark x1="24444" y1="13185" x2="24444" y2="13185"/>
                        <a14:foregroundMark x1="24444" y1="13185" x2="24444" y2="13185"/>
                        <a14:foregroundMark x1="22333" y1="5651" x2="22333" y2="5651"/>
                        <a14:foregroundMark x1="21000" y1="5137" x2="20778" y2="5137"/>
                        <a14:foregroundMark x1="20778" y1="5137" x2="19778" y2="7192"/>
                        <a14:foregroundMark x1="14778" y1="13185" x2="14778" y2="13185"/>
                        <a14:foregroundMark x1="13000" y1="10788" x2="13000" y2="10788"/>
                        <a14:foregroundMark x1="13000" y1="7534" x2="13000" y2="7534"/>
                        <a14:foregroundMark x1="13000" y1="7534" x2="13000" y2="7534"/>
                        <a14:foregroundMark x1="10444" y1="4795" x2="10444" y2="4795"/>
                        <a14:foregroundMark x1="4667" y1="11986" x2="4667" y2="11986"/>
                        <a14:foregroundMark x1="5778" y1="9247" x2="5778" y2="9247"/>
                        <a14:foregroundMark x1="5778" y1="8048" x2="5778" y2="8048"/>
                        <a14:foregroundMark x1="6556" y1="7534" x2="8333" y2="8390"/>
                        <a14:foregroundMark x1="9111" y1="8733" x2="11667" y2="9247"/>
                        <a14:foregroundMark x1="13222" y1="10445" x2="13222" y2="10445"/>
                        <a14:foregroundMark x1="13556" y1="10445" x2="13556" y2="10445"/>
                        <a14:foregroundMark x1="97556" y1="27568" x2="97556" y2="27568"/>
                        <a14:foregroundMark x1="97556" y1="27568" x2="96000" y2="24829"/>
                        <a14:foregroundMark x1="92333" y1="20034" x2="92333" y2="20034"/>
                        <a14:foregroundMark x1="92111" y1="20034" x2="92111" y2="20034"/>
                        <a14:foregroundMark x1="85333" y1="23973" x2="86333" y2="24315"/>
                        <a14:foregroundMark x1="87111" y1="24315" x2="89222" y2="2431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09931" y="7120"/>
            <a:ext cx="3807839" cy="2315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471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72435 -0.0009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24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0.01111 L -0.36029 0.0044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21" y="76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2" presetClass="exit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alling_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9" presetClass="emph" presetSubtype="0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5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35247 0.00324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30" y="162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2" presetClass="exit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alling_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9" presetClass="emph" presetSubtype="0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 rctx="PPT">
                                        <p:cTn id="81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2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750"/>
                            </p:stCondLst>
                            <p:childTnLst>
                              <p:par>
                                <p:cTn id="8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33997 0.00047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05" y="23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2" presetClass="exit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alling_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9" presetClass="emph" presetSubtype="0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 rctx="PPT">
                                        <p:cTn id="112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3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3750"/>
                            </p:stCondLst>
                            <p:childTnLst>
                              <p:par>
                                <p:cTn id="1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2" grpId="0" animBg="1"/>
      <p:bldP spid="32" grpId="1" animBg="1"/>
      <p:bldP spid="33" grpId="0" animBg="1"/>
      <p:bldP spid="33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b="9825"/>
          <a:stretch/>
        </p:blipFill>
        <p:spPr>
          <a:xfrm>
            <a:off x="-122459" y="0"/>
            <a:ext cx="12436918" cy="6857999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4450" y="623343"/>
            <a:ext cx="2692264" cy="2692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MsPham"/>
          <p:cNvSpPr/>
          <p:nvPr/>
        </p:nvSpPr>
        <p:spPr>
          <a:xfrm>
            <a:off x="3328019" y="3776619"/>
            <a:ext cx="5015296" cy="1942193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800" b="1" dirty="0">
                <a:ln w="381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glow rad="50800">
                    <a:srgbClr val="0070C0"/>
                  </a:glow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  <a:cs typeface="Arial" panose="020B0604020202020204" pitchFamily="34" charset="0"/>
              </a:rPr>
              <a:t>End</a:t>
            </a:r>
          </a:p>
        </p:txBody>
      </p:sp>
      <p:pic>
        <p:nvPicPr>
          <p:cNvPr id="5" name="Picture 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8781" y="5718812"/>
            <a:ext cx="1421219" cy="65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635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70833E-6 1.48148E-6 L 0.27045 -0.00232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16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73113" y="479106"/>
            <a:ext cx="6096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kumimoji="0" lang="en-US" sz="2200" b="1" i="0" u="none" strike="noStrike" cap="none" normalizeH="0" baseline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en-US" sz="2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Let’s talk.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942" y="1381760"/>
            <a:ext cx="11298207" cy="3505200"/>
          </a:xfrm>
          <a:prstGeom prst="roundRect">
            <a:avLst>
              <a:gd name="adj" fmla="val 14348"/>
            </a:avLst>
          </a:prstGeom>
        </p:spPr>
      </p:pic>
      <p:sp>
        <p:nvSpPr>
          <p:cNvPr id="5" name="Oval 4"/>
          <p:cNvSpPr/>
          <p:nvPr/>
        </p:nvSpPr>
        <p:spPr>
          <a:xfrm>
            <a:off x="9438640" y="2113280"/>
            <a:ext cx="741680" cy="7416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4866640" y="3484880"/>
            <a:ext cx="741680" cy="7416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75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9438640" y="2113280"/>
            <a:ext cx="741680" cy="7416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4866640" y="3484880"/>
            <a:ext cx="741680" cy="7416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86491" y="1530805"/>
            <a:ext cx="5542350" cy="464983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71562" y="461869"/>
            <a:ext cx="34186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70C0"/>
                </a:solidFill>
                <a:latin typeface="Berlin Sans FB Demi" panose="020E0802020502020306" pitchFamily="34" charset="0"/>
              </a:rPr>
              <a:t>Pass the ball</a:t>
            </a:r>
            <a:endParaRPr lang="en-US" sz="4400" dirty="0">
              <a:solidFill>
                <a:srgbClr val="0070C0"/>
              </a:solidFill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2150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80008" y="14076962"/>
            <a:ext cx="9775596" cy="3663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>
                <a:solidFill>
                  <a:schemeClr val="accent2"/>
                </a:solidFill>
                <a:latin typeface="Berlin Sans FB Demi" panose="020E0802020502020306" pitchFamily="34" charset="0"/>
              </a:rPr>
              <a:t>https://media3.giphy.com/media/osjgQPWRx3cac/giphy.gif?cid=6c09b9527y6is5tllihm1nhi45jkf8jesdys9p5v2u0745ik&amp;ep=v1_gifs_search&amp;rid=giphy.gif&amp;ct=g</a:t>
            </a:r>
            <a:endParaRPr lang="en-US" sz="13800" b="1" dirty="0">
              <a:solidFill>
                <a:srgbClr val="1966FF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482" y="518475"/>
            <a:ext cx="8078772" cy="559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09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0925605" y="37865"/>
            <a:ext cx="1436341" cy="1512743"/>
            <a:chOff x="7016805" y="364612"/>
            <a:chExt cx="1436341" cy="1512743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3559" t="2256" r="20555" b="9337"/>
            <a:stretch/>
          </p:blipFill>
          <p:spPr>
            <a:xfrm>
              <a:off x="7016805" y="364612"/>
              <a:ext cx="1436341" cy="1512743"/>
            </a:xfrm>
            <a:prstGeom prst="rect">
              <a:avLst/>
            </a:prstGeom>
          </p:spPr>
        </p:pic>
        <p:sp>
          <p:nvSpPr>
            <p:cNvPr id="4" name="Oval 3"/>
            <p:cNvSpPr/>
            <p:nvPr/>
          </p:nvSpPr>
          <p:spPr>
            <a:xfrm>
              <a:off x="7336815" y="970960"/>
              <a:ext cx="687927" cy="66930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Picture 2" descr="https://s.sachmem.vn/public/images/TA5T1SHS/U5-L1-2-2-19944e7af3553ca9ce9cb7be87e040fb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3914" y="3677117"/>
            <a:ext cx="2888073" cy="1980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087" y="555140"/>
            <a:ext cx="3100820" cy="209379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/>
          <a:srcRect b="13708"/>
          <a:stretch/>
        </p:blipFill>
        <p:spPr>
          <a:xfrm>
            <a:off x="8105107" y="613804"/>
            <a:ext cx="2900527" cy="194011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144" l="0" r="99222">
                        <a14:foregroundMark x1="26444" y1="34418" x2="26444" y2="34418"/>
                        <a14:foregroundMark x1="24444" y1="31164" x2="24444" y2="31164"/>
                        <a14:foregroundMark x1="24444" y1="31164" x2="24444" y2="31164"/>
                        <a14:foregroundMark x1="58667" y1="26027" x2="58667" y2="26027"/>
                        <a14:foregroundMark x1="58889" y1="26027" x2="59444" y2="23630"/>
                        <a14:foregroundMark x1="60444" y1="22432" x2="60444" y2="22432"/>
                        <a14:foregroundMark x1="64556" y1="18836" x2="64556" y2="18836"/>
                        <a14:foregroundMark x1="64556" y1="18836" x2="64556" y2="18836"/>
                        <a14:foregroundMark x1="64556" y1="15240" x2="64556" y2="15240"/>
                        <a14:foregroundMark x1="63000" y1="12329" x2="63000" y2="12329"/>
                        <a14:foregroundMark x1="62222" y1="11986" x2="62222" y2="11986"/>
                        <a14:foregroundMark x1="62222" y1="11986" x2="62222" y2="11986"/>
                        <a14:foregroundMark x1="61444" y1="11986" x2="61444" y2="11986"/>
                        <a14:foregroundMark x1="61444" y1="11986" x2="62778" y2="21575"/>
                        <a14:foregroundMark x1="39222" y1="71918" x2="39222" y2="71918"/>
                        <a14:foregroundMark x1="16333" y1="48801" x2="16333" y2="48801"/>
                        <a14:foregroundMark x1="17444" y1="47603" x2="17444" y2="47603"/>
                        <a14:foregroundMark x1="17444" y1="47603" x2="17444" y2="47603"/>
                        <a14:foregroundMark x1="17667" y1="48801" x2="17889" y2="50685"/>
                        <a14:foregroundMark x1="19444" y1="57877" x2="20222" y2="63527"/>
                        <a14:foregroundMark x1="39667" y1="56678" x2="39667" y2="56678"/>
                        <a14:foregroundMark x1="39444" y1="56336" x2="38667" y2="56336"/>
                        <a14:foregroundMark x1="37111" y1="56336" x2="37111" y2="56336"/>
                        <a14:foregroundMark x1="37111" y1="56336" x2="37111" y2="56336"/>
                        <a14:foregroundMark x1="46667" y1="68664" x2="46667" y2="68664"/>
                        <a14:foregroundMark x1="44667" y1="69863" x2="39667" y2="73116"/>
                        <a14:foregroundMark x1="21333" y1="71918" x2="21333" y2="71918"/>
                        <a14:foregroundMark x1="20778" y1="70719" x2="21000" y2="69521"/>
                        <a14:foregroundMark x1="22111" y1="69178" x2="24111" y2="68322"/>
                        <a14:foregroundMark x1="25444" y1="68322" x2="26444" y2="68322"/>
                        <a14:foregroundMark x1="84556" y1="66267" x2="83556" y2="66267"/>
                        <a14:foregroundMark x1="80889" y1="66267" x2="80444" y2="61473"/>
                        <a14:foregroundMark x1="80444" y1="60788" x2="80444" y2="59075"/>
                        <a14:foregroundMark x1="80444" y1="57192" x2="80444" y2="57192"/>
                        <a14:foregroundMark x1="82000" y1="56336" x2="90556" y2="56336"/>
                        <a14:foregroundMark x1="95667" y1="56336" x2="95667" y2="56336"/>
                        <a14:foregroundMark x1="89222" y1="62671" x2="89222" y2="62671"/>
                        <a14:foregroundMark x1="89000" y1="63870" x2="89000" y2="63870"/>
                        <a14:foregroundMark x1="89000" y1="65068" x2="89000" y2="65068"/>
                        <a14:foregroundMark x1="92111" y1="68664" x2="92111" y2="68664"/>
                        <a14:foregroundMark x1="91556" y1="69178" x2="91556" y2="67123"/>
                        <a14:foregroundMark x1="91556" y1="67123" x2="91556" y2="67123"/>
                        <a14:foregroundMark x1="91556" y1="65068" x2="91556" y2="65068"/>
                        <a14:foregroundMark x1="91556" y1="65068" x2="91556" y2="65068"/>
                        <a14:foregroundMark x1="91000" y1="63185" x2="91000" y2="63185"/>
                        <a14:foregroundMark x1="83222" y1="45205" x2="79889" y2="52740"/>
                        <a14:foregroundMark x1="78889" y1="56678" x2="78889" y2="56678"/>
                        <a14:foregroundMark x1="84333" y1="76712" x2="84333" y2="76712"/>
                        <a14:foregroundMark x1="53222" y1="33904" x2="53222" y2="33904"/>
                        <a14:foregroundMark x1="53222" y1="33904" x2="52889" y2="32705"/>
                        <a14:foregroundMark x1="53667" y1="29623" x2="53667" y2="29623"/>
                        <a14:foregroundMark x1="53667" y1="29623" x2="53667" y2="29623"/>
                        <a14:foregroundMark x1="54000" y1="28767" x2="56333" y2="26712"/>
                        <a14:foregroundMark x1="59444" y1="26027" x2="61778" y2="25514"/>
                        <a14:foregroundMark x1="62556" y1="25171" x2="62556" y2="25171"/>
                        <a14:foregroundMark x1="53444" y1="13185" x2="53444" y2="13185"/>
                        <a14:foregroundMark x1="53444" y1="13185" x2="52667" y2="13185"/>
                        <a14:foregroundMark x1="39667" y1="11644" x2="39667" y2="11644"/>
                        <a14:foregroundMark x1="39444" y1="11644" x2="39444" y2="11644"/>
                        <a14:foregroundMark x1="39222" y1="10445" x2="39222" y2="10445"/>
                        <a14:foregroundMark x1="36556" y1="8390" x2="32444" y2="13527"/>
                        <a14:foregroundMark x1="32444" y1="13527" x2="32444" y2="13527"/>
                        <a14:foregroundMark x1="23889" y1="29110" x2="23889" y2="29110"/>
                        <a14:foregroundMark x1="23111" y1="32705" x2="23111" y2="32705"/>
                        <a14:foregroundMark x1="23889" y1="35103" x2="23889" y2="35103"/>
                        <a14:foregroundMark x1="68444" y1="21233" x2="68444" y2="21233"/>
                        <a14:foregroundMark x1="68778" y1="21233" x2="70000" y2="20719"/>
                        <a14:foregroundMark x1="72667" y1="18322" x2="72667" y2="18322"/>
                        <a14:foregroundMark x1="72667" y1="18322" x2="72667" y2="16781"/>
                        <a14:foregroundMark x1="72667" y1="14384" x2="72667" y2="14384"/>
                        <a14:foregroundMark x1="65111" y1="12842" x2="66111" y2="12329"/>
                        <a14:foregroundMark x1="66889" y1="11986" x2="68444" y2="11644"/>
                        <a14:foregroundMark x1="69222" y1="11644" x2="69222" y2="11644"/>
                        <a14:foregroundMark x1="63556" y1="12329" x2="61444" y2="12329"/>
                        <a14:foregroundMark x1="60222" y1="11986" x2="60222" y2="11986"/>
                        <a14:foregroundMark x1="60222" y1="10445" x2="60222" y2="10445"/>
                        <a14:foregroundMark x1="60222" y1="9932" x2="60222" y2="9932"/>
                        <a14:foregroundMark x1="36556" y1="15240" x2="40000" y2="15240"/>
                        <a14:foregroundMark x1="40778" y1="15240" x2="40778" y2="15240"/>
                        <a14:foregroundMark x1="41000" y1="14041" x2="41000" y2="14041"/>
                        <a14:foregroundMark x1="17444" y1="14726" x2="19222" y2="14384"/>
                        <a14:foregroundMark x1="22889" y1="14384" x2="23667" y2="14041"/>
                        <a14:foregroundMark x1="24444" y1="13185" x2="24444" y2="13185"/>
                        <a14:foregroundMark x1="24444" y1="13185" x2="24444" y2="13185"/>
                        <a14:foregroundMark x1="22333" y1="5651" x2="22333" y2="5651"/>
                        <a14:foregroundMark x1="21000" y1="5137" x2="20778" y2="5137"/>
                        <a14:foregroundMark x1="20778" y1="5137" x2="19778" y2="7192"/>
                        <a14:foregroundMark x1="14778" y1="13185" x2="14778" y2="13185"/>
                        <a14:foregroundMark x1="13000" y1="10788" x2="13000" y2="10788"/>
                        <a14:foregroundMark x1="13000" y1="7534" x2="13000" y2="7534"/>
                        <a14:foregroundMark x1="13000" y1="7534" x2="13000" y2="7534"/>
                        <a14:foregroundMark x1="10444" y1="4795" x2="10444" y2="4795"/>
                        <a14:foregroundMark x1="4667" y1="11986" x2="4667" y2="11986"/>
                        <a14:foregroundMark x1="5778" y1="9247" x2="5778" y2="9247"/>
                        <a14:foregroundMark x1="5778" y1="8048" x2="5778" y2="8048"/>
                        <a14:foregroundMark x1="6556" y1="7534" x2="8333" y2="8390"/>
                        <a14:foregroundMark x1="9111" y1="8733" x2="11667" y2="9247"/>
                        <a14:foregroundMark x1="13222" y1="10445" x2="13222" y2="10445"/>
                        <a14:foregroundMark x1="13556" y1="10445" x2="13556" y2="10445"/>
                        <a14:foregroundMark x1="97556" y1="27568" x2="97556" y2="27568"/>
                        <a14:foregroundMark x1="97556" y1="27568" x2="96000" y2="24829"/>
                        <a14:foregroundMark x1="92333" y1="20034" x2="92333" y2="20034"/>
                        <a14:foregroundMark x1="92111" y1="20034" x2="92111" y2="20034"/>
                        <a14:foregroundMark x1="85333" y1="23973" x2="86333" y2="24315"/>
                        <a14:foregroundMark x1="87111" y1="24315" x2="89222" y2="2431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1295" y="3586761"/>
            <a:ext cx="3039421" cy="207045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>
            <a:clrChange>
              <a:clrFrom>
                <a:srgbClr val="FCFEFF"/>
              </a:clrFrom>
              <a:clrTo>
                <a:srgbClr val="FCFE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10434" y="3522215"/>
            <a:ext cx="3110077" cy="2199546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1764501" y="336767"/>
            <a:ext cx="754191" cy="757524"/>
          </a:xfrm>
          <a:prstGeom prst="ellipse">
            <a:avLst/>
          </a:prstGeom>
          <a:solidFill>
            <a:srgbClr val="FA76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1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9322810" y="336767"/>
            <a:ext cx="754191" cy="757524"/>
          </a:xfrm>
          <a:prstGeom prst="ellipse">
            <a:avLst/>
          </a:prstGeom>
          <a:solidFill>
            <a:srgbClr val="FA76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3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1764501" y="3298355"/>
            <a:ext cx="754191" cy="757524"/>
          </a:xfrm>
          <a:prstGeom prst="ellipse">
            <a:avLst/>
          </a:prstGeom>
          <a:solidFill>
            <a:srgbClr val="FA76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4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5624321" y="3298355"/>
            <a:ext cx="754191" cy="757524"/>
          </a:xfrm>
          <a:prstGeom prst="ellipse">
            <a:avLst/>
          </a:prstGeom>
          <a:solidFill>
            <a:srgbClr val="FA76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5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9441918" y="3298355"/>
            <a:ext cx="754191" cy="757524"/>
          </a:xfrm>
          <a:prstGeom prst="ellipse">
            <a:avLst/>
          </a:prstGeom>
          <a:solidFill>
            <a:srgbClr val="FA76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6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271806" y="5659002"/>
            <a:ext cx="17395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park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493997" y="2645617"/>
            <a:ext cx="24721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the mountain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863173" y="5657215"/>
            <a:ext cx="20810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the beach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214855" y="2604964"/>
            <a:ext cx="16706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the zoo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759680" y="2572130"/>
            <a:ext cx="13644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8427056" y="5693841"/>
            <a:ext cx="20297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the library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230753" y="-98594"/>
            <a:ext cx="13244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Places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46613" y="582236"/>
            <a:ext cx="3166921" cy="2039599"/>
          </a:xfrm>
          <a:prstGeom prst="rect">
            <a:avLst/>
          </a:prstGeom>
        </p:spPr>
      </p:pic>
      <p:sp>
        <p:nvSpPr>
          <p:cNvPr id="34" name="Oval 33"/>
          <p:cNvSpPr/>
          <p:nvPr/>
        </p:nvSpPr>
        <p:spPr>
          <a:xfrm>
            <a:off x="5624321" y="336767"/>
            <a:ext cx="754191" cy="757524"/>
          </a:xfrm>
          <a:prstGeom prst="ellipse">
            <a:avLst/>
          </a:prstGeom>
          <a:solidFill>
            <a:srgbClr val="FA76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2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11222356" y="613804"/>
            <a:ext cx="746987" cy="722671"/>
          </a:xfrm>
          <a:prstGeom prst="ellipse">
            <a:avLst/>
          </a:prstGeom>
          <a:solidFill>
            <a:srgbClr val="5FEB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1</a:t>
            </a:r>
            <a:endParaRPr lang="en-US" sz="60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11222356" y="613804"/>
            <a:ext cx="746987" cy="722671"/>
          </a:xfrm>
          <a:prstGeom prst="ellipse">
            <a:avLst/>
          </a:prstGeom>
          <a:solidFill>
            <a:srgbClr val="5FEB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002060"/>
                </a:solidFill>
                <a:latin typeface="Berlin Sans FB Demi" panose="020E0802020502020306" pitchFamily="34" charset="0"/>
              </a:rPr>
              <a:t>2</a:t>
            </a:r>
          </a:p>
        </p:txBody>
      </p:sp>
      <p:sp>
        <p:nvSpPr>
          <p:cNvPr id="25" name="Oval 24"/>
          <p:cNvSpPr/>
          <p:nvPr/>
        </p:nvSpPr>
        <p:spPr>
          <a:xfrm>
            <a:off x="11222356" y="613804"/>
            <a:ext cx="746987" cy="722671"/>
          </a:xfrm>
          <a:prstGeom prst="ellipse">
            <a:avLst/>
          </a:prstGeom>
          <a:solidFill>
            <a:srgbClr val="5FEB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3</a:t>
            </a:r>
            <a:endParaRPr lang="en-US" sz="60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11222356" y="613804"/>
            <a:ext cx="746987" cy="722671"/>
          </a:xfrm>
          <a:prstGeom prst="ellipse">
            <a:avLst/>
          </a:prstGeom>
          <a:solidFill>
            <a:srgbClr val="5FEB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002060"/>
                </a:solidFill>
                <a:latin typeface="Berlin Sans FB Demi" panose="020E0802020502020306" pitchFamily="34" charset="0"/>
              </a:rPr>
              <a:t>4</a:t>
            </a:r>
          </a:p>
        </p:txBody>
      </p:sp>
      <p:sp>
        <p:nvSpPr>
          <p:cNvPr id="36" name="Oval 35"/>
          <p:cNvSpPr/>
          <p:nvPr/>
        </p:nvSpPr>
        <p:spPr>
          <a:xfrm>
            <a:off x="11222356" y="613804"/>
            <a:ext cx="746987" cy="722671"/>
          </a:xfrm>
          <a:prstGeom prst="ellipse">
            <a:avLst/>
          </a:prstGeom>
          <a:solidFill>
            <a:srgbClr val="5FEB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5</a:t>
            </a:r>
            <a:endParaRPr lang="en-US" sz="60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11222356" y="613804"/>
            <a:ext cx="746987" cy="722671"/>
          </a:xfrm>
          <a:prstGeom prst="ellipse">
            <a:avLst/>
          </a:prstGeom>
          <a:solidFill>
            <a:srgbClr val="5FEB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002060"/>
                </a:solidFill>
                <a:latin typeface="Berlin Sans FB Demi" panose="020E0802020502020306" pitchFamily="34" charset="0"/>
              </a:rPr>
              <a:t>6</a:t>
            </a:r>
          </a:p>
        </p:txBody>
      </p:sp>
      <p:sp>
        <p:nvSpPr>
          <p:cNvPr id="38" name="Oval 37"/>
          <p:cNvSpPr/>
          <p:nvPr/>
        </p:nvSpPr>
        <p:spPr>
          <a:xfrm>
            <a:off x="11222356" y="613804"/>
            <a:ext cx="746987" cy="722671"/>
          </a:xfrm>
          <a:prstGeom prst="ellipse">
            <a:avLst/>
          </a:prstGeom>
          <a:solidFill>
            <a:srgbClr val="5FEB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7</a:t>
            </a:r>
            <a:endParaRPr lang="en-US" sz="6000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11222356" y="613804"/>
            <a:ext cx="746987" cy="722671"/>
          </a:xfrm>
          <a:prstGeom prst="ellipse">
            <a:avLst/>
          </a:prstGeom>
          <a:solidFill>
            <a:srgbClr val="5FEB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002060"/>
                </a:solidFill>
                <a:latin typeface="Berlin Sans FB Demi" panose="020E0802020502020306" pitchFamily="34" charset="0"/>
              </a:rPr>
              <a:t>8</a:t>
            </a:r>
          </a:p>
        </p:txBody>
      </p:sp>
      <p:sp>
        <p:nvSpPr>
          <p:cNvPr id="40" name="Oval 39"/>
          <p:cNvSpPr/>
          <p:nvPr/>
        </p:nvSpPr>
        <p:spPr>
          <a:xfrm>
            <a:off x="11222356" y="613804"/>
            <a:ext cx="746987" cy="722671"/>
          </a:xfrm>
          <a:prstGeom prst="ellipse">
            <a:avLst/>
          </a:prstGeom>
          <a:solidFill>
            <a:srgbClr val="5FEB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002060"/>
                </a:solidFill>
                <a:latin typeface="Berlin Sans FB Demi" panose="020E0802020502020306" pitchFamily="34" charset="0"/>
              </a:rPr>
              <a:t>9</a:t>
            </a:r>
          </a:p>
        </p:txBody>
      </p:sp>
      <p:grpSp>
        <p:nvGrpSpPr>
          <p:cNvPr id="41" name="Group 40"/>
          <p:cNvGrpSpPr/>
          <p:nvPr/>
        </p:nvGrpSpPr>
        <p:grpSpPr>
          <a:xfrm>
            <a:off x="11182932" y="494224"/>
            <a:ext cx="902835" cy="923330"/>
            <a:chOff x="14870302" y="6504620"/>
            <a:chExt cx="902835" cy="923330"/>
          </a:xfrm>
        </p:grpSpPr>
        <p:sp>
          <p:nvSpPr>
            <p:cNvPr id="42" name="Oval 41"/>
            <p:cNvSpPr/>
            <p:nvPr/>
          </p:nvSpPr>
          <p:spPr>
            <a:xfrm>
              <a:off x="14907881" y="6650055"/>
              <a:ext cx="746987" cy="722671"/>
            </a:xfrm>
            <a:prstGeom prst="ellipse">
              <a:avLst/>
            </a:prstGeom>
            <a:solidFill>
              <a:srgbClr val="5FEB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 dirty="0">
                <a:solidFill>
                  <a:srgbClr val="002060"/>
                </a:solidFill>
                <a:latin typeface="Berlin Sans FB Demi" panose="020E0802020502020306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4870302" y="6504620"/>
              <a:ext cx="90283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 smtClean="0">
                  <a:solidFill>
                    <a:srgbClr val="002060"/>
                  </a:solidFill>
                  <a:latin typeface="Berlin Sans FB Demi" panose="020E0802020502020306" pitchFamily="34" charset="0"/>
                </a:rPr>
                <a:t>10</a:t>
              </a:r>
              <a:endParaRPr lang="en-US" sz="5400" dirty="0">
                <a:solidFill>
                  <a:srgbClr val="002060"/>
                </a:solidFill>
                <a:latin typeface="Berlin Sans FB Demi" panose="020E0802020502020306" pitchFamily="34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11015257" y="654343"/>
            <a:ext cx="1176743" cy="722671"/>
            <a:chOff x="14019152" y="6980404"/>
            <a:chExt cx="1176743" cy="722671"/>
          </a:xfrm>
        </p:grpSpPr>
        <p:sp>
          <p:nvSpPr>
            <p:cNvPr id="45" name="Oval 44"/>
            <p:cNvSpPr/>
            <p:nvPr/>
          </p:nvSpPr>
          <p:spPr>
            <a:xfrm>
              <a:off x="14234029" y="6980404"/>
              <a:ext cx="746987" cy="722671"/>
            </a:xfrm>
            <a:prstGeom prst="ellipse">
              <a:avLst/>
            </a:prstGeom>
            <a:solidFill>
              <a:srgbClr val="5FEB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 dirty="0">
                <a:solidFill>
                  <a:srgbClr val="002060"/>
                </a:solidFill>
                <a:latin typeface="Berlin Sans FB Demi" panose="020E0802020502020306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14019152" y="6980404"/>
              <a:ext cx="117674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solidFill>
                    <a:srgbClr val="002060"/>
                  </a:solidFill>
                  <a:latin typeface="Berlin Sans FB Demi" panose="020E0802020502020306" pitchFamily="34" charset="0"/>
                </a:rPr>
                <a:t>Time’s up</a:t>
              </a:r>
              <a:endParaRPr lang="en-US" sz="2000" dirty="0">
                <a:solidFill>
                  <a:srgbClr val="002060"/>
                </a:solidFill>
                <a:latin typeface="Berlin Sans FB Demi" panose="020E0802020502020306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0931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75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25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75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25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15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av-chuông hết giờ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51703" y="2127027"/>
            <a:ext cx="105297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chemeClr val="accent2"/>
                </a:solidFill>
                <a:latin typeface="Berlin Sans FB Demi" panose="020E0802020502020306" pitchFamily="34" charset="0"/>
              </a:rPr>
              <a:t>Memory </a:t>
            </a:r>
            <a:r>
              <a:rPr lang="en-US" sz="9600" dirty="0" smtClean="0">
                <a:solidFill>
                  <a:schemeClr val="accent2"/>
                </a:solidFill>
                <a:latin typeface="Berlin Sans FB Demi" panose="020E0802020502020306" pitchFamily="34" charset="0"/>
              </a:rPr>
              <a:t>game</a:t>
            </a:r>
            <a:endParaRPr lang="en-US" sz="9600" dirty="0">
              <a:solidFill>
                <a:schemeClr val="accent2"/>
              </a:solidFill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23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828540" y="994731"/>
            <a:ext cx="29470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FF0000"/>
                </a:solidFill>
                <a:latin typeface="Berlin Sans FB Demi" panose="020E0802020502020306" pitchFamily="34" charset="0"/>
              </a:rPr>
              <a:t>Unit 5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914463" y="2063551"/>
            <a:ext cx="916981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8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latin typeface="Berlin Sans FB Demi" panose="020E0802020502020306" pitchFamily="34" charset="0"/>
              </a:rPr>
              <a:t>Where</a:t>
            </a:r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latin typeface="Berlin Sans FB Demi" panose="020E0802020502020306" pitchFamily="34" charset="0"/>
              </a:rPr>
              <a:t> will you do</a:t>
            </a:r>
            <a:b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latin typeface="Berlin Sans FB Demi" panose="020E0802020502020306" pitchFamily="34" charset="0"/>
              </a:rPr>
            </a:br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latin typeface="Berlin Sans FB Demi" panose="020E0802020502020306" pitchFamily="34" charset="0"/>
              </a:rPr>
              <a:t>this weekend?</a:t>
            </a:r>
            <a:endParaRPr lang="en-US" sz="8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latin typeface="Berlin Sans FB Demi" panose="020E0802020502020306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09045" y="4768465"/>
            <a:ext cx="17860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2"/>
                </a:solidFill>
                <a:latin typeface=".VnVogue" panose="020B7200000000000000" pitchFamily="34" charset="0"/>
              </a:rPr>
              <a:t>Lesson 1</a:t>
            </a:r>
          </a:p>
        </p:txBody>
      </p:sp>
    </p:spTree>
    <p:extLst>
      <p:ext uri="{BB962C8B-B14F-4D97-AF65-F5344CB8AC3E}">
        <p14:creationId xmlns:p14="http://schemas.microsoft.com/office/powerpoint/2010/main" val="3926630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build="p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6352" y="2497976"/>
            <a:ext cx="975929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E93B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Vocabulary</a:t>
            </a:r>
            <a:r>
              <a:rPr lang="en-US" sz="115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lephant" panose="020209040905050203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12327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54167E-6 4.81481E-6 L 3.54167E-6 -0.07223 " pathEditMode="relative" rAng="0" ptsTypes="AA">
                                      <p:cBhvr>
                                        <p:cTn id="9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https://s.sachmem.vn/public/images/TA5T1SHS/U5-L1-2-1-29a2c0f2a1ceeaefe58040545a40ac8c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905" y="636999"/>
            <a:ext cx="6793040" cy="6113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726192" y="2135164"/>
            <a:ext cx="349980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countryside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013860" y="3693561"/>
            <a:ext cx="28782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Ở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nông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</a:t>
            </a:r>
            <a:endParaRPr lang="en-US" sz="2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225994" y="0"/>
            <a:ext cx="28782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Vocabulary</a:t>
            </a:r>
          </a:p>
        </p:txBody>
      </p:sp>
    </p:spTree>
    <p:extLst>
      <p:ext uri="{BB962C8B-B14F-4D97-AF65-F5344CB8AC3E}">
        <p14:creationId xmlns:p14="http://schemas.microsoft.com/office/powerpoint/2010/main" val="2915732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https://s.sachmem.vn/public/images/TA5T1SHS/U5-L1-2-3-718a611d6aae7f8cf062c3b5c13e4cb5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298" y="1071856"/>
            <a:ext cx="6757672" cy="5241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8303821" y="2216876"/>
            <a:ext cx="289213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school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013149" y="3158595"/>
            <a:ext cx="14734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Ở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endParaRPr lang="en-US" sz="2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25994" y="0"/>
            <a:ext cx="28782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Vocabulary</a:t>
            </a:r>
          </a:p>
        </p:txBody>
      </p:sp>
    </p:spTree>
    <p:extLst>
      <p:ext uri="{BB962C8B-B14F-4D97-AF65-F5344CB8AC3E}">
        <p14:creationId xmlns:p14="http://schemas.microsoft.com/office/powerpoint/2010/main" val="287551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2071</TotalTime>
  <Words>560</Words>
  <Application>Microsoft Office PowerPoint</Application>
  <PresentationFormat>Widescreen</PresentationFormat>
  <Paragraphs>110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6" baseType="lpstr">
      <vt:lpstr>Berlin Sans FB</vt:lpstr>
      <vt:lpstr>Wingdings</vt:lpstr>
      <vt:lpstr>.VnVogue</vt:lpstr>
      <vt:lpstr>Cooper Black</vt:lpstr>
      <vt:lpstr>Calibri</vt:lpstr>
      <vt:lpstr>Elephant</vt:lpstr>
      <vt:lpstr>Cascadia Code SemiBold</vt:lpstr>
      <vt:lpstr>Century</vt:lpstr>
      <vt:lpstr>Berlin Sans FB Demi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ismail - [2010]</dc:creator>
  <cp:lastModifiedBy>dell</cp:lastModifiedBy>
  <cp:revision>92</cp:revision>
  <dcterms:created xsi:type="dcterms:W3CDTF">2021-05-10T00:00:18Z</dcterms:created>
  <dcterms:modified xsi:type="dcterms:W3CDTF">2024-04-01T06:00:28Z</dcterms:modified>
</cp:coreProperties>
</file>