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357" r:id="rId2"/>
    <p:sldId id="256" r:id="rId3"/>
    <p:sldId id="257" r:id="rId4"/>
    <p:sldId id="258" r:id="rId5"/>
    <p:sldId id="352" r:id="rId6"/>
    <p:sldId id="353" r:id="rId7"/>
    <p:sldId id="354" r:id="rId8"/>
    <p:sldId id="355" r:id="rId9"/>
    <p:sldId id="356" r:id="rId10"/>
    <p:sldId id="351" r:id="rId11"/>
    <p:sldId id="259" r:id="rId12"/>
    <p:sldId id="260" r:id="rId13"/>
    <p:sldId id="262" r:id="rId14"/>
    <p:sldId id="327" r:id="rId15"/>
    <p:sldId id="263" r:id="rId16"/>
    <p:sldId id="296" r:id="rId17"/>
    <p:sldId id="299" r:id="rId18"/>
    <p:sldId id="297" r:id="rId19"/>
    <p:sldId id="345" r:id="rId20"/>
    <p:sldId id="346" r:id="rId21"/>
    <p:sldId id="350" r:id="rId22"/>
    <p:sldId id="347" r:id="rId23"/>
    <p:sldId id="348" r:id="rId24"/>
    <p:sldId id="349" r:id="rId25"/>
    <p:sldId id="306" r:id="rId26"/>
    <p:sldId id="358" r:id="rId27"/>
  </p:sldIdLst>
  <p:sldSz cx="12192000" cy="6858000"/>
  <p:notesSz cx="6858000" cy="9144000"/>
  <p:embeddedFontLst>
    <p:embeddedFont>
      <p:font typeface="Calibri Light" panose="020F0302020204030204" pitchFamily="34" charset="0"/>
      <p:regular r:id="rId29"/>
      <p: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.VnHelvetInsH" panose="020B0604020202020204"/>
      <p:regular r:id="rId35"/>
    </p:embeddedFont>
    <p:embeddedFont>
      <p:font typeface="Elephant" panose="02020904090505020303" pitchFamily="18" charset="0"/>
      <p:regular r:id="rId36"/>
      <p:italic r:id="rId37"/>
    </p:embeddedFont>
    <p:embeddedFont>
      <p:font typeface=".VnVogue" panose="020B7200000000000000" pitchFamily="34" charset="0"/>
      <p:regular r:id="rId38"/>
    </p:embeddedFon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Berlin Sans FB Demi" panose="020E0802020502020306" pitchFamily="34" charset="0"/>
      <p:bold r:id="rId43"/>
    </p:embeddedFont>
    <p:embeddedFont>
      <p:font typeface="Century Gothic" panose="020B0502020202020204" pitchFamily="34" charset="0"/>
      <p:regular r:id="rId44"/>
      <p:bold r:id="rId45"/>
      <p:italic r:id="rId46"/>
      <p:boldItalic r:id="rId47"/>
    </p:embeddedFont>
    <p:embeddedFont>
      <p:font typeface="Bernard MT Condensed" panose="02050806060905020404" pitchFamily="18" charset="0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4069"/>
    <a:srgbClr val="007D75"/>
    <a:srgbClr val="64B7B8"/>
    <a:srgbClr val="F9E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0CC20-3BB2-4C69-BBE5-93A48D4081F4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5666E1-E91A-4CEC-88DC-1DCAFC686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490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00B65A-CB4F-4161-9469-9D6F799E6EB3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68ED4-144E-4CD2-95B3-799EAD783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00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00B65A-CB4F-4161-9469-9D6F799E6EB3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68ED4-144E-4CD2-95B3-799EAD783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279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00B65A-CB4F-4161-9469-9D6F799E6EB3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68ED4-144E-4CD2-95B3-799EAD783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078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5567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1398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3886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4372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3676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291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50169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865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00B65A-CB4F-4161-9469-9D6F799E6EB3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68ED4-144E-4CD2-95B3-799EAD783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956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00B65A-CB4F-4161-9469-9D6F799E6EB3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68ED4-144E-4CD2-95B3-799EAD783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332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00B65A-CB4F-4161-9469-9D6F799E6EB3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68ED4-144E-4CD2-95B3-799EAD783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618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00B65A-CB4F-4161-9469-9D6F799E6EB3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68ED4-144E-4CD2-95B3-799EAD783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59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00B65A-CB4F-4161-9469-9D6F799E6EB3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68ED4-144E-4CD2-95B3-799EAD783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312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00B65A-CB4F-4161-9469-9D6F799E6EB3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68ED4-144E-4CD2-95B3-799EAD783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585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00B65A-CB4F-4161-9469-9D6F799E6EB3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68ED4-144E-4CD2-95B3-799EAD783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08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00B65A-CB4F-4161-9469-9D6F799E6EB3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368ED4-144E-4CD2-95B3-799EAD783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020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-14447" y="-25638"/>
            <a:ext cx="12223539" cy="695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5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5" r:id="rId14"/>
    <p:sldLayoutId id="2147483666" r:id="rId15"/>
    <p:sldLayoutId id="2147483668" r:id="rId16"/>
    <p:sldLayoutId id="2147483675" r:id="rId17"/>
    <p:sldLayoutId id="2147483676" r:id="rId18"/>
    <p:sldLayoutId id="214748367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audio" Target="../media/audio10.wav"/><Relationship Id="rId5" Type="http://schemas.openxmlformats.org/officeDocument/2006/relationships/audio" Target="../media/audio4.wav"/><Relationship Id="rId10" Type="http://schemas.openxmlformats.org/officeDocument/2006/relationships/audio" Target="../media/audio9.wav"/><Relationship Id="rId4" Type="http://schemas.openxmlformats.org/officeDocument/2006/relationships/audio" Target="../media/audio3.wav"/><Relationship Id="rId9" Type="http://schemas.openxmlformats.org/officeDocument/2006/relationships/audio" Target="../media/audio8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3.wav"/><Relationship Id="rId7" Type="http://schemas.openxmlformats.org/officeDocument/2006/relationships/image" Target="../media/image28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png"/><Relationship Id="rId5" Type="http://schemas.openxmlformats.org/officeDocument/2006/relationships/image" Target="../media/image22.png"/><Relationship Id="rId4" Type="http://schemas.openxmlformats.org/officeDocument/2006/relationships/audio" Target="../media/audio14.wav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3.wav"/><Relationship Id="rId7" Type="http://schemas.openxmlformats.org/officeDocument/2006/relationships/image" Target="../media/image28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2.png"/><Relationship Id="rId4" Type="http://schemas.openxmlformats.org/officeDocument/2006/relationships/audio" Target="../media/audio14.wav"/><Relationship Id="rId9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3.wav"/><Relationship Id="rId7" Type="http://schemas.openxmlformats.org/officeDocument/2006/relationships/image" Target="../media/image28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2.png"/><Relationship Id="rId4" Type="http://schemas.openxmlformats.org/officeDocument/2006/relationships/audio" Target="../media/audio14.wav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3.wav"/><Relationship Id="rId7" Type="http://schemas.openxmlformats.org/officeDocument/2006/relationships/image" Target="../media/image28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png"/><Relationship Id="rId5" Type="http://schemas.openxmlformats.org/officeDocument/2006/relationships/image" Target="../media/image22.png"/><Relationship Id="rId4" Type="http://schemas.openxmlformats.org/officeDocument/2006/relationships/audio" Target="../media/audio14.wav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3.wav"/><Relationship Id="rId7" Type="http://schemas.openxmlformats.org/officeDocument/2006/relationships/image" Target="../media/image28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png"/><Relationship Id="rId5" Type="http://schemas.openxmlformats.org/officeDocument/2006/relationships/image" Target="../media/image22.png"/><Relationship Id="rId4" Type="http://schemas.openxmlformats.org/officeDocument/2006/relationships/audio" Target="../media/audio14.wav"/><Relationship Id="rId9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3.wav"/><Relationship Id="rId7" Type="http://schemas.openxmlformats.org/officeDocument/2006/relationships/image" Target="../media/image28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2.png"/><Relationship Id="rId4" Type="http://schemas.openxmlformats.org/officeDocument/2006/relationships/audio" Target="../media/audio14.wav"/><Relationship Id="rId9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3.wav"/><Relationship Id="rId7" Type="http://schemas.openxmlformats.org/officeDocument/2006/relationships/image" Target="../media/image28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png"/><Relationship Id="rId5" Type="http://schemas.openxmlformats.org/officeDocument/2006/relationships/image" Target="../media/image22.png"/><Relationship Id="rId4" Type="http://schemas.openxmlformats.org/officeDocument/2006/relationships/audio" Target="../media/audio14.wav"/><Relationship Id="rId9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3.wav"/><Relationship Id="rId7" Type="http://schemas.openxmlformats.org/officeDocument/2006/relationships/image" Target="../media/image28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2.png"/><Relationship Id="rId4" Type="http://schemas.openxmlformats.org/officeDocument/2006/relationships/audio" Target="../media/audio14.wav"/><Relationship Id="rId9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0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BFCFB"/>
              </a:clrFrom>
              <a:clrTo>
                <a:srgbClr val="FBFC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186" y="406530"/>
            <a:ext cx="11454352" cy="58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8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-0936082789"/>
          <p:cNvSpPr txBox="1"/>
          <p:nvPr/>
        </p:nvSpPr>
        <p:spPr>
          <a:xfrm>
            <a:off x="5839617" y="534193"/>
            <a:ext cx="925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33738" y="-523220"/>
            <a:ext cx="18031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Verd – (v)</a:t>
            </a:r>
          </a:p>
        </p:txBody>
      </p:sp>
      <p:sp>
        <p:nvSpPr>
          <p:cNvPr id="6" name="Mspham-0936082789"/>
          <p:cNvSpPr/>
          <p:nvPr/>
        </p:nvSpPr>
        <p:spPr>
          <a:xfrm>
            <a:off x="4308642" y="3515139"/>
            <a:ext cx="3987204" cy="64698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Children's Day</a:t>
            </a:r>
          </a:p>
        </p:txBody>
      </p:sp>
      <p:sp>
        <p:nvSpPr>
          <p:cNvPr id="7" name="Mspham-0936082789"/>
          <p:cNvSpPr/>
          <p:nvPr/>
        </p:nvSpPr>
        <p:spPr>
          <a:xfrm>
            <a:off x="4308642" y="1511941"/>
            <a:ext cx="3987204" cy="64698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Sports</a:t>
            </a:r>
            <a:r>
              <a:rPr lang="en-US" sz="3200">
                <a:solidFill>
                  <a:srgbClr val="002060"/>
                </a:solidFill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sp>
        <p:nvSpPr>
          <p:cNvPr id="8" name="Mspham-0936082789"/>
          <p:cNvSpPr/>
          <p:nvPr/>
        </p:nvSpPr>
        <p:spPr>
          <a:xfrm>
            <a:off x="4308642" y="4516738"/>
            <a:ext cx="3987204" cy="64698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Independence Day </a:t>
            </a:r>
          </a:p>
        </p:txBody>
      </p:sp>
      <p:sp>
        <p:nvSpPr>
          <p:cNvPr id="10" name="Mspham-0936082789"/>
          <p:cNvSpPr/>
          <p:nvPr/>
        </p:nvSpPr>
        <p:spPr>
          <a:xfrm>
            <a:off x="4308642" y="2513540"/>
            <a:ext cx="3987204" cy="64698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Teachers' Day</a:t>
            </a:r>
          </a:p>
        </p:txBody>
      </p:sp>
      <p:pic>
        <p:nvPicPr>
          <p:cNvPr id="1026" name="Picture 2" descr="World Teacher's Day PNG Free Download | PNG 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53" y="2513540"/>
            <a:ext cx="2507133" cy="1772622"/>
          </a:xfrm>
          <a:prstGeom prst="cloud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01" t="15" r="-26087" b="-4709"/>
          <a:stretch/>
        </p:blipFill>
        <p:spPr>
          <a:xfrm>
            <a:off x="781953" y="731941"/>
            <a:ext cx="2507133" cy="1624393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11890"/>
          <a:stretch/>
        </p:blipFill>
        <p:spPr>
          <a:xfrm>
            <a:off x="9421609" y="984682"/>
            <a:ext cx="2102321" cy="1852350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8590" r="13441" b="740"/>
          <a:stretch/>
        </p:blipFill>
        <p:spPr>
          <a:xfrm>
            <a:off x="9538922" y="4162125"/>
            <a:ext cx="2094645" cy="1600349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15" name="Picture 1" descr="https://s.sachmem.vn/public/images/TA5T1SHS/U10-L1-2-1-b5fa4b2979eba5a4c725d28a1418e10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864" y="5018103"/>
            <a:ext cx="1844693" cy="1168130"/>
          </a:xfrm>
          <a:prstGeom prst="cloud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spham-0936082789"/>
          <p:cNvSpPr/>
          <p:nvPr/>
        </p:nvSpPr>
        <p:spPr>
          <a:xfrm>
            <a:off x="4308642" y="5518337"/>
            <a:ext cx="3987204" cy="64698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Women’s Day 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109473C-A4A0-45D0-90D0-82B9BEB93999}"/>
              </a:ext>
            </a:extLst>
          </p:cNvPr>
          <p:cNvCxnSpPr>
            <a:stCxn id="4" idx="0"/>
            <a:endCxn id="16" idx="1"/>
          </p:cNvCxnSpPr>
          <p:nvPr/>
        </p:nvCxnSpPr>
        <p:spPr>
          <a:xfrm>
            <a:off x="3286997" y="1544138"/>
            <a:ext cx="1021645" cy="42976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BDF51D1-649E-4253-8434-4AE485D4CAED}"/>
              </a:ext>
            </a:extLst>
          </p:cNvPr>
          <p:cNvCxnSpPr>
            <a:stCxn id="1026" idx="0"/>
            <a:endCxn id="10" idx="1"/>
          </p:cNvCxnSpPr>
          <p:nvPr/>
        </p:nvCxnSpPr>
        <p:spPr>
          <a:xfrm flipV="1">
            <a:off x="3286997" y="2837033"/>
            <a:ext cx="1021645" cy="562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D2ACA1F-CDBA-41A9-8FB5-594AFA2C3C38}"/>
              </a:ext>
            </a:extLst>
          </p:cNvPr>
          <p:cNvCxnSpPr>
            <a:stCxn id="15" idx="0"/>
            <a:endCxn id="7" idx="1"/>
          </p:cNvCxnSpPr>
          <p:nvPr/>
        </p:nvCxnSpPr>
        <p:spPr>
          <a:xfrm flipV="1">
            <a:off x="2827020" y="1835434"/>
            <a:ext cx="1481622" cy="3766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516925C-579D-45D4-8E47-77F5B4A10F93}"/>
              </a:ext>
            </a:extLst>
          </p:cNvPr>
          <p:cNvCxnSpPr>
            <a:stCxn id="5" idx="2"/>
            <a:endCxn id="8" idx="3"/>
          </p:cNvCxnSpPr>
          <p:nvPr/>
        </p:nvCxnSpPr>
        <p:spPr>
          <a:xfrm flipH="1">
            <a:off x="8295846" y="1910857"/>
            <a:ext cx="1132284" cy="29293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CBF3CCD-7C8D-4E4D-A774-CB5A95D6D76A}"/>
              </a:ext>
            </a:extLst>
          </p:cNvPr>
          <p:cNvCxnSpPr>
            <a:stCxn id="11" idx="2"/>
            <a:endCxn id="6" idx="3"/>
          </p:cNvCxnSpPr>
          <p:nvPr/>
        </p:nvCxnSpPr>
        <p:spPr>
          <a:xfrm flipH="1" flipV="1">
            <a:off x="8295846" y="3838632"/>
            <a:ext cx="1249573" cy="1123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01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767281"/>
            <a:ext cx="9759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D75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lephant" panose="02020904090505020303" pitchFamily="18" charset="0"/>
              </a:rPr>
              <a:t>GRAMMAR </a:t>
            </a:r>
          </a:p>
        </p:txBody>
      </p:sp>
    </p:spTree>
    <p:extLst>
      <p:ext uri="{BB962C8B-B14F-4D97-AF65-F5344CB8AC3E}">
        <p14:creationId xmlns:p14="http://schemas.microsoft.com/office/powerpoint/2010/main" val="174532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4.81481E-6 L 3.54167E-6 -0.07223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4327" y="595525"/>
            <a:ext cx="9840642" cy="5899278"/>
          </a:xfrm>
          <a:prstGeom prst="rect">
            <a:avLst/>
          </a:prstGeom>
        </p:spPr>
      </p:pic>
      <p:sp>
        <p:nvSpPr>
          <p:cNvPr id="4" name="Mspham-0936082789"/>
          <p:cNvSpPr/>
          <p:nvPr/>
        </p:nvSpPr>
        <p:spPr>
          <a:xfrm>
            <a:off x="426905" y="332148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Msphamsound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364685" y="5628683"/>
            <a:ext cx="480897" cy="473014"/>
          </a:xfrm>
          <a:prstGeom prst="rect">
            <a:avLst/>
          </a:prstGeom>
        </p:spPr>
      </p:pic>
      <p:pic>
        <p:nvPicPr>
          <p:cNvPr id="5" name="Msphamsound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98644" y="786438"/>
            <a:ext cx="276381" cy="271850"/>
          </a:xfrm>
          <a:prstGeom prst="rect">
            <a:avLst/>
          </a:prstGeom>
        </p:spPr>
      </p:pic>
      <p:pic>
        <p:nvPicPr>
          <p:cNvPr id="7" name="Msphamsound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25803" y="1285205"/>
            <a:ext cx="276381" cy="271850"/>
          </a:xfrm>
          <a:prstGeom prst="rect">
            <a:avLst/>
          </a:prstGeom>
        </p:spPr>
      </p:pic>
      <p:pic>
        <p:nvPicPr>
          <p:cNvPr id="8" name="Msphamsound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55838" y="3205755"/>
            <a:ext cx="276381" cy="271850"/>
          </a:xfrm>
          <a:prstGeom prst="rect">
            <a:avLst/>
          </a:prstGeom>
        </p:spPr>
      </p:pic>
      <p:pic>
        <p:nvPicPr>
          <p:cNvPr id="9" name="Msphamsound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92440" y="1013355"/>
            <a:ext cx="276381" cy="271850"/>
          </a:xfrm>
          <a:prstGeom prst="rect">
            <a:avLst/>
          </a:prstGeom>
        </p:spPr>
      </p:pic>
      <p:pic>
        <p:nvPicPr>
          <p:cNvPr id="10" name="Msphamsound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89556" y="3314010"/>
            <a:ext cx="276381" cy="271850"/>
          </a:xfrm>
          <a:prstGeom prst="rect">
            <a:avLst/>
          </a:prstGeom>
        </p:spPr>
      </p:pic>
      <p:pic>
        <p:nvPicPr>
          <p:cNvPr id="11" name="Msphamsound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44327" y="4309891"/>
            <a:ext cx="276381" cy="271850"/>
          </a:xfrm>
          <a:prstGeom prst="rect">
            <a:avLst/>
          </a:prstGeom>
        </p:spPr>
      </p:pic>
      <p:pic>
        <p:nvPicPr>
          <p:cNvPr id="12" name="Msphamsound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10568" y="5803251"/>
            <a:ext cx="276381" cy="271850"/>
          </a:xfrm>
          <a:prstGeom prst="rect">
            <a:avLst/>
          </a:prstGeom>
        </p:spPr>
      </p:pic>
      <p:pic>
        <p:nvPicPr>
          <p:cNvPr id="13" name="Msphamsound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73111" y="4373392"/>
            <a:ext cx="276381" cy="271850"/>
          </a:xfrm>
          <a:prstGeom prst="rect">
            <a:avLst/>
          </a:prstGeom>
        </p:spPr>
      </p:pic>
      <p:pic>
        <p:nvPicPr>
          <p:cNvPr id="14" name="Msphamsound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69471" y="5456546"/>
            <a:ext cx="276381" cy="2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77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10 When will Sports Day be- - Lesson 1 - 1 Look,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10 When will Sports Day be- - Lesson 1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10 When will Sports Day be- - Lesson 1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10 When will Sports Day be- - Lesson 1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1 - Unit 10 When will Sports Day be- - Lesson 1 - 1 Look,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5 Tập 1 - Unit 10 When will Sports Day be- - Lesson 1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5 Tập 1 - Unit 10 When will Sports Day be- - Lesson 1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5 Tập 1 - Unit 10 When will Sports Day be- - Lesson 1 - 1 Look,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ếng Anh 5 Tập 1 - Unit 10 When will Sports Day be- - Lesson 1 - 1 Look, listen and repeat (mp3cut.net) (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iếng Anh 5 Tập 1 - Unit 10 When will Sports Day be- - Lesson 1 - 1 Look, listen and repeat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-0936082789"/>
          <p:cNvSpPr/>
          <p:nvPr/>
        </p:nvSpPr>
        <p:spPr>
          <a:xfrm>
            <a:off x="594723" y="359485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ular Callout 11"/>
          <p:cNvSpPr/>
          <p:nvPr/>
        </p:nvSpPr>
        <p:spPr>
          <a:xfrm flipH="1">
            <a:off x="3491402" y="759595"/>
            <a:ext cx="5985883" cy="646986"/>
          </a:xfrm>
          <a:prstGeom prst="wedgeRoundRectCallout">
            <a:avLst>
              <a:gd name="adj1" fmla="val 53489"/>
              <a:gd name="adj2" fmla="val 449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will ___________ be?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4207898" y="1463375"/>
            <a:ext cx="3593407" cy="646986"/>
          </a:xfrm>
          <a:prstGeom prst="wedgeRoundRectCallout">
            <a:avLst>
              <a:gd name="adj1" fmla="val 58569"/>
              <a:gd name="adj2" fmla="val -13882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It'll be on 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4" name="Straight Arrow Connector 13"/>
          <p:cNvCxnSpPr>
            <a:stCxn id="13" idx="2"/>
          </p:cNvCxnSpPr>
          <p:nvPr/>
        </p:nvCxnSpPr>
        <p:spPr>
          <a:xfrm flipH="1">
            <a:off x="2818873" y="2110361"/>
            <a:ext cx="3185729" cy="12235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3" idx="2"/>
            <a:endCxn id="5" idx="0"/>
          </p:cNvCxnSpPr>
          <p:nvPr/>
        </p:nvCxnSpPr>
        <p:spPr>
          <a:xfrm>
            <a:off x="6004602" y="2110361"/>
            <a:ext cx="1483546" cy="22462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spham-0936082789"/>
          <p:cNvSpPr/>
          <p:nvPr/>
        </p:nvSpPr>
        <p:spPr>
          <a:xfrm>
            <a:off x="8926957" y="4560427"/>
            <a:ext cx="2846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Children's Day</a:t>
            </a:r>
          </a:p>
        </p:txBody>
      </p:sp>
      <p:sp>
        <p:nvSpPr>
          <p:cNvPr id="18" name="Mspham-0936082789"/>
          <p:cNvSpPr/>
          <p:nvPr/>
        </p:nvSpPr>
        <p:spPr>
          <a:xfrm>
            <a:off x="390726" y="4200338"/>
            <a:ext cx="27975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Sports</a:t>
            </a:r>
            <a:r>
              <a:rPr lang="en-US" sz="2800">
                <a:solidFill>
                  <a:srgbClr val="002060"/>
                </a:solidFill>
              </a:rPr>
              <a:t> </a:t>
            </a: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sp>
        <p:nvSpPr>
          <p:cNvPr id="21" name="Mspham-0936082789"/>
          <p:cNvSpPr/>
          <p:nvPr/>
        </p:nvSpPr>
        <p:spPr>
          <a:xfrm>
            <a:off x="5905350" y="5624296"/>
            <a:ext cx="35719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Independence Day </a:t>
            </a:r>
          </a:p>
        </p:txBody>
      </p:sp>
      <p:sp>
        <p:nvSpPr>
          <p:cNvPr id="23" name="Mspham-0936082789"/>
          <p:cNvSpPr/>
          <p:nvPr/>
        </p:nvSpPr>
        <p:spPr>
          <a:xfrm>
            <a:off x="3045884" y="4885880"/>
            <a:ext cx="27317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Teachers' Day</a:t>
            </a:r>
          </a:p>
        </p:txBody>
      </p:sp>
      <p:cxnSp>
        <p:nvCxnSpPr>
          <p:cNvPr id="24" name="Straight Arrow Connector 23"/>
          <p:cNvCxnSpPr>
            <a:stCxn id="13" idx="2"/>
            <a:endCxn id="4" idx="0"/>
          </p:cNvCxnSpPr>
          <p:nvPr/>
        </p:nvCxnSpPr>
        <p:spPr>
          <a:xfrm flipH="1">
            <a:off x="4565793" y="2110361"/>
            <a:ext cx="1438809" cy="1503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3" idx="2"/>
          </p:cNvCxnSpPr>
          <p:nvPr/>
        </p:nvCxnSpPr>
        <p:spPr>
          <a:xfrm>
            <a:off x="6004602" y="2110361"/>
            <a:ext cx="3185728" cy="1333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1" descr="https://s.sachmem.vn/public/images/TA5T1SHS/U10-L1-2-1-b5fa4b2979eba5a4c725d28a1418e1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60" y="2903543"/>
            <a:ext cx="1980584" cy="125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s.sachmem.vn/public/images/TA5T1SHS/U10-L1-2-2-2a2ba92d36e406a8b651b1ece46ce8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501" y="3613616"/>
            <a:ext cx="1980584" cy="125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https://s.sachmem.vn/public/images/TA5T1SHS/U10-L1-2-3-dfb19bec390ab796970637887c8566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856" y="4356610"/>
            <a:ext cx="1980584" cy="125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s.sachmem.vn/public/images/TA5T1SHS/U10-L1-2-4-d918d6ff6024c6103c51b5fe8f4a900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702" y="3292741"/>
            <a:ext cx="1980584" cy="125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.sachmem.vn/public/characters/Qua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497" y="845819"/>
            <a:ext cx="519580" cy="519580"/>
          </a:xfrm>
          <a:prstGeom prst="ellipse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8104341" y="1573364"/>
            <a:ext cx="519580" cy="519580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33" name="Mspham-0936082789"/>
          <p:cNvSpPr/>
          <p:nvPr/>
        </p:nvSpPr>
        <p:spPr>
          <a:xfrm>
            <a:off x="8926957" y="4958473"/>
            <a:ext cx="2846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Friday</a:t>
            </a:r>
          </a:p>
        </p:txBody>
      </p:sp>
      <p:sp>
        <p:nvSpPr>
          <p:cNvPr id="34" name="Mspham-0936082789"/>
          <p:cNvSpPr/>
          <p:nvPr/>
        </p:nvSpPr>
        <p:spPr>
          <a:xfrm>
            <a:off x="390726" y="4598384"/>
            <a:ext cx="27975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Saturday</a:t>
            </a:r>
          </a:p>
        </p:txBody>
      </p:sp>
      <p:sp>
        <p:nvSpPr>
          <p:cNvPr id="35" name="Mspham-0936082789"/>
          <p:cNvSpPr/>
          <p:nvPr/>
        </p:nvSpPr>
        <p:spPr>
          <a:xfrm>
            <a:off x="5905350" y="6022342"/>
            <a:ext cx="35719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Thursday</a:t>
            </a:r>
          </a:p>
        </p:txBody>
      </p:sp>
      <p:sp>
        <p:nvSpPr>
          <p:cNvPr id="36" name="Mspham-0936082789"/>
          <p:cNvSpPr/>
          <p:nvPr/>
        </p:nvSpPr>
        <p:spPr>
          <a:xfrm>
            <a:off x="3045884" y="5283926"/>
            <a:ext cx="27317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Sunday</a:t>
            </a:r>
          </a:p>
        </p:txBody>
      </p:sp>
    </p:spTree>
    <p:extLst>
      <p:ext uri="{BB962C8B-B14F-4D97-AF65-F5344CB8AC3E}">
        <p14:creationId xmlns:p14="http://schemas.microsoft.com/office/powerpoint/2010/main" val="347083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spham-0936082789"/>
          <p:cNvSpPr/>
          <p:nvPr/>
        </p:nvSpPr>
        <p:spPr>
          <a:xfrm>
            <a:off x="941308" y="925413"/>
            <a:ext cx="95111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3200" b="1">
                <a:solidFill>
                  <a:srgbClr val="000000"/>
                </a:solidFill>
                <a:latin typeface="Cambria" panose="02040503050406030204" pitchFamily="18" charset="0"/>
              </a:rPr>
              <a:t>Hỏi và đáp </a:t>
            </a:r>
            <a:r>
              <a:rPr lang="en-US" sz="3200" b="1">
                <a:solidFill>
                  <a:srgbClr val="000000"/>
                </a:solidFill>
                <a:latin typeface="Cambria" panose="02040503050406030204" pitchFamily="18" charset="0"/>
              </a:rPr>
              <a:t>ngày nào đó sẽ diễn ra vào ngày nào:</a:t>
            </a:r>
            <a:endParaRPr lang="en-US" sz="3200" b="1" u="sng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Mspham-0936082789"/>
          <p:cNvSpPr/>
          <p:nvPr/>
        </p:nvSpPr>
        <p:spPr>
          <a:xfrm>
            <a:off x="524922" y="314504"/>
            <a:ext cx="19479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Grammar</a:t>
            </a:r>
          </a:p>
        </p:txBody>
      </p:sp>
      <p:sp>
        <p:nvSpPr>
          <p:cNvPr id="18" name="Rounded Rectangular Callout 17"/>
          <p:cNvSpPr/>
          <p:nvPr/>
        </p:nvSpPr>
        <p:spPr>
          <a:xfrm flipH="1">
            <a:off x="1400162" y="2590735"/>
            <a:ext cx="6236837" cy="646986"/>
          </a:xfrm>
          <a:prstGeom prst="wedgeRoundRectCallout">
            <a:avLst>
              <a:gd name="adj1" fmla="val 83"/>
              <a:gd name="adj2" fmla="val 84111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will ___________ be?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6662499" y="3679353"/>
            <a:ext cx="3685612" cy="646986"/>
          </a:xfrm>
          <a:prstGeom prst="wedgeRoundRectCallout">
            <a:avLst>
              <a:gd name="adj1" fmla="val -53818"/>
              <a:gd name="adj2" fmla="val -218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It'll be on 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649383" y="3710458"/>
            <a:ext cx="10839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66"/>
                </a:solidFill>
              </a:rPr>
              <a:t>+ thứ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775" y="3373060"/>
            <a:ext cx="859242" cy="859242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581423" y="3514541"/>
            <a:ext cx="859242" cy="859242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4235662" y="2576630"/>
            <a:ext cx="1652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66"/>
                </a:solidFill>
              </a:rPr>
              <a:t>+ ngày lễ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91820" y="1979361"/>
            <a:ext cx="52637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66"/>
                </a:solidFill>
              </a:rPr>
              <a:t>(Khi nào sẽ đến ngày ______?)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11529" y="4475583"/>
            <a:ext cx="33141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66"/>
                </a:solidFill>
              </a:rPr>
              <a:t>(Nó vào thứ ____.)</a:t>
            </a:r>
          </a:p>
        </p:txBody>
      </p:sp>
    </p:spTree>
    <p:extLst>
      <p:ext uri="{BB962C8B-B14F-4D97-AF65-F5344CB8AC3E}">
        <p14:creationId xmlns:p14="http://schemas.microsoft.com/office/powerpoint/2010/main" val="375856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8" grpId="0" animBg="1"/>
      <p:bldP spid="19" grpId="0" animBg="1"/>
      <p:bldP spid="2" grpId="0"/>
      <p:bldP spid="16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748936" y="1651682"/>
            <a:ext cx="3546348" cy="1213777"/>
            <a:chOff x="1654932" y="1432519"/>
            <a:chExt cx="3546348" cy="1213777"/>
          </a:xfrm>
        </p:grpSpPr>
        <p:sp>
          <p:nvSpPr>
            <p:cNvPr id="8" name="Rounded Rectangle 7"/>
            <p:cNvSpPr/>
            <p:nvPr/>
          </p:nvSpPr>
          <p:spPr>
            <a:xfrm>
              <a:off x="1654932" y="1432519"/>
              <a:ext cx="3241783" cy="972845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When will______be?</a:t>
              </a: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l="24888" t="27050" b="-1"/>
            <a:stretch/>
          </p:blipFill>
          <p:spPr>
            <a:xfrm>
              <a:off x="4784573" y="2312736"/>
              <a:ext cx="416707" cy="33356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6756047" y="1845892"/>
            <a:ext cx="3623798" cy="987980"/>
            <a:chOff x="6603246" y="1422857"/>
            <a:chExt cx="3623798" cy="987980"/>
          </a:xfrm>
        </p:grpSpPr>
        <p:sp>
          <p:nvSpPr>
            <p:cNvPr id="20" name="Rounded Rectangle 19"/>
            <p:cNvSpPr/>
            <p:nvPr/>
          </p:nvSpPr>
          <p:spPr>
            <a:xfrm>
              <a:off x="6854935" y="1422857"/>
              <a:ext cx="3372109" cy="741701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It'll be on _______.</a:t>
              </a: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2"/>
            <a:srcRect l="10038" t="8130"/>
            <a:stretch/>
          </p:blipFill>
          <p:spPr>
            <a:xfrm rot="20575457" flipH="1">
              <a:off x="6603246" y="2110528"/>
              <a:ext cx="356803" cy="300309"/>
            </a:xfrm>
            <a:prstGeom prst="rect">
              <a:avLst/>
            </a:prstGeom>
          </p:spPr>
        </p:pic>
      </p:grpSp>
      <p:sp>
        <p:nvSpPr>
          <p:cNvPr id="37" name="Mspham-0936082789"/>
          <p:cNvSpPr/>
          <p:nvPr/>
        </p:nvSpPr>
        <p:spPr>
          <a:xfrm>
            <a:off x="623459" y="331809"/>
            <a:ext cx="1568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3. Let’s talk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422" y="2879638"/>
            <a:ext cx="937420" cy="937420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251110" y="2879638"/>
            <a:ext cx="937420" cy="937420"/>
          </a:xfrm>
          <a:prstGeom prst="ellipse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19594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473908" y="2727534"/>
            <a:ext cx="1289778" cy="6185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</p:txBody>
      </p:sp>
      <p:pic>
        <p:nvPicPr>
          <p:cNvPr id="3" name="right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265" y="4543589"/>
            <a:ext cx="1961000" cy="13384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5925" y="1036402"/>
            <a:ext cx="2577119" cy="29094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4549" y="1029018"/>
            <a:ext cx="2577119" cy="291679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729443" y="4376097"/>
            <a:ext cx="2974072" cy="1010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n-US" sz="7200" b="1" dirty="0">
                <a:solidFill>
                  <a:srgbClr val="00B050"/>
                </a:solidFill>
                <a:latin typeface="Bernard MT Condensed" panose="02050806060905020404" pitchFamily="18" charset="0"/>
                <a:cs typeface="Arial" panose="020B0604020202020204" pitchFamily="34" charset="0"/>
              </a:rPr>
              <a:t>GAME</a:t>
            </a:r>
          </a:p>
        </p:txBody>
      </p:sp>
      <p:sp>
        <p:nvSpPr>
          <p:cNvPr id="12" name="Flowchart: Terminator 11">
            <a:hlinkClick r:id="" action="ppaction://hlinkshowjump?jump=nextslide"/>
          </p:cNvPr>
          <p:cNvSpPr/>
          <p:nvPr/>
        </p:nvSpPr>
        <p:spPr>
          <a:xfrm>
            <a:off x="5952466" y="5633440"/>
            <a:ext cx="914400" cy="365760"/>
          </a:xfrm>
          <a:prstGeom prst="flowChartTerminator">
            <a:avLst/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PLAY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36" b="28171"/>
          <a:stretch/>
        </p:blipFill>
        <p:spPr>
          <a:xfrm>
            <a:off x="4963174" y="687395"/>
            <a:ext cx="2506611" cy="784916"/>
          </a:xfrm>
          <a:prstGeom prst="rect">
            <a:avLst/>
          </a:prstGeom>
        </p:spPr>
      </p:pic>
      <p:pic>
        <p:nvPicPr>
          <p:cNvPr id="14" name="right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544" y="4660706"/>
            <a:ext cx="1961000" cy="133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6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1500" decel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336963" y="1220936"/>
            <a:ext cx="2126635" cy="2333653"/>
            <a:chOff x="2336963" y="122093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6963" y="122093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336963" y="223129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173222" y="1228016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548" y="1885988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948" y="1407396"/>
            <a:ext cx="1961000" cy="1338494"/>
          </a:xfrm>
          <a:prstGeom prst="rect">
            <a:avLst/>
          </a:prstGeom>
        </p:spPr>
      </p:pic>
      <p:sp>
        <p:nvSpPr>
          <p:cNvPr id="16" name="Right Arrow 15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sp>
        <p:nvSpPr>
          <p:cNvPr id="19" name="Snip Diagonal Corner Rectangle 18"/>
          <p:cNvSpPr/>
          <p:nvPr/>
        </p:nvSpPr>
        <p:spPr>
          <a:xfrm>
            <a:off x="2529817" y="3968465"/>
            <a:ext cx="7162631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will Women’s Day be?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78B123-9947-49AE-A5FD-B6A4A3612DE6}"/>
              </a:ext>
            </a:extLst>
          </p:cNvPr>
          <p:cNvSpPr txBox="1"/>
          <p:nvPr/>
        </p:nvSpPr>
        <p:spPr>
          <a:xfrm>
            <a:off x="2336963" y="2474036"/>
            <a:ext cx="21266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It'll on 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Sunday.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341851-F634-4B60-A5B8-4912F7EF2C3B}"/>
              </a:ext>
            </a:extLst>
          </p:cNvPr>
          <p:cNvSpPr txBox="1"/>
          <p:nvPr/>
        </p:nvSpPr>
        <p:spPr>
          <a:xfrm>
            <a:off x="6930412" y="2526180"/>
            <a:ext cx="26122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It’ll be on 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Sunday.</a:t>
            </a:r>
          </a:p>
        </p:txBody>
      </p:sp>
    </p:spTree>
    <p:extLst>
      <p:ext uri="{BB962C8B-B14F-4D97-AF65-F5344CB8AC3E}">
        <p14:creationId xmlns:p14="http://schemas.microsoft.com/office/powerpoint/2010/main" val="210613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213213" y="1103317"/>
            <a:ext cx="2126635" cy="2333653"/>
            <a:chOff x="2438510" y="122822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510" y="122822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438510" y="223858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469785" y="1171650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450" y="2363119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225" y="1600896"/>
            <a:ext cx="1961000" cy="1338494"/>
          </a:xfrm>
          <a:prstGeom prst="rect">
            <a:avLst/>
          </a:prstGeom>
        </p:spPr>
      </p:pic>
      <p:sp>
        <p:nvSpPr>
          <p:cNvPr id="17" name="Right Arrow 16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sp>
        <p:nvSpPr>
          <p:cNvPr id="20" name="Snip Diagonal Corner Rectangle 19"/>
          <p:cNvSpPr/>
          <p:nvPr/>
        </p:nvSpPr>
        <p:spPr>
          <a:xfrm>
            <a:off x="2266819" y="4041241"/>
            <a:ext cx="7162631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will Mother’s Day be?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601CA8-0C45-4733-86C0-F76FF10D709D}"/>
              </a:ext>
            </a:extLst>
          </p:cNvPr>
          <p:cNvSpPr txBox="1"/>
          <p:nvPr/>
        </p:nvSpPr>
        <p:spPr>
          <a:xfrm>
            <a:off x="2266819" y="2425283"/>
            <a:ext cx="20730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It'll be on 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Saturday.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9D2AFF-83D6-409A-9B2E-E2A5654A8477}"/>
              </a:ext>
            </a:extLst>
          </p:cNvPr>
          <p:cNvSpPr txBox="1"/>
          <p:nvPr/>
        </p:nvSpPr>
        <p:spPr>
          <a:xfrm>
            <a:off x="7612495" y="2492610"/>
            <a:ext cx="18412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on 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Saturday.</a:t>
            </a:r>
          </a:p>
        </p:txBody>
      </p:sp>
    </p:spTree>
    <p:extLst>
      <p:ext uri="{BB962C8B-B14F-4D97-AF65-F5344CB8AC3E}">
        <p14:creationId xmlns:p14="http://schemas.microsoft.com/office/powerpoint/2010/main" val="88708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213213" y="1103317"/>
            <a:ext cx="2126635" cy="2333653"/>
            <a:chOff x="2438510" y="122822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510" y="122822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438510" y="223858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469785" y="1171650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450" y="2363119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225" y="1600896"/>
            <a:ext cx="1961000" cy="1338494"/>
          </a:xfrm>
          <a:prstGeom prst="rect">
            <a:avLst/>
          </a:prstGeom>
        </p:spPr>
      </p:pic>
      <p:sp>
        <p:nvSpPr>
          <p:cNvPr id="17" name="Right Arrow 16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sp>
        <p:nvSpPr>
          <p:cNvPr id="20" name="Snip Diagonal Corner Rectangle 19"/>
          <p:cNvSpPr/>
          <p:nvPr/>
        </p:nvSpPr>
        <p:spPr>
          <a:xfrm>
            <a:off x="2668612" y="4041241"/>
            <a:ext cx="7162631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will Sports Day be?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A5E389-34EE-4C4E-8F2C-612432774C48}"/>
              </a:ext>
            </a:extLst>
          </p:cNvPr>
          <p:cNvSpPr txBox="1"/>
          <p:nvPr/>
        </p:nvSpPr>
        <p:spPr>
          <a:xfrm>
            <a:off x="2094153" y="2486713"/>
            <a:ext cx="22406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It'll be on 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Tuesday.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31081E-B2A9-42A3-B3A3-1C7B47B7C8A8}"/>
              </a:ext>
            </a:extLst>
          </p:cNvPr>
          <p:cNvSpPr txBox="1"/>
          <p:nvPr/>
        </p:nvSpPr>
        <p:spPr>
          <a:xfrm>
            <a:off x="7581664" y="2526180"/>
            <a:ext cx="19610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It’ll be 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Tuesday.</a:t>
            </a:r>
          </a:p>
        </p:txBody>
      </p:sp>
    </p:spTree>
    <p:extLst>
      <p:ext uri="{BB962C8B-B14F-4D97-AF65-F5344CB8AC3E}">
        <p14:creationId xmlns:p14="http://schemas.microsoft.com/office/powerpoint/2010/main" val="223694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spham-0936082789"/>
          <p:cNvSpPr txBox="1"/>
          <p:nvPr/>
        </p:nvSpPr>
        <p:spPr>
          <a:xfrm>
            <a:off x="1529931" y="771774"/>
            <a:ext cx="20681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>
                <a:ln w="0">
                  <a:solidFill>
                    <a:srgbClr val="D5E40E"/>
                  </a:solidFill>
                </a:ln>
                <a:solidFill>
                  <a:srgbClr val="007D7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.VnVogue" panose="020B7200000000000000" pitchFamily="34" charset="0"/>
              </a:rPr>
              <a:t>Unit 10</a:t>
            </a:r>
          </a:p>
        </p:txBody>
      </p:sp>
      <p:sp>
        <p:nvSpPr>
          <p:cNvPr id="8" name="Mspham-0936082789"/>
          <p:cNvSpPr txBox="1"/>
          <p:nvPr/>
        </p:nvSpPr>
        <p:spPr>
          <a:xfrm>
            <a:off x="8547023" y="5302636"/>
            <a:ext cx="23887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>
                <a:ln w="0">
                  <a:solidFill>
                    <a:srgbClr val="D5E40E"/>
                  </a:solidFill>
                </a:ln>
                <a:solidFill>
                  <a:srgbClr val="007D7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.VnVogue" panose="020B7200000000000000" pitchFamily="34" charset="0"/>
              </a:rPr>
              <a:t>Lesson 1</a:t>
            </a:r>
          </a:p>
        </p:txBody>
      </p:sp>
      <p:sp>
        <p:nvSpPr>
          <p:cNvPr id="9" name="Rectangle 8"/>
          <p:cNvSpPr/>
          <p:nvPr/>
        </p:nvSpPr>
        <p:spPr>
          <a:xfrm>
            <a:off x="1391030" y="1855803"/>
            <a:ext cx="9409941" cy="3045370"/>
          </a:xfrm>
          <a:prstGeom prst="rect">
            <a:avLst/>
          </a:prstGeom>
          <a:noFill/>
        </p:spPr>
        <p:txBody>
          <a:bodyPr wrap="none" numCol="1" rtlCol="0">
            <a:prstTxWarp prst="textStop">
              <a:avLst/>
            </a:prstTxWarp>
            <a:spAutoFit/>
          </a:bodyPr>
          <a:lstStyle/>
          <a:p>
            <a:pPr algn="ctr"/>
            <a:r>
              <a:rPr lang="en-US" sz="8800" b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9E606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.VnHelvetInsH" panose="020B7200000000000000" pitchFamily="34" charset="0"/>
              </a:rPr>
              <a:t>When will </a:t>
            </a:r>
          </a:p>
          <a:p>
            <a:pPr algn="ctr"/>
            <a:r>
              <a:rPr lang="en-US" sz="8800" b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9E606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.VnHelvetInsH" panose="020B7200000000000000" pitchFamily="34" charset="0"/>
              </a:rPr>
              <a:t>Sports Day be?</a:t>
            </a:r>
          </a:p>
        </p:txBody>
      </p:sp>
    </p:spTree>
    <p:extLst>
      <p:ext uri="{BB962C8B-B14F-4D97-AF65-F5344CB8AC3E}">
        <p14:creationId xmlns:p14="http://schemas.microsoft.com/office/powerpoint/2010/main" val="251969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336963" y="1220936"/>
            <a:ext cx="2126635" cy="2333653"/>
            <a:chOff x="2336963" y="122093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6963" y="122093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336963" y="223129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173222" y="1228016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548" y="1885988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948" y="1407396"/>
            <a:ext cx="1961000" cy="1338494"/>
          </a:xfrm>
          <a:prstGeom prst="rect">
            <a:avLst/>
          </a:prstGeom>
        </p:spPr>
      </p:pic>
      <p:sp>
        <p:nvSpPr>
          <p:cNvPr id="16" name="Right Arrow 15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sp>
        <p:nvSpPr>
          <p:cNvPr id="19" name="Snip Diagonal Corner Rectangle 18"/>
          <p:cNvSpPr/>
          <p:nvPr/>
        </p:nvSpPr>
        <p:spPr>
          <a:xfrm>
            <a:off x="2432298" y="4073893"/>
            <a:ext cx="7162631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will Independence Day 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be?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801B11-016F-4461-8560-BDE7FB8ABF58}"/>
              </a:ext>
            </a:extLst>
          </p:cNvPr>
          <p:cNvSpPr txBox="1"/>
          <p:nvPr/>
        </p:nvSpPr>
        <p:spPr>
          <a:xfrm>
            <a:off x="2094153" y="2543215"/>
            <a:ext cx="26122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be on 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Monday.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29623B-0A52-4B32-BD24-4263EA7E5D5C}"/>
              </a:ext>
            </a:extLst>
          </p:cNvPr>
          <p:cNvSpPr txBox="1"/>
          <p:nvPr/>
        </p:nvSpPr>
        <p:spPr>
          <a:xfrm>
            <a:off x="6930412" y="2526180"/>
            <a:ext cx="26122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It’ll be on 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Monday.</a:t>
            </a:r>
          </a:p>
        </p:txBody>
      </p:sp>
    </p:spTree>
    <p:extLst>
      <p:ext uri="{BB962C8B-B14F-4D97-AF65-F5344CB8AC3E}">
        <p14:creationId xmlns:p14="http://schemas.microsoft.com/office/powerpoint/2010/main" val="233729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336963" y="1220936"/>
            <a:ext cx="2126635" cy="2333653"/>
            <a:chOff x="2336963" y="122093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6963" y="122093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336963" y="223129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173222" y="1228016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548" y="1885988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948" y="1407396"/>
            <a:ext cx="1961000" cy="1338494"/>
          </a:xfrm>
          <a:prstGeom prst="rect">
            <a:avLst/>
          </a:prstGeom>
        </p:spPr>
      </p:pic>
      <p:sp>
        <p:nvSpPr>
          <p:cNvPr id="16" name="Right Arrow 15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sp>
        <p:nvSpPr>
          <p:cNvPr id="19" name="Snip Diagonal Corner Rectangle 18"/>
          <p:cNvSpPr/>
          <p:nvPr/>
        </p:nvSpPr>
        <p:spPr>
          <a:xfrm>
            <a:off x="2336963" y="3955024"/>
            <a:ext cx="7162631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will Teachers’ Day be?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D94466-DADE-4623-A198-A2B744788D5A}"/>
              </a:ext>
            </a:extLst>
          </p:cNvPr>
          <p:cNvSpPr txBox="1"/>
          <p:nvPr/>
        </p:nvSpPr>
        <p:spPr>
          <a:xfrm>
            <a:off x="2094153" y="2543215"/>
            <a:ext cx="26122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It'll be on 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Sunday.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14CBBC-04FF-40F5-995C-8203A3F837D9}"/>
              </a:ext>
            </a:extLst>
          </p:cNvPr>
          <p:cNvSpPr txBox="1"/>
          <p:nvPr/>
        </p:nvSpPr>
        <p:spPr>
          <a:xfrm>
            <a:off x="6930412" y="2526180"/>
            <a:ext cx="26122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It'll on 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Sunday.</a:t>
            </a:r>
          </a:p>
        </p:txBody>
      </p:sp>
    </p:spTree>
    <p:extLst>
      <p:ext uri="{BB962C8B-B14F-4D97-AF65-F5344CB8AC3E}">
        <p14:creationId xmlns:p14="http://schemas.microsoft.com/office/powerpoint/2010/main" val="49682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213213" y="1103317"/>
            <a:ext cx="2126635" cy="2333653"/>
            <a:chOff x="2438510" y="122822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510" y="122822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438510" y="223858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469785" y="1171650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725" y="1928976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225" y="1600896"/>
            <a:ext cx="1961000" cy="1338494"/>
          </a:xfrm>
          <a:prstGeom prst="rect">
            <a:avLst/>
          </a:prstGeom>
        </p:spPr>
      </p:pic>
      <p:sp>
        <p:nvSpPr>
          <p:cNvPr id="17" name="Right Arrow 16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sp>
        <p:nvSpPr>
          <p:cNvPr id="20" name="Snip Diagonal Corner Rectangle 19"/>
          <p:cNvSpPr/>
          <p:nvPr/>
        </p:nvSpPr>
        <p:spPr>
          <a:xfrm>
            <a:off x="2433789" y="4017700"/>
            <a:ext cx="7162631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will Children’s Day be?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F86018-78BA-48D7-909E-7B5AB4C907C5}"/>
              </a:ext>
            </a:extLst>
          </p:cNvPr>
          <p:cNvSpPr txBox="1"/>
          <p:nvPr/>
        </p:nvSpPr>
        <p:spPr>
          <a:xfrm>
            <a:off x="1970403" y="2434273"/>
            <a:ext cx="26122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It'll be on 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Friday.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54123A-C29B-4EE6-AFA4-53D334876F24}"/>
              </a:ext>
            </a:extLst>
          </p:cNvPr>
          <p:cNvSpPr txBox="1"/>
          <p:nvPr/>
        </p:nvSpPr>
        <p:spPr>
          <a:xfrm>
            <a:off x="7469784" y="2526180"/>
            <a:ext cx="20728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It’ll be on </a:t>
            </a:r>
          </a:p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Fridays.</a:t>
            </a:r>
          </a:p>
        </p:txBody>
      </p:sp>
    </p:spTree>
    <p:extLst>
      <p:ext uri="{BB962C8B-B14F-4D97-AF65-F5344CB8AC3E}">
        <p14:creationId xmlns:p14="http://schemas.microsoft.com/office/powerpoint/2010/main" val="163536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88292" y="-56362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336963" y="1220936"/>
            <a:ext cx="2126635" cy="2333653"/>
            <a:chOff x="2336963" y="122093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6963" y="122093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336963" y="223129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173222" y="1228016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548" y="1885988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948" y="1407396"/>
            <a:ext cx="1961000" cy="1338494"/>
          </a:xfrm>
          <a:prstGeom prst="rect">
            <a:avLst/>
          </a:prstGeom>
        </p:spPr>
      </p:pic>
      <p:sp>
        <p:nvSpPr>
          <p:cNvPr id="16" name="Right Arrow 15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sp>
        <p:nvSpPr>
          <p:cNvPr id="19" name="Snip Diagonal Corner Rectangle 18"/>
          <p:cNvSpPr/>
          <p:nvPr/>
        </p:nvSpPr>
        <p:spPr>
          <a:xfrm>
            <a:off x="2058053" y="4276007"/>
            <a:ext cx="7990558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 ______ Independence Day be?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It'll be on Friday.</a:t>
            </a:r>
          </a:p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49ED68-13F2-4C53-95C8-77F0861C0931}"/>
              </a:ext>
            </a:extLst>
          </p:cNvPr>
          <p:cNvSpPr txBox="1"/>
          <p:nvPr/>
        </p:nvSpPr>
        <p:spPr>
          <a:xfrm>
            <a:off x="2336963" y="2752413"/>
            <a:ext cx="20028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will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70D3BA-54F0-4C84-9061-67519F7CE1AA}"/>
              </a:ext>
            </a:extLst>
          </p:cNvPr>
          <p:cNvSpPr txBox="1"/>
          <p:nvPr/>
        </p:nvSpPr>
        <p:spPr>
          <a:xfrm>
            <a:off x="7226976" y="2844320"/>
            <a:ext cx="20728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will</a:t>
            </a:r>
          </a:p>
        </p:txBody>
      </p:sp>
    </p:spTree>
    <p:extLst>
      <p:ext uri="{BB962C8B-B14F-4D97-AF65-F5344CB8AC3E}">
        <p14:creationId xmlns:p14="http://schemas.microsoft.com/office/powerpoint/2010/main" val="281596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213213" y="1103317"/>
            <a:ext cx="2126635" cy="2333653"/>
            <a:chOff x="2438510" y="1228226"/>
            <a:chExt cx="2126635" cy="2333653"/>
          </a:xfrm>
        </p:grpSpPr>
        <p:pic>
          <p:nvPicPr>
            <p:cNvPr id="12" name="cat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510" y="1228226"/>
              <a:ext cx="2126635" cy="2333653"/>
            </a:xfrm>
            <a:prstGeom prst="rect">
              <a:avLst/>
            </a:prstGeom>
          </p:spPr>
        </p:pic>
        <p:sp>
          <p:nvSpPr>
            <p:cNvPr id="14" name="Snip Diagonal Corner Rectangle 13"/>
            <p:cNvSpPr/>
            <p:nvPr/>
          </p:nvSpPr>
          <p:spPr>
            <a:xfrm>
              <a:off x="2438510" y="223858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469785" y="1171650"/>
            <a:ext cx="2126635" cy="2382939"/>
            <a:chOff x="7469785" y="1171650"/>
            <a:chExt cx="2126635" cy="2382939"/>
          </a:xfrm>
        </p:grpSpPr>
        <p:pic>
          <p:nvPicPr>
            <p:cNvPr id="13" name="do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785" y="1171650"/>
              <a:ext cx="2126635" cy="2382939"/>
            </a:xfrm>
            <a:prstGeom prst="rect">
              <a:avLst/>
            </a:prstGeom>
          </p:spPr>
        </p:pic>
        <p:sp>
          <p:nvSpPr>
            <p:cNvPr id="15" name="Snip Diagonal Corner Rectangle 14"/>
            <p:cNvSpPr/>
            <p:nvPr/>
          </p:nvSpPr>
          <p:spPr>
            <a:xfrm>
              <a:off x="7469785" y="2188126"/>
              <a:ext cx="2126635" cy="1323293"/>
            </a:xfrm>
            <a:prstGeom prst="snip2DiagRect">
              <a:avLst>
                <a:gd name="adj1" fmla="val 0"/>
                <a:gd name="adj2" fmla="val 30385"/>
              </a:avLst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wro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450" y="2363119"/>
            <a:ext cx="1238323" cy="1003548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225" y="1600896"/>
            <a:ext cx="1961000" cy="1338494"/>
          </a:xfrm>
          <a:prstGeom prst="rect">
            <a:avLst/>
          </a:prstGeom>
        </p:spPr>
      </p:pic>
      <p:sp>
        <p:nvSpPr>
          <p:cNvPr id="17" name="Right Arrow 16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sp>
        <p:nvSpPr>
          <p:cNvPr id="20" name="Snip Diagonal Corner Rectangle 19"/>
          <p:cNvSpPr/>
          <p:nvPr/>
        </p:nvSpPr>
        <p:spPr>
          <a:xfrm>
            <a:off x="2299909" y="4008115"/>
            <a:ext cx="7669714" cy="1323293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will Children’s Day ____?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It'll be on Saturday.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6076B0-69AF-40B0-BFDA-F89B662C7BEA}"/>
              </a:ext>
            </a:extLst>
          </p:cNvPr>
          <p:cNvSpPr txBox="1"/>
          <p:nvPr/>
        </p:nvSpPr>
        <p:spPr>
          <a:xfrm>
            <a:off x="1986436" y="2618939"/>
            <a:ext cx="26122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3560FA-DC89-4040-9746-E4DA068C4E70}"/>
              </a:ext>
            </a:extLst>
          </p:cNvPr>
          <p:cNvSpPr txBox="1"/>
          <p:nvPr/>
        </p:nvSpPr>
        <p:spPr>
          <a:xfrm>
            <a:off x="7496661" y="2768131"/>
            <a:ext cx="20728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</a:p>
        </p:txBody>
      </p:sp>
    </p:spTree>
    <p:extLst>
      <p:ext uri="{BB962C8B-B14F-4D97-AF65-F5344CB8AC3E}">
        <p14:creationId xmlns:p14="http://schemas.microsoft.com/office/powerpoint/2010/main" val="263204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-1" t="10179" r="2768"/>
          <a:stretch/>
        </p:blipFill>
        <p:spPr>
          <a:xfrm>
            <a:off x="-495300" y="-38484"/>
            <a:ext cx="12687300" cy="7334634"/>
          </a:xfrm>
          <a:prstGeom prst="rect">
            <a:avLst/>
          </a:prstGeom>
        </p:spPr>
      </p:pic>
      <p:pic>
        <p:nvPicPr>
          <p:cNvPr id="3" name="right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97" y="694585"/>
            <a:ext cx="1961000" cy="1338494"/>
          </a:xfrm>
          <a:prstGeom prst="rect">
            <a:avLst/>
          </a:prstGeom>
        </p:spPr>
      </p:pic>
      <p:sp>
        <p:nvSpPr>
          <p:cNvPr id="18" name="Right Arrow 17">
            <a:hlinkClick r:id="" action="ppaction://hlinkshowjump?jump=nextslide"/>
          </p:cNvPr>
          <p:cNvSpPr/>
          <p:nvPr/>
        </p:nvSpPr>
        <p:spPr>
          <a:xfrm>
            <a:off x="10048611" y="5944953"/>
            <a:ext cx="927100" cy="61277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6994" y="2147142"/>
            <a:ext cx="5724640" cy="306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9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0008" y="14076962"/>
            <a:ext cx="9775596" cy="366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>
                <a:solidFill>
                  <a:schemeClr val="accent2"/>
                </a:solidFill>
                <a:latin typeface="Berlin Sans FB Demi" panose="020E0802020502020306" pitchFamily="34" charset="0"/>
              </a:rPr>
              <a:t>https://media3.giphy.com/media/osjgQPWRx3cac/giphy.gif?cid=6c09b9527y6is5tllihm1nhi45jkf8jesdys9p5v2u0745ik&amp;ep=v1_gifs_search&amp;rid=giphy.gif&amp;ct=g</a:t>
            </a:r>
            <a:endParaRPr lang="en-US" sz="13800" b="1" dirty="0">
              <a:solidFill>
                <a:srgbClr val="1966FF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482" y="518475"/>
            <a:ext cx="8078772" cy="559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44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767281"/>
            <a:ext cx="9759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D75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lephant" panose="02020904090505020303" pitchFamily="18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72712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4.81481E-6 L 3.54167E-6 -0.07223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-0936082789"/>
          <p:cNvSpPr txBox="1"/>
          <p:nvPr/>
        </p:nvSpPr>
        <p:spPr>
          <a:xfrm>
            <a:off x="569066" y="393357"/>
            <a:ext cx="1876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Vocabulary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33738" y="-523220"/>
            <a:ext cx="18031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Verd – (v)</a:t>
            </a:r>
          </a:p>
        </p:txBody>
      </p:sp>
      <p:sp>
        <p:nvSpPr>
          <p:cNvPr id="6" name="Mspham-0936082789"/>
          <p:cNvSpPr/>
          <p:nvPr/>
        </p:nvSpPr>
        <p:spPr>
          <a:xfrm>
            <a:off x="8171798" y="2483930"/>
            <a:ext cx="31981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Children's Day</a:t>
            </a:r>
          </a:p>
        </p:txBody>
      </p:sp>
      <p:sp>
        <p:nvSpPr>
          <p:cNvPr id="7" name="Mspham-0936082789"/>
          <p:cNvSpPr/>
          <p:nvPr/>
        </p:nvSpPr>
        <p:spPr>
          <a:xfrm>
            <a:off x="1444903" y="2495130"/>
            <a:ext cx="27975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Sports</a:t>
            </a:r>
            <a:r>
              <a:rPr lang="en-US" sz="3200">
                <a:solidFill>
                  <a:srgbClr val="002060"/>
                </a:solidFill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sp>
        <p:nvSpPr>
          <p:cNvPr id="8" name="Mspham-0936082789"/>
          <p:cNvSpPr/>
          <p:nvPr/>
        </p:nvSpPr>
        <p:spPr>
          <a:xfrm>
            <a:off x="6954143" y="5571233"/>
            <a:ext cx="4007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Independence Day </a:t>
            </a:r>
          </a:p>
        </p:txBody>
      </p:sp>
      <p:sp>
        <p:nvSpPr>
          <p:cNvPr id="10" name="Mspham-0936082789"/>
          <p:cNvSpPr/>
          <p:nvPr/>
        </p:nvSpPr>
        <p:spPr>
          <a:xfrm>
            <a:off x="4694287" y="2484454"/>
            <a:ext cx="33853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Teachers' Day</a:t>
            </a:r>
          </a:p>
        </p:txBody>
      </p:sp>
      <p:pic>
        <p:nvPicPr>
          <p:cNvPr id="1026" name="Picture 2" descr="World Teacher's Day PNG Free Download | PNG 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506" y="765749"/>
            <a:ext cx="2507133" cy="177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750" y="3691168"/>
            <a:ext cx="2029756" cy="20297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11890"/>
          <a:stretch/>
        </p:blipFill>
        <p:spPr>
          <a:xfrm>
            <a:off x="7668566" y="3662411"/>
            <a:ext cx="2102321" cy="1852350"/>
          </a:xfrm>
          <a:prstGeom prst="roundRect">
            <a:avLst>
              <a:gd name="adj" fmla="val 11049"/>
            </a:avLst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8590" r="13441" b="740"/>
          <a:stretch/>
        </p:blipFill>
        <p:spPr>
          <a:xfrm>
            <a:off x="8659609" y="870430"/>
            <a:ext cx="2094645" cy="1600349"/>
          </a:xfrm>
          <a:prstGeom prst="roundRect">
            <a:avLst/>
          </a:prstGeom>
        </p:spPr>
      </p:pic>
      <p:pic>
        <p:nvPicPr>
          <p:cNvPr id="15" name="Picture 1" descr="https://s.sachmem.vn/public/images/TA5T1SHS/U10-L1-2-1-b5fa4b2979eba5a4c725d28a1418e10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752" y="942279"/>
            <a:ext cx="2413784" cy="152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spham-0936082789"/>
          <p:cNvSpPr/>
          <p:nvPr/>
        </p:nvSpPr>
        <p:spPr>
          <a:xfrm>
            <a:off x="2109800" y="5571233"/>
            <a:ext cx="35719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Women’s Day </a:t>
            </a:r>
          </a:p>
        </p:txBody>
      </p:sp>
      <p:sp>
        <p:nvSpPr>
          <p:cNvPr id="17" name="Mspham-0936082789"/>
          <p:cNvSpPr/>
          <p:nvPr/>
        </p:nvSpPr>
        <p:spPr>
          <a:xfrm>
            <a:off x="8171798" y="2949942"/>
            <a:ext cx="31981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 thiếu nhi</a:t>
            </a:r>
          </a:p>
        </p:txBody>
      </p:sp>
      <p:sp>
        <p:nvSpPr>
          <p:cNvPr id="18" name="Mspham-0936082789"/>
          <p:cNvSpPr/>
          <p:nvPr/>
        </p:nvSpPr>
        <p:spPr>
          <a:xfrm>
            <a:off x="1215343" y="2961142"/>
            <a:ext cx="30270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 hội thể thao</a:t>
            </a:r>
          </a:p>
        </p:txBody>
      </p:sp>
      <p:sp>
        <p:nvSpPr>
          <p:cNvPr id="21" name="Mspham-0936082789"/>
          <p:cNvSpPr/>
          <p:nvPr/>
        </p:nvSpPr>
        <p:spPr>
          <a:xfrm>
            <a:off x="4694287" y="2950466"/>
            <a:ext cx="33853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 nhà giáo</a:t>
            </a:r>
          </a:p>
        </p:txBody>
      </p:sp>
      <p:sp>
        <p:nvSpPr>
          <p:cNvPr id="19" name="Mspham-0936082789"/>
          <p:cNvSpPr/>
          <p:nvPr/>
        </p:nvSpPr>
        <p:spPr>
          <a:xfrm>
            <a:off x="6954143" y="5990944"/>
            <a:ext cx="4007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 Quốc Khánh</a:t>
            </a:r>
          </a:p>
        </p:txBody>
      </p:sp>
      <p:sp>
        <p:nvSpPr>
          <p:cNvPr id="22" name="Mspham-0936082789"/>
          <p:cNvSpPr/>
          <p:nvPr/>
        </p:nvSpPr>
        <p:spPr>
          <a:xfrm>
            <a:off x="2109800" y="5990944"/>
            <a:ext cx="35719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 phụ nữ</a:t>
            </a:r>
          </a:p>
        </p:txBody>
      </p:sp>
    </p:spTree>
    <p:extLst>
      <p:ext uri="{BB962C8B-B14F-4D97-AF65-F5344CB8AC3E}">
        <p14:creationId xmlns:p14="http://schemas.microsoft.com/office/powerpoint/2010/main" val="426838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10" grpId="0"/>
      <p:bldP spid="16" grpId="0"/>
      <p:bldP spid="17" grpId="0"/>
      <p:bldP spid="18" grpId="0"/>
      <p:bldP spid="21" grpId="0"/>
      <p:bldP spid="19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69FE04F-81B3-47CF-944C-855CEB2BA6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8"/>
          <a:stretch/>
        </p:blipFill>
        <p:spPr>
          <a:xfrm flipH="1">
            <a:off x="1362073" y="448755"/>
            <a:ext cx="4345438" cy="59622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DF58EA-0FA7-4C26-9D31-137225D7A804}"/>
              </a:ext>
            </a:extLst>
          </p:cNvPr>
          <p:cNvSpPr txBox="1"/>
          <p:nvPr/>
        </p:nvSpPr>
        <p:spPr>
          <a:xfrm>
            <a:off x="7056644" y="2448210"/>
            <a:ext cx="3385336" cy="646986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Children's Day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7056644" y="3411934"/>
            <a:ext cx="3385336" cy="646986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Sports</a:t>
            </a:r>
            <a:r>
              <a:rPr lang="en-US" sz="3200">
                <a:solidFill>
                  <a:srgbClr val="002060"/>
                </a:solidFill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08DD9C-6101-43FC-9B14-A832EB0C8884}"/>
              </a:ext>
            </a:extLst>
          </p:cNvPr>
          <p:cNvSpPr txBox="1"/>
          <p:nvPr/>
        </p:nvSpPr>
        <p:spPr>
          <a:xfrm>
            <a:off x="6183094" y="2448210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6183094" y="3411934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2F9AAF-5EE6-48E6-825A-FBE15BDF114F}"/>
              </a:ext>
            </a:extLst>
          </p:cNvPr>
          <p:cNvSpPr txBox="1"/>
          <p:nvPr/>
        </p:nvSpPr>
        <p:spPr>
          <a:xfrm>
            <a:off x="10559184" y="2448210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4EB26D-6380-4A68-A26F-7B94CBBD73E9}"/>
              </a:ext>
            </a:extLst>
          </p:cNvPr>
          <p:cNvSpPr txBox="1"/>
          <p:nvPr/>
        </p:nvSpPr>
        <p:spPr>
          <a:xfrm>
            <a:off x="10559184" y="3411934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Check Mark Clip Art At Red PNG Transparent Background, Free Download #45015  - FreeIconsPNG">
            <a:extLst>
              <a:ext uri="{FF2B5EF4-FFF2-40B4-BE49-F238E27FC236}">
                <a16:creationId xmlns:a16="http://schemas.microsoft.com/office/drawing/2014/main" id="{2D465CE2-BEEB-4D2D-B75B-B07B5D9F7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390" y="3360994"/>
            <a:ext cx="612902" cy="56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 descr="https://s.sachmem.vn/public/images/TA5T1SHS/U10-L1-2-1-b5fa4b2979eba5a4c725d28a1418e104.jpg">
            <a:extLst>
              <a:ext uri="{FF2B5EF4-FFF2-40B4-BE49-F238E27FC236}">
                <a16:creationId xmlns:a16="http://schemas.microsoft.com/office/drawing/2014/main" id="{B0E8E3D8-5548-4951-99B3-F3155E3C4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206" y="3411934"/>
            <a:ext cx="1886430" cy="119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spham-0936082789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7254602" y="1159993"/>
            <a:ext cx="19223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and tick </a:t>
            </a:r>
          </a:p>
        </p:txBody>
      </p:sp>
    </p:spTree>
    <p:extLst>
      <p:ext uri="{BB962C8B-B14F-4D97-AF65-F5344CB8AC3E}">
        <p14:creationId xmlns:p14="http://schemas.microsoft.com/office/powerpoint/2010/main" val="297037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69FE04F-81B3-47CF-944C-855CEB2BA6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8"/>
          <a:stretch/>
        </p:blipFill>
        <p:spPr>
          <a:xfrm flipH="1">
            <a:off x="1362073" y="448755"/>
            <a:ext cx="4345438" cy="59622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DF58EA-0FA7-4C26-9D31-137225D7A804}"/>
              </a:ext>
            </a:extLst>
          </p:cNvPr>
          <p:cNvSpPr txBox="1"/>
          <p:nvPr/>
        </p:nvSpPr>
        <p:spPr>
          <a:xfrm>
            <a:off x="6964015" y="2474843"/>
            <a:ext cx="3385337" cy="646986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Children's Day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6964015" y="3438567"/>
            <a:ext cx="3385337" cy="646986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Women’s Day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08DD9C-6101-43FC-9B14-A832EB0C8884}"/>
              </a:ext>
            </a:extLst>
          </p:cNvPr>
          <p:cNvSpPr txBox="1"/>
          <p:nvPr/>
        </p:nvSpPr>
        <p:spPr>
          <a:xfrm>
            <a:off x="6228819" y="2474843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6228819" y="3438567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2F9AAF-5EE6-48E6-825A-FBE15BDF114F}"/>
              </a:ext>
            </a:extLst>
          </p:cNvPr>
          <p:cNvSpPr txBox="1"/>
          <p:nvPr/>
        </p:nvSpPr>
        <p:spPr>
          <a:xfrm>
            <a:off x="10466557" y="2474843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4EB26D-6380-4A68-A26F-7B94CBBD73E9}"/>
              </a:ext>
            </a:extLst>
          </p:cNvPr>
          <p:cNvSpPr txBox="1"/>
          <p:nvPr/>
        </p:nvSpPr>
        <p:spPr>
          <a:xfrm>
            <a:off x="10466557" y="3438567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Check Mark Clip Art At Red PNG Transparent Background, Free Download #45015  - FreeIconsPNG">
            <a:extLst>
              <a:ext uri="{FF2B5EF4-FFF2-40B4-BE49-F238E27FC236}">
                <a16:creationId xmlns:a16="http://schemas.microsoft.com/office/drawing/2014/main" id="{2D465CE2-BEEB-4D2D-B75B-B07B5D9F7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3763" y="2474843"/>
            <a:ext cx="612902" cy="56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spham-0936082789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6964015" y="1310913"/>
            <a:ext cx="19223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and tick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D4C6072-2FD3-47B5-83E5-3D5A97BBEC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90" r="13441" b="740"/>
          <a:stretch/>
        </p:blipFill>
        <p:spPr>
          <a:xfrm>
            <a:off x="2835914" y="3383858"/>
            <a:ext cx="1637015" cy="125071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87819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69FE04F-81B3-47CF-944C-855CEB2BA6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8"/>
          <a:stretch/>
        </p:blipFill>
        <p:spPr>
          <a:xfrm flipH="1">
            <a:off x="1362073" y="448755"/>
            <a:ext cx="4345438" cy="59622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DF58EA-0FA7-4C26-9D31-137225D7A804}"/>
              </a:ext>
            </a:extLst>
          </p:cNvPr>
          <p:cNvSpPr txBox="1"/>
          <p:nvPr/>
        </p:nvSpPr>
        <p:spPr>
          <a:xfrm>
            <a:off x="6248373" y="2448210"/>
            <a:ext cx="4038985" cy="646986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Independence Day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6248373" y="3411934"/>
            <a:ext cx="4038985" cy="646986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Children's Day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08DD9C-6101-43FC-9B14-A832EB0C8884}"/>
              </a:ext>
            </a:extLst>
          </p:cNvPr>
          <p:cNvSpPr txBox="1"/>
          <p:nvPr/>
        </p:nvSpPr>
        <p:spPr>
          <a:xfrm>
            <a:off x="5518264" y="2448210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5518264" y="3411934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2F9AAF-5EE6-48E6-825A-FBE15BDF114F}"/>
              </a:ext>
            </a:extLst>
          </p:cNvPr>
          <p:cNvSpPr txBox="1"/>
          <p:nvPr/>
        </p:nvSpPr>
        <p:spPr>
          <a:xfrm>
            <a:off x="10391395" y="2448210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4EB26D-6380-4A68-A26F-7B94CBBD73E9}"/>
              </a:ext>
            </a:extLst>
          </p:cNvPr>
          <p:cNvSpPr txBox="1"/>
          <p:nvPr/>
        </p:nvSpPr>
        <p:spPr>
          <a:xfrm>
            <a:off x="10391395" y="3411934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Check Mark Clip Art At Red PNG Transparent Background, Free Download #45015  - FreeIconsPNG">
            <a:extLst>
              <a:ext uri="{FF2B5EF4-FFF2-40B4-BE49-F238E27FC236}">
                <a16:creationId xmlns:a16="http://schemas.microsoft.com/office/drawing/2014/main" id="{2D465CE2-BEEB-4D2D-B75B-B07B5D9F7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769" y="2448210"/>
            <a:ext cx="612902" cy="56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spham-0936082789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7884266" y="840397"/>
            <a:ext cx="19223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and tick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86BB653-2C2B-49B2-94E8-188B29D00F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890"/>
          <a:stretch/>
        </p:blipFill>
        <p:spPr>
          <a:xfrm>
            <a:off x="2832914" y="3285385"/>
            <a:ext cx="1643014" cy="1447656"/>
          </a:xfrm>
          <a:prstGeom prst="roundRect">
            <a:avLst>
              <a:gd name="adj" fmla="val 11049"/>
            </a:avLst>
          </a:prstGeom>
        </p:spPr>
      </p:pic>
    </p:spTree>
    <p:extLst>
      <p:ext uri="{BB962C8B-B14F-4D97-AF65-F5344CB8AC3E}">
        <p14:creationId xmlns:p14="http://schemas.microsoft.com/office/powerpoint/2010/main" val="236287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69FE04F-81B3-47CF-944C-855CEB2BA6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8"/>
          <a:stretch/>
        </p:blipFill>
        <p:spPr>
          <a:xfrm flipH="1">
            <a:off x="1362073" y="448755"/>
            <a:ext cx="4345438" cy="59622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DF58EA-0FA7-4C26-9D31-137225D7A804}"/>
              </a:ext>
            </a:extLst>
          </p:cNvPr>
          <p:cNvSpPr txBox="1"/>
          <p:nvPr/>
        </p:nvSpPr>
        <p:spPr>
          <a:xfrm>
            <a:off x="6648569" y="2448210"/>
            <a:ext cx="3259862" cy="646986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Sports</a:t>
            </a:r>
            <a:r>
              <a:rPr lang="en-US" sz="3200">
                <a:solidFill>
                  <a:srgbClr val="002060"/>
                </a:solidFill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6648569" y="3411934"/>
            <a:ext cx="3259862" cy="646986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Women’s Day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08DD9C-6101-43FC-9B14-A832EB0C8884}"/>
              </a:ext>
            </a:extLst>
          </p:cNvPr>
          <p:cNvSpPr txBox="1"/>
          <p:nvPr/>
        </p:nvSpPr>
        <p:spPr>
          <a:xfrm>
            <a:off x="5871588" y="2448210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5871588" y="3411934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2F9AAF-5EE6-48E6-825A-FBE15BDF114F}"/>
              </a:ext>
            </a:extLst>
          </p:cNvPr>
          <p:cNvSpPr txBox="1"/>
          <p:nvPr/>
        </p:nvSpPr>
        <p:spPr>
          <a:xfrm>
            <a:off x="10025635" y="2448210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4EB26D-6380-4A68-A26F-7B94CBBD73E9}"/>
              </a:ext>
            </a:extLst>
          </p:cNvPr>
          <p:cNvSpPr txBox="1"/>
          <p:nvPr/>
        </p:nvSpPr>
        <p:spPr>
          <a:xfrm>
            <a:off x="10025635" y="3411934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Check Mark Clip Art At Red PNG Transparent Background, Free Download #45015  - FreeIconsPNG">
            <a:extLst>
              <a:ext uri="{FF2B5EF4-FFF2-40B4-BE49-F238E27FC236}">
                <a16:creationId xmlns:a16="http://schemas.microsoft.com/office/drawing/2014/main" id="{2D465CE2-BEEB-4D2D-B75B-B07B5D9F7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841" y="3360994"/>
            <a:ext cx="612902" cy="56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spham-0936082789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7138542" y="1080095"/>
            <a:ext cx="19223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and tick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692508E-5466-482A-8D1D-E65682DD63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70" y="3216062"/>
            <a:ext cx="1586303" cy="158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38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69FE04F-81B3-47CF-944C-855CEB2BA6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8"/>
          <a:stretch/>
        </p:blipFill>
        <p:spPr>
          <a:xfrm flipH="1">
            <a:off x="1362073" y="448755"/>
            <a:ext cx="4345438" cy="59622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DF58EA-0FA7-4C26-9D31-137225D7A804}"/>
              </a:ext>
            </a:extLst>
          </p:cNvPr>
          <p:cNvSpPr txBox="1"/>
          <p:nvPr/>
        </p:nvSpPr>
        <p:spPr>
          <a:xfrm>
            <a:off x="6811513" y="2448210"/>
            <a:ext cx="3569358" cy="646986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Children's Day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6811513" y="3411934"/>
            <a:ext cx="3569358" cy="646986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Teachers' Day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08DD9C-6101-43FC-9B14-A832EB0C8884}"/>
              </a:ext>
            </a:extLst>
          </p:cNvPr>
          <p:cNvSpPr txBox="1"/>
          <p:nvPr/>
        </p:nvSpPr>
        <p:spPr>
          <a:xfrm>
            <a:off x="6081403" y="2448210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6081403" y="3411934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2F9AAF-5EE6-48E6-825A-FBE15BDF114F}"/>
              </a:ext>
            </a:extLst>
          </p:cNvPr>
          <p:cNvSpPr txBox="1"/>
          <p:nvPr/>
        </p:nvSpPr>
        <p:spPr>
          <a:xfrm>
            <a:off x="10498075" y="2448210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4EB26D-6380-4A68-A26F-7B94CBBD73E9}"/>
              </a:ext>
            </a:extLst>
          </p:cNvPr>
          <p:cNvSpPr txBox="1"/>
          <p:nvPr/>
        </p:nvSpPr>
        <p:spPr>
          <a:xfrm>
            <a:off x="10498075" y="3411934"/>
            <a:ext cx="612903" cy="641330"/>
          </a:xfrm>
          <a:prstGeom prst="roundRect">
            <a:avLst/>
          </a:prstGeom>
          <a:ln w="28575" cmpd="thickThin">
            <a:solidFill>
              <a:srgbClr val="BF4D17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Check Mark Clip Art At Red PNG Transparent Background, Free Download #45015  - FreeIconsPNG">
            <a:extLst>
              <a:ext uri="{FF2B5EF4-FFF2-40B4-BE49-F238E27FC236}">
                <a16:creationId xmlns:a16="http://schemas.microsoft.com/office/drawing/2014/main" id="{2D465CE2-BEEB-4D2D-B75B-B07B5D9F7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281" y="3360994"/>
            <a:ext cx="612902" cy="56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spham-0936082789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7884266" y="840397"/>
            <a:ext cx="19223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and tick </a:t>
            </a:r>
          </a:p>
        </p:txBody>
      </p:sp>
      <p:pic>
        <p:nvPicPr>
          <p:cNvPr id="16" name="Picture 2" descr="World Teacher's Day PNG Free Download | PNG All">
            <a:extLst>
              <a:ext uri="{FF2B5EF4-FFF2-40B4-BE49-F238E27FC236}">
                <a16:creationId xmlns:a16="http://schemas.microsoft.com/office/drawing/2014/main" id="{FF4A667C-1F25-4D4E-B2C2-BA0EDD43E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729" y="3316540"/>
            <a:ext cx="1959385" cy="138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50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270</Words>
  <Application>Microsoft Office PowerPoint</Application>
  <PresentationFormat>Widescreen</PresentationFormat>
  <Paragraphs>125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Calibri Light</vt:lpstr>
      <vt:lpstr>Calibri</vt:lpstr>
      <vt:lpstr>.VnHelvetInsH</vt:lpstr>
      <vt:lpstr>Elephant</vt:lpstr>
      <vt:lpstr>Wingdings</vt:lpstr>
      <vt:lpstr>.VnVogue</vt:lpstr>
      <vt:lpstr>Arial</vt:lpstr>
      <vt:lpstr>Cambria</vt:lpstr>
      <vt:lpstr>Berlin Sans FB Demi</vt:lpstr>
      <vt:lpstr>Century Gothic</vt:lpstr>
      <vt:lpstr>Bernard MT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dell</cp:lastModifiedBy>
  <cp:revision>56</cp:revision>
  <dcterms:created xsi:type="dcterms:W3CDTF">2021-05-24T10:09:48Z</dcterms:created>
  <dcterms:modified xsi:type="dcterms:W3CDTF">2024-04-01T07:04:49Z</dcterms:modified>
</cp:coreProperties>
</file>