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305" r:id="rId2"/>
    <p:sldId id="338" r:id="rId3"/>
    <p:sldId id="275" r:id="rId4"/>
    <p:sldId id="339" r:id="rId5"/>
    <p:sldId id="340" r:id="rId6"/>
    <p:sldId id="341" r:id="rId7"/>
    <p:sldId id="277" r:id="rId8"/>
    <p:sldId id="313" r:id="rId9"/>
    <p:sldId id="314" r:id="rId10"/>
    <p:sldId id="315" r:id="rId11"/>
    <p:sldId id="316" r:id="rId12"/>
    <p:sldId id="317" r:id="rId13"/>
    <p:sldId id="318" r:id="rId14"/>
    <p:sldId id="319" r:id="rId15"/>
    <p:sldId id="320" r:id="rId16"/>
    <p:sldId id="321" r:id="rId17"/>
    <p:sldId id="322" r:id="rId18"/>
    <p:sldId id="323" r:id="rId19"/>
    <p:sldId id="324" r:id="rId20"/>
    <p:sldId id="256" r:id="rId21"/>
    <p:sldId id="346" r:id="rId22"/>
    <p:sldId id="309" r:id="rId23"/>
    <p:sldId id="308" r:id="rId24"/>
    <p:sldId id="310" r:id="rId25"/>
    <p:sldId id="311" r:id="rId26"/>
    <p:sldId id="335" r:id="rId27"/>
    <p:sldId id="342" r:id="rId28"/>
    <p:sldId id="325" r:id="rId29"/>
    <p:sldId id="326" r:id="rId30"/>
    <p:sldId id="327" r:id="rId31"/>
    <p:sldId id="328" r:id="rId32"/>
    <p:sldId id="333" r:id="rId33"/>
    <p:sldId id="343" r:id="rId34"/>
    <p:sldId id="332" r:id="rId35"/>
    <p:sldId id="344" r:id="rId36"/>
    <p:sldId id="331" r:id="rId37"/>
    <p:sldId id="334" r:id="rId38"/>
    <p:sldId id="347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B093"/>
    <a:srgbClr val="FFA7A7"/>
    <a:srgbClr val="632B8D"/>
    <a:srgbClr val="CFAFE7"/>
    <a:srgbClr val="C39BE1"/>
    <a:srgbClr val="8D42C6"/>
    <a:srgbClr val="9E5ECE"/>
    <a:srgbClr val="8C3F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406" autoAdjust="0"/>
    <p:restoredTop sz="94660"/>
  </p:normalViewPr>
  <p:slideViewPr>
    <p:cSldViewPr snapToGrid="0">
      <p:cViewPr varScale="1">
        <p:scale>
          <a:sx n="68" d="100"/>
          <a:sy n="68" d="100"/>
        </p:scale>
        <p:origin x="64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0FC679-F673-4E48-8086-6BEB333D5521}" type="datetimeFigureOut">
              <a:rPr lang="en-US" smtClean="0"/>
              <a:t>01-Apr-24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8F5176-BB70-4AD4-838D-8C39FF559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8418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5199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78196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04173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7714705-07CD-4A5E-9256-749BA8BB0C53}" type="datetimeFigureOut">
              <a:rPr lang="en-US" smtClean="0"/>
              <a:t>01-Apr-24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A1EE3C-694E-472C-A84A-FDC4E45ADD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457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7714705-07CD-4A5E-9256-749BA8BB0C53}" type="datetimeFigureOut">
              <a:rPr lang="en-US" smtClean="0"/>
              <a:t>01-Apr-24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A1EE3C-694E-472C-A84A-FDC4E45ADD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826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12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D42C6">
            <a:alpha val="7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 userDrawn="1"/>
        </p:nvSpPr>
        <p:spPr>
          <a:xfrm>
            <a:off x="243840" y="228600"/>
            <a:ext cx="11704320" cy="6400800"/>
          </a:xfrm>
          <a:prstGeom prst="roundRect">
            <a:avLst>
              <a:gd name="adj" fmla="val 4167"/>
            </a:avLst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 flipH="1">
            <a:off x="-30381" y="5979678"/>
            <a:ext cx="878322" cy="87832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1622253" y="6190729"/>
            <a:ext cx="491566" cy="57780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-32247" y="163206"/>
            <a:ext cx="739615" cy="51521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 flipH="1">
            <a:off x="7866" y="1917700"/>
            <a:ext cx="424142" cy="63566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11"/>
          <a:srcRect t="-5256" b="1"/>
          <a:stretch/>
        </p:blipFill>
        <p:spPr>
          <a:xfrm>
            <a:off x="11682545" y="4838700"/>
            <a:ext cx="503102" cy="82813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12"/>
          <a:srcRect l="45317" t="-7071" r="8232" b="7071"/>
          <a:stretch/>
        </p:blipFill>
        <p:spPr>
          <a:xfrm>
            <a:off x="11685504" y="-29817"/>
            <a:ext cx="498630" cy="708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57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audio" Target="../media/audio2.wav"/><Relationship Id="rId7" Type="http://schemas.openxmlformats.org/officeDocument/2006/relationships/image" Target="../media/image3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png"/><Relationship Id="rId11" Type="http://schemas.openxmlformats.org/officeDocument/2006/relationships/image" Target="../media/image12.png"/><Relationship Id="rId5" Type="http://schemas.openxmlformats.org/officeDocument/2006/relationships/image" Target="../media/image25.png"/><Relationship Id="rId10" Type="http://schemas.openxmlformats.org/officeDocument/2006/relationships/image" Target="../media/image29.png"/><Relationship Id="rId4" Type="http://schemas.openxmlformats.org/officeDocument/2006/relationships/image" Target="../media/image24.png"/><Relationship Id="rId9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audio" Target="../media/audio2.wav"/><Relationship Id="rId7" Type="http://schemas.openxmlformats.org/officeDocument/2006/relationships/image" Target="../media/image3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png"/><Relationship Id="rId11" Type="http://schemas.openxmlformats.org/officeDocument/2006/relationships/image" Target="../media/image7.png"/><Relationship Id="rId5" Type="http://schemas.openxmlformats.org/officeDocument/2006/relationships/image" Target="../media/image25.png"/><Relationship Id="rId10" Type="http://schemas.openxmlformats.org/officeDocument/2006/relationships/image" Target="../media/image29.png"/><Relationship Id="rId4" Type="http://schemas.openxmlformats.org/officeDocument/2006/relationships/image" Target="../media/image24.png"/><Relationship Id="rId9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audio" Target="../media/audio2.wav"/><Relationship Id="rId7" Type="http://schemas.openxmlformats.org/officeDocument/2006/relationships/image" Target="../media/image3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png"/><Relationship Id="rId11" Type="http://schemas.openxmlformats.org/officeDocument/2006/relationships/image" Target="../media/image11.png"/><Relationship Id="rId5" Type="http://schemas.openxmlformats.org/officeDocument/2006/relationships/image" Target="../media/image25.png"/><Relationship Id="rId10" Type="http://schemas.openxmlformats.org/officeDocument/2006/relationships/image" Target="../media/image29.png"/><Relationship Id="rId4" Type="http://schemas.openxmlformats.org/officeDocument/2006/relationships/image" Target="../media/image24.png"/><Relationship Id="rId9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28.png"/><Relationship Id="rId3" Type="http://schemas.openxmlformats.org/officeDocument/2006/relationships/audio" Target="../media/audio2.wav"/><Relationship Id="rId7" Type="http://schemas.openxmlformats.org/officeDocument/2006/relationships/image" Target="../media/image7.png"/><Relationship Id="rId12" Type="http://schemas.openxmlformats.org/officeDocument/2006/relationships/image" Target="../media/image3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11" Type="http://schemas.openxmlformats.org/officeDocument/2006/relationships/image" Target="../media/image26.png"/><Relationship Id="rId5" Type="http://schemas.openxmlformats.org/officeDocument/2006/relationships/image" Target="../media/image27.png"/><Relationship Id="rId10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30.png"/><Relationship Id="rId1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29.png"/><Relationship Id="rId3" Type="http://schemas.openxmlformats.org/officeDocument/2006/relationships/audio" Target="../media/audio2.wav"/><Relationship Id="rId7" Type="http://schemas.openxmlformats.org/officeDocument/2006/relationships/image" Target="../media/image12.png"/><Relationship Id="rId12" Type="http://schemas.openxmlformats.org/officeDocument/2006/relationships/image" Target="../media/image2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11" Type="http://schemas.openxmlformats.org/officeDocument/2006/relationships/image" Target="../media/image26.png"/><Relationship Id="rId5" Type="http://schemas.openxmlformats.org/officeDocument/2006/relationships/image" Target="../media/image27.png"/><Relationship Id="rId10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29.png"/><Relationship Id="rId3" Type="http://schemas.openxmlformats.org/officeDocument/2006/relationships/audio" Target="../media/audio2.wav"/><Relationship Id="rId7" Type="http://schemas.openxmlformats.org/officeDocument/2006/relationships/image" Target="../media/image7.png"/><Relationship Id="rId12" Type="http://schemas.openxmlformats.org/officeDocument/2006/relationships/image" Target="../media/image2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11" Type="http://schemas.openxmlformats.org/officeDocument/2006/relationships/image" Target="../media/image26.png"/><Relationship Id="rId5" Type="http://schemas.openxmlformats.org/officeDocument/2006/relationships/image" Target="../media/image27.png"/><Relationship Id="rId10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29.png"/><Relationship Id="rId3" Type="http://schemas.openxmlformats.org/officeDocument/2006/relationships/audio" Target="../media/audio2.wav"/><Relationship Id="rId7" Type="http://schemas.openxmlformats.org/officeDocument/2006/relationships/image" Target="../media/image12.png"/><Relationship Id="rId12" Type="http://schemas.openxmlformats.org/officeDocument/2006/relationships/image" Target="../media/image2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11" Type="http://schemas.openxmlformats.org/officeDocument/2006/relationships/image" Target="../media/image26.png"/><Relationship Id="rId5" Type="http://schemas.openxmlformats.org/officeDocument/2006/relationships/image" Target="../media/image27.png"/><Relationship Id="rId10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audio" Target="../media/audio2.wav"/><Relationship Id="rId7" Type="http://schemas.openxmlformats.org/officeDocument/2006/relationships/image" Target="../media/image2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audio" Target="../media/audio2.wav"/><Relationship Id="rId7" Type="http://schemas.openxmlformats.org/officeDocument/2006/relationships/image" Target="../media/image2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33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2.png"/><Relationship Id="rId5" Type="http://schemas.openxmlformats.org/officeDocument/2006/relationships/image" Target="../media/image24.png"/><Relationship Id="rId4" Type="http://schemas.openxmlformats.org/officeDocument/2006/relationships/audio" Target="../media/audio3.wav"/><Relationship Id="rId9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audio" Target="../media/audio5.wav"/><Relationship Id="rId7" Type="http://schemas.openxmlformats.org/officeDocument/2006/relationships/image" Target="../media/image35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audio" Target="../media/audio7.wav"/><Relationship Id="rId10" Type="http://schemas.openxmlformats.org/officeDocument/2006/relationships/image" Target="../media/image38.png"/><Relationship Id="rId4" Type="http://schemas.openxmlformats.org/officeDocument/2006/relationships/audio" Target="../media/audio6.wav"/><Relationship Id="rId9" Type="http://schemas.openxmlformats.org/officeDocument/2006/relationships/image" Target="../media/image3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jp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4.png"/><Relationship Id="rId3" Type="http://schemas.openxmlformats.org/officeDocument/2006/relationships/audio" Target="../media/audio9.wav"/><Relationship Id="rId7" Type="http://schemas.openxmlformats.org/officeDocument/2006/relationships/image" Target="../media/image48.png"/><Relationship Id="rId12" Type="http://schemas.openxmlformats.org/officeDocument/2006/relationships/image" Target="../media/image53.pn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5" Type="http://schemas.openxmlformats.org/officeDocument/2006/relationships/image" Target="../media/image46.png"/><Relationship Id="rId15" Type="http://schemas.openxmlformats.org/officeDocument/2006/relationships/image" Target="../media/image12.png"/><Relationship Id="rId10" Type="http://schemas.openxmlformats.org/officeDocument/2006/relationships/image" Target="../media/image51.png"/><Relationship Id="rId4" Type="http://schemas.openxmlformats.org/officeDocument/2006/relationships/image" Target="../media/image45.jpg"/><Relationship Id="rId9" Type="http://schemas.openxmlformats.org/officeDocument/2006/relationships/image" Target="../media/image50.png"/><Relationship Id="rId14" Type="http://schemas.openxmlformats.org/officeDocument/2006/relationships/image" Target="../media/image5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4.png"/><Relationship Id="rId3" Type="http://schemas.openxmlformats.org/officeDocument/2006/relationships/audio" Target="../media/audio9.wav"/><Relationship Id="rId7" Type="http://schemas.openxmlformats.org/officeDocument/2006/relationships/image" Target="../media/image48.png"/><Relationship Id="rId12" Type="http://schemas.openxmlformats.org/officeDocument/2006/relationships/image" Target="../media/image53.pn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5" Type="http://schemas.openxmlformats.org/officeDocument/2006/relationships/image" Target="../media/image46.png"/><Relationship Id="rId10" Type="http://schemas.openxmlformats.org/officeDocument/2006/relationships/image" Target="../media/image51.png"/><Relationship Id="rId4" Type="http://schemas.openxmlformats.org/officeDocument/2006/relationships/image" Target="../media/image45.jpg"/><Relationship Id="rId9" Type="http://schemas.openxmlformats.org/officeDocument/2006/relationships/image" Target="../media/image50.png"/><Relationship Id="rId14" Type="http://schemas.openxmlformats.org/officeDocument/2006/relationships/image" Target="../media/image55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4.png"/><Relationship Id="rId3" Type="http://schemas.openxmlformats.org/officeDocument/2006/relationships/audio" Target="../media/audio9.wav"/><Relationship Id="rId7" Type="http://schemas.openxmlformats.org/officeDocument/2006/relationships/image" Target="../media/image48.png"/><Relationship Id="rId12" Type="http://schemas.openxmlformats.org/officeDocument/2006/relationships/image" Target="../media/image53.pn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5" Type="http://schemas.openxmlformats.org/officeDocument/2006/relationships/image" Target="../media/image46.png"/><Relationship Id="rId15" Type="http://schemas.openxmlformats.org/officeDocument/2006/relationships/image" Target="../media/image12.png"/><Relationship Id="rId10" Type="http://schemas.openxmlformats.org/officeDocument/2006/relationships/image" Target="../media/image51.png"/><Relationship Id="rId4" Type="http://schemas.openxmlformats.org/officeDocument/2006/relationships/image" Target="../media/image45.jpg"/><Relationship Id="rId9" Type="http://schemas.openxmlformats.org/officeDocument/2006/relationships/image" Target="../media/image50.png"/><Relationship Id="rId14" Type="http://schemas.openxmlformats.org/officeDocument/2006/relationships/image" Target="../media/image55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4.png"/><Relationship Id="rId3" Type="http://schemas.openxmlformats.org/officeDocument/2006/relationships/audio" Target="../media/audio8.wav"/><Relationship Id="rId7" Type="http://schemas.openxmlformats.org/officeDocument/2006/relationships/image" Target="../media/image48.png"/><Relationship Id="rId12" Type="http://schemas.openxmlformats.org/officeDocument/2006/relationships/image" Target="../media/image53.pn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5" Type="http://schemas.openxmlformats.org/officeDocument/2006/relationships/image" Target="../media/image46.png"/><Relationship Id="rId10" Type="http://schemas.openxmlformats.org/officeDocument/2006/relationships/image" Target="../media/image51.png"/><Relationship Id="rId4" Type="http://schemas.openxmlformats.org/officeDocument/2006/relationships/image" Target="../media/image45.jpg"/><Relationship Id="rId9" Type="http://schemas.openxmlformats.org/officeDocument/2006/relationships/image" Target="../media/image50.png"/><Relationship Id="rId14" Type="http://schemas.openxmlformats.org/officeDocument/2006/relationships/image" Target="../media/image55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2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46.png"/><Relationship Id="rId12" Type="http://schemas.openxmlformats.org/officeDocument/2006/relationships/image" Target="../media/image51.png"/><Relationship Id="rId17" Type="http://schemas.openxmlformats.org/officeDocument/2006/relationships/image" Target="../media/image8.png"/><Relationship Id="rId2" Type="http://schemas.microsoft.com/office/2007/relationships/media" Target="../media/media4.mp3"/><Relationship Id="rId16" Type="http://schemas.openxmlformats.org/officeDocument/2006/relationships/image" Target="../media/image55.png"/><Relationship Id="rId1" Type="http://schemas.openxmlformats.org/officeDocument/2006/relationships/audio" Target="NULL" TargetMode="External"/><Relationship Id="rId6" Type="http://schemas.openxmlformats.org/officeDocument/2006/relationships/image" Target="../media/image45.jpg"/><Relationship Id="rId11" Type="http://schemas.openxmlformats.org/officeDocument/2006/relationships/image" Target="../media/image50.png"/><Relationship Id="rId5" Type="http://schemas.openxmlformats.org/officeDocument/2006/relationships/audio" Target="../media/audio8.wav"/><Relationship Id="rId15" Type="http://schemas.openxmlformats.org/officeDocument/2006/relationships/image" Target="../media/image54.png"/><Relationship Id="rId10" Type="http://schemas.openxmlformats.org/officeDocument/2006/relationships/image" Target="../media/image49.png"/><Relationship Id="rId4" Type="http://schemas.openxmlformats.org/officeDocument/2006/relationships/audio" Target="../media/audio9.wav"/><Relationship Id="rId9" Type="http://schemas.openxmlformats.org/officeDocument/2006/relationships/image" Target="../media/image48.png"/><Relationship Id="rId14" Type="http://schemas.openxmlformats.org/officeDocument/2006/relationships/image" Target="../media/image53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2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46.png"/><Relationship Id="rId12" Type="http://schemas.openxmlformats.org/officeDocument/2006/relationships/image" Target="../media/image51.png"/><Relationship Id="rId17" Type="http://schemas.openxmlformats.org/officeDocument/2006/relationships/image" Target="../media/image8.png"/><Relationship Id="rId2" Type="http://schemas.microsoft.com/office/2007/relationships/media" Target="../media/media4.mp3"/><Relationship Id="rId16" Type="http://schemas.openxmlformats.org/officeDocument/2006/relationships/image" Target="../media/image55.png"/><Relationship Id="rId1" Type="http://schemas.openxmlformats.org/officeDocument/2006/relationships/audio" Target="NULL" TargetMode="External"/><Relationship Id="rId6" Type="http://schemas.openxmlformats.org/officeDocument/2006/relationships/image" Target="../media/image45.jpg"/><Relationship Id="rId11" Type="http://schemas.openxmlformats.org/officeDocument/2006/relationships/image" Target="../media/image50.png"/><Relationship Id="rId5" Type="http://schemas.openxmlformats.org/officeDocument/2006/relationships/audio" Target="../media/audio8.wav"/><Relationship Id="rId15" Type="http://schemas.openxmlformats.org/officeDocument/2006/relationships/image" Target="../media/image54.png"/><Relationship Id="rId10" Type="http://schemas.openxmlformats.org/officeDocument/2006/relationships/image" Target="../media/image49.png"/><Relationship Id="rId4" Type="http://schemas.openxmlformats.org/officeDocument/2006/relationships/audio" Target="../media/audio9.wav"/><Relationship Id="rId9" Type="http://schemas.openxmlformats.org/officeDocument/2006/relationships/image" Target="../media/image48.png"/><Relationship Id="rId14" Type="http://schemas.openxmlformats.org/officeDocument/2006/relationships/image" Target="../media/image53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2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46.png"/><Relationship Id="rId12" Type="http://schemas.openxmlformats.org/officeDocument/2006/relationships/image" Target="../media/image51.png"/><Relationship Id="rId17" Type="http://schemas.openxmlformats.org/officeDocument/2006/relationships/image" Target="../media/image8.png"/><Relationship Id="rId2" Type="http://schemas.microsoft.com/office/2007/relationships/media" Target="../media/media4.mp3"/><Relationship Id="rId16" Type="http://schemas.openxmlformats.org/officeDocument/2006/relationships/image" Target="../media/image55.png"/><Relationship Id="rId1" Type="http://schemas.openxmlformats.org/officeDocument/2006/relationships/audio" Target="NULL" TargetMode="External"/><Relationship Id="rId6" Type="http://schemas.openxmlformats.org/officeDocument/2006/relationships/image" Target="../media/image45.jpg"/><Relationship Id="rId11" Type="http://schemas.openxmlformats.org/officeDocument/2006/relationships/image" Target="../media/image50.png"/><Relationship Id="rId5" Type="http://schemas.openxmlformats.org/officeDocument/2006/relationships/audio" Target="../media/audio8.wav"/><Relationship Id="rId15" Type="http://schemas.openxmlformats.org/officeDocument/2006/relationships/image" Target="../media/image54.png"/><Relationship Id="rId10" Type="http://schemas.openxmlformats.org/officeDocument/2006/relationships/image" Target="../media/image49.png"/><Relationship Id="rId4" Type="http://schemas.openxmlformats.org/officeDocument/2006/relationships/audio" Target="../media/audio9.wav"/><Relationship Id="rId9" Type="http://schemas.openxmlformats.org/officeDocument/2006/relationships/image" Target="../media/image48.png"/><Relationship Id="rId14" Type="http://schemas.openxmlformats.org/officeDocument/2006/relationships/image" Target="../media/image53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2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46.png"/><Relationship Id="rId12" Type="http://schemas.openxmlformats.org/officeDocument/2006/relationships/image" Target="../media/image51.png"/><Relationship Id="rId17" Type="http://schemas.openxmlformats.org/officeDocument/2006/relationships/image" Target="../media/image8.png"/><Relationship Id="rId2" Type="http://schemas.microsoft.com/office/2007/relationships/media" Target="../media/media4.mp3"/><Relationship Id="rId16" Type="http://schemas.openxmlformats.org/officeDocument/2006/relationships/image" Target="../media/image55.png"/><Relationship Id="rId1" Type="http://schemas.openxmlformats.org/officeDocument/2006/relationships/audio" Target="NULL" TargetMode="External"/><Relationship Id="rId6" Type="http://schemas.openxmlformats.org/officeDocument/2006/relationships/image" Target="../media/image45.jpg"/><Relationship Id="rId11" Type="http://schemas.openxmlformats.org/officeDocument/2006/relationships/image" Target="../media/image50.png"/><Relationship Id="rId5" Type="http://schemas.openxmlformats.org/officeDocument/2006/relationships/audio" Target="../media/audio9.wav"/><Relationship Id="rId15" Type="http://schemas.openxmlformats.org/officeDocument/2006/relationships/image" Target="../media/image54.png"/><Relationship Id="rId10" Type="http://schemas.openxmlformats.org/officeDocument/2006/relationships/image" Target="../media/image49.png"/><Relationship Id="rId4" Type="http://schemas.openxmlformats.org/officeDocument/2006/relationships/audio" Target="../media/audio8.wav"/><Relationship Id="rId9" Type="http://schemas.openxmlformats.org/officeDocument/2006/relationships/image" Target="../media/image48.png"/><Relationship Id="rId14" Type="http://schemas.openxmlformats.org/officeDocument/2006/relationships/image" Target="../media/image5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54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4.png"/><Relationship Id="rId5" Type="http://schemas.openxmlformats.org/officeDocument/2006/relationships/image" Target="../media/image56.png"/><Relationship Id="rId4" Type="http://schemas.openxmlformats.org/officeDocument/2006/relationships/image" Target="../media/image45.jp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8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jpeg"/><Relationship Id="rId9" Type="http://schemas.openxmlformats.org/officeDocument/2006/relationships/image" Target="../media/image19.png"/><Relationship Id="rId1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audio" Target="../media/audio2.wav"/><Relationship Id="rId7" Type="http://schemas.openxmlformats.org/officeDocument/2006/relationships/image" Target="../media/image2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png"/><Relationship Id="rId11" Type="http://schemas.openxmlformats.org/officeDocument/2006/relationships/image" Target="../media/image13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sPham5"/>
          <p:cNvSpPr txBox="1"/>
          <p:nvPr/>
        </p:nvSpPr>
        <p:spPr>
          <a:xfrm>
            <a:off x="820222" y="2613932"/>
            <a:ext cx="10691445" cy="212365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6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erlin Sans FB Demi" panose="020E0802020502020306" pitchFamily="34" charset="0"/>
              </a:rPr>
              <a:t>What would you like to be in the future?</a:t>
            </a:r>
          </a:p>
        </p:txBody>
      </p:sp>
      <p:sp>
        <p:nvSpPr>
          <p:cNvPr id="6" name="MsPham4"/>
          <p:cNvSpPr txBox="1"/>
          <p:nvPr/>
        </p:nvSpPr>
        <p:spPr>
          <a:xfrm>
            <a:off x="3319751" y="1503888"/>
            <a:ext cx="5870188" cy="88758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prstTxWarp prst="textDeflate">
              <a:avLst/>
            </a:prstTxWarp>
            <a:spAutoFit/>
          </a:bodyPr>
          <a:lstStyle/>
          <a:p>
            <a:pPr lvl="0" algn="ctr" defTabSz="1500505">
              <a:spcBef>
                <a:spcPct val="50000"/>
              </a:spcBef>
            </a:pPr>
            <a:r>
              <a:rPr lang="en-US" altLang="zh-CN" sz="16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arrington" panose="04040505050A02020702" pitchFamily="82" charset="0"/>
                <a:ea typeface="黑体" panose="02010609060101010101" pitchFamily="2" charset="-122"/>
              </a:rPr>
              <a:t>Unit 15 – Lesson 2</a:t>
            </a:r>
            <a:endParaRPr lang="zh-CN" altLang="en-US" sz="1600" b="1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Harrington" panose="04040505050A02020702" pitchFamily="82" charset="0"/>
              <a:ea typeface="黑体" panose="0201060906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39508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8" name="MsPham"/>
          <p:cNvSpPr/>
          <p:nvPr/>
        </p:nvSpPr>
        <p:spPr>
          <a:xfrm>
            <a:off x="781456" y="276120"/>
            <a:ext cx="10397692" cy="1066800"/>
          </a:xfrm>
          <a:prstGeom prst="roundRect">
            <a:avLst>
              <a:gd name="adj" fmla="val 20505"/>
            </a:avLst>
          </a:prstGeom>
          <a:ln w="57150" cmpd="thickThin">
            <a:solidFill>
              <a:srgbClr val="FE385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400" b="1" dirty="0">
              <a:solidFill>
                <a:srgbClr val="002060"/>
              </a:solidFill>
            </a:endParaRPr>
          </a:p>
        </p:txBody>
      </p:sp>
      <p:sp>
        <p:nvSpPr>
          <p:cNvPr id="2" name="Sai1MsPham"/>
          <p:cNvSpPr/>
          <p:nvPr/>
        </p:nvSpPr>
        <p:spPr>
          <a:xfrm>
            <a:off x="6132417" y="1599131"/>
            <a:ext cx="5033181" cy="1066800"/>
          </a:xfrm>
          <a:prstGeom prst="roundRect">
            <a:avLst>
              <a:gd name="adj" fmla="val 20505"/>
            </a:avLst>
          </a:prstGeom>
          <a:ln w="57150" cmpd="thickThin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en-US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design buildings</a:t>
            </a:r>
          </a:p>
        </p:txBody>
      </p:sp>
      <p:pic>
        <p:nvPicPr>
          <p:cNvPr id="15" name="Picture 14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476" y="6018444"/>
            <a:ext cx="1598805" cy="710580"/>
          </a:xfrm>
          <a:prstGeom prst="rect">
            <a:avLst/>
          </a:prstGeom>
        </p:spPr>
      </p:pic>
      <p:pic>
        <p:nvPicPr>
          <p:cNvPr id="20" name="Picture 19">
            <a:hlinkClick r:id="" action="ppaction://macro?name=congA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16476" y="5917671"/>
            <a:ext cx="1598805" cy="91212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421" y="271813"/>
            <a:ext cx="859185" cy="1179116"/>
          </a:xfrm>
          <a:prstGeom prst="rect">
            <a:avLst/>
          </a:prstGeom>
        </p:spPr>
      </p:pic>
      <p:sp>
        <p:nvSpPr>
          <p:cNvPr id="23" name="Sai2MsPham"/>
          <p:cNvSpPr/>
          <p:nvPr/>
        </p:nvSpPr>
        <p:spPr>
          <a:xfrm>
            <a:off x="6132416" y="3054223"/>
            <a:ext cx="5033181" cy="1066800"/>
          </a:xfrm>
          <a:prstGeom prst="roundRect">
            <a:avLst>
              <a:gd name="adj" fmla="val 20505"/>
            </a:avLst>
          </a:prstGeom>
          <a:ln w="57150" cmpd="thickThin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en-US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fly a plane</a:t>
            </a:r>
          </a:p>
        </p:txBody>
      </p:sp>
      <p:sp>
        <p:nvSpPr>
          <p:cNvPr id="24" name="DungMsPham"/>
          <p:cNvSpPr/>
          <p:nvPr/>
        </p:nvSpPr>
        <p:spPr>
          <a:xfrm>
            <a:off x="6145967" y="4568676"/>
            <a:ext cx="5033181" cy="1066800"/>
          </a:xfrm>
          <a:prstGeom prst="roundRect">
            <a:avLst>
              <a:gd name="adj" fmla="val 20505"/>
            </a:avLst>
          </a:prstGeom>
          <a:ln w="57150" cmpd="thickThin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en-US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look after patients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5958" y="1489904"/>
            <a:ext cx="4623978" cy="455332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5652" y="1526364"/>
            <a:ext cx="1080630" cy="115627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5652" y="3070930"/>
            <a:ext cx="1080630" cy="1156274"/>
          </a:xfrm>
          <a:prstGeom prst="rect">
            <a:avLst/>
          </a:prstGeom>
        </p:spPr>
      </p:pic>
      <p:pic>
        <p:nvPicPr>
          <p:cNvPr id="16" name="PiMsPham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33016" y="3857929"/>
            <a:ext cx="2070204" cy="185455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6821" y="271813"/>
            <a:ext cx="859185" cy="117911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7186" y="-2074840"/>
            <a:ext cx="859185" cy="117911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7197" y="-2074840"/>
            <a:ext cx="859185" cy="1179116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010" y="-2074840"/>
            <a:ext cx="859185" cy="1179116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0823" y="-2074840"/>
            <a:ext cx="859185" cy="1179116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7636" y="-2074840"/>
            <a:ext cx="859185" cy="117911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4449" y="-2074840"/>
            <a:ext cx="859185" cy="1179116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1262" y="-2074840"/>
            <a:ext cx="859185" cy="1179116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8075" y="-2074840"/>
            <a:ext cx="859185" cy="1179116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79954" y="2104501"/>
            <a:ext cx="2339639" cy="3106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989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8" name="MsPham"/>
          <p:cNvSpPr/>
          <p:nvPr/>
        </p:nvSpPr>
        <p:spPr>
          <a:xfrm>
            <a:off x="781456" y="276120"/>
            <a:ext cx="10397692" cy="1066800"/>
          </a:xfrm>
          <a:prstGeom prst="roundRect">
            <a:avLst>
              <a:gd name="adj" fmla="val 20505"/>
            </a:avLst>
          </a:prstGeom>
          <a:ln w="57150" cmpd="thickThin">
            <a:solidFill>
              <a:srgbClr val="FE385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400" b="1" dirty="0">
              <a:solidFill>
                <a:srgbClr val="002060"/>
              </a:solidFill>
            </a:endParaRPr>
          </a:p>
        </p:txBody>
      </p:sp>
      <p:sp>
        <p:nvSpPr>
          <p:cNvPr id="2" name="Sai1MsPham"/>
          <p:cNvSpPr/>
          <p:nvPr/>
        </p:nvSpPr>
        <p:spPr>
          <a:xfrm>
            <a:off x="6132417" y="1599131"/>
            <a:ext cx="5033181" cy="1066800"/>
          </a:xfrm>
          <a:prstGeom prst="roundRect">
            <a:avLst>
              <a:gd name="adj" fmla="val 20505"/>
            </a:avLst>
          </a:prstGeom>
          <a:ln w="57150" cmpd="thickThin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en-US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fly a plane</a:t>
            </a:r>
          </a:p>
        </p:txBody>
      </p:sp>
      <p:pic>
        <p:nvPicPr>
          <p:cNvPr id="15" name="Picture 14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476" y="6018444"/>
            <a:ext cx="1598805" cy="710580"/>
          </a:xfrm>
          <a:prstGeom prst="rect">
            <a:avLst/>
          </a:prstGeom>
        </p:spPr>
      </p:pic>
      <p:pic>
        <p:nvPicPr>
          <p:cNvPr id="20" name="Picture 19">
            <a:hlinkClick r:id="" action="ppaction://macro?name=congA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16476" y="5917671"/>
            <a:ext cx="1598805" cy="91212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421" y="243188"/>
            <a:ext cx="859185" cy="1179116"/>
          </a:xfrm>
          <a:prstGeom prst="rect">
            <a:avLst/>
          </a:prstGeom>
        </p:spPr>
      </p:pic>
      <p:sp>
        <p:nvSpPr>
          <p:cNvPr id="23" name="Sai2MsPham"/>
          <p:cNvSpPr/>
          <p:nvPr/>
        </p:nvSpPr>
        <p:spPr>
          <a:xfrm>
            <a:off x="6132416" y="4525772"/>
            <a:ext cx="5033181" cy="1066800"/>
          </a:xfrm>
          <a:prstGeom prst="roundRect">
            <a:avLst>
              <a:gd name="adj" fmla="val 20505"/>
            </a:avLst>
          </a:prstGeom>
          <a:ln w="57150" cmpd="thickThin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en-US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design buildings</a:t>
            </a:r>
          </a:p>
        </p:txBody>
      </p:sp>
      <p:sp>
        <p:nvSpPr>
          <p:cNvPr id="24" name="DungMsPham"/>
          <p:cNvSpPr/>
          <p:nvPr/>
        </p:nvSpPr>
        <p:spPr>
          <a:xfrm>
            <a:off x="6145967" y="3056740"/>
            <a:ext cx="5033181" cy="1066800"/>
          </a:xfrm>
          <a:prstGeom prst="roundRect">
            <a:avLst>
              <a:gd name="adj" fmla="val 20505"/>
            </a:avLst>
          </a:prstGeom>
          <a:ln w="57150" cmpd="thickThin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en-US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write stories for children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5958" y="1489904"/>
            <a:ext cx="4623978" cy="455332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5652" y="1526364"/>
            <a:ext cx="1080630" cy="115627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5652" y="4542479"/>
            <a:ext cx="1080630" cy="1156274"/>
          </a:xfrm>
          <a:prstGeom prst="rect">
            <a:avLst/>
          </a:prstGeom>
        </p:spPr>
      </p:pic>
      <p:pic>
        <p:nvPicPr>
          <p:cNvPr id="16" name="PiMsPham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33016" y="2345993"/>
            <a:ext cx="2070204" cy="1854557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6821" y="271813"/>
            <a:ext cx="859185" cy="1179116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7186" y="-2074840"/>
            <a:ext cx="859185" cy="117911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7197" y="268310"/>
            <a:ext cx="859185" cy="1179116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010" y="-2074840"/>
            <a:ext cx="859185" cy="1179116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0823" y="-2074840"/>
            <a:ext cx="859185" cy="1179116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7636" y="-2074840"/>
            <a:ext cx="859185" cy="1179116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4449" y="-2074840"/>
            <a:ext cx="859185" cy="1179116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1262" y="-2074840"/>
            <a:ext cx="859185" cy="1179116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8075" y="-2074840"/>
            <a:ext cx="859185" cy="1179116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30404" y="1942757"/>
            <a:ext cx="3758310" cy="3328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179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8" name="MsPham"/>
          <p:cNvSpPr/>
          <p:nvPr/>
        </p:nvSpPr>
        <p:spPr>
          <a:xfrm>
            <a:off x="781456" y="276120"/>
            <a:ext cx="10397692" cy="1066800"/>
          </a:xfrm>
          <a:prstGeom prst="roundRect">
            <a:avLst>
              <a:gd name="adj" fmla="val 20505"/>
            </a:avLst>
          </a:prstGeom>
          <a:ln w="57150" cmpd="thickThin">
            <a:solidFill>
              <a:srgbClr val="FE385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400" b="1" dirty="0">
              <a:solidFill>
                <a:srgbClr val="002060"/>
              </a:solidFill>
            </a:endParaRPr>
          </a:p>
        </p:txBody>
      </p:sp>
      <p:sp>
        <p:nvSpPr>
          <p:cNvPr id="2" name="Sai1MsPham"/>
          <p:cNvSpPr/>
          <p:nvPr/>
        </p:nvSpPr>
        <p:spPr>
          <a:xfrm>
            <a:off x="6132417" y="1599131"/>
            <a:ext cx="5033181" cy="1066800"/>
          </a:xfrm>
          <a:prstGeom prst="roundRect">
            <a:avLst>
              <a:gd name="adj" fmla="val 20505"/>
            </a:avLst>
          </a:prstGeom>
          <a:ln w="57150" cmpd="thickThin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en-US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look after patients</a:t>
            </a:r>
          </a:p>
        </p:txBody>
      </p:sp>
      <p:pic>
        <p:nvPicPr>
          <p:cNvPr id="15" name="Picture 14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476" y="6018444"/>
            <a:ext cx="1598805" cy="710580"/>
          </a:xfrm>
          <a:prstGeom prst="rect">
            <a:avLst/>
          </a:prstGeom>
        </p:spPr>
      </p:pic>
      <p:pic>
        <p:nvPicPr>
          <p:cNvPr id="20" name="Picture 19">
            <a:hlinkClick r:id="" action="ppaction://macro?name=congA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16476" y="5917671"/>
            <a:ext cx="1598805" cy="91212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421" y="243188"/>
            <a:ext cx="859185" cy="1179116"/>
          </a:xfrm>
          <a:prstGeom prst="rect">
            <a:avLst/>
          </a:prstGeom>
        </p:spPr>
      </p:pic>
      <p:sp>
        <p:nvSpPr>
          <p:cNvPr id="23" name="Sai2MsPham"/>
          <p:cNvSpPr/>
          <p:nvPr/>
        </p:nvSpPr>
        <p:spPr>
          <a:xfrm>
            <a:off x="6132416" y="4525772"/>
            <a:ext cx="5033181" cy="1066800"/>
          </a:xfrm>
          <a:prstGeom prst="roundRect">
            <a:avLst>
              <a:gd name="adj" fmla="val 20505"/>
            </a:avLst>
          </a:prstGeom>
          <a:ln w="57150" cmpd="thickThin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2060"/>
                </a:solidFill>
              </a:rPr>
              <a:t>writer</a:t>
            </a:r>
          </a:p>
        </p:txBody>
      </p:sp>
      <p:sp>
        <p:nvSpPr>
          <p:cNvPr id="24" name="DungMsPham"/>
          <p:cNvSpPr/>
          <p:nvPr/>
        </p:nvSpPr>
        <p:spPr>
          <a:xfrm>
            <a:off x="6145967" y="3056740"/>
            <a:ext cx="5033181" cy="1066800"/>
          </a:xfrm>
          <a:prstGeom prst="roundRect">
            <a:avLst>
              <a:gd name="adj" fmla="val 20505"/>
            </a:avLst>
          </a:prstGeom>
          <a:ln w="57150" cmpd="thickThin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en-US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design buildings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5958" y="1489904"/>
            <a:ext cx="4623978" cy="455332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5652" y="1526364"/>
            <a:ext cx="1080630" cy="115627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5652" y="4542479"/>
            <a:ext cx="1080630" cy="1156274"/>
          </a:xfrm>
          <a:prstGeom prst="rect">
            <a:avLst/>
          </a:prstGeom>
        </p:spPr>
      </p:pic>
      <p:pic>
        <p:nvPicPr>
          <p:cNvPr id="16" name="PiMsPham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33016" y="2345993"/>
            <a:ext cx="2070204" cy="1854557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6821" y="271813"/>
            <a:ext cx="859185" cy="1179116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7186" y="-2074840"/>
            <a:ext cx="859185" cy="117911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7197" y="268310"/>
            <a:ext cx="859185" cy="1179116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010" y="268310"/>
            <a:ext cx="859185" cy="1179116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0823" y="-2074840"/>
            <a:ext cx="859185" cy="1179116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7636" y="-2074840"/>
            <a:ext cx="859185" cy="1179116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4449" y="-2074840"/>
            <a:ext cx="859185" cy="1179116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1262" y="-2074840"/>
            <a:ext cx="859185" cy="1179116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8075" y="-2074840"/>
            <a:ext cx="859185" cy="1179116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26337" y="2838728"/>
            <a:ext cx="3705523" cy="2304247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11936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07493" y="1698424"/>
            <a:ext cx="2863655" cy="281989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45294" y="1698424"/>
            <a:ext cx="2863655" cy="281989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9692" y="1698424"/>
            <a:ext cx="2863655" cy="2819898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07052" y="2461264"/>
            <a:ext cx="2326780" cy="1446888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38575" y="2153667"/>
            <a:ext cx="2046421" cy="1812606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67197" y="2028847"/>
            <a:ext cx="1520877" cy="2019526"/>
          </a:xfrm>
          <a:prstGeom prst="rect">
            <a:avLst/>
          </a:prstGeom>
        </p:spPr>
      </p:pic>
      <p:sp>
        <p:nvSpPr>
          <p:cNvPr id="28" name="Sai2MsPham"/>
          <p:cNvSpPr/>
          <p:nvPr/>
        </p:nvSpPr>
        <p:spPr>
          <a:xfrm>
            <a:off x="781456" y="276120"/>
            <a:ext cx="10397692" cy="1066800"/>
          </a:xfrm>
          <a:prstGeom prst="roundRect">
            <a:avLst>
              <a:gd name="adj" fmla="val 20505"/>
            </a:avLst>
          </a:prstGeom>
          <a:ln w="57150" cmpd="thickThin">
            <a:solidFill>
              <a:srgbClr val="FE385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400" b="1" dirty="0">
              <a:solidFill>
                <a:srgbClr val="002060"/>
              </a:solidFill>
            </a:endParaRPr>
          </a:p>
        </p:txBody>
      </p:sp>
      <p:sp>
        <p:nvSpPr>
          <p:cNvPr id="23" name="DungMsPham"/>
          <p:cNvSpPr/>
          <p:nvPr/>
        </p:nvSpPr>
        <p:spPr>
          <a:xfrm>
            <a:off x="3208814" y="4699908"/>
            <a:ext cx="6282813" cy="1066800"/>
          </a:xfrm>
          <a:prstGeom prst="roundRect">
            <a:avLst>
              <a:gd name="adj" fmla="val 20505"/>
            </a:avLst>
          </a:prstGeom>
          <a:ln w="57150" cmpd="thickThin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en-US" sz="3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write stories for children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421" y="243188"/>
            <a:ext cx="859185" cy="117911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6821" y="271813"/>
            <a:ext cx="859185" cy="117911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7186" y="-2074840"/>
            <a:ext cx="859185" cy="1179116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7197" y="268310"/>
            <a:ext cx="859185" cy="1179116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010" y="268310"/>
            <a:ext cx="859185" cy="1179116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0823" y="268310"/>
            <a:ext cx="859185" cy="1179116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7636" y="-2074840"/>
            <a:ext cx="859185" cy="117911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4449" y="-2074840"/>
            <a:ext cx="859185" cy="1179116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1262" y="-2074840"/>
            <a:ext cx="859185" cy="1179116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8075" y="-2074840"/>
            <a:ext cx="859185" cy="1179116"/>
          </a:xfrm>
          <a:prstGeom prst="rect">
            <a:avLst/>
          </a:prstGeom>
        </p:spPr>
      </p:pic>
      <p:pic>
        <p:nvPicPr>
          <p:cNvPr id="37" name="Picture 36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8876" y="6018444"/>
            <a:ext cx="1598805" cy="710580"/>
          </a:xfrm>
          <a:prstGeom prst="rect">
            <a:avLst/>
          </a:prstGeom>
        </p:spPr>
      </p:pic>
      <p:pic>
        <p:nvPicPr>
          <p:cNvPr id="38" name="Picture 37">
            <a:hlinkClick r:id="" action="ppaction://macro?name=congA"/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68876" y="5917671"/>
            <a:ext cx="1598805" cy="912126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849391" y="7686944"/>
            <a:ext cx="2261821" cy="1950820"/>
          </a:xfrm>
          <a:prstGeom prst="rect">
            <a:avLst/>
          </a:prstGeom>
        </p:spPr>
      </p:pic>
      <p:sp>
        <p:nvSpPr>
          <p:cNvPr id="36" name="Sai1MsPham"/>
          <p:cNvSpPr/>
          <p:nvPr/>
        </p:nvSpPr>
        <p:spPr>
          <a:xfrm>
            <a:off x="4567596" y="1774295"/>
            <a:ext cx="2916313" cy="2616661"/>
          </a:xfrm>
          <a:prstGeom prst="roundRect">
            <a:avLst>
              <a:gd name="adj" fmla="val 0"/>
            </a:avLst>
          </a:prstGeom>
          <a:solidFill>
            <a:schemeClr val="lt1">
              <a:alpha val="0"/>
            </a:schemeClr>
          </a:solidFill>
          <a:ln w="57150" cmpd="thickThin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400" b="1" dirty="0">
              <a:solidFill>
                <a:srgbClr val="002060"/>
              </a:solidFill>
            </a:endParaRPr>
          </a:p>
        </p:txBody>
      </p:sp>
      <p:sp>
        <p:nvSpPr>
          <p:cNvPr id="39" name="Sai2MsPham"/>
          <p:cNvSpPr/>
          <p:nvPr/>
        </p:nvSpPr>
        <p:spPr>
          <a:xfrm>
            <a:off x="7945294" y="1820071"/>
            <a:ext cx="2850894" cy="2525109"/>
          </a:xfrm>
          <a:prstGeom prst="roundRect">
            <a:avLst>
              <a:gd name="adj" fmla="val 0"/>
            </a:avLst>
          </a:prstGeom>
          <a:solidFill>
            <a:schemeClr val="lt1">
              <a:alpha val="0"/>
            </a:schemeClr>
          </a:solidFill>
          <a:ln w="57150" cmpd="thickThin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400" b="1" dirty="0">
              <a:solidFill>
                <a:srgbClr val="002060"/>
              </a:solidFill>
            </a:endParaRPr>
          </a:p>
        </p:txBody>
      </p:sp>
      <p:sp>
        <p:nvSpPr>
          <p:cNvPr id="40" name="DungMsPham"/>
          <p:cNvSpPr/>
          <p:nvPr/>
        </p:nvSpPr>
        <p:spPr>
          <a:xfrm>
            <a:off x="1269692" y="1769322"/>
            <a:ext cx="2863655" cy="2626607"/>
          </a:xfrm>
          <a:prstGeom prst="roundRect">
            <a:avLst>
              <a:gd name="adj" fmla="val 0"/>
            </a:avLst>
          </a:prstGeom>
          <a:solidFill>
            <a:schemeClr val="lt1">
              <a:alpha val="0"/>
            </a:schemeClr>
          </a:solidFill>
          <a:ln w="57150" cmpd="thickThin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400" b="1" dirty="0">
              <a:solidFill>
                <a:srgbClr val="002060"/>
              </a:solidFill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1724" y="2639915"/>
            <a:ext cx="1080630" cy="1156274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6806" y="2550264"/>
            <a:ext cx="1080630" cy="1156274"/>
          </a:xfrm>
          <a:prstGeom prst="rect">
            <a:avLst/>
          </a:prstGeom>
        </p:spPr>
      </p:pic>
      <p:pic>
        <p:nvPicPr>
          <p:cNvPr id="43" name="PiMsPham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2759" y="2671215"/>
            <a:ext cx="2070204" cy="1854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10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6738" y="1783338"/>
            <a:ext cx="2863655" cy="281989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84475" y="1698424"/>
            <a:ext cx="2863655" cy="281989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79170" y="1670669"/>
            <a:ext cx="2863655" cy="2819898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17513" y="2061859"/>
            <a:ext cx="2363016" cy="2093028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20230" y="1893505"/>
            <a:ext cx="1687040" cy="2240168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07232" y="2363705"/>
            <a:ext cx="2124215" cy="1613475"/>
          </a:xfrm>
          <a:prstGeom prst="rect">
            <a:avLst/>
          </a:prstGeom>
        </p:spPr>
      </p:pic>
      <p:sp>
        <p:nvSpPr>
          <p:cNvPr id="28" name="Sai2MsPham"/>
          <p:cNvSpPr/>
          <p:nvPr/>
        </p:nvSpPr>
        <p:spPr>
          <a:xfrm>
            <a:off x="781456" y="276120"/>
            <a:ext cx="10397692" cy="1066800"/>
          </a:xfrm>
          <a:prstGeom prst="roundRect">
            <a:avLst>
              <a:gd name="adj" fmla="val 20505"/>
            </a:avLst>
          </a:prstGeom>
          <a:ln w="57150" cmpd="thickThin">
            <a:solidFill>
              <a:srgbClr val="FE385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400" b="1" dirty="0">
              <a:solidFill>
                <a:srgbClr val="002060"/>
              </a:solidFill>
            </a:endParaRPr>
          </a:p>
        </p:txBody>
      </p:sp>
      <p:sp>
        <p:nvSpPr>
          <p:cNvPr id="23" name="DungMsPham"/>
          <p:cNvSpPr/>
          <p:nvPr/>
        </p:nvSpPr>
        <p:spPr>
          <a:xfrm>
            <a:off x="3208814" y="4699908"/>
            <a:ext cx="6282813" cy="1066800"/>
          </a:xfrm>
          <a:prstGeom prst="roundRect">
            <a:avLst>
              <a:gd name="adj" fmla="val 20505"/>
            </a:avLst>
          </a:prstGeom>
          <a:ln w="57150" cmpd="thickThin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en-US" sz="4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look after patients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421" y="243188"/>
            <a:ext cx="859185" cy="117911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6821" y="271813"/>
            <a:ext cx="859185" cy="117911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7186" y="-2074840"/>
            <a:ext cx="859185" cy="1179116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7197" y="268310"/>
            <a:ext cx="859185" cy="1179116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010" y="268310"/>
            <a:ext cx="859185" cy="1179116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0823" y="268310"/>
            <a:ext cx="859185" cy="1179116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7636" y="255409"/>
            <a:ext cx="859185" cy="117911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4449" y="-2074840"/>
            <a:ext cx="859185" cy="1179116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1262" y="-2074840"/>
            <a:ext cx="859185" cy="1179116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8075" y="-2074840"/>
            <a:ext cx="859185" cy="1179116"/>
          </a:xfrm>
          <a:prstGeom prst="rect">
            <a:avLst/>
          </a:prstGeom>
        </p:spPr>
      </p:pic>
      <p:pic>
        <p:nvPicPr>
          <p:cNvPr id="37" name="Picture 36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8876" y="6018444"/>
            <a:ext cx="1598805" cy="710580"/>
          </a:xfrm>
          <a:prstGeom prst="rect">
            <a:avLst/>
          </a:prstGeom>
        </p:spPr>
      </p:pic>
      <p:pic>
        <p:nvPicPr>
          <p:cNvPr id="38" name="Picture 37">
            <a:hlinkClick r:id="" action="ppaction://macro?name=congA"/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68876" y="5917671"/>
            <a:ext cx="1598805" cy="912126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8706" y="2639915"/>
            <a:ext cx="1080630" cy="1156274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250" y="2635178"/>
            <a:ext cx="1080630" cy="1156274"/>
          </a:xfrm>
          <a:prstGeom prst="rect">
            <a:avLst/>
          </a:prstGeom>
        </p:spPr>
      </p:pic>
      <p:pic>
        <p:nvPicPr>
          <p:cNvPr id="43" name="PiMsPham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22237" y="2643460"/>
            <a:ext cx="2070204" cy="1854557"/>
          </a:xfrm>
          <a:prstGeom prst="rect">
            <a:avLst/>
          </a:prstGeom>
        </p:spPr>
      </p:pic>
      <p:sp>
        <p:nvSpPr>
          <p:cNvPr id="36" name="Sai1MsPham"/>
          <p:cNvSpPr/>
          <p:nvPr/>
        </p:nvSpPr>
        <p:spPr>
          <a:xfrm>
            <a:off x="4744578" y="1774295"/>
            <a:ext cx="2916313" cy="2616661"/>
          </a:xfrm>
          <a:prstGeom prst="roundRect">
            <a:avLst>
              <a:gd name="adj" fmla="val 0"/>
            </a:avLst>
          </a:prstGeom>
          <a:solidFill>
            <a:schemeClr val="lt1">
              <a:alpha val="0"/>
            </a:schemeClr>
          </a:solidFill>
          <a:ln w="57150" cmpd="thickThin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400" b="1" dirty="0">
              <a:solidFill>
                <a:srgbClr val="002060"/>
              </a:solidFill>
            </a:endParaRPr>
          </a:p>
        </p:txBody>
      </p:sp>
      <p:sp>
        <p:nvSpPr>
          <p:cNvPr id="40" name="DungMsPham"/>
          <p:cNvSpPr/>
          <p:nvPr/>
        </p:nvSpPr>
        <p:spPr>
          <a:xfrm>
            <a:off x="8479170" y="1741567"/>
            <a:ext cx="2863655" cy="2626607"/>
          </a:xfrm>
          <a:prstGeom prst="roundRect">
            <a:avLst>
              <a:gd name="adj" fmla="val 0"/>
            </a:avLst>
          </a:prstGeom>
          <a:solidFill>
            <a:schemeClr val="lt1">
              <a:alpha val="0"/>
            </a:schemeClr>
          </a:solidFill>
          <a:ln w="57150" cmpd="thickThin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400" b="1" dirty="0">
              <a:solidFill>
                <a:srgbClr val="002060"/>
              </a:solidFill>
            </a:endParaRPr>
          </a:p>
        </p:txBody>
      </p:sp>
      <p:sp>
        <p:nvSpPr>
          <p:cNvPr id="39" name="Sai2MsPham"/>
          <p:cNvSpPr/>
          <p:nvPr/>
        </p:nvSpPr>
        <p:spPr>
          <a:xfrm>
            <a:off x="1336738" y="1904985"/>
            <a:ext cx="2850894" cy="2525109"/>
          </a:xfrm>
          <a:prstGeom prst="roundRect">
            <a:avLst>
              <a:gd name="adj" fmla="val 0"/>
            </a:avLst>
          </a:prstGeom>
          <a:solidFill>
            <a:schemeClr val="lt1">
              <a:alpha val="0"/>
            </a:schemeClr>
          </a:solidFill>
          <a:ln w="57150" cmpd="thickThin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0231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84475" y="1698424"/>
            <a:ext cx="2863655" cy="281989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6738" y="1783338"/>
            <a:ext cx="2863655" cy="281989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79170" y="1670669"/>
            <a:ext cx="2863655" cy="2819898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57083" y="2416323"/>
            <a:ext cx="2396377" cy="1490166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87056" y="2141572"/>
            <a:ext cx="2266379" cy="2007432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15353" y="2386549"/>
            <a:ext cx="2124215" cy="1613475"/>
          </a:xfrm>
          <a:prstGeom prst="rect">
            <a:avLst/>
          </a:prstGeom>
        </p:spPr>
      </p:pic>
      <p:sp>
        <p:nvSpPr>
          <p:cNvPr id="28" name="Sai2MsPham"/>
          <p:cNvSpPr/>
          <p:nvPr/>
        </p:nvSpPr>
        <p:spPr>
          <a:xfrm>
            <a:off x="781456" y="276120"/>
            <a:ext cx="10397692" cy="1066800"/>
          </a:xfrm>
          <a:prstGeom prst="roundRect">
            <a:avLst>
              <a:gd name="adj" fmla="val 20505"/>
            </a:avLst>
          </a:prstGeom>
          <a:ln w="57150" cmpd="thickThin">
            <a:solidFill>
              <a:srgbClr val="FE385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400" b="1" dirty="0">
              <a:solidFill>
                <a:srgbClr val="002060"/>
              </a:solidFill>
            </a:endParaRPr>
          </a:p>
        </p:txBody>
      </p:sp>
      <p:sp>
        <p:nvSpPr>
          <p:cNvPr id="23" name="DungMsPham"/>
          <p:cNvSpPr/>
          <p:nvPr/>
        </p:nvSpPr>
        <p:spPr>
          <a:xfrm>
            <a:off x="3208814" y="4699908"/>
            <a:ext cx="6282813" cy="1066800"/>
          </a:xfrm>
          <a:prstGeom prst="roundRect">
            <a:avLst>
              <a:gd name="adj" fmla="val 20505"/>
            </a:avLst>
          </a:prstGeom>
          <a:ln w="57150" cmpd="thickThin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en-US" sz="4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design buildings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421" y="243188"/>
            <a:ext cx="859185" cy="117911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6821" y="271813"/>
            <a:ext cx="859185" cy="117911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7186" y="-2074840"/>
            <a:ext cx="859185" cy="1179116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7197" y="268310"/>
            <a:ext cx="859185" cy="1179116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010" y="268310"/>
            <a:ext cx="859185" cy="1179116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0823" y="268310"/>
            <a:ext cx="859185" cy="1179116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7636" y="255409"/>
            <a:ext cx="859185" cy="117911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4449" y="255403"/>
            <a:ext cx="859185" cy="1179116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1262" y="-2074840"/>
            <a:ext cx="859185" cy="1179116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8075" y="-2074840"/>
            <a:ext cx="859185" cy="1179116"/>
          </a:xfrm>
          <a:prstGeom prst="rect">
            <a:avLst/>
          </a:prstGeom>
        </p:spPr>
      </p:pic>
      <p:pic>
        <p:nvPicPr>
          <p:cNvPr id="37" name="Picture 36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8876" y="6018444"/>
            <a:ext cx="1598805" cy="710580"/>
          </a:xfrm>
          <a:prstGeom prst="rect">
            <a:avLst/>
          </a:prstGeom>
        </p:spPr>
      </p:pic>
      <p:pic>
        <p:nvPicPr>
          <p:cNvPr id="38" name="Picture 37">
            <a:hlinkClick r:id="" action="ppaction://macro?name=congA"/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68876" y="5917671"/>
            <a:ext cx="1598805" cy="912126"/>
          </a:xfrm>
          <a:prstGeom prst="rect">
            <a:avLst/>
          </a:prstGeom>
        </p:spPr>
      </p:pic>
      <p:sp>
        <p:nvSpPr>
          <p:cNvPr id="36" name="Sai1MsPham"/>
          <p:cNvSpPr/>
          <p:nvPr/>
        </p:nvSpPr>
        <p:spPr>
          <a:xfrm>
            <a:off x="4744578" y="1774295"/>
            <a:ext cx="2916313" cy="2616661"/>
          </a:xfrm>
          <a:prstGeom prst="roundRect">
            <a:avLst>
              <a:gd name="adj" fmla="val 0"/>
            </a:avLst>
          </a:prstGeom>
          <a:solidFill>
            <a:schemeClr val="lt1">
              <a:alpha val="0"/>
            </a:schemeClr>
          </a:solidFill>
          <a:ln w="57150" cmpd="thickThin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400" b="1" dirty="0">
              <a:solidFill>
                <a:srgbClr val="002060"/>
              </a:solidFill>
            </a:endParaRPr>
          </a:p>
        </p:txBody>
      </p:sp>
      <p:sp>
        <p:nvSpPr>
          <p:cNvPr id="39" name="Sai2MsPham"/>
          <p:cNvSpPr/>
          <p:nvPr/>
        </p:nvSpPr>
        <p:spPr>
          <a:xfrm>
            <a:off x="1336738" y="1904985"/>
            <a:ext cx="2850894" cy="2525109"/>
          </a:xfrm>
          <a:prstGeom prst="roundRect">
            <a:avLst>
              <a:gd name="adj" fmla="val 0"/>
            </a:avLst>
          </a:prstGeom>
          <a:solidFill>
            <a:schemeClr val="lt1">
              <a:alpha val="0"/>
            </a:schemeClr>
          </a:solidFill>
          <a:ln w="57150" cmpd="thickThin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400" b="1" dirty="0">
              <a:solidFill>
                <a:srgbClr val="002060"/>
              </a:solidFill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8706" y="2639915"/>
            <a:ext cx="1080630" cy="1156274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250" y="2635178"/>
            <a:ext cx="1080630" cy="1156274"/>
          </a:xfrm>
          <a:prstGeom prst="rect">
            <a:avLst/>
          </a:prstGeom>
        </p:spPr>
      </p:pic>
      <p:sp>
        <p:nvSpPr>
          <p:cNvPr id="40" name="DungMsPham"/>
          <p:cNvSpPr/>
          <p:nvPr/>
        </p:nvSpPr>
        <p:spPr>
          <a:xfrm>
            <a:off x="8479170" y="1741567"/>
            <a:ext cx="2863655" cy="2626607"/>
          </a:xfrm>
          <a:prstGeom prst="roundRect">
            <a:avLst>
              <a:gd name="adj" fmla="val 0"/>
            </a:avLst>
          </a:prstGeom>
          <a:solidFill>
            <a:schemeClr val="lt1">
              <a:alpha val="0"/>
            </a:schemeClr>
          </a:solidFill>
          <a:ln w="57150" cmpd="thickThin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400" b="1" dirty="0">
              <a:solidFill>
                <a:srgbClr val="002060"/>
              </a:solidFill>
            </a:endParaRPr>
          </a:p>
        </p:txBody>
      </p:sp>
      <p:pic>
        <p:nvPicPr>
          <p:cNvPr id="43" name="PiMsPham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22237" y="2643460"/>
            <a:ext cx="2070204" cy="1854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794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84475" y="1698424"/>
            <a:ext cx="2863655" cy="281989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6738" y="1783338"/>
            <a:ext cx="2863655" cy="281989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79170" y="1670669"/>
            <a:ext cx="2863655" cy="2819898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50109" y="2160914"/>
            <a:ext cx="2248809" cy="1991870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02350" y="2110885"/>
            <a:ext cx="1660450" cy="2204860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93164" y="2350112"/>
            <a:ext cx="2124215" cy="1613475"/>
          </a:xfrm>
          <a:prstGeom prst="rect">
            <a:avLst/>
          </a:prstGeom>
        </p:spPr>
      </p:pic>
      <p:sp>
        <p:nvSpPr>
          <p:cNvPr id="28" name="Sai2MsPham"/>
          <p:cNvSpPr/>
          <p:nvPr/>
        </p:nvSpPr>
        <p:spPr>
          <a:xfrm>
            <a:off x="781456" y="276120"/>
            <a:ext cx="10397692" cy="1066800"/>
          </a:xfrm>
          <a:prstGeom prst="roundRect">
            <a:avLst>
              <a:gd name="adj" fmla="val 20505"/>
            </a:avLst>
          </a:prstGeom>
          <a:ln w="57150" cmpd="thickThin">
            <a:solidFill>
              <a:srgbClr val="FE385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400" b="1" dirty="0">
              <a:solidFill>
                <a:srgbClr val="002060"/>
              </a:solidFill>
            </a:endParaRPr>
          </a:p>
        </p:txBody>
      </p:sp>
      <p:sp>
        <p:nvSpPr>
          <p:cNvPr id="23" name="DungMsPham"/>
          <p:cNvSpPr/>
          <p:nvPr/>
        </p:nvSpPr>
        <p:spPr>
          <a:xfrm>
            <a:off x="3208814" y="4699908"/>
            <a:ext cx="6282813" cy="1066800"/>
          </a:xfrm>
          <a:prstGeom prst="roundRect">
            <a:avLst>
              <a:gd name="adj" fmla="val 20505"/>
            </a:avLst>
          </a:prstGeom>
          <a:ln w="57150" cmpd="thickThin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en-US" sz="4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fly a plane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421" y="243188"/>
            <a:ext cx="859185" cy="117911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6821" y="271813"/>
            <a:ext cx="859185" cy="117911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7186" y="-2074840"/>
            <a:ext cx="859185" cy="1179116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7197" y="268310"/>
            <a:ext cx="859185" cy="1179116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010" y="268310"/>
            <a:ext cx="859185" cy="1179116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0823" y="268310"/>
            <a:ext cx="859185" cy="1179116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7636" y="255409"/>
            <a:ext cx="859185" cy="117911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4449" y="255403"/>
            <a:ext cx="859185" cy="1179116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1262" y="284902"/>
            <a:ext cx="859185" cy="1179116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8075" y="-2074840"/>
            <a:ext cx="859185" cy="1179116"/>
          </a:xfrm>
          <a:prstGeom prst="rect">
            <a:avLst/>
          </a:prstGeom>
        </p:spPr>
      </p:pic>
      <p:pic>
        <p:nvPicPr>
          <p:cNvPr id="37" name="Picture 36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8876" y="6018444"/>
            <a:ext cx="1598805" cy="710580"/>
          </a:xfrm>
          <a:prstGeom prst="rect">
            <a:avLst/>
          </a:prstGeom>
        </p:spPr>
      </p:pic>
      <p:pic>
        <p:nvPicPr>
          <p:cNvPr id="38" name="Picture 37">
            <a:hlinkClick r:id="" action="ppaction://macro?name=congA"/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68876" y="5917671"/>
            <a:ext cx="1598805" cy="912126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250" y="2635178"/>
            <a:ext cx="1080630" cy="1156274"/>
          </a:xfrm>
          <a:prstGeom prst="rect">
            <a:avLst/>
          </a:prstGeom>
        </p:spPr>
      </p:pic>
      <p:pic>
        <p:nvPicPr>
          <p:cNvPr id="43" name="PiMsPham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22237" y="2643460"/>
            <a:ext cx="2070204" cy="1854557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8706" y="2639915"/>
            <a:ext cx="1080630" cy="1156274"/>
          </a:xfrm>
          <a:prstGeom prst="rect">
            <a:avLst/>
          </a:prstGeom>
        </p:spPr>
      </p:pic>
      <p:sp>
        <p:nvSpPr>
          <p:cNvPr id="36" name="Sai1MsPham"/>
          <p:cNvSpPr/>
          <p:nvPr/>
        </p:nvSpPr>
        <p:spPr>
          <a:xfrm>
            <a:off x="4744578" y="1774295"/>
            <a:ext cx="2916313" cy="2616661"/>
          </a:xfrm>
          <a:prstGeom prst="roundRect">
            <a:avLst>
              <a:gd name="adj" fmla="val 0"/>
            </a:avLst>
          </a:prstGeom>
          <a:solidFill>
            <a:schemeClr val="lt1">
              <a:alpha val="0"/>
            </a:schemeClr>
          </a:solidFill>
          <a:ln w="57150" cmpd="thickThin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400" b="1" dirty="0">
              <a:solidFill>
                <a:srgbClr val="002060"/>
              </a:solidFill>
            </a:endParaRPr>
          </a:p>
        </p:txBody>
      </p:sp>
      <p:sp>
        <p:nvSpPr>
          <p:cNvPr id="39" name="Sai2MsPham"/>
          <p:cNvSpPr/>
          <p:nvPr/>
        </p:nvSpPr>
        <p:spPr>
          <a:xfrm>
            <a:off x="1336738" y="1904985"/>
            <a:ext cx="2850894" cy="2525109"/>
          </a:xfrm>
          <a:prstGeom prst="roundRect">
            <a:avLst>
              <a:gd name="adj" fmla="val 0"/>
            </a:avLst>
          </a:prstGeom>
          <a:solidFill>
            <a:schemeClr val="lt1">
              <a:alpha val="0"/>
            </a:schemeClr>
          </a:solidFill>
          <a:ln w="57150" cmpd="thickThin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400" b="1" dirty="0">
              <a:solidFill>
                <a:srgbClr val="002060"/>
              </a:solidFill>
            </a:endParaRPr>
          </a:p>
        </p:txBody>
      </p:sp>
      <p:sp>
        <p:nvSpPr>
          <p:cNvPr id="40" name="DungMsPham"/>
          <p:cNvSpPr/>
          <p:nvPr/>
        </p:nvSpPr>
        <p:spPr>
          <a:xfrm>
            <a:off x="8479170" y="1741567"/>
            <a:ext cx="2863655" cy="2626607"/>
          </a:xfrm>
          <a:prstGeom prst="roundRect">
            <a:avLst>
              <a:gd name="adj" fmla="val 0"/>
            </a:avLst>
          </a:prstGeom>
          <a:solidFill>
            <a:schemeClr val="lt1">
              <a:alpha val="0"/>
            </a:schemeClr>
          </a:solidFill>
          <a:ln w="57150" cmpd="thickThin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852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8" name="MsPham"/>
          <p:cNvSpPr/>
          <p:nvPr/>
        </p:nvSpPr>
        <p:spPr>
          <a:xfrm>
            <a:off x="781456" y="276120"/>
            <a:ext cx="10397692" cy="1066800"/>
          </a:xfrm>
          <a:prstGeom prst="roundRect">
            <a:avLst>
              <a:gd name="adj" fmla="val 20505"/>
            </a:avLst>
          </a:prstGeom>
          <a:ln w="57150" cmpd="thickThin">
            <a:solidFill>
              <a:srgbClr val="FE385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400" b="1" dirty="0">
              <a:solidFill>
                <a:srgbClr val="002060"/>
              </a:solidFill>
            </a:endParaRPr>
          </a:p>
        </p:txBody>
      </p:sp>
      <p:sp>
        <p:nvSpPr>
          <p:cNvPr id="2" name="Sai1MsPham"/>
          <p:cNvSpPr/>
          <p:nvPr/>
        </p:nvSpPr>
        <p:spPr>
          <a:xfrm>
            <a:off x="6132417" y="1599131"/>
            <a:ext cx="5033181" cy="1066800"/>
          </a:xfrm>
          <a:prstGeom prst="roundRect">
            <a:avLst>
              <a:gd name="adj" fmla="val 20505"/>
            </a:avLst>
          </a:prstGeom>
          <a:ln w="57150" cmpd="thickThin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en-US" sz="4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write stories</a:t>
            </a:r>
            <a:endParaRPr lang="en-US" sz="4400" b="1" dirty="0">
              <a:solidFill>
                <a:srgbClr val="002060"/>
              </a:solidFill>
            </a:endParaRPr>
          </a:p>
        </p:txBody>
      </p:sp>
      <p:pic>
        <p:nvPicPr>
          <p:cNvPr id="15" name="Picture 14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476" y="6018444"/>
            <a:ext cx="1598805" cy="710580"/>
          </a:xfrm>
          <a:prstGeom prst="rect">
            <a:avLst/>
          </a:prstGeom>
        </p:spPr>
      </p:pic>
      <p:pic>
        <p:nvPicPr>
          <p:cNvPr id="20" name="Picture 19">
            <a:hlinkClick r:id="" action="ppaction://macro?name=congA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16476" y="5917671"/>
            <a:ext cx="1598805" cy="912126"/>
          </a:xfrm>
          <a:prstGeom prst="rect">
            <a:avLst/>
          </a:prstGeom>
        </p:spPr>
      </p:pic>
      <p:sp>
        <p:nvSpPr>
          <p:cNvPr id="23" name="Sai2MsPham"/>
          <p:cNvSpPr/>
          <p:nvPr/>
        </p:nvSpPr>
        <p:spPr>
          <a:xfrm>
            <a:off x="6132416" y="3054223"/>
            <a:ext cx="5033181" cy="1066800"/>
          </a:xfrm>
          <a:prstGeom prst="roundRect">
            <a:avLst>
              <a:gd name="adj" fmla="val 20505"/>
            </a:avLst>
          </a:prstGeom>
          <a:ln w="57150" cmpd="thickThin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en-US" sz="4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design</a:t>
            </a:r>
            <a:endParaRPr lang="en-US" sz="4400" b="1" dirty="0">
              <a:solidFill>
                <a:srgbClr val="002060"/>
              </a:solidFill>
            </a:endParaRPr>
          </a:p>
        </p:txBody>
      </p:sp>
      <p:sp>
        <p:nvSpPr>
          <p:cNvPr id="24" name="DungMsPham"/>
          <p:cNvSpPr/>
          <p:nvPr/>
        </p:nvSpPr>
        <p:spPr>
          <a:xfrm>
            <a:off x="6145967" y="4568676"/>
            <a:ext cx="5033181" cy="1066800"/>
          </a:xfrm>
          <a:prstGeom prst="roundRect">
            <a:avLst>
              <a:gd name="adj" fmla="val 20505"/>
            </a:avLst>
          </a:prstGeom>
          <a:ln w="57150" cmpd="thickThin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en-US" sz="4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look after</a:t>
            </a:r>
            <a:endParaRPr lang="en-US" sz="4400" b="1" dirty="0">
              <a:solidFill>
                <a:srgbClr val="002060"/>
              </a:solidFill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5958" y="1489904"/>
            <a:ext cx="4623978" cy="455332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5652" y="1526364"/>
            <a:ext cx="1080630" cy="115627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5652" y="3070930"/>
            <a:ext cx="1080630" cy="1156274"/>
          </a:xfrm>
          <a:prstGeom prst="rect">
            <a:avLst/>
          </a:prstGeom>
        </p:spPr>
      </p:pic>
      <p:pic>
        <p:nvPicPr>
          <p:cNvPr id="16" name="PiMsPham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33016" y="3857929"/>
            <a:ext cx="2070204" cy="1854557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421" y="243188"/>
            <a:ext cx="859185" cy="1179116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6821" y="271813"/>
            <a:ext cx="859185" cy="1179116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7186" y="-2074840"/>
            <a:ext cx="859185" cy="1179116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7197" y="268310"/>
            <a:ext cx="859185" cy="1179116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010" y="268310"/>
            <a:ext cx="859185" cy="1179116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0823" y="268310"/>
            <a:ext cx="859185" cy="1179116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7636" y="255409"/>
            <a:ext cx="859185" cy="1179116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4449" y="255403"/>
            <a:ext cx="859185" cy="1179116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1262" y="284902"/>
            <a:ext cx="859185" cy="1179116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8075" y="284902"/>
            <a:ext cx="859185" cy="1179116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557238" y="2420462"/>
            <a:ext cx="4742698" cy="2874933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altLang="en-US" sz="4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___________</a:t>
            </a:r>
          </a:p>
          <a:p>
            <a:pPr algn="ctr">
              <a:lnSpc>
                <a:spcPct val="150000"/>
              </a:lnSpc>
            </a:pPr>
            <a:r>
              <a:rPr lang="en-US" altLang="en-US" sz="4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patients</a:t>
            </a:r>
          </a:p>
        </p:txBody>
      </p:sp>
    </p:spTree>
    <p:extLst>
      <p:ext uri="{BB962C8B-B14F-4D97-AF65-F5344CB8AC3E}">
        <p14:creationId xmlns:p14="http://schemas.microsoft.com/office/powerpoint/2010/main" val="2469453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8" name="MsPham"/>
          <p:cNvSpPr/>
          <p:nvPr/>
        </p:nvSpPr>
        <p:spPr>
          <a:xfrm>
            <a:off x="781456" y="276120"/>
            <a:ext cx="10397692" cy="1066800"/>
          </a:xfrm>
          <a:prstGeom prst="roundRect">
            <a:avLst>
              <a:gd name="adj" fmla="val 20505"/>
            </a:avLst>
          </a:prstGeom>
          <a:ln w="57150" cmpd="thickThin">
            <a:solidFill>
              <a:srgbClr val="FE385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400" b="1" dirty="0">
              <a:solidFill>
                <a:srgbClr val="002060"/>
              </a:solidFill>
            </a:endParaRPr>
          </a:p>
        </p:txBody>
      </p:sp>
      <p:sp>
        <p:nvSpPr>
          <p:cNvPr id="2" name="Sai1MsPham"/>
          <p:cNvSpPr/>
          <p:nvPr/>
        </p:nvSpPr>
        <p:spPr>
          <a:xfrm>
            <a:off x="6145967" y="4625826"/>
            <a:ext cx="5033181" cy="1066800"/>
          </a:xfrm>
          <a:prstGeom prst="roundRect">
            <a:avLst>
              <a:gd name="adj" fmla="val 20505"/>
            </a:avLst>
          </a:prstGeom>
          <a:ln w="57150" cmpd="thickThin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002060"/>
                </a:solidFill>
              </a:rPr>
              <a:t>fly</a:t>
            </a:r>
          </a:p>
        </p:txBody>
      </p:sp>
      <p:pic>
        <p:nvPicPr>
          <p:cNvPr id="15" name="Picture 14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476" y="6018444"/>
            <a:ext cx="1598805" cy="710580"/>
          </a:xfrm>
          <a:prstGeom prst="rect">
            <a:avLst/>
          </a:prstGeom>
        </p:spPr>
      </p:pic>
      <p:pic>
        <p:nvPicPr>
          <p:cNvPr id="20" name="Picture 19">
            <a:hlinkClick r:id="" action="ppaction://macro?name=congA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16476" y="5917671"/>
            <a:ext cx="1598805" cy="912126"/>
          </a:xfrm>
          <a:prstGeom prst="rect">
            <a:avLst/>
          </a:prstGeom>
        </p:spPr>
      </p:pic>
      <p:sp>
        <p:nvSpPr>
          <p:cNvPr id="23" name="Sai2MsPham"/>
          <p:cNvSpPr/>
          <p:nvPr/>
        </p:nvSpPr>
        <p:spPr>
          <a:xfrm>
            <a:off x="6132416" y="3149473"/>
            <a:ext cx="5033181" cy="1066800"/>
          </a:xfrm>
          <a:prstGeom prst="roundRect">
            <a:avLst>
              <a:gd name="adj" fmla="val 20505"/>
            </a:avLst>
          </a:prstGeom>
          <a:ln w="57150" cmpd="thickThin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002060"/>
                </a:solidFill>
              </a:rPr>
              <a:t>write</a:t>
            </a:r>
          </a:p>
        </p:txBody>
      </p:sp>
      <p:sp>
        <p:nvSpPr>
          <p:cNvPr id="24" name="DungMsPham"/>
          <p:cNvSpPr/>
          <p:nvPr/>
        </p:nvSpPr>
        <p:spPr>
          <a:xfrm>
            <a:off x="6117745" y="1693367"/>
            <a:ext cx="5033181" cy="1066800"/>
          </a:xfrm>
          <a:prstGeom prst="roundRect">
            <a:avLst>
              <a:gd name="adj" fmla="val 20505"/>
            </a:avLst>
          </a:prstGeom>
          <a:ln w="57150" cmpd="thickThin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en-US" sz="4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design</a:t>
            </a:r>
            <a:endParaRPr lang="en-US" sz="4400" b="1" dirty="0">
              <a:solidFill>
                <a:srgbClr val="002060"/>
              </a:solidFill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5958" y="1489904"/>
            <a:ext cx="4623978" cy="455332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9202" y="4553059"/>
            <a:ext cx="1080630" cy="115627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5652" y="3166180"/>
            <a:ext cx="1080630" cy="1156274"/>
          </a:xfrm>
          <a:prstGeom prst="rect">
            <a:avLst/>
          </a:prstGeom>
        </p:spPr>
      </p:pic>
      <p:pic>
        <p:nvPicPr>
          <p:cNvPr id="16" name="PiMsPham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04794" y="982620"/>
            <a:ext cx="2070204" cy="185455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051" y="258650"/>
            <a:ext cx="859185" cy="117911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7186" y="284904"/>
            <a:ext cx="859185" cy="117911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7197" y="284904"/>
            <a:ext cx="859185" cy="1179116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010" y="284904"/>
            <a:ext cx="859185" cy="1179116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0823" y="284904"/>
            <a:ext cx="859185" cy="1179116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7636" y="284904"/>
            <a:ext cx="859185" cy="117911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4449" y="284904"/>
            <a:ext cx="859185" cy="1179116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1262" y="284904"/>
            <a:ext cx="859185" cy="1179116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8075" y="284904"/>
            <a:ext cx="859185" cy="117911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6821" y="271813"/>
            <a:ext cx="859185" cy="1179116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0" y="4255487"/>
            <a:ext cx="6096000" cy="1980511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 sz="4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______buildings</a:t>
            </a:r>
          </a:p>
        </p:txBody>
      </p:sp>
    </p:spTree>
    <p:extLst>
      <p:ext uri="{BB962C8B-B14F-4D97-AF65-F5344CB8AC3E}">
        <p14:creationId xmlns:p14="http://schemas.microsoft.com/office/powerpoint/2010/main" val="821433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6"/>
          <a:srcRect t="5183"/>
          <a:stretch/>
        </p:blipFill>
        <p:spPr>
          <a:xfrm>
            <a:off x="-24915" y="0"/>
            <a:ext cx="12241829" cy="725457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75915" y="-2642383"/>
            <a:ext cx="3430885" cy="2642383"/>
          </a:xfrm>
          <a:prstGeom prst="rect">
            <a:avLst/>
          </a:prstGeom>
        </p:spPr>
      </p:pic>
      <p:pic>
        <p:nvPicPr>
          <p:cNvPr id="8" name="Crazy Arcade Music (크아 BGM) - Cánh đồng tuyết (Snow Field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74625" y="-1254125"/>
            <a:ext cx="609600" cy="609600"/>
          </a:xfrm>
          <a:prstGeom prst="rect">
            <a:avLst/>
          </a:prstGeom>
        </p:spPr>
      </p:pic>
      <p:pic>
        <p:nvPicPr>
          <p:cNvPr id="7" name="Picture 6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8617180" y="5912765"/>
            <a:ext cx="1917470" cy="97466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833824" y="3028834"/>
            <a:ext cx="693471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dirty="0">
                <a:ln w="38100">
                  <a:solidFill>
                    <a:srgbClr val="FF0000"/>
                  </a:solidFill>
                </a:ln>
                <a:solidFill>
                  <a:srgbClr val="FFA7A7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  <a:reflection blurRad="6350" stA="53000" endA="300" endPos="35500" dir="5400000" sy="-90000" algn="bl" rotWithShape="0"/>
                </a:effectLst>
                <a:latin typeface="Arial Black" panose="020B0A04020102020204" pitchFamily="34" charset="0"/>
              </a:rPr>
              <a:t>Excellent!</a:t>
            </a:r>
          </a:p>
        </p:txBody>
      </p:sp>
    </p:spTree>
    <p:extLst>
      <p:ext uri="{BB962C8B-B14F-4D97-AF65-F5344CB8AC3E}">
        <p14:creationId xmlns:p14="http://schemas.microsoft.com/office/powerpoint/2010/main" val="2959584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3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accel="48000" decel="5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2.59259E-6 L -0.37604 0.51481 " pathEditMode="relative" rAng="0" ptsTypes="AA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802" y="2574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4697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MsPham5"/>
          <p:cNvSpPr txBox="1"/>
          <p:nvPr/>
        </p:nvSpPr>
        <p:spPr>
          <a:xfrm>
            <a:off x="1351849" y="2141348"/>
            <a:ext cx="9577063" cy="110799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ctr" defTabSz="1500505">
              <a:spcBef>
                <a:spcPct val="50000"/>
              </a:spcBef>
            </a:pPr>
            <a:r>
              <a:rPr lang="en-US" altLang="zh-CN" sz="6600" b="1" dirty="0">
                <a:ln w="0"/>
                <a:gradFill flip="none" rotWithShape="1">
                  <a:gsLst>
                    <a:gs pos="0">
                      <a:srgbClr val="C00000">
                        <a:shade val="30000"/>
                        <a:satMod val="115000"/>
                      </a:srgbClr>
                    </a:gs>
                    <a:gs pos="50000">
                      <a:srgbClr val="C00000">
                        <a:shade val="67500"/>
                        <a:satMod val="115000"/>
                      </a:srgbClr>
                    </a:gs>
                    <a:gs pos="100000">
                      <a:srgbClr val="C00000">
                        <a:shade val="100000"/>
                        <a:satMod val="115000"/>
                      </a:srgbClr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Arial" panose="020B0604020202020204" pitchFamily="34" charset="0"/>
                <a:ea typeface="黑体" panose="02010609060101010101" pitchFamily="2" charset="-122"/>
                <a:cs typeface="Arial" panose="020B0604020202020204" pitchFamily="34" charset="0"/>
              </a:rPr>
              <a:t>VOCABULARY</a:t>
            </a:r>
            <a:endParaRPr lang="en-US" altLang="zh-CN" sz="6600" b="1" dirty="0">
              <a:ln w="6600">
                <a:solidFill>
                  <a:schemeClr val="accent2"/>
                </a:solidFill>
                <a:prstDash val="solid"/>
              </a:ln>
              <a:gradFill flip="none" rotWithShape="1">
                <a:gsLst>
                  <a:gs pos="0">
                    <a:srgbClr val="C00000">
                      <a:shade val="30000"/>
                      <a:satMod val="115000"/>
                    </a:srgbClr>
                  </a:gs>
                  <a:gs pos="50000">
                    <a:srgbClr val="C00000">
                      <a:shade val="67500"/>
                      <a:satMod val="115000"/>
                    </a:srgbClr>
                  </a:gs>
                  <a:gs pos="100000">
                    <a:srgbClr val="C00000">
                      <a:shade val="100000"/>
                      <a:satMod val="115000"/>
                    </a:srgbClr>
                  </a:gs>
                </a:gsLst>
                <a:path path="circle">
                  <a:fillToRect l="100000" b="100000"/>
                </a:path>
                <a:tileRect t="-100000" r="-100000"/>
              </a:gra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  <a:latin typeface="Arial" panose="020B0604020202020204" pitchFamily="34" charset="0"/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0743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29"/>
          <p:cNvGrpSpPr/>
          <p:nvPr/>
        </p:nvGrpSpPr>
        <p:grpSpPr>
          <a:xfrm>
            <a:off x="1525734" y="381486"/>
            <a:ext cx="9594789" cy="6217920"/>
            <a:chOff x="-293226" y="971550"/>
            <a:chExt cx="18261823" cy="11658089"/>
          </a:xfrm>
        </p:grpSpPr>
        <p:pic>
          <p:nvPicPr>
            <p:cNvPr id="1037" name="Picture 13" descr="https://s.sachmem.vn/public/images/v2/TA5T2SHS/U15-L2-1-a_59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93226" y="971550"/>
              <a:ext cx="10591131" cy="58864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0" name="Picture 16" descr="https://s.sachmem.vn/public/images/v2/TA5T2SHS/U15-L2-1-b_41.pn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67790" y="971550"/>
              <a:ext cx="7164932" cy="58864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6" name="Picture 22" descr="https://s.sachmem.vn/public/images/v2/TA5T2SHS/U15-L2-1-d_54.pn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36273" y="7067037"/>
              <a:ext cx="10032324" cy="55626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3" name="Picture 19" descr="https://s.sachmem.vn/public/images/v2/TA5T2SHS/U15-L2-1-c_46.png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93226" y="7067037"/>
              <a:ext cx="8603921" cy="5562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6" name="Rectangle 25"/>
          <p:cNvSpPr/>
          <p:nvPr/>
        </p:nvSpPr>
        <p:spPr>
          <a:xfrm>
            <a:off x="763541" y="232947"/>
            <a:ext cx="325922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i="0" dirty="0">
                <a:effectLst/>
                <a:latin typeface="Helvetica Neue"/>
              </a:rPr>
              <a:t>1. Look, listen and repeat</a:t>
            </a:r>
            <a:endParaRPr lang="en-US" sz="2000" dirty="0"/>
          </a:p>
        </p:txBody>
      </p:sp>
      <p:sp>
        <p:nvSpPr>
          <p:cNvPr id="31" name="Rectangle 30"/>
          <p:cNvSpPr/>
          <p:nvPr/>
        </p:nvSpPr>
        <p:spPr>
          <a:xfrm>
            <a:off x="3750230" y="784424"/>
            <a:ext cx="31877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 would you like to be in the future, Mai?</a:t>
            </a:r>
          </a:p>
        </p:txBody>
      </p:sp>
      <p:sp>
        <p:nvSpPr>
          <p:cNvPr id="45" name="Rectangle 44"/>
          <p:cNvSpPr/>
          <p:nvPr/>
        </p:nvSpPr>
        <p:spPr>
          <a:xfrm>
            <a:off x="2388990" y="2157377"/>
            <a:ext cx="178034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I'd like to be a writer.</a:t>
            </a:r>
            <a:endParaRPr lang="en-US" sz="2200" b="0" i="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7840704" y="397171"/>
            <a:ext cx="254441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 would you like to be a writer?</a:t>
            </a:r>
          </a:p>
        </p:txBody>
      </p:sp>
      <p:sp>
        <p:nvSpPr>
          <p:cNvPr id="47" name="Rectangle 46"/>
          <p:cNvSpPr/>
          <p:nvPr/>
        </p:nvSpPr>
        <p:spPr>
          <a:xfrm>
            <a:off x="7325548" y="2767308"/>
            <a:ext cx="322830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Because I'd like to write stories for children.</a:t>
            </a:r>
          </a:p>
        </p:txBody>
      </p:sp>
      <p:sp>
        <p:nvSpPr>
          <p:cNvPr id="33" name="Rectangle 32"/>
          <p:cNvSpPr/>
          <p:nvPr/>
        </p:nvSpPr>
        <p:spPr>
          <a:xfrm>
            <a:off x="2070953" y="3632554"/>
            <a:ext cx="275180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Would you like to be a writer too, Tony?</a:t>
            </a:r>
          </a:p>
        </p:txBody>
      </p:sp>
      <p:sp>
        <p:nvSpPr>
          <p:cNvPr id="50" name="Rectangle 49"/>
          <p:cNvSpPr/>
          <p:nvPr/>
        </p:nvSpPr>
        <p:spPr>
          <a:xfrm>
            <a:off x="2224379" y="6066750"/>
            <a:ext cx="314524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No. I'd like to be a pilot.</a:t>
            </a:r>
          </a:p>
        </p:txBody>
      </p:sp>
      <p:sp>
        <p:nvSpPr>
          <p:cNvPr id="34" name="Rectangle 33"/>
          <p:cNvSpPr/>
          <p:nvPr/>
        </p:nvSpPr>
        <p:spPr>
          <a:xfrm>
            <a:off x="6299166" y="4156373"/>
            <a:ext cx="207386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 pilot? Why?</a:t>
            </a:r>
          </a:p>
        </p:txBody>
      </p:sp>
      <p:sp>
        <p:nvSpPr>
          <p:cNvPr id="51" name="Rectangle 50"/>
          <p:cNvSpPr/>
          <p:nvPr/>
        </p:nvSpPr>
        <p:spPr>
          <a:xfrm>
            <a:off x="6937930" y="6146262"/>
            <a:ext cx="390843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Because I'd like to fly a plane.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70046" y="1166612"/>
            <a:ext cx="366430" cy="36576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32845" y="4036235"/>
            <a:ext cx="366430" cy="36576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760839" y="800852"/>
            <a:ext cx="366430" cy="36576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937308" y="4006056"/>
            <a:ext cx="366430" cy="36576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88820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ếng Anh 5 Tập 2 - Unit 15 What would you like to be in the future- - Lesson 2 - 1 Look, listen and repea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ếng Anh 5 Tập 2 - Unit 15 What would you like to be in the future- - Lesson 2 - 1 Look, listen and repeat (mp3cut.net)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ếng Anh 5 Tập 2 - Unit 15 What would you like to be in the future- - Lesson 2 - 1 Look, listen and repeat (mp3cut.net)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ếng Anh 5 Tập 2 - Unit 15 What would you like to be in the future- - Lesson 2 - 1 Look, listen and repeat (mp3cut.net) (3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139708" y="218079"/>
            <a:ext cx="726748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 </a:t>
            </a:r>
            <a:r>
              <a:rPr lang="vi-VN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 trả lời </a:t>
            </a:r>
            <a:r>
              <a:rPr lang="en-US" sz="22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tại</a:t>
            </a:r>
            <a:r>
              <a:rPr lang="en-US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sao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muốn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nghề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vi-VN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2537456" y="766650"/>
            <a:ext cx="7394170" cy="729476"/>
          </a:xfrm>
          <a:prstGeom prst="roundRect">
            <a:avLst/>
          </a:prstGeom>
          <a:solidFill>
            <a:srgbClr val="7AE6C7"/>
          </a:solidFill>
          <a:ln>
            <a:solidFill>
              <a:srgbClr val="7AE6C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Why would you like to be a/an ______?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3272012" y="1768980"/>
            <a:ext cx="5560903" cy="65382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3334638" y="1837462"/>
            <a:ext cx="52724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dirty="0" smtClean="0"/>
              <a:t>Because I’d like to + ____________</a:t>
            </a:r>
            <a:endParaRPr lang="en-US" sz="2800" dirty="0"/>
          </a:p>
        </p:txBody>
      </p:sp>
      <p:grpSp>
        <p:nvGrpSpPr>
          <p:cNvPr id="3" name="Group 2"/>
          <p:cNvGrpSpPr/>
          <p:nvPr/>
        </p:nvGrpSpPr>
        <p:grpSpPr>
          <a:xfrm>
            <a:off x="392124" y="2745601"/>
            <a:ext cx="4736058" cy="1310329"/>
            <a:chOff x="753992" y="2859845"/>
            <a:chExt cx="4736058" cy="1310329"/>
          </a:xfrm>
        </p:grpSpPr>
        <p:grpSp>
          <p:nvGrpSpPr>
            <p:cNvPr id="52" name="Group 51"/>
            <p:cNvGrpSpPr/>
            <p:nvPr/>
          </p:nvGrpSpPr>
          <p:grpSpPr>
            <a:xfrm>
              <a:off x="753992" y="2859845"/>
              <a:ext cx="4736058" cy="499912"/>
              <a:chOff x="3627273" y="3943544"/>
              <a:chExt cx="4736058" cy="469606"/>
            </a:xfrm>
          </p:grpSpPr>
          <p:sp>
            <p:nvSpPr>
              <p:cNvPr id="47" name="Rounded Rectangular Callout 46"/>
              <p:cNvSpPr/>
              <p:nvPr/>
            </p:nvSpPr>
            <p:spPr>
              <a:xfrm>
                <a:off x="3627273" y="3943544"/>
                <a:ext cx="4736058" cy="469606"/>
              </a:xfrm>
              <a:prstGeom prst="wedgeRoundRectCallout">
                <a:avLst>
                  <a:gd name="adj1" fmla="val -43947"/>
                  <a:gd name="adj2" fmla="val 72917"/>
                  <a:gd name="adj3" fmla="val 16667"/>
                </a:avLst>
              </a:prstGeom>
              <a:solidFill>
                <a:schemeClr val="bg1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Rectangle 50"/>
              <p:cNvSpPr/>
              <p:nvPr/>
            </p:nvSpPr>
            <p:spPr>
              <a:xfrm>
                <a:off x="3866500" y="3977534"/>
                <a:ext cx="4328942" cy="43367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2400" dirty="0" smtClean="0"/>
                  <a:t>Why would you like to be a pilot?</a:t>
                </a:r>
                <a:endParaRPr lang="en-US" sz="2400" dirty="0"/>
              </a:p>
            </p:txBody>
          </p:sp>
        </p:grpSp>
        <p:grpSp>
          <p:nvGrpSpPr>
            <p:cNvPr id="75" name="Group 74"/>
            <p:cNvGrpSpPr/>
            <p:nvPr/>
          </p:nvGrpSpPr>
          <p:grpSpPr>
            <a:xfrm>
              <a:off x="993219" y="3693083"/>
              <a:ext cx="4017493" cy="477091"/>
              <a:chOff x="3520675" y="4005548"/>
              <a:chExt cx="4017493" cy="477091"/>
            </a:xfrm>
          </p:grpSpPr>
          <p:sp>
            <p:nvSpPr>
              <p:cNvPr id="76" name="Rounded Rectangular Callout 75"/>
              <p:cNvSpPr/>
              <p:nvPr/>
            </p:nvSpPr>
            <p:spPr>
              <a:xfrm>
                <a:off x="3520675" y="4013033"/>
                <a:ext cx="4017493" cy="469606"/>
              </a:xfrm>
              <a:prstGeom prst="wedgeRoundRectCallout">
                <a:avLst>
                  <a:gd name="adj1" fmla="val -43947"/>
                  <a:gd name="adj2" fmla="val 72917"/>
                  <a:gd name="adj3" fmla="val 16667"/>
                </a:avLst>
              </a:prstGeom>
              <a:solidFill>
                <a:schemeClr val="bg1"/>
              </a:solidFill>
              <a:ln>
                <a:solidFill>
                  <a:srgbClr val="00B4A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703912" y="4005548"/>
                <a:ext cx="383425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2400" dirty="0" smtClean="0"/>
                  <a:t>Because I’d like to fly a plane.</a:t>
                </a:r>
                <a:endParaRPr lang="en-US" sz="2400" dirty="0"/>
              </a:p>
            </p:txBody>
          </p:sp>
        </p:grpSp>
      </p:grpSp>
      <p:sp>
        <p:nvSpPr>
          <p:cNvPr id="7" name="TextBox 6"/>
          <p:cNvSpPr txBox="1"/>
          <p:nvPr/>
        </p:nvSpPr>
        <p:spPr>
          <a:xfrm>
            <a:off x="6636342" y="1626797"/>
            <a:ext cx="22591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FF0000"/>
                </a:solidFill>
              </a:rPr>
              <a:t>V </a:t>
            </a:r>
            <a:r>
              <a:rPr lang="en-US" sz="2400" dirty="0" smtClean="0"/>
              <a:t>(</a:t>
            </a:r>
            <a:r>
              <a:rPr lang="en-US" sz="2400" dirty="0" err="1" smtClean="0"/>
              <a:t>động</a:t>
            </a:r>
            <a:r>
              <a:rPr lang="en-US" sz="2400" dirty="0" smtClean="0"/>
              <a:t> </a:t>
            </a:r>
            <a:r>
              <a:rPr lang="en-US" sz="2400" dirty="0" err="1" smtClean="0"/>
              <a:t>từ</a:t>
            </a:r>
            <a:r>
              <a:rPr lang="en-US" sz="2400" dirty="0" smtClean="0"/>
              <a:t>)</a:t>
            </a:r>
            <a:endParaRPr lang="en-US" sz="2400" dirty="0"/>
          </a:p>
        </p:txBody>
      </p:sp>
      <p:grpSp>
        <p:nvGrpSpPr>
          <p:cNvPr id="23" name="Group 22"/>
          <p:cNvGrpSpPr/>
          <p:nvPr/>
        </p:nvGrpSpPr>
        <p:grpSpPr>
          <a:xfrm>
            <a:off x="6551629" y="2745601"/>
            <a:ext cx="5475662" cy="1255979"/>
            <a:chOff x="1038106" y="2859845"/>
            <a:chExt cx="5475662" cy="1255979"/>
          </a:xfrm>
        </p:grpSpPr>
        <p:grpSp>
          <p:nvGrpSpPr>
            <p:cNvPr id="24" name="Group 23"/>
            <p:cNvGrpSpPr/>
            <p:nvPr/>
          </p:nvGrpSpPr>
          <p:grpSpPr>
            <a:xfrm>
              <a:off x="1038106" y="2859845"/>
              <a:ext cx="5475662" cy="499912"/>
              <a:chOff x="3911387" y="3943544"/>
              <a:chExt cx="5475662" cy="469606"/>
            </a:xfrm>
          </p:grpSpPr>
          <p:sp>
            <p:nvSpPr>
              <p:cNvPr id="28" name="Rounded Rectangular Callout 27"/>
              <p:cNvSpPr/>
              <p:nvPr/>
            </p:nvSpPr>
            <p:spPr>
              <a:xfrm>
                <a:off x="3911387" y="3943544"/>
                <a:ext cx="5475662" cy="469606"/>
              </a:xfrm>
              <a:prstGeom prst="wedgeRoundRectCallout">
                <a:avLst>
                  <a:gd name="adj1" fmla="val -43947"/>
                  <a:gd name="adj2" fmla="val 72917"/>
                  <a:gd name="adj3" fmla="val 16667"/>
                </a:avLst>
              </a:prstGeom>
              <a:solidFill>
                <a:schemeClr val="bg1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4460541" y="3977532"/>
                <a:ext cx="4570739" cy="43367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2400" dirty="0" smtClean="0"/>
                  <a:t>Why would you like to be </a:t>
                </a:r>
                <a:r>
                  <a:rPr lang="en-US" sz="2400" dirty="0"/>
                  <a:t>an </a:t>
                </a:r>
                <a:r>
                  <a:rPr lang="en-US" sz="2400" dirty="0" smtClean="0"/>
                  <a:t>artist?</a:t>
                </a:r>
                <a:endParaRPr lang="en-US" sz="2400" dirty="0"/>
              </a:p>
            </p:txBody>
          </p:sp>
        </p:grpSp>
        <p:grpSp>
          <p:nvGrpSpPr>
            <p:cNvPr id="25" name="Group 24"/>
            <p:cNvGrpSpPr/>
            <p:nvPr/>
          </p:nvGrpSpPr>
          <p:grpSpPr>
            <a:xfrm>
              <a:off x="1683889" y="3646218"/>
              <a:ext cx="4377477" cy="469606"/>
              <a:chOff x="4211345" y="3958683"/>
              <a:chExt cx="4377477" cy="469606"/>
            </a:xfrm>
          </p:grpSpPr>
          <p:sp>
            <p:nvSpPr>
              <p:cNvPr id="26" name="Rounded Rectangular Callout 25"/>
              <p:cNvSpPr/>
              <p:nvPr/>
            </p:nvSpPr>
            <p:spPr>
              <a:xfrm>
                <a:off x="4211345" y="3958683"/>
                <a:ext cx="4377477" cy="469606"/>
              </a:xfrm>
              <a:prstGeom prst="wedgeRoundRectCallout">
                <a:avLst>
                  <a:gd name="adj1" fmla="val -43947"/>
                  <a:gd name="adj2" fmla="val 72917"/>
                  <a:gd name="adj3" fmla="val 16667"/>
                </a:avLst>
              </a:prstGeom>
              <a:solidFill>
                <a:schemeClr val="bg1"/>
              </a:solidFill>
              <a:ln>
                <a:solidFill>
                  <a:srgbClr val="00B4A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4275174" y="3966624"/>
                <a:ext cx="424981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2400" dirty="0" smtClean="0"/>
                  <a:t>Because I’d like to draw pictures.</a:t>
                </a:r>
                <a:endParaRPr lang="en-US" sz="2400" dirty="0"/>
              </a:p>
            </p:txBody>
          </p:sp>
        </p:grpSp>
      </p:grpSp>
      <p:pic>
        <p:nvPicPr>
          <p:cNvPr id="32" name="Picture 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6179" y="4268745"/>
            <a:ext cx="3207835" cy="209240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0064" y="4288041"/>
            <a:ext cx="3379869" cy="1916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690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9" grpId="0" animBg="1"/>
      <p:bldP spid="5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926500" y="5054101"/>
            <a:ext cx="8328363" cy="1377218"/>
            <a:chOff x="2742013" y="5041222"/>
            <a:chExt cx="8328363" cy="1377218"/>
          </a:xfrm>
        </p:grpSpPr>
        <p:pic>
          <p:nvPicPr>
            <p:cNvPr id="2056" name="Picture 8" descr="https://s.sachmem.vn/public/characters/Quan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42013" y="5041222"/>
              <a:ext cx="640080" cy="640080"/>
            </a:xfrm>
            <a:prstGeom prst="ellipse">
              <a:avLst/>
            </a:prstGeom>
            <a:noFill/>
            <a:ln>
              <a:solidFill>
                <a:srgbClr val="FFC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Rectangle 4"/>
            <p:cNvSpPr/>
            <p:nvPr/>
          </p:nvSpPr>
          <p:spPr>
            <a:xfrm>
              <a:off x="3739523" y="5833665"/>
              <a:ext cx="7330853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Because I'd like to ________________.</a:t>
              </a:r>
            </a:p>
          </p:txBody>
        </p:sp>
        <p:sp>
          <p:nvSpPr>
            <p:cNvPr id="6" name="Rectangle 5"/>
            <p:cNvSpPr/>
            <p:nvPr/>
          </p:nvSpPr>
          <p:spPr>
            <a:xfrm>
              <a:off x="3547251" y="5068875"/>
              <a:ext cx="7380547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Why would you like to be </a:t>
              </a:r>
              <a:r>
                <a:rPr lang="en-US" sz="3200" b="1" dirty="0">
                  <a:solidFill>
                    <a:srgbClr val="C00000"/>
                  </a:solidFill>
                  <a:latin typeface="Century Gothic" panose="020B0502020202020204" pitchFamily="34" charset="0"/>
                </a:rPr>
                <a:t>_________</a:t>
              </a:r>
              <a:r>
                <a:rPr lang="en-US" sz="32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?</a:t>
              </a:r>
            </a:p>
          </p:txBody>
        </p:sp>
      </p:grpSp>
      <p:sp>
        <p:nvSpPr>
          <p:cNvPr id="8" name="Rectangle 7"/>
          <p:cNvSpPr/>
          <p:nvPr/>
        </p:nvSpPr>
        <p:spPr>
          <a:xfrm>
            <a:off x="809523" y="320693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t"/>
            <a:r>
              <a:rPr lang="en-US" sz="2000" b="1" i="0" dirty="0">
                <a:effectLst/>
                <a:latin typeface="Helvetica Neue"/>
              </a:rPr>
              <a:t>2. Point and say</a:t>
            </a: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6685251" y="5882341"/>
            <a:ext cx="369844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en-US" sz="28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look after patients</a:t>
            </a:r>
            <a:endParaRPr kumimoji="0" lang="en-US" altLang="en-US" sz="2800" b="1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Century Gothic" panose="020B0502020202020204" pitchFamily="34" charset="0"/>
            </a:endParaRPr>
          </a:p>
        </p:txBody>
      </p:sp>
      <p:pic>
        <p:nvPicPr>
          <p:cNvPr id="2050" name="Picture 2" descr="https://s.sachmem.vn/public/characters/Ma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6540" y="5817803"/>
            <a:ext cx="548640" cy="548640"/>
          </a:xfrm>
          <a:prstGeom prst="ellipse">
            <a:avLst/>
          </a:prstGeom>
          <a:noFill/>
          <a:ln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8073700" y="5079613"/>
            <a:ext cx="145584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a nurse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5431" y="756600"/>
            <a:ext cx="2973160" cy="3947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866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926500" y="5054101"/>
            <a:ext cx="9354285" cy="1377218"/>
            <a:chOff x="2742013" y="5041222"/>
            <a:chExt cx="9354285" cy="1377218"/>
          </a:xfrm>
        </p:grpSpPr>
        <p:pic>
          <p:nvPicPr>
            <p:cNvPr id="2056" name="Picture 8" descr="https://s.sachmem.vn/public/characters/Quan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42013" y="5041222"/>
              <a:ext cx="640080" cy="640080"/>
            </a:xfrm>
            <a:prstGeom prst="ellipse">
              <a:avLst/>
            </a:prstGeom>
            <a:noFill/>
            <a:ln>
              <a:solidFill>
                <a:srgbClr val="FFC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Rectangle 4"/>
            <p:cNvSpPr/>
            <p:nvPr/>
          </p:nvSpPr>
          <p:spPr>
            <a:xfrm>
              <a:off x="3739523" y="5833665"/>
              <a:ext cx="8356775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Because I'd like to _____________________.</a:t>
              </a:r>
            </a:p>
          </p:txBody>
        </p:sp>
        <p:sp>
          <p:nvSpPr>
            <p:cNvPr id="6" name="Rectangle 5"/>
            <p:cNvSpPr/>
            <p:nvPr/>
          </p:nvSpPr>
          <p:spPr>
            <a:xfrm>
              <a:off x="3547251" y="5068875"/>
              <a:ext cx="7380547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Why would you like to be </a:t>
              </a:r>
              <a:r>
                <a:rPr lang="en-US" sz="3200" b="1" dirty="0">
                  <a:solidFill>
                    <a:srgbClr val="C00000"/>
                  </a:solidFill>
                  <a:latin typeface="Century Gothic" panose="020B0502020202020204" pitchFamily="34" charset="0"/>
                </a:rPr>
                <a:t>_________</a:t>
              </a:r>
              <a:r>
                <a:rPr lang="en-US" sz="32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?</a:t>
              </a:r>
            </a:p>
          </p:txBody>
        </p:sp>
      </p:grpSp>
      <p:sp>
        <p:nvSpPr>
          <p:cNvPr id="8" name="Rectangle 7"/>
          <p:cNvSpPr/>
          <p:nvPr/>
        </p:nvSpPr>
        <p:spPr>
          <a:xfrm>
            <a:off x="809523" y="320693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t"/>
            <a:r>
              <a:rPr lang="en-US" sz="2000" b="1" i="0" dirty="0">
                <a:effectLst/>
                <a:latin typeface="Helvetica Neue"/>
              </a:rPr>
              <a:t>2. Point and say</a:t>
            </a: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6718500" y="5882341"/>
            <a:ext cx="451917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write stories for children</a:t>
            </a:r>
            <a:endParaRPr lang="en-US" altLang="en-US" sz="28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2050" name="Picture 2" descr="https://s.sachmem.vn/public/characters/Ma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6540" y="5817803"/>
            <a:ext cx="548640" cy="548640"/>
          </a:xfrm>
          <a:prstGeom prst="ellipse">
            <a:avLst/>
          </a:prstGeom>
          <a:noFill/>
          <a:ln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8073700" y="5079613"/>
            <a:ext cx="145584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a writer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5690" y="900818"/>
            <a:ext cx="4212642" cy="3731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28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926500" y="5054101"/>
            <a:ext cx="8328363" cy="1377218"/>
            <a:chOff x="2742013" y="5041222"/>
            <a:chExt cx="8328363" cy="1377218"/>
          </a:xfrm>
        </p:grpSpPr>
        <p:pic>
          <p:nvPicPr>
            <p:cNvPr id="2056" name="Picture 8" descr="https://s.sachmem.vn/public/characters/Quan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42013" y="5041222"/>
              <a:ext cx="640080" cy="640080"/>
            </a:xfrm>
            <a:prstGeom prst="ellipse">
              <a:avLst/>
            </a:prstGeom>
            <a:noFill/>
            <a:ln>
              <a:solidFill>
                <a:srgbClr val="FFC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Rectangle 4"/>
            <p:cNvSpPr/>
            <p:nvPr/>
          </p:nvSpPr>
          <p:spPr>
            <a:xfrm>
              <a:off x="3739523" y="5833665"/>
              <a:ext cx="7330853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Because I'd like to ________________.</a:t>
              </a:r>
            </a:p>
          </p:txBody>
        </p:sp>
        <p:sp>
          <p:nvSpPr>
            <p:cNvPr id="6" name="Rectangle 5"/>
            <p:cNvSpPr/>
            <p:nvPr/>
          </p:nvSpPr>
          <p:spPr>
            <a:xfrm>
              <a:off x="3547251" y="5068875"/>
              <a:ext cx="7380547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Why would you like to be </a:t>
              </a:r>
              <a:r>
                <a:rPr lang="en-US" sz="3200" b="1" dirty="0">
                  <a:solidFill>
                    <a:srgbClr val="C00000"/>
                  </a:solidFill>
                  <a:latin typeface="Century Gothic" panose="020B0502020202020204" pitchFamily="34" charset="0"/>
                </a:rPr>
                <a:t>_________</a:t>
              </a:r>
              <a:r>
                <a:rPr lang="en-US" sz="32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?</a:t>
              </a:r>
            </a:p>
          </p:txBody>
        </p:sp>
      </p:grpSp>
      <p:sp>
        <p:nvSpPr>
          <p:cNvPr id="8" name="Rectangle 7"/>
          <p:cNvSpPr/>
          <p:nvPr/>
        </p:nvSpPr>
        <p:spPr>
          <a:xfrm>
            <a:off x="809523" y="320693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t"/>
            <a:r>
              <a:rPr lang="en-US" sz="2000" b="1" i="0" dirty="0">
                <a:effectLst/>
                <a:latin typeface="Helvetica Neue"/>
              </a:rPr>
              <a:t>2. Point and say</a:t>
            </a: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6952403" y="5877321"/>
            <a:ext cx="369844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en-US" sz="28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fly a plane</a:t>
            </a:r>
            <a:endParaRPr kumimoji="0" lang="en-US" altLang="en-US" sz="2800" b="1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Century Gothic" panose="020B0502020202020204" pitchFamily="34" charset="0"/>
            </a:endParaRPr>
          </a:p>
        </p:txBody>
      </p:sp>
      <p:pic>
        <p:nvPicPr>
          <p:cNvPr id="2050" name="Picture 2" descr="https://s.sachmem.vn/public/characters/Ma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6540" y="5817803"/>
            <a:ext cx="548640" cy="548640"/>
          </a:xfrm>
          <a:prstGeom prst="ellipse">
            <a:avLst/>
          </a:prstGeom>
          <a:noFill/>
          <a:ln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8073700" y="5079613"/>
            <a:ext cx="145584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a pilot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21622" y="797368"/>
            <a:ext cx="5400777" cy="4102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313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926500" y="5054101"/>
            <a:ext cx="8596153" cy="1377218"/>
            <a:chOff x="2742013" y="5041222"/>
            <a:chExt cx="8596153" cy="1377218"/>
          </a:xfrm>
        </p:grpSpPr>
        <p:pic>
          <p:nvPicPr>
            <p:cNvPr id="2056" name="Picture 8" descr="https://s.sachmem.vn/public/characters/Quan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42013" y="5041222"/>
              <a:ext cx="640080" cy="640080"/>
            </a:xfrm>
            <a:prstGeom prst="ellipse">
              <a:avLst/>
            </a:prstGeom>
            <a:noFill/>
            <a:ln>
              <a:solidFill>
                <a:srgbClr val="FFC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Rectangle 4"/>
            <p:cNvSpPr/>
            <p:nvPr/>
          </p:nvSpPr>
          <p:spPr>
            <a:xfrm>
              <a:off x="3739523" y="5833665"/>
              <a:ext cx="7330853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Because I'd like to ________________.</a:t>
              </a:r>
            </a:p>
          </p:txBody>
        </p:sp>
        <p:sp>
          <p:nvSpPr>
            <p:cNvPr id="6" name="Rectangle 5"/>
            <p:cNvSpPr/>
            <p:nvPr/>
          </p:nvSpPr>
          <p:spPr>
            <a:xfrm>
              <a:off x="3547251" y="5068875"/>
              <a:ext cx="7790915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Why would you like to be </a:t>
              </a:r>
              <a:r>
                <a:rPr lang="en-US" sz="3200" b="1" dirty="0">
                  <a:solidFill>
                    <a:srgbClr val="C00000"/>
                  </a:solidFill>
                  <a:latin typeface="Century Gothic" panose="020B0502020202020204" pitchFamily="34" charset="0"/>
                </a:rPr>
                <a:t>___________</a:t>
              </a:r>
              <a:r>
                <a:rPr lang="en-US" sz="32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?</a:t>
              </a:r>
            </a:p>
          </p:txBody>
        </p:sp>
      </p:grpSp>
      <p:sp>
        <p:nvSpPr>
          <p:cNvPr id="8" name="Rectangle 7"/>
          <p:cNvSpPr/>
          <p:nvPr/>
        </p:nvSpPr>
        <p:spPr>
          <a:xfrm>
            <a:off x="809523" y="320693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t"/>
            <a:r>
              <a:rPr lang="en-US" sz="2000" b="1" i="0" dirty="0">
                <a:effectLst/>
                <a:latin typeface="Helvetica Neue"/>
              </a:rPr>
              <a:t>2. Point and say</a:t>
            </a: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6768376" y="5882341"/>
            <a:ext cx="369844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en-US" altLang="en-US" sz="28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design buildings</a:t>
            </a:r>
            <a:endParaRPr kumimoji="0" lang="en-US" altLang="en-US" sz="2800" b="1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Century Gothic" panose="020B0502020202020204" pitchFamily="34" charset="0"/>
            </a:endParaRPr>
          </a:p>
        </p:txBody>
      </p:sp>
      <p:pic>
        <p:nvPicPr>
          <p:cNvPr id="2050" name="Picture 2" descr="https://s.sachmem.vn/public/characters/Ma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6540" y="5817803"/>
            <a:ext cx="548640" cy="548640"/>
          </a:xfrm>
          <a:prstGeom prst="ellipse">
            <a:avLst/>
          </a:prstGeom>
          <a:noFill/>
          <a:ln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7850353" y="5112863"/>
            <a:ext cx="253334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an architect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8776" y="1330403"/>
            <a:ext cx="5341527" cy="3321582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670709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Arrow Connector 20"/>
          <p:cNvCxnSpPr>
            <a:endCxn id="47" idx="0"/>
          </p:cNvCxnSpPr>
          <p:nvPr/>
        </p:nvCxnSpPr>
        <p:spPr>
          <a:xfrm flipH="1">
            <a:off x="2823569" y="2416805"/>
            <a:ext cx="2956005" cy="621770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endCxn id="46" idx="10"/>
          </p:cNvCxnSpPr>
          <p:nvPr/>
        </p:nvCxnSpPr>
        <p:spPr>
          <a:xfrm flipH="1">
            <a:off x="4618835" y="2416805"/>
            <a:ext cx="1160739" cy="1480047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endCxn id="48" idx="9"/>
          </p:cNvCxnSpPr>
          <p:nvPr/>
        </p:nvCxnSpPr>
        <p:spPr>
          <a:xfrm>
            <a:off x="5814158" y="2451374"/>
            <a:ext cx="1252362" cy="1693066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5775676" y="2416805"/>
            <a:ext cx="3206442" cy="993598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/>
          <p:cNvGrpSpPr/>
          <p:nvPr/>
        </p:nvGrpSpPr>
        <p:grpSpPr>
          <a:xfrm>
            <a:off x="2452605" y="590890"/>
            <a:ext cx="7543734" cy="1836996"/>
            <a:chOff x="2247885" y="595840"/>
            <a:chExt cx="7543734" cy="2580581"/>
          </a:xfrm>
        </p:grpSpPr>
        <p:sp>
          <p:nvSpPr>
            <p:cNvPr id="4" name="Freeform 3"/>
            <p:cNvSpPr/>
            <p:nvPr/>
          </p:nvSpPr>
          <p:spPr>
            <a:xfrm>
              <a:off x="2247885" y="595840"/>
              <a:ext cx="7543734" cy="2580581"/>
            </a:xfrm>
            <a:custGeom>
              <a:avLst/>
              <a:gdLst>
                <a:gd name="connsiteX0" fmla="*/ 4640965 w 7529772"/>
                <a:gd name="connsiteY0" fmla="*/ 642 h 2580581"/>
                <a:gd name="connsiteX1" fmla="*/ 5056316 w 7529772"/>
                <a:gd name="connsiteY1" fmla="*/ 72803 h 2580581"/>
                <a:gd name="connsiteX2" fmla="*/ 5190538 w 7529772"/>
                <a:gd name="connsiteY2" fmla="*/ 135547 h 2580581"/>
                <a:gd name="connsiteX3" fmla="*/ 5197200 w 7529772"/>
                <a:gd name="connsiteY3" fmla="*/ 131300 h 2580581"/>
                <a:gd name="connsiteX4" fmla="*/ 5191129 w 7529772"/>
                <a:gd name="connsiteY4" fmla="*/ 135824 h 2580581"/>
                <a:gd name="connsiteX5" fmla="*/ 5199463 w 7529772"/>
                <a:gd name="connsiteY5" fmla="*/ 139719 h 2580581"/>
                <a:gd name="connsiteX6" fmla="*/ 5782747 w 7529772"/>
                <a:gd name="connsiteY6" fmla="*/ 1585 h 2580581"/>
                <a:gd name="connsiteX7" fmla="*/ 6179489 w 7529772"/>
                <a:gd name="connsiteY7" fmla="*/ 32781 h 2580581"/>
                <a:gd name="connsiteX8" fmla="*/ 6676465 w 7529772"/>
                <a:gd name="connsiteY8" fmla="*/ 324519 h 2580581"/>
                <a:gd name="connsiteX9" fmla="*/ 6679170 w 7529772"/>
                <a:gd name="connsiteY9" fmla="*/ 325039 h 2580581"/>
                <a:gd name="connsiteX10" fmla="*/ 6889311 w 7529772"/>
                <a:gd name="connsiteY10" fmla="*/ 365451 h 2580581"/>
                <a:gd name="connsiteX11" fmla="*/ 7314265 w 7529772"/>
                <a:gd name="connsiteY11" fmla="*/ 607658 h 2580581"/>
                <a:gd name="connsiteX12" fmla="*/ 7285717 w 7529772"/>
                <a:gd name="connsiteY12" fmla="*/ 914682 h 2580581"/>
                <a:gd name="connsiteX13" fmla="*/ 7494255 w 7529772"/>
                <a:gd name="connsiteY13" fmla="*/ 1384114 h 2580581"/>
                <a:gd name="connsiteX14" fmla="*/ 6517363 w 7529772"/>
                <a:gd name="connsiteY14" fmla="*/ 1795031 h 2580581"/>
                <a:gd name="connsiteX15" fmla="*/ 6167652 w 7529772"/>
                <a:gd name="connsiteY15" fmla="*/ 2147134 h 2580581"/>
                <a:gd name="connsiteX16" fmla="*/ 4976999 w 7529772"/>
                <a:gd name="connsiteY16" fmla="*/ 2189766 h 2580581"/>
                <a:gd name="connsiteX17" fmla="*/ 4126134 w 7529772"/>
                <a:gd name="connsiteY17" fmla="*/ 2565395 h 2580581"/>
                <a:gd name="connsiteX18" fmla="*/ 2875078 w 7529772"/>
                <a:gd name="connsiteY18" fmla="*/ 2336113 h 2580581"/>
                <a:gd name="connsiteX19" fmla="*/ 1016684 w 7529772"/>
                <a:gd name="connsiteY19" fmla="*/ 2109577 h 2580581"/>
                <a:gd name="connsiteX20" fmla="*/ 199589 w 7529772"/>
                <a:gd name="connsiteY20" fmla="*/ 1857487 h 2580581"/>
                <a:gd name="connsiteX21" fmla="*/ 374183 w 7529772"/>
                <a:gd name="connsiteY21" fmla="*/ 1517205 h 2580581"/>
                <a:gd name="connsiteX22" fmla="*/ 5498 w 7529772"/>
                <a:gd name="connsiteY22" fmla="*/ 1168087 h 2580581"/>
                <a:gd name="connsiteX23" fmla="*/ 678809 w 7529772"/>
                <a:gd name="connsiteY23" fmla="*/ 857779 h 2580581"/>
                <a:gd name="connsiteX24" fmla="*/ 685250 w 7529772"/>
                <a:gd name="connsiteY24" fmla="*/ 849599 h 2580581"/>
                <a:gd name="connsiteX25" fmla="*/ 685250 w 7529772"/>
                <a:gd name="connsiteY25" fmla="*/ 849599 h 2580581"/>
                <a:gd name="connsiteX26" fmla="*/ 985176 w 7529772"/>
                <a:gd name="connsiteY26" fmla="*/ 403991 h 2580581"/>
                <a:gd name="connsiteX27" fmla="*/ 2444249 w 7529772"/>
                <a:gd name="connsiteY27" fmla="*/ 302187 h 2580581"/>
                <a:gd name="connsiteX28" fmla="*/ 2444529 w 7529772"/>
                <a:gd name="connsiteY28" fmla="*/ 301999 h 2580581"/>
                <a:gd name="connsiteX29" fmla="*/ 2443378 w 7529772"/>
                <a:gd name="connsiteY29" fmla="*/ 301590 h 2580581"/>
                <a:gd name="connsiteX30" fmla="*/ 2444579 w 7529772"/>
                <a:gd name="connsiteY30" fmla="*/ 301966 h 2580581"/>
                <a:gd name="connsiteX31" fmla="*/ 2572923 w 7529772"/>
                <a:gd name="connsiteY31" fmla="*/ 215700 h 2580581"/>
                <a:gd name="connsiteX32" fmla="*/ 3915332 w 7529772"/>
                <a:gd name="connsiteY32" fmla="*/ 196503 h 2580581"/>
                <a:gd name="connsiteX33" fmla="*/ 3921279 w 7529772"/>
                <a:gd name="connsiteY33" fmla="*/ 192304 h 2580581"/>
                <a:gd name="connsiteX34" fmla="*/ 3922992 w 7529772"/>
                <a:gd name="connsiteY34" fmla="*/ 190412 h 2580581"/>
                <a:gd name="connsiteX35" fmla="*/ 3921894 w 7529772"/>
                <a:gd name="connsiteY35" fmla="*/ 191870 h 2580581"/>
                <a:gd name="connsiteX36" fmla="*/ 4017186 w 7529772"/>
                <a:gd name="connsiteY36" fmla="*/ 124593 h 2580581"/>
                <a:gd name="connsiteX37" fmla="*/ 4488552 w 7529772"/>
                <a:gd name="connsiteY37" fmla="*/ 3523 h 2580581"/>
                <a:gd name="connsiteX38" fmla="*/ 4640965 w 7529772"/>
                <a:gd name="connsiteY38" fmla="*/ 642 h 2580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7529772" h="2580581">
                  <a:moveTo>
                    <a:pt x="4640965" y="642"/>
                  </a:moveTo>
                  <a:cubicBezTo>
                    <a:pt x="4791959" y="4889"/>
                    <a:pt x="4936626" y="30130"/>
                    <a:pt x="5056316" y="72803"/>
                  </a:cubicBezTo>
                  <a:lnTo>
                    <a:pt x="5190538" y="135547"/>
                  </a:lnTo>
                  <a:lnTo>
                    <a:pt x="5197200" y="131300"/>
                  </a:lnTo>
                  <a:lnTo>
                    <a:pt x="5191129" y="135824"/>
                  </a:lnTo>
                  <a:lnTo>
                    <a:pt x="5199463" y="139719"/>
                  </a:lnTo>
                  <a:cubicBezTo>
                    <a:pt x="5349817" y="57097"/>
                    <a:pt x="5561641" y="9157"/>
                    <a:pt x="5782747" y="1585"/>
                  </a:cubicBezTo>
                  <a:cubicBezTo>
                    <a:pt x="5915411" y="-2958"/>
                    <a:pt x="6051416" y="7031"/>
                    <a:pt x="6179489" y="32781"/>
                  </a:cubicBezTo>
                  <a:cubicBezTo>
                    <a:pt x="6439727" y="85086"/>
                    <a:pt x="6626332" y="194592"/>
                    <a:pt x="6676465" y="324519"/>
                  </a:cubicBezTo>
                  <a:lnTo>
                    <a:pt x="6679170" y="325039"/>
                  </a:lnTo>
                  <a:lnTo>
                    <a:pt x="6889311" y="365451"/>
                  </a:lnTo>
                  <a:cubicBezTo>
                    <a:pt x="7088145" y="418008"/>
                    <a:pt x="7241155" y="503765"/>
                    <a:pt x="7314265" y="607658"/>
                  </a:cubicBezTo>
                  <a:cubicBezTo>
                    <a:pt x="7385113" y="708208"/>
                    <a:pt x="7375017" y="817416"/>
                    <a:pt x="7285717" y="914682"/>
                  </a:cubicBezTo>
                  <a:cubicBezTo>
                    <a:pt x="7505223" y="1048072"/>
                    <a:pt x="7581988" y="1220989"/>
                    <a:pt x="7494255" y="1384114"/>
                  </a:cubicBezTo>
                  <a:cubicBezTo>
                    <a:pt x="7377627" y="1600977"/>
                    <a:pt x="6991535" y="1763385"/>
                    <a:pt x="6517363" y="1795031"/>
                  </a:cubicBezTo>
                  <a:cubicBezTo>
                    <a:pt x="6515100" y="1930391"/>
                    <a:pt x="6387505" y="2058765"/>
                    <a:pt x="6167652" y="2147134"/>
                  </a:cubicBezTo>
                  <a:cubicBezTo>
                    <a:pt x="5833608" y="2281420"/>
                    <a:pt x="5351080" y="2298676"/>
                    <a:pt x="4976999" y="2189766"/>
                  </a:cubicBezTo>
                  <a:cubicBezTo>
                    <a:pt x="4856018" y="2376835"/>
                    <a:pt x="4532070" y="2519838"/>
                    <a:pt x="4126134" y="2565395"/>
                  </a:cubicBezTo>
                  <a:cubicBezTo>
                    <a:pt x="3647784" y="2619074"/>
                    <a:pt x="3148545" y="2527600"/>
                    <a:pt x="2875078" y="2336113"/>
                  </a:cubicBezTo>
                  <a:cubicBezTo>
                    <a:pt x="2229618" y="2517867"/>
                    <a:pt x="1391287" y="2415705"/>
                    <a:pt x="1016684" y="2109577"/>
                  </a:cubicBezTo>
                  <a:cubicBezTo>
                    <a:pt x="648695" y="2129699"/>
                    <a:pt x="303162" y="2023119"/>
                    <a:pt x="199589" y="1857487"/>
                  </a:cubicBezTo>
                  <a:cubicBezTo>
                    <a:pt x="124564" y="1737651"/>
                    <a:pt x="190885" y="1608321"/>
                    <a:pt x="374183" y="1517205"/>
                  </a:cubicBezTo>
                  <a:cubicBezTo>
                    <a:pt x="114119" y="1445734"/>
                    <a:pt x="-30709" y="1308582"/>
                    <a:pt x="5498" y="1168087"/>
                  </a:cubicBezTo>
                  <a:cubicBezTo>
                    <a:pt x="47972" y="1003589"/>
                    <a:pt x="327532" y="874737"/>
                    <a:pt x="678809" y="857779"/>
                  </a:cubicBezTo>
                  <a:lnTo>
                    <a:pt x="685250" y="849599"/>
                  </a:lnTo>
                  <a:lnTo>
                    <a:pt x="685250" y="849599"/>
                  </a:lnTo>
                  <a:cubicBezTo>
                    <a:pt x="638077" y="687609"/>
                    <a:pt x="748090" y="524245"/>
                    <a:pt x="985176" y="403991"/>
                  </a:cubicBezTo>
                  <a:cubicBezTo>
                    <a:pt x="1359780" y="214057"/>
                    <a:pt x="1967117" y="171723"/>
                    <a:pt x="2444249" y="302187"/>
                  </a:cubicBezTo>
                  <a:lnTo>
                    <a:pt x="2444529" y="301999"/>
                  </a:lnTo>
                  <a:lnTo>
                    <a:pt x="2443378" y="301590"/>
                  </a:lnTo>
                  <a:lnTo>
                    <a:pt x="2444579" y="301966"/>
                  </a:lnTo>
                  <a:lnTo>
                    <a:pt x="2572923" y="215700"/>
                  </a:lnTo>
                  <a:cubicBezTo>
                    <a:pt x="2915207" y="36625"/>
                    <a:pt x="3528152" y="18346"/>
                    <a:pt x="3915332" y="196503"/>
                  </a:cubicBezTo>
                  <a:lnTo>
                    <a:pt x="3921279" y="192304"/>
                  </a:lnTo>
                  <a:lnTo>
                    <a:pt x="3922992" y="190412"/>
                  </a:lnTo>
                  <a:lnTo>
                    <a:pt x="3921894" y="191870"/>
                  </a:lnTo>
                  <a:lnTo>
                    <a:pt x="4017186" y="124593"/>
                  </a:lnTo>
                  <a:cubicBezTo>
                    <a:pt x="4136121" y="59467"/>
                    <a:pt x="4303035" y="15793"/>
                    <a:pt x="4488552" y="3523"/>
                  </a:cubicBezTo>
                  <a:cubicBezTo>
                    <a:pt x="4539599" y="142"/>
                    <a:pt x="4590633" y="-774"/>
                    <a:pt x="4640965" y="642"/>
                  </a:cubicBezTo>
                  <a:close/>
                </a:path>
              </a:pathLst>
            </a:custGeom>
            <a:solidFill>
              <a:srgbClr val="F5B093">
                <a:alpha val="73725"/>
              </a:srgbClr>
            </a:solidFill>
            <a:ln>
              <a:solidFill>
                <a:srgbClr val="632B8D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2971501" y="1175913"/>
              <a:ext cx="6474849" cy="73501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>
                  <a:latin typeface="Century Gothic" panose="020B0502020202020204" pitchFamily="34" charset="0"/>
                </a:rPr>
                <a:t>Why would you like to be _________?</a:t>
              </a:r>
            </a:p>
          </p:txBody>
        </p:sp>
        <p:sp>
          <p:nvSpPr>
            <p:cNvPr id="6" name="Rectangle 5"/>
            <p:cNvSpPr/>
            <p:nvPr/>
          </p:nvSpPr>
          <p:spPr>
            <a:xfrm>
              <a:off x="3143003" y="1800878"/>
              <a:ext cx="6074099" cy="73501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>
                  <a:latin typeface="Century Gothic" panose="020B0502020202020204" pitchFamily="34" charset="0"/>
                </a:rPr>
                <a:t>Because I'd like to </a:t>
              </a:r>
              <a:r>
                <a:rPr lang="en-US" sz="2800" dirty="0">
                  <a:latin typeface="Century Gothic" panose="020B0502020202020204" pitchFamily="34" charset="0"/>
                </a:rPr>
                <a:t>_____________</a:t>
              </a:r>
              <a:r>
                <a:rPr lang="en-US" sz="2800" b="1" dirty="0">
                  <a:latin typeface="Century Gothic" panose="020B0502020202020204" pitchFamily="34" charset="0"/>
                </a:rPr>
                <a:t>.</a:t>
              </a:r>
            </a:p>
          </p:txBody>
        </p:sp>
      </p:grpSp>
      <p:sp>
        <p:nvSpPr>
          <p:cNvPr id="38" name="Rectangle 37"/>
          <p:cNvSpPr>
            <a:spLocks noChangeArrowheads="1"/>
          </p:cNvSpPr>
          <p:nvPr/>
        </p:nvSpPr>
        <p:spPr bwMode="auto">
          <a:xfrm>
            <a:off x="785166" y="4370709"/>
            <a:ext cx="2263244" cy="892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26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look after patients</a:t>
            </a:r>
          </a:p>
        </p:txBody>
      </p:sp>
      <p:sp>
        <p:nvSpPr>
          <p:cNvPr id="39" name="Rectangle 38"/>
          <p:cNvSpPr>
            <a:spLocks noChangeArrowheads="1"/>
          </p:cNvSpPr>
          <p:nvPr/>
        </p:nvSpPr>
        <p:spPr bwMode="auto">
          <a:xfrm>
            <a:off x="3487212" y="5454654"/>
            <a:ext cx="2263244" cy="892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26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write stories for children</a:t>
            </a:r>
          </a:p>
        </p:txBody>
      </p:sp>
      <p:sp>
        <p:nvSpPr>
          <p:cNvPr id="41" name="Rectangle 40"/>
          <p:cNvSpPr>
            <a:spLocks noChangeArrowheads="1"/>
          </p:cNvSpPr>
          <p:nvPr/>
        </p:nvSpPr>
        <p:spPr bwMode="auto">
          <a:xfrm>
            <a:off x="6312124" y="5550109"/>
            <a:ext cx="2525429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26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fly a plane</a:t>
            </a:r>
          </a:p>
        </p:txBody>
      </p:sp>
      <p:sp>
        <p:nvSpPr>
          <p:cNvPr id="42" name="Rectangle 41"/>
          <p:cNvSpPr>
            <a:spLocks noChangeArrowheads="1"/>
          </p:cNvSpPr>
          <p:nvPr/>
        </p:nvSpPr>
        <p:spPr bwMode="auto">
          <a:xfrm>
            <a:off x="9262746" y="4518537"/>
            <a:ext cx="1752427" cy="892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26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design buildings</a:t>
            </a:r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 rotWithShape="1">
          <a:blip r:embed="rId2"/>
          <a:srcRect r="17015"/>
          <a:stretch/>
        </p:blipFill>
        <p:spPr>
          <a:xfrm>
            <a:off x="9009508" y="2872770"/>
            <a:ext cx="2258902" cy="1692683"/>
          </a:xfrm>
          <a:prstGeom prst="star12">
            <a:avLst>
              <a:gd name="adj" fmla="val 43502"/>
            </a:avLst>
          </a:prstGeom>
          <a:ln w="28575">
            <a:solidFill>
              <a:srgbClr val="FFA7A7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46" name="Picture 45"/>
          <p:cNvPicPr>
            <a:picLocks noChangeAspect="1"/>
          </p:cNvPicPr>
          <p:nvPr/>
        </p:nvPicPr>
        <p:blipFill rotWithShape="1">
          <a:blip r:embed="rId3"/>
          <a:srcRect l="-8195" t="-5727" r="-6770" b="-13333"/>
          <a:stretch/>
        </p:blipFill>
        <p:spPr>
          <a:xfrm>
            <a:off x="3711315" y="3896852"/>
            <a:ext cx="1815039" cy="1664922"/>
          </a:xfrm>
          <a:prstGeom prst="star12">
            <a:avLst>
              <a:gd name="adj" fmla="val 42380"/>
            </a:avLst>
          </a:prstGeom>
          <a:ln w="28575">
            <a:solidFill>
              <a:srgbClr val="FFA7A7"/>
            </a:solidFill>
          </a:ln>
        </p:spPr>
      </p:pic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4"/>
          <a:srcRect l="-29382" t="-7862" r="-27156" b="-7185"/>
          <a:stretch/>
        </p:blipFill>
        <p:spPr>
          <a:xfrm>
            <a:off x="1164686" y="2604790"/>
            <a:ext cx="1777985" cy="1735141"/>
          </a:xfrm>
          <a:prstGeom prst="star12">
            <a:avLst>
              <a:gd name="adj" fmla="val 41160"/>
            </a:avLst>
          </a:prstGeom>
          <a:ln w="28575">
            <a:solidFill>
              <a:srgbClr val="FFA7A7"/>
            </a:solidFill>
          </a:ln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58200" y="4040985"/>
            <a:ext cx="2033279" cy="1544404"/>
          </a:xfrm>
          <a:prstGeom prst="star12">
            <a:avLst/>
          </a:prstGeom>
          <a:ln w="28575">
            <a:solidFill>
              <a:srgbClr val="FFA7A7"/>
            </a:solidFill>
          </a:ln>
        </p:spPr>
      </p:pic>
    </p:spTree>
    <p:extLst>
      <p:ext uri="{BB962C8B-B14F-4D97-AF65-F5344CB8AC3E}">
        <p14:creationId xmlns:p14="http://schemas.microsoft.com/office/powerpoint/2010/main" val="2337227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/>
      <p:bldP spid="41" grpId="0"/>
      <p:bldP spid="4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748705" y="382784"/>
            <a:ext cx="141038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t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000" b="1" dirty="0">
                <a:latin typeface="Arial" panose="020B0604020202020204" pitchFamily="34" charset="0"/>
              </a:rPr>
              <a:t>3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. </a:t>
            </a:r>
            <a:r>
              <a:rPr lang="en-US" sz="2000" b="1" dirty="0"/>
              <a:t>Let’s talk</a:t>
            </a:r>
            <a:endParaRPr lang="en-US" altLang="en-US" sz="2000" b="1" dirty="0"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403982" y="3388798"/>
            <a:ext cx="647484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Century Gothic" panose="020B0502020202020204" pitchFamily="34" charset="0"/>
              </a:rPr>
              <a:t>Why would you like to be _________?</a:t>
            </a:r>
          </a:p>
        </p:txBody>
      </p:sp>
      <p:sp>
        <p:nvSpPr>
          <p:cNvPr id="5" name="Rectangle 4"/>
          <p:cNvSpPr/>
          <p:nvPr/>
        </p:nvSpPr>
        <p:spPr>
          <a:xfrm>
            <a:off x="1575484" y="3833682"/>
            <a:ext cx="607409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Century Gothic" panose="020B0502020202020204" pitchFamily="34" charset="0"/>
              </a:rPr>
              <a:t>Because I'd like to </a:t>
            </a:r>
            <a:r>
              <a:rPr lang="en-US" sz="2800" dirty="0">
                <a:latin typeface="Century Gothic" panose="020B0502020202020204" pitchFamily="34" charset="0"/>
              </a:rPr>
              <a:t>_____________</a:t>
            </a:r>
            <a:r>
              <a:rPr lang="en-US" sz="2800" b="1" dirty="0"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6" name="Rectangle 5"/>
          <p:cNvSpPr/>
          <p:nvPr/>
        </p:nvSpPr>
        <p:spPr>
          <a:xfrm>
            <a:off x="913788" y="1247465"/>
            <a:ext cx="70326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  <a:latin typeface="Century Gothic" panose="020B0502020202020204" pitchFamily="34" charset="0"/>
              </a:rPr>
              <a:t>What </a:t>
            </a:r>
            <a:r>
              <a:rPr lang="en-US" sz="28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would you like to be </a:t>
            </a:r>
            <a:r>
              <a:rPr lang="en-US" sz="2800" b="1" dirty="0" smtClean="0">
                <a:solidFill>
                  <a:srgbClr val="00B050"/>
                </a:solidFill>
                <a:latin typeface="Century Gothic" panose="020B0502020202020204" pitchFamily="34" charset="0"/>
              </a:rPr>
              <a:t>in the future?</a:t>
            </a:r>
            <a:endParaRPr lang="en-US" sz="2800" b="1" dirty="0">
              <a:solidFill>
                <a:srgbClr val="00B050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85290" y="1692349"/>
            <a:ext cx="57086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  <a:latin typeface="Century Gothic" panose="020B0502020202020204" pitchFamily="34" charset="0"/>
              </a:rPr>
              <a:t>I'd </a:t>
            </a:r>
            <a:r>
              <a:rPr lang="en-US" sz="28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like to </a:t>
            </a:r>
            <a:r>
              <a:rPr lang="en-US" sz="2800" b="1" dirty="0" smtClean="0">
                <a:solidFill>
                  <a:srgbClr val="00B050"/>
                </a:solidFill>
                <a:latin typeface="Century Gothic" panose="020B0502020202020204" pitchFamily="34" charset="0"/>
              </a:rPr>
              <a:t>be a/an</a:t>
            </a:r>
            <a:r>
              <a:rPr lang="en-US" sz="2800" dirty="0" smtClean="0">
                <a:solidFill>
                  <a:srgbClr val="00B050"/>
                </a:solidFill>
                <a:latin typeface="Century Gothic" panose="020B0502020202020204" pitchFamily="34" charset="0"/>
              </a:rPr>
              <a:t>_____________</a:t>
            </a:r>
            <a:r>
              <a:rPr lang="en-US" sz="2800" b="1" dirty="0" smtClean="0">
                <a:solidFill>
                  <a:srgbClr val="00B050"/>
                </a:solidFill>
                <a:latin typeface="Century Gothic" panose="020B0502020202020204" pitchFamily="34" charset="0"/>
              </a:rPr>
              <a:t>.</a:t>
            </a:r>
            <a:endParaRPr lang="en-US" sz="2800" b="1" dirty="0">
              <a:solidFill>
                <a:srgbClr val="00B05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6670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" name="Picture 11" descr="C:\Users\ADMIN\Desktop\Tai nguyen thiet ke tro choi\Angry birds epic birds\1505573783630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2339" y="2675533"/>
            <a:ext cx="1873261" cy="1025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Zen Garden In-Game - Laura Shigihara - NhacCuaTui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10983686" y="-6096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900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69365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573"/>
            <a:ext cx="12192000" cy="6856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Group 16"/>
          <p:cNvGrpSpPr/>
          <p:nvPr/>
        </p:nvGrpSpPr>
        <p:grpSpPr>
          <a:xfrm>
            <a:off x="2647695" y="488383"/>
            <a:ext cx="6632551" cy="3410884"/>
            <a:chOff x="2931508" y="552894"/>
            <a:chExt cx="5437944" cy="3580918"/>
          </a:xfrm>
        </p:grpSpPr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1508" y="552894"/>
              <a:ext cx="5437944" cy="1219734"/>
            </a:xfrm>
            <a:prstGeom prst="rect">
              <a:avLst/>
            </a:prstGeom>
          </p:spPr>
        </p:pic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1508" y="1721826"/>
              <a:ext cx="5437944" cy="1219734"/>
            </a:xfrm>
            <a:prstGeom prst="rect">
              <a:avLst/>
            </a:prstGeom>
          </p:spPr>
        </p:pic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1508" y="2914078"/>
              <a:ext cx="5437944" cy="1219734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8309273" y="2284430"/>
            <a:ext cx="3704494" cy="2920409"/>
            <a:chOff x="8196778" y="3750206"/>
            <a:chExt cx="3942189" cy="3107794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53686" y="3750206"/>
              <a:ext cx="2185281" cy="2004544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96778" y="4167945"/>
              <a:ext cx="2096830" cy="2237186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44408" y="3814591"/>
              <a:ext cx="1220211" cy="1944967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00323" y="3951486"/>
              <a:ext cx="2585943" cy="2906514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13478" y="4911527"/>
              <a:ext cx="1288076" cy="1718683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01064" y="4688118"/>
              <a:ext cx="1447706" cy="1988690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42065" y="4771834"/>
              <a:ext cx="1466754" cy="1965832"/>
            </a:xfrm>
            <a:prstGeom prst="rect">
              <a:avLst/>
            </a:prstGeom>
          </p:spPr>
        </p:pic>
      </p:grpSp>
      <p:grpSp>
        <p:nvGrpSpPr>
          <p:cNvPr id="40" name="bMsPham"/>
          <p:cNvGrpSpPr/>
          <p:nvPr/>
        </p:nvGrpSpPr>
        <p:grpSpPr>
          <a:xfrm>
            <a:off x="2967272" y="5667374"/>
            <a:ext cx="5873919" cy="768801"/>
            <a:chOff x="8227457" y="2007900"/>
            <a:chExt cx="3257170" cy="768801"/>
          </a:xfrm>
        </p:grpSpPr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27457" y="2007900"/>
              <a:ext cx="3257170" cy="768801"/>
            </a:xfrm>
            <a:prstGeom prst="rect">
              <a:avLst/>
            </a:prstGeom>
          </p:spPr>
        </p:pic>
        <p:sp>
          <p:nvSpPr>
            <p:cNvPr id="42" name="Rectangle 41"/>
            <p:cNvSpPr/>
            <p:nvPr/>
          </p:nvSpPr>
          <p:spPr>
            <a:xfrm>
              <a:off x="8792061" y="2069134"/>
              <a:ext cx="2104673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3600" b="1" dirty="0">
                  <a:solidFill>
                    <a:srgbClr val="002060"/>
                  </a:solidFill>
                </a:rPr>
                <a:t>look after patients</a:t>
              </a:r>
            </a:p>
          </p:txBody>
        </p:sp>
      </p:grpSp>
      <p:grpSp>
        <p:nvGrpSpPr>
          <p:cNvPr id="43" name="aMsPham"/>
          <p:cNvGrpSpPr/>
          <p:nvPr/>
        </p:nvGrpSpPr>
        <p:grpSpPr>
          <a:xfrm>
            <a:off x="2967272" y="4594933"/>
            <a:ext cx="5873919" cy="768801"/>
            <a:chOff x="8227457" y="2007900"/>
            <a:chExt cx="3257170" cy="768801"/>
          </a:xfrm>
        </p:grpSpPr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27457" y="2007900"/>
              <a:ext cx="3257170" cy="768801"/>
            </a:xfrm>
            <a:prstGeom prst="rect">
              <a:avLst/>
            </a:prstGeom>
          </p:spPr>
        </p:pic>
        <p:sp>
          <p:nvSpPr>
            <p:cNvPr id="45" name="Rectangle 44"/>
            <p:cNvSpPr/>
            <p:nvPr/>
          </p:nvSpPr>
          <p:spPr>
            <a:xfrm>
              <a:off x="9500801" y="2069134"/>
              <a:ext cx="696603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3600" b="1" dirty="0">
                  <a:solidFill>
                    <a:srgbClr val="002060"/>
                  </a:solidFill>
                </a:rPr>
                <a:t>nurse</a:t>
              </a:r>
            </a:p>
          </p:txBody>
        </p:sp>
      </p:grpSp>
      <p:pic>
        <p:nvPicPr>
          <p:cNvPr id="20" name="Picture 19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150934" y="5182651"/>
            <a:ext cx="1572904" cy="106079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61357" y="1670837"/>
            <a:ext cx="2465031" cy="5207071"/>
          </a:xfrm>
          <a:prstGeom prst="rect">
            <a:avLst/>
          </a:prstGeom>
        </p:spPr>
      </p:pic>
      <p:sp>
        <p:nvSpPr>
          <p:cNvPr id="49" name="Rectangle 48"/>
          <p:cNvSpPr/>
          <p:nvPr/>
        </p:nvSpPr>
        <p:spPr>
          <a:xfrm>
            <a:off x="3320903" y="661862"/>
            <a:ext cx="555019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>
                <a:latin typeface="Helvetica Neue"/>
              </a:rPr>
              <a:t>A: What would you like to be in the future?</a:t>
            </a:r>
          </a:p>
          <a:p>
            <a:pPr algn="just"/>
            <a:r>
              <a:rPr lang="en-US" sz="3600" b="1" dirty="0">
                <a:latin typeface="Helvetica Neue"/>
              </a:rPr>
              <a:t>B: I'd like to be a  __________.</a:t>
            </a: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385346" y="2302403"/>
            <a:ext cx="1152017" cy="1529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944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26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 39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3055258" y="5384210"/>
            <a:ext cx="6081485" cy="1118277"/>
            <a:chOff x="4963886" y="2495867"/>
            <a:chExt cx="6081485" cy="1118277"/>
          </a:xfrm>
        </p:grpSpPr>
        <p:sp>
          <p:nvSpPr>
            <p:cNvPr id="4" name="Rectangle 3"/>
            <p:cNvSpPr/>
            <p:nvPr/>
          </p:nvSpPr>
          <p:spPr>
            <a:xfrm>
              <a:off x="4963886" y="2495867"/>
              <a:ext cx="6081485" cy="784362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en-US" sz="40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write stories for children</a:t>
              </a:r>
            </a:p>
          </p:txBody>
        </p:sp>
        <p:sp>
          <p:nvSpPr>
            <p:cNvPr id="7" name="Rectangle 6"/>
            <p:cNvSpPr/>
            <p:nvPr/>
          </p:nvSpPr>
          <p:spPr>
            <a:xfrm>
              <a:off x="5965371" y="3178537"/>
              <a:ext cx="3991429" cy="435607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/ raɪt ˈstɔːriz fə ˈʧɪldrən/</a:t>
              </a:r>
            </a:p>
          </p:txBody>
        </p:sp>
      </p:grpSp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2242" y="486644"/>
            <a:ext cx="5404501" cy="4787005"/>
          </a:xfrm>
          <a:prstGeom prst="rect">
            <a:avLst/>
          </a:prstGeom>
        </p:spPr>
      </p:pic>
      <p:pic>
        <p:nvPicPr>
          <p:cNvPr id="28" name="Tiếng Anh 5 Tập 2 - Unit 15 What would you like to be in the future- - Lesson 2 - 2 Point and say. - Sách Mề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7806" end="15882.7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990574" y="-843863"/>
            <a:ext cx="609600" cy="609600"/>
          </a:xfrm>
          <a:prstGeom prst="rect">
            <a:avLst/>
          </a:prstGeom>
        </p:spPr>
      </p:pic>
      <p:sp>
        <p:nvSpPr>
          <p:cNvPr id="29" name="Rounded Rectangle 28"/>
          <p:cNvSpPr/>
          <p:nvPr/>
        </p:nvSpPr>
        <p:spPr>
          <a:xfrm>
            <a:off x="1116965" y="376083"/>
            <a:ext cx="2495277" cy="457200"/>
          </a:xfrm>
          <a:prstGeom prst="roundRect">
            <a:avLst>
              <a:gd name="adj" fmla="val 50000"/>
            </a:avLst>
          </a:prstGeom>
          <a:ln>
            <a:solidFill>
              <a:srgbClr val="F5B093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ysClr val="windowText" lastClr="000000"/>
                </a:solidFill>
                <a:latin typeface="Century Gothic" panose="020B0502020202020204" pitchFamily="34" charset="0"/>
              </a:rPr>
              <a:t>Vocabulary </a:t>
            </a:r>
          </a:p>
        </p:txBody>
      </p:sp>
    </p:spTree>
    <p:extLst>
      <p:ext uri="{BB962C8B-B14F-4D97-AF65-F5344CB8AC3E}">
        <p14:creationId xmlns:p14="http://schemas.microsoft.com/office/powerpoint/2010/main" val="3151687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162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3162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573"/>
            <a:ext cx="12192000" cy="6856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Group 16"/>
          <p:cNvGrpSpPr/>
          <p:nvPr/>
        </p:nvGrpSpPr>
        <p:grpSpPr>
          <a:xfrm>
            <a:off x="2647695" y="488383"/>
            <a:ext cx="6632551" cy="3410884"/>
            <a:chOff x="2931508" y="552894"/>
            <a:chExt cx="5437944" cy="3580918"/>
          </a:xfrm>
        </p:grpSpPr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1508" y="552894"/>
              <a:ext cx="5437944" cy="1219734"/>
            </a:xfrm>
            <a:prstGeom prst="rect">
              <a:avLst/>
            </a:prstGeom>
          </p:spPr>
        </p:pic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1508" y="1721826"/>
              <a:ext cx="5437944" cy="1219734"/>
            </a:xfrm>
            <a:prstGeom prst="rect">
              <a:avLst/>
            </a:prstGeom>
          </p:spPr>
        </p:pic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1508" y="2914078"/>
              <a:ext cx="5437944" cy="1219734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8309273" y="2284430"/>
            <a:ext cx="3704494" cy="2920409"/>
            <a:chOff x="8196778" y="3750206"/>
            <a:chExt cx="3942189" cy="3107794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53686" y="3750206"/>
              <a:ext cx="2185281" cy="2004544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96778" y="4167945"/>
              <a:ext cx="2096830" cy="2237186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44408" y="3814591"/>
              <a:ext cx="1220211" cy="1944967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00323" y="3951486"/>
              <a:ext cx="2585943" cy="2906514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13478" y="4911527"/>
              <a:ext cx="1288076" cy="1718683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01064" y="4688118"/>
              <a:ext cx="1447706" cy="1988690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42065" y="4771834"/>
              <a:ext cx="1466754" cy="1965832"/>
            </a:xfrm>
            <a:prstGeom prst="rect">
              <a:avLst/>
            </a:prstGeom>
          </p:spPr>
        </p:pic>
      </p:grpSp>
      <p:grpSp>
        <p:nvGrpSpPr>
          <p:cNvPr id="40" name="bMsPham"/>
          <p:cNvGrpSpPr/>
          <p:nvPr/>
        </p:nvGrpSpPr>
        <p:grpSpPr>
          <a:xfrm>
            <a:off x="2977987" y="4450386"/>
            <a:ext cx="6101990" cy="914400"/>
            <a:chOff x="8227457" y="2007900"/>
            <a:chExt cx="3257170" cy="768801"/>
          </a:xfrm>
        </p:grpSpPr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27457" y="2007900"/>
              <a:ext cx="3257170" cy="768801"/>
            </a:xfrm>
            <a:prstGeom prst="rect">
              <a:avLst/>
            </a:prstGeom>
          </p:spPr>
        </p:pic>
        <p:sp>
          <p:nvSpPr>
            <p:cNvPr id="42" name="Rectangle 41"/>
            <p:cNvSpPr/>
            <p:nvPr/>
          </p:nvSpPr>
          <p:spPr>
            <a:xfrm>
              <a:off x="9573062" y="2069134"/>
              <a:ext cx="542662" cy="5434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3600" b="1" dirty="0">
                  <a:solidFill>
                    <a:srgbClr val="002060"/>
                  </a:solidFill>
                </a:rPr>
                <a:t>look</a:t>
              </a:r>
            </a:p>
          </p:txBody>
        </p:sp>
      </p:grpSp>
      <p:grpSp>
        <p:nvGrpSpPr>
          <p:cNvPr id="43" name="aMsPham"/>
          <p:cNvGrpSpPr/>
          <p:nvPr/>
        </p:nvGrpSpPr>
        <p:grpSpPr>
          <a:xfrm>
            <a:off x="2977987" y="5555189"/>
            <a:ext cx="6101990" cy="914400"/>
            <a:chOff x="8227457" y="2007900"/>
            <a:chExt cx="3257170" cy="768801"/>
          </a:xfrm>
        </p:grpSpPr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27457" y="2007900"/>
              <a:ext cx="3257170" cy="768801"/>
            </a:xfrm>
            <a:prstGeom prst="rect">
              <a:avLst/>
            </a:prstGeom>
          </p:spPr>
        </p:pic>
        <p:sp>
          <p:nvSpPr>
            <p:cNvPr id="45" name="Rectangle 44"/>
            <p:cNvSpPr/>
            <p:nvPr/>
          </p:nvSpPr>
          <p:spPr>
            <a:xfrm>
              <a:off x="9303999" y="2069134"/>
              <a:ext cx="1090219" cy="5434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3600" b="1" dirty="0">
                  <a:solidFill>
                    <a:srgbClr val="002060"/>
                  </a:solidFill>
                </a:rPr>
                <a:t>look after</a:t>
              </a:r>
            </a:p>
          </p:txBody>
        </p:sp>
      </p:grpSp>
      <p:pic>
        <p:nvPicPr>
          <p:cNvPr id="20" name="Picture 19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150934" y="5182651"/>
            <a:ext cx="1572904" cy="106079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61357" y="1670837"/>
            <a:ext cx="2465031" cy="5207071"/>
          </a:xfrm>
          <a:prstGeom prst="rect">
            <a:avLst/>
          </a:prstGeom>
        </p:spPr>
      </p:pic>
      <p:sp>
        <p:nvSpPr>
          <p:cNvPr id="58" name="Rectangle 57"/>
          <p:cNvSpPr/>
          <p:nvPr/>
        </p:nvSpPr>
        <p:spPr>
          <a:xfrm>
            <a:off x="2977987" y="829848"/>
            <a:ext cx="627432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>
                <a:latin typeface="Helvetica Neue"/>
              </a:rPr>
              <a:t>A: Why would you like to be a nurse?</a:t>
            </a:r>
          </a:p>
          <a:p>
            <a:pPr algn="just"/>
            <a:r>
              <a:rPr lang="en-US" sz="3600" b="1" dirty="0">
                <a:latin typeface="Helvetica Neue"/>
              </a:rPr>
              <a:t>B: Because I'd like to  __________ patients.</a:t>
            </a:r>
          </a:p>
        </p:txBody>
      </p:sp>
    </p:spTree>
    <p:extLst>
      <p:ext uri="{BB962C8B-B14F-4D97-AF65-F5344CB8AC3E}">
        <p14:creationId xmlns:p14="http://schemas.microsoft.com/office/powerpoint/2010/main" val="698720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26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 39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573"/>
            <a:ext cx="12192000" cy="6856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Group 16"/>
          <p:cNvGrpSpPr/>
          <p:nvPr/>
        </p:nvGrpSpPr>
        <p:grpSpPr>
          <a:xfrm>
            <a:off x="2647695" y="488383"/>
            <a:ext cx="6632551" cy="3410884"/>
            <a:chOff x="2931508" y="552894"/>
            <a:chExt cx="5437944" cy="3580918"/>
          </a:xfrm>
        </p:grpSpPr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1508" y="552894"/>
              <a:ext cx="5437944" cy="1219734"/>
            </a:xfrm>
            <a:prstGeom prst="rect">
              <a:avLst/>
            </a:prstGeom>
          </p:spPr>
        </p:pic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1508" y="1721826"/>
              <a:ext cx="5437944" cy="1219734"/>
            </a:xfrm>
            <a:prstGeom prst="rect">
              <a:avLst/>
            </a:prstGeom>
          </p:spPr>
        </p:pic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1508" y="2914078"/>
              <a:ext cx="5437944" cy="1219734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8309273" y="2284430"/>
            <a:ext cx="3704494" cy="2920409"/>
            <a:chOff x="8196778" y="3750206"/>
            <a:chExt cx="3942189" cy="3107794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53686" y="3750206"/>
              <a:ext cx="2185281" cy="2004544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96778" y="4167945"/>
              <a:ext cx="2096830" cy="2237186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44408" y="3814591"/>
              <a:ext cx="1220211" cy="1944967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00323" y="3951486"/>
              <a:ext cx="2585943" cy="2906514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13478" y="4911527"/>
              <a:ext cx="1288076" cy="1718683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01064" y="4688118"/>
              <a:ext cx="1447706" cy="1988690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42065" y="4771834"/>
              <a:ext cx="1466754" cy="1965832"/>
            </a:xfrm>
            <a:prstGeom prst="rect">
              <a:avLst/>
            </a:prstGeom>
          </p:spPr>
        </p:pic>
      </p:grpSp>
      <p:grpSp>
        <p:nvGrpSpPr>
          <p:cNvPr id="40" name="bMsPham"/>
          <p:cNvGrpSpPr/>
          <p:nvPr/>
        </p:nvGrpSpPr>
        <p:grpSpPr>
          <a:xfrm>
            <a:off x="2902489" y="4429594"/>
            <a:ext cx="6212940" cy="914400"/>
            <a:chOff x="8227457" y="2007900"/>
            <a:chExt cx="3257170" cy="768801"/>
          </a:xfrm>
        </p:grpSpPr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27457" y="2007900"/>
              <a:ext cx="3257170" cy="768801"/>
            </a:xfrm>
            <a:prstGeom prst="rect">
              <a:avLst/>
            </a:prstGeom>
          </p:spPr>
        </p:pic>
        <p:sp>
          <p:nvSpPr>
            <p:cNvPr id="42" name="Rectangle 41"/>
            <p:cNvSpPr/>
            <p:nvPr/>
          </p:nvSpPr>
          <p:spPr>
            <a:xfrm>
              <a:off x="9558846" y="2069134"/>
              <a:ext cx="571091" cy="5434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3600" b="1" dirty="0">
                  <a:solidFill>
                    <a:srgbClr val="002060"/>
                  </a:solidFill>
                </a:rPr>
                <a:t>farm</a:t>
              </a:r>
            </a:p>
          </p:txBody>
        </p:sp>
      </p:grpSp>
      <p:grpSp>
        <p:nvGrpSpPr>
          <p:cNvPr id="46" name="dMsPham"/>
          <p:cNvGrpSpPr/>
          <p:nvPr/>
        </p:nvGrpSpPr>
        <p:grpSpPr>
          <a:xfrm>
            <a:off x="4707960" y="7596246"/>
            <a:ext cx="3257170" cy="768801"/>
            <a:chOff x="8227457" y="2007900"/>
            <a:chExt cx="3257170" cy="768801"/>
          </a:xfrm>
        </p:grpSpPr>
        <p:pic>
          <p:nvPicPr>
            <p:cNvPr id="47" name="Picture 4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27457" y="2007900"/>
              <a:ext cx="3257170" cy="768801"/>
            </a:xfrm>
            <a:prstGeom prst="rect">
              <a:avLst/>
            </a:prstGeom>
          </p:spPr>
        </p:pic>
        <p:sp>
          <p:nvSpPr>
            <p:cNvPr id="48" name="Rectangle 47"/>
            <p:cNvSpPr/>
            <p:nvPr/>
          </p:nvSpPr>
          <p:spPr>
            <a:xfrm>
              <a:off x="9128810" y="2069134"/>
              <a:ext cx="1440587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3600" b="1" dirty="0">
                  <a:solidFill>
                    <a:srgbClr val="002060"/>
                  </a:solidFill>
                </a:rPr>
                <a:t>horses</a:t>
              </a:r>
            </a:p>
          </p:txBody>
        </p:sp>
      </p:grpSp>
      <p:grpSp>
        <p:nvGrpSpPr>
          <p:cNvPr id="14" name="cMsPham"/>
          <p:cNvGrpSpPr/>
          <p:nvPr/>
        </p:nvGrpSpPr>
        <p:grpSpPr>
          <a:xfrm>
            <a:off x="1150039" y="7596246"/>
            <a:ext cx="3257170" cy="768801"/>
            <a:chOff x="8227457" y="2007900"/>
            <a:chExt cx="3257170" cy="768801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27457" y="2007900"/>
              <a:ext cx="3257170" cy="768801"/>
            </a:xfrm>
            <a:prstGeom prst="rect">
              <a:avLst/>
            </a:prstGeom>
          </p:spPr>
        </p:pic>
        <p:sp>
          <p:nvSpPr>
            <p:cNvPr id="13" name="Rectangle 12"/>
            <p:cNvSpPr/>
            <p:nvPr/>
          </p:nvSpPr>
          <p:spPr>
            <a:xfrm>
              <a:off x="9183696" y="2069134"/>
              <a:ext cx="1330814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3600" b="1" dirty="0">
                  <a:solidFill>
                    <a:srgbClr val="002060"/>
                  </a:solidFill>
                </a:rPr>
                <a:t>sheep</a:t>
              </a:r>
            </a:p>
          </p:txBody>
        </p:sp>
      </p:grpSp>
      <p:grpSp>
        <p:nvGrpSpPr>
          <p:cNvPr id="43" name="aMsPham"/>
          <p:cNvGrpSpPr/>
          <p:nvPr/>
        </p:nvGrpSpPr>
        <p:grpSpPr>
          <a:xfrm>
            <a:off x="2907747" y="5565100"/>
            <a:ext cx="6212940" cy="914400"/>
            <a:chOff x="8227457" y="2007900"/>
            <a:chExt cx="3257170" cy="768801"/>
          </a:xfrm>
        </p:grpSpPr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27457" y="2007900"/>
              <a:ext cx="3257170" cy="768801"/>
            </a:xfrm>
            <a:prstGeom prst="rect">
              <a:avLst/>
            </a:prstGeom>
          </p:spPr>
        </p:pic>
        <p:sp>
          <p:nvSpPr>
            <p:cNvPr id="45" name="Rectangle 44"/>
            <p:cNvSpPr/>
            <p:nvPr/>
          </p:nvSpPr>
          <p:spPr>
            <a:xfrm>
              <a:off x="9396810" y="2069134"/>
              <a:ext cx="904589" cy="5434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3600" b="1" dirty="0">
                  <a:solidFill>
                    <a:srgbClr val="002060"/>
                  </a:solidFill>
                </a:rPr>
                <a:t>hospital</a:t>
              </a:r>
            </a:p>
          </p:txBody>
        </p:sp>
      </p:grpSp>
      <p:pic>
        <p:nvPicPr>
          <p:cNvPr id="50" name="Picture 4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72" t="274" r="17642" b="7234"/>
          <a:stretch>
            <a:fillRect/>
          </a:stretch>
        </p:blipFill>
        <p:spPr>
          <a:xfrm>
            <a:off x="9763588" y="7517369"/>
            <a:ext cx="1330811" cy="818728"/>
          </a:xfrm>
          <a:custGeom>
            <a:avLst/>
            <a:gdLst>
              <a:gd name="connsiteX0" fmla="*/ 800300 w 1155843"/>
              <a:gd name="connsiteY0" fmla="*/ 0 h 711086"/>
              <a:gd name="connsiteX1" fmla="*/ 1155843 w 1155843"/>
              <a:gd name="connsiteY1" fmla="*/ 355543 h 711086"/>
              <a:gd name="connsiteX2" fmla="*/ 800300 w 1155843"/>
              <a:gd name="connsiteY2" fmla="*/ 711086 h 711086"/>
              <a:gd name="connsiteX3" fmla="*/ 800300 w 1155843"/>
              <a:gd name="connsiteY3" fmla="*/ 567678 h 711086"/>
              <a:gd name="connsiteX4" fmla="*/ 0 w 1155843"/>
              <a:gd name="connsiteY4" fmla="*/ 567678 h 711086"/>
              <a:gd name="connsiteX5" fmla="*/ 0 w 1155843"/>
              <a:gd name="connsiteY5" fmla="*/ 143408 h 711086"/>
              <a:gd name="connsiteX6" fmla="*/ 800300 w 1155843"/>
              <a:gd name="connsiteY6" fmla="*/ 143408 h 711086"/>
              <a:gd name="connsiteX7" fmla="*/ 800300 w 1155843"/>
              <a:gd name="connsiteY7" fmla="*/ 0 h 711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55843" h="711086">
                <a:moveTo>
                  <a:pt x="800300" y="0"/>
                </a:moveTo>
                <a:lnTo>
                  <a:pt x="1155843" y="355543"/>
                </a:lnTo>
                <a:lnTo>
                  <a:pt x="800300" y="711086"/>
                </a:lnTo>
                <a:lnTo>
                  <a:pt x="800300" y="567678"/>
                </a:lnTo>
                <a:lnTo>
                  <a:pt x="0" y="567678"/>
                </a:lnTo>
                <a:lnTo>
                  <a:pt x="0" y="143408"/>
                </a:lnTo>
                <a:lnTo>
                  <a:pt x="800300" y="143408"/>
                </a:lnTo>
                <a:lnTo>
                  <a:pt x="800300" y="0"/>
                </a:lnTo>
                <a:close/>
              </a:path>
            </a:pathLst>
          </a:cu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51" name="Rectangle 50"/>
          <p:cNvSpPr/>
          <p:nvPr/>
        </p:nvSpPr>
        <p:spPr>
          <a:xfrm>
            <a:off x="9865506" y="7596246"/>
            <a:ext cx="93647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next</a:t>
            </a:r>
          </a:p>
        </p:txBody>
      </p:sp>
      <p:pic>
        <p:nvPicPr>
          <p:cNvPr id="20" name="Picture 19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150934" y="5182651"/>
            <a:ext cx="1572904" cy="106079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61357" y="1670837"/>
            <a:ext cx="2465031" cy="5207071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44" t="74319" r="937" b="8734"/>
          <a:stretch/>
        </p:blipFill>
        <p:spPr bwMode="auto">
          <a:xfrm>
            <a:off x="13340249" y="5083316"/>
            <a:ext cx="2038350" cy="1162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44" t="74319" r="937" b="8734"/>
          <a:stretch/>
        </p:blipFill>
        <p:spPr bwMode="auto">
          <a:xfrm>
            <a:off x="13098130" y="5122211"/>
            <a:ext cx="2038350" cy="1162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" name="Rectangle 52"/>
          <p:cNvSpPr/>
          <p:nvPr/>
        </p:nvSpPr>
        <p:spPr>
          <a:xfrm>
            <a:off x="3300047" y="921888"/>
            <a:ext cx="627432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>
                <a:latin typeface="Helvetica Neue"/>
              </a:rPr>
              <a:t>A: Where would you like </a:t>
            </a:r>
          </a:p>
          <a:p>
            <a:pPr algn="just"/>
            <a:r>
              <a:rPr lang="en-US" sz="3600" b="1" dirty="0">
                <a:latin typeface="Helvetica Neue"/>
              </a:rPr>
              <a:t>to work?</a:t>
            </a:r>
          </a:p>
          <a:p>
            <a:pPr algn="just"/>
            <a:r>
              <a:rPr lang="en-US" sz="3600" b="1" dirty="0">
                <a:latin typeface="Helvetica Neue"/>
              </a:rPr>
              <a:t>B: In a   __________.</a:t>
            </a: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425954" y="2147140"/>
            <a:ext cx="1152017" cy="1529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79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26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 39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 39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26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573"/>
            <a:ext cx="12192000" cy="6856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Group 16"/>
          <p:cNvGrpSpPr/>
          <p:nvPr/>
        </p:nvGrpSpPr>
        <p:grpSpPr>
          <a:xfrm>
            <a:off x="2647695" y="488383"/>
            <a:ext cx="6632551" cy="3410884"/>
            <a:chOff x="2931508" y="552894"/>
            <a:chExt cx="5437944" cy="3580918"/>
          </a:xfrm>
        </p:grpSpPr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1508" y="552894"/>
              <a:ext cx="5437944" cy="1219734"/>
            </a:xfrm>
            <a:prstGeom prst="rect">
              <a:avLst/>
            </a:prstGeom>
          </p:spPr>
        </p:pic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1508" y="1721826"/>
              <a:ext cx="5437944" cy="1219734"/>
            </a:xfrm>
            <a:prstGeom prst="rect">
              <a:avLst/>
            </a:prstGeom>
          </p:spPr>
        </p:pic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1508" y="2914078"/>
              <a:ext cx="5437944" cy="1219734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8309273" y="2284430"/>
            <a:ext cx="3704494" cy="2920409"/>
            <a:chOff x="8196778" y="3750206"/>
            <a:chExt cx="3942189" cy="3107794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53686" y="3750206"/>
              <a:ext cx="2185281" cy="2004544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96778" y="4167945"/>
              <a:ext cx="2096830" cy="2237186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44408" y="3814591"/>
              <a:ext cx="1220211" cy="1944967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00323" y="3951486"/>
              <a:ext cx="2585943" cy="2906514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13478" y="4911527"/>
              <a:ext cx="1288076" cy="1718683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01064" y="4688118"/>
              <a:ext cx="1447706" cy="1988690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42065" y="4771834"/>
              <a:ext cx="1466754" cy="1965832"/>
            </a:xfrm>
            <a:prstGeom prst="rect">
              <a:avLst/>
            </a:prstGeom>
          </p:spPr>
        </p:pic>
      </p:grpSp>
      <p:grpSp>
        <p:nvGrpSpPr>
          <p:cNvPr id="40" name="bMsPham"/>
          <p:cNvGrpSpPr/>
          <p:nvPr/>
        </p:nvGrpSpPr>
        <p:grpSpPr>
          <a:xfrm>
            <a:off x="2954415" y="5331329"/>
            <a:ext cx="5654484" cy="1005840"/>
            <a:chOff x="8227457" y="2007900"/>
            <a:chExt cx="3257170" cy="768801"/>
          </a:xfrm>
        </p:grpSpPr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27457" y="2007900"/>
              <a:ext cx="3257170" cy="768801"/>
            </a:xfrm>
            <a:prstGeom prst="rect">
              <a:avLst/>
            </a:prstGeom>
          </p:spPr>
        </p:pic>
        <p:sp>
          <p:nvSpPr>
            <p:cNvPr id="42" name="Rectangle 41"/>
            <p:cNvSpPr/>
            <p:nvPr/>
          </p:nvSpPr>
          <p:spPr>
            <a:xfrm>
              <a:off x="9648078" y="2112816"/>
              <a:ext cx="392622" cy="49401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3600" b="1" dirty="0">
                  <a:solidFill>
                    <a:srgbClr val="002060"/>
                  </a:solidFill>
                </a:rPr>
                <a:t>do</a:t>
              </a:r>
            </a:p>
          </p:txBody>
        </p:sp>
      </p:grpSp>
      <p:grpSp>
        <p:nvGrpSpPr>
          <p:cNvPr id="43" name="aMsPham"/>
          <p:cNvGrpSpPr/>
          <p:nvPr/>
        </p:nvGrpSpPr>
        <p:grpSpPr>
          <a:xfrm>
            <a:off x="2954415" y="4281783"/>
            <a:ext cx="5654484" cy="1005840"/>
            <a:chOff x="8227457" y="2007900"/>
            <a:chExt cx="3257170" cy="768801"/>
          </a:xfrm>
        </p:grpSpPr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27457" y="2007900"/>
              <a:ext cx="3257170" cy="768801"/>
            </a:xfrm>
            <a:prstGeom prst="rect">
              <a:avLst/>
            </a:prstGeom>
          </p:spPr>
        </p:pic>
        <p:sp>
          <p:nvSpPr>
            <p:cNvPr id="45" name="Rectangle 44"/>
            <p:cNvSpPr/>
            <p:nvPr/>
          </p:nvSpPr>
          <p:spPr>
            <a:xfrm>
              <a:off x="9662393" y="2156499"/>
              <a:ext cx="373416" cy="49401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3600" b="1" dirty="0">
                  <a:solidFill>
                    <a:srgbClr val="002060"/>
                  </a:solidFill>
                </a:rPr>
                <a:t>go</a:t>
              </a:r>
            </a:p>
          </p:txBody>
        </p:sp>
      </p:grpSp>
      <p:pic>
        <p:nvPicPr>
          <p:cNvPr id="20" name="Picture 19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150934" y="5182651"/>
            <a:ext cx="1572904" cy="106079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61357" y="1670837"/>
            <a:ext cx="2465031" cy="5207071"/>
          </a:xfrm>
          <a:prstGeom prst="rect">
            <a:avLst/>
          </a:prstGeom>
        </p:spPr>
      </p:pic>
      <p:sp>
        <p:nvSpPr>
          <p:cNvPr id="49" name="Rectangle 48"/>
          <p:cNvSpPr/>
          <p:nvPr/>
        </p:nvSpPr>
        <p:spPr>
          <a:xfrm>
            <a:off x="3351113" y="895992"/>
            <a:ext cx="546997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 dirty="0">
                <a:latin typeface="Helvetica Neue"/>
              </a:rPr>
              <a:t>A: What would you like to _____  in your free time?</a:t>
            </a:r>
          </a:p>
          <a:p>
            <a:pPr algn="just">
              <a:lnSpc>
                <a:spcPct val="150000"/>
              </a:lnSpc>
            </a:pPr>
            <a:r>
              <a:rPr lang="en-US" sz="2800" b="1" dirty="0">
                <a:latin typeface="Helvetica Neue"/>
              </a:rPr>
              <a:t>B: I'd like to write comic stories.</a:t>
            </a:r>
          </a:p>
        </p:txBody>
      </p:sp>
    </p:spTree>
    <p:extLst>
      <p:ext uri="{BB962C8B-B14F-4D97-AF65-F5344CB8AC3E}">
        <p14:creationId xmlns:p14="http://schemas.microsoft.com/office/powerpoint/2010/main" val="597426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6" presetClass="emph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39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 26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573"/>
            <a:ext cx="12192000" cy="6856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Group 16"/>
          <p:cNvGrpSpPr/>
          <p:nvPr/>
        </p:nvGrpSpPr>
        <p:grpSpPr>
          <a:xfrm>
            <a:off x="2647695" y="488383"/>
            <a:ext cx="6632551" cy="3410884"/>
            <a:chOff x="2931508" y="552894"/>
            <a:chExt cx="5437944" cy="3580918"/>
          </a:xfrm>
        </p:grpSpPr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1508" y="552894"/>
              <a:ext cx="5437944" cy="1219734"/>
            </a:xfrm>
            <a:prstGeom prst="rect">
              <a:avLst/>
            </a:prstGeom>
          </p:spPr>
        </p:pic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1508" y="1721826"/>
              <a:ext cx="5437944" cy="1219734"/>
            </a:xfrm>
            <a:prstGeom prst="rect">
              <a:avLst/>
            </a:prstGeom>
          </p:spPr>
        </p:pic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1508" y="2914078"/>
              <a:ext cx="5437944" cy="1219734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8309273" y="2284430"/>
            <a:ext cx="3704494" cy="2920409"/>
            <a:chOff x="8196778" y="3750206"/>
            <a:chExt cx="3942189" cy="3107794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53686" y="3750206"/>
              <a:ext cx="2185281" cy="2004544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96778" y="4167945"/>
              <a:ext cx="2096830" cy="2237186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44408" y="3814591"/>
              <a:ext cx="1220211" cy="1944967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00323" y="3951486"/>
              <a:ext cx="2585943" cy="2906514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13478" y="4911527"/>
              <a:ext cx="1288076" cy="1718683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01064" y="4688118"/>
              <a:ext cx="1447706" cy="1988690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42065" y="4771834"/>
              <a:ext cx="1466754" cy="1965832"/>
            </a:xfrm>
            <a:prstGeom prst="rect">
              <a:avLst/>
            </a:prstGeom>
          </p:spPr>
        </p:pic>
      </p:grpSp>
      <p:grpSp>
        <p:nvGrpSpPr>
          <p:cNvPr id="40" name="bMsPham"/>
          <p:cNvGrpSpPr/>
          <p:nvPr/>
        </p:nvGrpSpPr>
        <p:grpSpPr>
          <a:xfrm>
            <a:off x="3129377" y="4466408"/>
            <a:ext cx="5801164" cy="914400"/>
            <a:chOff x="8227457" y="2007900"/>
            <a:chExt cx="3257170" cy="768801"/>
          </a:xfrm>
        </p:grpSpPr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27457" y="2007900"/>
              <a:ext cx="3257170" cy="768801"/>
            </a:xfrm>
            <a:prstGeom prst="rect">
              <a:avLst/>
            </a:prstGeom>
          </p:spPr>
        </p:pic>
        <p:sp>
          <p:nvSpPr>
            <p:cNvPr id="42" name="Rectangle 41"/>
            <p:cNvSpPr/>
            <p:nvPr/>
          </p:nvSpPr>
          <p:spPr>
            <a:xfrm>
              <a:off x="9553932" y="2069134"/>
              <a:ext cx="580919" cy="5434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3600" b="1" dirty="0">
                  <a:solidFill>
                    <a:srgbClr val="002060"/>
                  </a:solidFill>
                </a:rPr>
                <a:t>True</a:t>
              </a:r>
            </a:p>
          </p:txBody>
        </p:sp>
      </p:grpSp>
      <p:grpSp>
        <p:nvGrpSpPr>
          <p:cNvPr id="43" name="aMsPham"/>
          <p:cNvGrpSpPr/>
          <p:nvPr/>
        </p:nvGrpSpPr>
        <p:grpSpPr>
          <a:xfrm>
            <a:off x="3137568" y="5534010"/>
            <a:ext cx="5801164" cy="914400"/>
            <a:chOff x="8227457" y="2007900"/>
            <a:chExt cx="3257170" cy="768801"/>
          </a:xfrm>
        </p:grpSpPr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27457" y="2007900"/>
              <a:ext cx="3257170" cy="768801"/>
            </a:xfrm>
            <a:prstGeom prst="rect">
              <a:avLst/>
            </a:prstGeom>
          </p:spPr>
        </p:pic>
        <p:sp>
          <p:nvSpPr>
            <p:cNvPr id="45" name="Rectangle 44"/>
            <p:cNvSpPr/>
            <p:nvPr/>
          </p:nvSpPr>
          <p:spPr>
            <a:xfrm>
              <a:off x="9528545" y="2069134"/>
              <a:ext cx="641114" cy="5434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3600" b="1" dirty="0">
                  <a:solidFill>
                    <a:srgbClr val="002060"/>
                  </a:solidFill>
                </a:rPr>
                <a:t>False</a:t>
              </a:r>
            </a:p>
          </p:txBody>
        </p:sp>
      </p:grpSp>
      <p:pic>
        <p:nvPicPr>
          <p:cNvPr id="20" name="Picture 19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150934" y="5182651"/>
            <a:ext cx="1572904" cy="106079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61357" y="1670837"/>
            <a:ext cx="2465031" cy="5207071"/>
          </a:xfrm>
          <a:prstGeom prst="rect">
            <a:avLst/>
          </a:prstGeom>
        </p:spPr>
      </p:pic>
      <p:sp>
        <p:nvSpPr>
          <p:cNvPr id="58" name="Rectangle 57"/>
          <p:cNvSpPr/>
          <p:nvPr/>
        </p:nvSpPr>
        <p:spPr>
          <a:xfrm>
            <a:off x="3005924" y="1506997"/>
            <a:ext cx="627432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1500505">
              <a:spcBef>
                <a:spcPct val="50000"/>
              </a:spcBef>
            </a:pP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Mai would like </a:t>
            </a:r>
          </a:p>
          <a:p>
            <a:pPr lvl="0" algn="ctr" defTabSz="1500505">
              <a:spcBef>
                <a:spcPct val="50000"/>
              </a:spcBef>
            </a:pP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to be a nurse. </a:t>
            </a:r>
            <a:endParaRPr lang="en-US" altLang="zh-CN" sz="3600" b="1" dirty="0">
              <a:latin typeface="Century Gothic" panose="020B0502020202020204" pitchFamily="34" charset="0"/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  <p:pic>
        <p:nvPicPr>
          <p:cNvPr id="37" name="Tiếng Anh 5 Tập 2 - Unit 15 What would you like to be in the future- - Lesson 2 - 4 Listen and circle a, b or c. - Sách Mề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8252" end="33442.875"/>
                </p14:media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3380484" y="1906052"/>
            <a:ext cx="844761" cy="844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367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ound 39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ound 26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9324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573"/>
            <a:ext cx="12192000" cy="6856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Group 16"/>
          <p:cNvGrpSpPr/>
          <p:nvPr/>
        </p:nvGrpSpPr>
        <p:grpSpPr>
          <a:xfrm>
            <a:off x="2647695" y="488383"/>
            <a:ext cx="6632551" cy="3410884"/>
            <a:chOff x="2931508" y="552894"/>
            <a:chExt cx="5437944" cy="3580918"/>
          </a:xfrm>
        </p:grpSpPr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1508" y="552894"/>
              <a:ext cx="5437944" cy="1219734"/>
            </a:xfrm>
            <a:prstGeom prst="rect">
              <a:avLst/>
            </a:prstGeom>
          </p:spPr>
        </p:pic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1508" y="1721826"/>
              <a:ext cx="5437944" cy="1219734"/>
            </a:xfrm>
            <a:prstGeom prst="rect">
              <a:avLst/>
            </a:prstGeom>
          </p:spPr>
        </p:pic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1508" y="2914078"/>
              <a:ext cx="5437944" cy="1219734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8309273" y="2284430"/>
            <a:ext cx="3704494" cy="2920409"/>
            <a:chOff x="8196778" y="3750206"/>
            <a:chExt cx="3942189" cy="3107794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53686" y="3750206"/>
              <a:ext cx="2185281" cy="2004544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96778" y="4167945"/>
              <a:ext cx="2096830" cy="2237186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44408" y="3814591"/>
              <a:ext cx="1220211" cy="1944967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00323" y="3951486"/>
              <a:ext cx="2585943" cy="2906514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13478" y="4911527"/>
              <a:ext cx="1288076" cy="1718683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01064" y="4688118"/>
              <a:ext cx="1447706" cy="1988690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42065" y="4771834"/>
              <a:ext cx="1466754" cy="1965832"/>
            </a:xfrm>
            <a:prstGeom prst="rect">
              <a:avLst/>
            </a:prstGeom>
          </p:spPr>
        </p:pic>
      </p:grpSp>
      <p:grpSp>
        <p:nvGrpSpPr>
          <p:cNvPr id="40" name="bMsPham"/>
          <p:cNvGrpSpPr/>
          <p:nvPr/>
        </p:nvGrpSpPr>
        <p:grpSpPr>
          <a:xfrm>
            <a:off x="3076115" y="5586360"/>
            <a:ext cx="5801164" cy="914400"/>
            <a:chOff x="8227457" y="2007900"/>
            <a:chExt cx="3257170" cy="768801"/>
          </a:xfrm>
        </p:grpSpPr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27457" y="2007900"/>
              <a:ext cx="3257170" cy="768801"/>
            </a:xfrm>
            <a:prstGeom prst="rect">
              <a:avLst/>
            </a:prstGeom>
          </p:spPr>
        </p:pic>
        <p:sp>
          <p:nvSpPr>
            <p:cNvPr id="42" name="Rectangle 41"/>
            <p:cNvSpPr/>
            <p:nvPr/>
          </p:nvSpPr>
          <p:spPr>
            <a:xfrm>
              <a:off x="9523835" y="2069134"/>
              <a:ext cx="641113" cy="5434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3600" b="1" dirty="0">
                  <a:solidFill>
                    <a:srgbClr val="002060"/>
                  </a:solidFill>
                </a:rPr>
                <a:t>False</a:t>
              </a:r>
            </a:p>
          </p:txBody>
        </p:sp>
      </p:grpSp>
      <p:grpSp>
        <p:nvGrpSpPr>
          <p:cNvPr id="43" name="aMsPham"/>
          <p:cNvGrpSpPr/>
          <p:nvPr/>
        </p:nvGrpSpPr>
        <p:grpSpPr>
          <a:xfrm>
            <a:off x="3051831" y="4500409"/>
            <a:ext cx="5801164" cy="914400"/>
            <a:chOff x="8227457" y="2007900"/>
            <a:chExt cx="3257170" cy="768801"/>
          </a:xfrm>
        </p:grpSpPr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27457" y="2007900"/>
              <a:ext cx="3257170" cy="768801"/>
            </a:xfrm>
            <a:prstGeom prst="rect">
              <a:avLst/>
            </a:prstGeom>
          </p:spPr>
        </p:pic>
        <p:sp>
          <p:nvSpPr>
            <p:cNvPr id="45" name="Rectangle 44"/>
            <p:cNvSpPr/>
            <p:nvPr/>
          </p:nvSpPr>
          <p:spPr>
            <a:xfrm>
              <a:off x="9558642" y="2069134"/>
              <a:ext cx="580919" cy="5434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3600" b="1" dirty="0">
                  <a:solidFill>
                    <a:srgbClr val="002060"/>
                  </a:solidFill>
                </a:rPr>
                <a:t>True</a:t>
              </a:r>
            </a:p>
          </p:txBody>
        </p:sp>
      </p:grpSp>
      <p:pic>
        <p:nvPicPr>
          <p:cNvPr id="20" name="Picture 19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150934" y="5182651"/>
            <a:ext cx="1572904" cy="106079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61357" y="1670837"/>
            <a:ext cx="2465031" cy="5207071"/>
          </a:xfrm>
          <a:prstGeom prst="rect">
            <a:avLst/>
          </a:prstGeom>
        </p:spPr>
      </p:pic>
      <p:sp>
        <p:nvSpPr>
          <p:cNvPr id="53" name="Rectangle 52"/>
          <p:cNvSpPr/>
          <p:nvPr/>
        </p:nvSpPr>
        <p:spPr>
          <a:xfrm>
            <a:off x="3088939" y="1348040"/>
            <a:ext cx="5788340" cy="17172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Tom would like to work on a school.</a:t>
            </a:r>
            <a:endParaRPr lang="en-US" sz="4000" b="1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4" name="Tiếng Anh 5 Tập 2 - Unit 15 What would you like to be in the future- - Lesson 2 - 4 Listen and circle a, b or c. - Sách Mề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1564"/>
                </p14:media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6689642" y="2288221"/>
            <a:ext cx="765409" cy="765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886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ound 39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ound 26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9454" fill="hold"/>
                                        <p:tgtEl>
                                          <p:spTgt spid="5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4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573"/>
            <a:ext cx="12192000" cy="6856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Group 16"/>
          <p:cNvGrpSpPr/>
          <p:nvPr/>
        </p:nvGrpSpPr>
        <p:grpSpPr>
          <a:xfrm>
            <a:off x="2647695" y="488383"/>
            <a:ext cx="6632551" cy="3410884"/>
            <a:chOff x="2931508" y="552894"/>
            <a:chExt cx="5437944" cy="3580918"/>
          </a:xfrm>
        </p:grpSpPr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1508" y="552894"/>
              <a:ext cx="5437944" cy="1219734"/>
            </a:xfrm>
            <a:prstGeom prst="rect">
              <a:avLst/>
            </a:prstGeom>
          </p:spPr>
        </p:pic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1508" y="1721826"/>
              <a:ext cx="5437944" cy="1219734"/>
            </a:xfrm>
            <a:prstGeom prst="rect">
              <a:avLst/>
            </a:prstGeom>
          </p:spPr>
        </p:pic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1508" y="2914078"/>
              <a:ext cx="5437944" cy="1219734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8309273" y="2284430"/>
            <a:ext cx="3704494" cy="2920409"/>
            <a:chOff x="8196778" y="3750206"/>
            <a:chExt cx="3942189" cy="3107794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53686" y="3750206"/>
              <a:ext cx="2185281" cy="2004544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96778" y="4167945"/>
              <a:ext cx="2096830" cy="2237186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44408" y="3814591"/>
              <a:ext cx="1220211" cy="1944967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00323" y="3951486"/>
              <a:ext cx="2585943" cy="2906514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13478" y="4911527"/>
              <a:ext cx="1288076" cy="1718683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01064" y="4688118"/>
              <a:ext cx="1447706" cy="1988690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42065" y="4771834"/>
              <a:ext cx="1466754" cy="1965832"/>
            </a:xfrm>
            <a:prstGeom prst="rect">
              <a:avLst/>
            </a:prstGeom>
          </p:spPr>
        </p:pic>
      </p:grpSp>
      <p:grpSp>
        <p:nvGrpSpPr>
          <p:cNvPr id="40" name="bMsPham"/>
          <p:cNvGrpSpPr/>
          <p:nvPr/>
        </p:nvGrpSpPr>
        <p:grpSpPr>
          <a:xfrm>
            <a:off x="2975168" y="4228520"/>
            <a:ext cx="5654484" cy="1005840"/>
            <a:chOff x="8227457" y="2007900"/>
            <a:chExt cx="3257170" cy="768801"/>
          </a:xfrm>
        </p:grpSpPr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27457" y="2007900"/>
              <a:ext cx="3257170" cy="768801"/>
            </a:xfrm>
            <a:prstGeom prst="rect">
              <a:avLst/>
            </a:prstGeom>
          </p:spPr>
        </p:pic>
        <p:sp>
          <p:nvSpPr>
            <p:cNvPr id="42" name="Rectangle 41"/>
            <p:cNvSpPr/>
            <p:nvPr/>
          </p:nvSpPr>
          <p:spPr>
            <a:xfrm>
              <a:off x="9546395" y="2112816"/>
              <a:ext cx="595988" cy="49401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3600" b="1" dirty="0">
                  <a:solidFill>
                    <a:srgbClr val="002060"/>
                  </a:solidFill>
                </a:rPr>
                <a:t>True</a:t>
              </a:r>
            </a:p>
          </p:txBody>
        </p:sp>
      </p:grpSp>
      <p:grpSp>
        <p:nvGrpSpPr>
          <p:cNvPr id="43" name="aMsPham"/>
          <p:cNvGrpSpPr/>
          <p:nvPr/>
        </p:nvGrpSpPr>
        <p:grpSpPr>
          <a:xfrm>
            <a:off x="2954939" y="5315431"/>
            <a:ext cx="5654484" cy="1005840"/>
            <a:chOff x="8227457" y="2007900"/>
            <a:chExt cx="3257170" cy="768801"/>
          </a:xfrm>
        </p:grpSpPr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27457" y="2007900"/>
              <a:ext cx="3257170" cy="768801"/>
            </a:xfrm>
            <a:prstGeom prst="rect">
              <a:avLst/>
            </a:prstGeom>
          </p:spPr>
        </p:pic>
        <p:sp>
          <p:nvSpPr>
            <p:cNvPr id="45" name="Rectangle 44"/>
            <p:cNvSpPr/>
            <p:nvPr/>
          </p:nvSpPr>
          <p:spPr>
            <a:xfrm>
              <a:off x="9520230" y="2156499"/>
              <a:ext cx="657744" cy="49401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3600" b="1" dirty="0">
                  <a:solidFill>
                    <a:srgbClr val="002060"/>
                  </a:solidFill>
                </a:rPr>
                <a:t>False</a:t>
              </a:r>
            </a:p>
          </p:txBody>
        </p:sp>
      </p:grpSp>
      <p:pic>
        <p:nvPicPr>
          <p:cNvPr id="20" name="Picture 19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150934" y="5182651"/>
            <a:ext cx="1572904" cy="106079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61357" y="1670837"/>
            <a:ext cx="2465031" cy="5207071"/>
          </a:xfrm>
          <a:prstGeom prst="rect">
            <a:avLst/>
          </a:prstGeom>
        </p:spPr>
      </p:pic>
      <p:sp>
        <p:nvSpPr>
          <p:cNvPr id="34" name="Rectangle 33"/>
          <p:cNvSpPr/>
          <p:nvPr/>
        </p:nvSpPr>
        <p:spPr>
          <a:xfrm>
            <a:off x="3569424" y="1560372"/>
            <a:ext cx="5003175" cy="155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</a:pP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Phong would like to fly a plane. .</a:t>
            </a:r>
            <a:endParaRPr lang="en-US" sz="3600" b="1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6" name="Tiếng Anh 5 Tập 2 - Unit 15 What would you like to be in the future- - Lesson 2 - 4 Listen and circle a, b or c. - Sách Mề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8899" end="19920.875"/>
                </p14:media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3067701" y="762950"/>
            <a:ext cx="870860" cy="870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689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6" presetClass="emph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ound 39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ound 26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2199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573"/>
            <a:ext cx="12192000" cy="6856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Group 16"/>
          <p:cNvGrpSpPr/>
          <p:nvPr/>
        </p:nvGrpSpPr>
        <p:grpSpPr>
          <a:xfrm>
            <a:off x="2647695" y="488383"/>
            <a:ext cx="6632551" cy="3410884"/>
            <a:chOff x="2931508" y="552894"/>
            <a:chExt cx="5437944" cy="3580918"/>
          </a:xfrm>
        </p:grpSpPr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1508" y="552894"/>
              <a:ext cx="5437944" cy="1219734"/>
            </a:xfrm>
            <a:prstGeom prst="rect">
              <a:avLst/>
            </a:prstGeom>
          </p:spPr>
        </p:pic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1508" y="1721826"/>
              <a:ext cx="5437944" cy="1219734"/>
            </a:xfrm>
            <a:prstGeom prst="rect">
              <a:avLst/>
            </a:prstGeom>
          </p:spPr>
        </p:pic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1508" y="2914078"/>
              <a:ext cx="5437944" cy="1219734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8309273" y="2284430"/>
            <a:ext cx="3704494" cy="2920409"/>
            <a:chOff x="8196778" y="3750206"/>
            <a:chExt cx="3942189" cy="3107794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53686" y="3750206"/>
              <a:ext cx="2185281" cy="2004544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96778" y="4167945"/>
              <a:ext cx="2096830" cy="2237186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44408" y="3814591"/>
              <a:ext cx="1220211" cy="1944967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00323" y="3951486"/>
              <a:ext cx="2585943" cy="2906514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13478" y="4911527"/>
              <a:ext cx="1288076" cy="1718683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01064" y="4688118"/>
              <a:ext cx="1447706" cy="1988690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42065" y="4771834"/>
              <a:ext cx="1466754" cy="1965832"/>
            </a:xfrm>
            <a:prstGeom prst="rect">
              <a:avLst/>
            </a:prstGeom>
          </p:spPr>
        </p:pic>
      </p:grpSp>
      <p:grpSp>
        <p:nvGrpSpPr>
          <p:cNvPr id="40" name="bMsPham"/>
          <p:cNvGrpSpPr/>
          <p:nvPr/>
        </p:nvGrpSpPr>
        <p:grpSpPr>
          <a:xfrm>
            <a:off x="2977987" y="5445468"/>
            <a:ext cx="5873919" cy="768801"/>
            <a:chOff x="8227457" y="2007900"/>
            <a:chExt cx="3257170" cy="768801"/>
          </a:xfrm>
        </p:grpSpPr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27457" y="2007900"/>
              <a:ext cx="3257170" cy="768801"/>
            </a:xfrm>
            <a:prstGeom prst="rect">
              <a:avLst/>
            </a:prstGeom>
          </p:spPr>
        </p:pic>
        <p:sp>
          <p:nvSpPr>
            <p:cNvPr id="42" name="Rectangle 41"/>
            <p:cNvSpPr/>
            <p:nvPr/>
          </p:nvSpPr>
          <p:spPr>
            <a:xfrm>
              <a:off x="9498917" y="2069134"/>
              <a:ext cx="690950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3600" b="1" dirty="0">
                  <a:solidFill>
                    <a:srgbClr val="002060"/>
                  </a:solidFill>
                </a:rPr>
                <a:t>False </a:t>
              </a:r>
            </a:p>
          </p:txBody>
        </p:sp>
      </p:grpSp>
      <p:grpSp>
        <p:nvGrpSpPr>
          <p:cNvPr id="43" name="aMsPham"/>
          <p:cNvGrpSpPr/>
          <p:nvPr/>
        </p:nvGrpSpPr>
        <p:grpSpPr>
          <a:xfrm>
            <a:off x="2967273" y="4515255"/>
            <a:ext cx="5873919" cy="768801"/>
            <a:chOff x="8227457" y="2007900"/>
            <a:chExt cx="3257170" cy="768801"/>
          </a:xfrm>
        </p:grpSpPr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27457" y="2007900"/>
              <a:ext cx="3257170" cy="768801"/>
            </a:xfrm>
            <a:prstGeom prst="rect">
              <a:avLst/>
            </a:prstGeom>
          </p:spPr>
        </p:pic>
        <p:sp>
          <p:nvSpPr>
            <p:cNvPr id="45" name="Rectangle 44"/>
            <p:cNvSpPr/>
            <p:nvPr/>
          </p:nvSpPr>
          <p:spPr>
            <a:xfrm>
              <a:off x="9533352" y="2069134"/>
              <a:ext cx="631502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3600" b="1" dirty="0">
                  <a:solidFill>
                    <a:srgbClr val="002060"/>
                  </a:solidFill>
                </a:rPr>
                <a:t>True </a:t>
              </a:r>
            </a:p>
          </p:txBody>
        </p:sp>
      </p:grpSp>
      <p:sp>
        <p:nvSpPr>
          <p:cNvPr id="37" name="Rectangle 36"/>
          <p:cNvSpPr/>
          <p:nvPr/>
        </p:nvSpPr>
        <p:spPr>
          <a:xfrm>
            <a:off x="3247595" y="1237160"/>
            <a:ext cx="6274322" cy="155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</a:pP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Trung would like to be an architect.</a:t>
            </a:r>
          </a:p>
        </p:txBody>
      </p:sp>
      <p:pic>
        <p:nvPicPr>
          <p:cNvPr id="20" name="Picture 19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150934" y="5182651"/>
            <a:ext cx="1572904" cy="106079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61357" y="1670837"/>
            <a:ext cx="2465031" cy="5207071"/>
          </a:xfrm>
          <a:prstGeom prst="rect">
            <a:avLst/>
          </a:prstGeom>
        </p:spPr>
      </p:pic>
      <p:pic>
        <p:nvPicPr>
          <p:cNvPr id="55" name="Tiếng Anh 5 Tập 2 - Unit 15 What would you like to be in the future- - Lesson 2 - 4 Listen and circle a, b or c. - Sách Mề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690" end="54477.875"/>
                </p14:media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6754229" y="2072679"/>
            <a:ext cx="1235883" cy="1235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524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ound 26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ound 39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14851" fill="hold"/>
                                        <p:tgtEl>
                                          <p:spTgt spid="5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5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9589"/>
            <a:ext cx="12192000" cy="6856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Disney Snow White and The Seven Dwarfs | ティンカーベル ..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2275" y="891687"/>
            <a:ext cx="6000750" cy="5054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Zen Garden In-Game - Laura Shigihara - NhacCuaTui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10983686" y="-609600"/>
            <a:ext cx="609600" cy="6096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073980" y="1830324"/>
            <a:ext cx="4328428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6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Algerian" panose="04020705040A02060702" pitchFamily="82" charset="0"/>
              </a:rPr>
              <a:t>Good job!</a:t>
            </a:r>
          </a:p>
        </p:txBody>
      </p:sp>
      <p:pic>
        <p:nvPicPr>
          <p:cNvPr id="8" name="Picture 7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50934" y="5182651"/>
            <a:ext cx="1572904" cy="1060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87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36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80008" y="14076962"/>
            <a:ext cx="9775596" cy="3663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 b="1">
                <a:solidFill>
                  <a:schemeClr val="accent2"/>
                </a:solidFill>
                <a:latin typeface="Berlin Sans FB Demi" panose="020E0802020502020306" pitchFamily="34" charset="0"/>
              </a:rPr>
              <a:t>https://media3.giphy.com/media/osjgQPWRx3cac/giphy.gif?cid=6c09b9527y6is5tllihm1nhi45jkf8jesdys9p5v2u0745ik&amp;ep=v1_gifs_search&amp;rid=giphy.gif&amp;ct=g</a:t>
            </a:r>
            <a:endParaRPr lang="en-US" sz="13800" b="1" dirty="0">
              <a:solidFill>
                <a:srgbClr val="1966FF"/>
              </a:solidFill>
              <a:latin typeface="Berlin Sans FB Demi" panose="020E0802020502020306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482" y="518475"/>
            <a:ext cx="8078772" cy="5599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487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2850037" y="4768048"/>
            <a:ext cx="6081485" cy="1118277"/>
            <a:chOff x="4963886" y="2495867"/>
            <a:chExt cx="6081485" cy="1118277"/>
          </a:xfrm>
        </p:grpSpPr>
        <p:sp>
          <p:nvSpPr>
            <p:cNvPr id="4" name="Rectangle 3"/>
            <p:cNvSpPr/>
            <p:nvPr/>
          </p:nvSpPr>
          <p:spPr>
            <a:xfrm>
              <a:off x="4963886" y="2495867"/>
              <a:ext cx="6081485" cy="784362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en-US" sz="40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look after patients</a:t>
              </a:r>
            </a:p>
          </p:txBody>
        </p:sp>
        <p:sp>
          <p:nvSpPr>
            <p:cNvPr id="7" name="Rectangle 6"/>
            <p:cNvSpPr/>
            <p:nvPr/>
          </p:nvSpPr>
          <p:spPr>
            <a:xfrm>
              <a:off x="6127236" y="3178537"/>
              <a:ext cx="3754784" cy="435607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/lʊk ˈɑːftə ˈpeɪʃənts/</a:t>
              </a: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l="60374" t="43204" r="22112" b="11161"/>
          <a:stretch/>
        </p:blipFill>
        <p:spPr>
          <a:xfrm>
            <a:off x="4339621" y="376083"/>
            <a:ext cx="2903157" cy="4253033"/>
          </a:xfrm>
          <a:prstGeom prst="rect">
            <a:avLst/>
          </a:prstGeom>
        </p:spPr>
      </p:pic>
      <p:pic>
        <p:nvPicPr>
          <p:cNvPr id="11" name="Tiếng Anh 5 Tập 2 - Unit 15 What would you like to be in the future- - Lesson 2 - 2 Point and say. - Sách Mề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0436" end="23428.7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7143" y="-2606675"/>
            <a:ext cx="609600" cy="609600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>
            <a:off x="1116965" y="376083"/>
            <a:ext cx="2495277" cy="457200"/>
          </a:xfrm>
          <a:prstGeom prst="roundRect">
            <a:avLst>
              <a:gd name="adj" fmla="val 50000"/>
            </a:avLst>
          </a:prstGeom>
          <a:ln>
            <a:solidFill>
              <a:srgbClr val="F5B093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ysClr val="windowText" lastClr="000000"/>
                </a:solidFill>
                <a:latin typeface="Century Gothic" panose="020B0502020202020204" pitchFamily="34" charset="0"/>
              </a:rPr>
              <a:t>Vocabulary </a:t>
            </a:r>
          </a:p>
        </p:txBody>
      </p:sp>
    </p:spTree>
    <p:extLst>
      <p:ext uri="{BB962C8B-B14F-4D97-AF65-F5344CB8AC3E}">
        <p14:creationId xmlns:p14="http://schemas.microsoft.com/office/powerpoint/2010/main" val="1221354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98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298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3055258" y="5384210"/>
            <a:ext cx="6081485" cy="1118277"/>
            <a:chOff x="4963886" y="2495867"/>
            <a:chExt cx="6081485" cy="1118277"/>
          </a:xfrm>
        </p:grpSpPr>
        <p:sp>
          <p:nvSpPr>
            <p:cNvPr id="4" name="Rectangle 3"/>
            <p:cNvSpPr/>
            <p:nvPr/>
          </p:nvSpPr>
          <p:spPr>
            <a:xfrm>
              <a:off x="4963886" y="2495867"/>
              <a:ext cx="6081485" cy="784362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en-US" sz="40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fly a plane</a:t>
              </a:r>
            </a:p>
          </p:txBody>
        </p:sp>
        <p:sp>
          <p:nvSpPr>
            <p:cNvPr id="7" name="Rectangle 6"/>
            <p:cNvSpPr/>
            <p:nvPr/>
          </p:nvSpPr>
          <p:spPr>
            <a:xfrm>
              <a:off x="6127236" y="3178537"/>
              <a:ext cx="3754784" cy="435607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/ flaɪ ə pleɪn/</a:t>
              </a: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23" t="8611" r="11538" b="38612"/>
          <a:stretch/>
        </p:blipFill>
        <p:spPr>
          <a:xfrm>
            <a:off x="2828393" y="1257300"/>
            <a:ext cx="6308350" cy="3792995"/>
          </a:xfrm>
          <a:prstGeom prst="roundRect">
            <a:avLst>
              <a:gd name="adj" fmla="val 9636"/>
            </a:avLst>
          </a:prstGeom>
        </p:spPr>
      </p:pic>
      <p:pic>
        <p:nvPicPr>
          <p:cNvPr id="11" name="Tiếng Anh 5 Tập 2 - Unit 15 What would you like to be in the future- - Lesson 2 - 2 Point and say. - Sách Mề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5697" end="8514.7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7143" y="-2606675"/>
            <a:ext cx="609600" cy="609600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>
            <a:off x="1116965" y="376083"/>
            <a:ext cx="2495277" cy="457200"/>
          </a:xfrm>
          <a:prstGeom prst="roundRect">
            <a:avLst>
              <a:gd name="adj" fmla="val 50000"/>
            </a:avLst>
          </a:prstGeom>
          <a:ln>
            <a:solidFill>
              <a:srgbClr val="F5B093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ysClr val="windowText" lastClr="000000"/>
                </a:solidFill>
                <a:latin typeface="Century Gothic" panose="020B0502020202020204" pitchFamily="34" charset="0"/>
              </a:rPr>
              <a:t>Vocabulary </a:t>
            </a:r>
          </a:p>
        </p:txBody>
      </p:sp>
    </p:spTree>
    <p:extLst>
      <p:ext uri="{BB962C8B-B14F-4D97-AF65-F5344CB8AC3E}">
        <p14:creationId xmlns:p14="http://schemas.microsoft.com/office/powerpoint/2010/main" val="3432281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3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263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3055258" y="5384210"/>
            <a:ext cx="6081485" cy="1118277"/>
            <a:chOff x="4963886" y="2495867"/>
            <a:chExt cx="6081485" cy="1118277"/>
          </a:xfrm>
        </p:grpSpPr>
        <p:sp>
          <p:nvSpPr>
            <p:cNvPr id="4" name="Rectangle 3"/>
            <p:cNvSpPr/>
            <p:nvPr/>
          </p:nvSpPr>
          <p:spPr>
            <a:xfrm>
              <a:off x="4963886" y="2495867"/>
              <a:ext cx="6081485" cy="784362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en-US" sz="40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design buildings</a:t>
              </a:r>
            </a:p>
          </p:txBody>
        </p:sp>
        <p:sp>
          <p:nvSpPr>
            <p:cNvPr id="7" name="Rectangle 6"/>
            <p:cNvSpPr/>
            <p:nvPr/>
          </p:nvSpPr>
          <p:spPr>
            <a:xfrm>
              <a:off x="6127236" y="3178537"/>
              <a:ext cx="3754784" cy="435607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/dɪˈzaɪn ˈbɪldɪŋz/</a:t>
              </a: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8523" y="842367"/>
            <a:ext cx="6754953" cy="4200508"/>
          </a:xfrm>
          <a:prstGeom prst="rect">
            <a:avLst/>
          </a:prstGeom>
        </p:spPr>
      </p:pic>
      <p:pic>
        <p:nvPicPr>
          <p:cNvPr id="19" name="Tiếng Anh 5 Tập 2 - Unit 15 What would you like to be in the future- - Lesson 2 - 2 Point and say. - Sách Mề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2719" end="532.7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7143" y="-2606675"/>
            <a:ext cx="609600" cy="609600"/>
          </a:xfrm>
          <a:prstGeom prst="rect">
            <a:avLst/>
          </a:prstGeom>
        </p:spPr>
      </p:pic>
      <p:sp>
        <p:nvSpPr>
          <p:cNvPr id="20" name="Rounded Rectangle 19"/>
          <p:cNvSpPr/>
          <p:nvPr/>
        </p:nvSpPr>
        <p:spPr>
          <a:xfrm>
            <a:off x="1116965" y="376083"/>
            <a:ext cx="2495277" cy="457200"/>
          </a:xfrm>
          <a:prstGeom prst="roundRect">
            <a:avLst>
              <a:gd name="adj" fmla="val 50000"/>
            </a:avLst>
          </a:prstGeom>
          <a:ln>
            <a:solidFill>
              <a:srgbClr val="F5B093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ysClr val="windowText" lastClr="000000"/>
                </a:solidFill>
                <a:latin typeface="Century Gothic" panose="020B0502020202020204" pitchFamily="34" charset="0"/>
              </a:rPr>
              <a:t>Vocabulary </a:t>
            </a:r>
          </a:p>
        </p:txBody>
      </p:sp>
    </p:spTree>
    <p:extLst>
      <p:ext uri="{BB962C8B-B14F-4D97-AF65-F5344CB8AC3E}">
        <p14:creationId xmlns:p14="http://schemas.microsoft.com/office/powerpoint/2010/main" val="43215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599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3599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ed Rectangle 30"/>
          <p:cNvSpPr/>
          <p:nvPr/>
        </p:nvSpPr>
        <p:spPr>
          <a:xfrm>
            <a:off x="4813863" y="350373"/>
            <a:ext cx="2495277" cy="457200"/>
          </a:xfrm>
          <a:prstGeom prst="roundRect">
            <a:avLst>
              <a:gd name="adj" fmla="val 50000"/>
            </a:avLst>
          </a:prstGeom>
          <a:ln>
            <a:solidFill>
              <a:srgbClr val="F5B093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ysClr val="windowText" lastClr="000000"/>
                </a:solidFill>
                <a:latin typeface="Century Gothic" panose="020B0502020202020204" pitchFamily="34" charset="0"/>
              </a:rPr>
              <a:t>Vocabulary </a:t>
            </a:r>
          </a:p>
        </p:txBody>
      </p:sp>
      <p:sp>
        <p:nvSpPr>
          <p:cNvPr id="24" name="Rectangle 23"/>
          <p:cNvSpPr/>
          <p:nvPr/>
        </p:nvSpPr>
        <p:spPr>
          <a:xfrm>
            <a:off x="3126962" y="766734"/>
            <a:ext cx="5409669" cy="518632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250000"/>
              </a:lnSpc>
            </a:pPr>
            <a:r>
              <a:rPr lang="en-US" altLang="en-US" sz="3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look after patients</a:t>
            </a:r>
          </a:p>
          <a:p>
            <a:pPr>
              <a:lnSpc>
                <a:spcPct val="250000"/>
              </a:lnSpc>
            </a:pPr>
            <a:r>
              <a:rPr lang="en-US" altLang="en-US" sz="3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write stories for children</a:t>
            </a:r>
          </a:p>
          <a:p>
            <a:pPr>
              <a:lnSpc>
                <a:spcPct val="250000"/>
              </a:lnSpc>
            </a:pPr>
            <a:r>
              <a:rPr lang="en-US" altLang="en-US" sz="3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fly a plane</a:t>
            </a:r>
          </a:p>
          <a:p>
            <a:pPr>
              <a:lnSpc>
                <a:spcPct val="250000"/>
              </a:lnSpc>
            </a:pPr>
            <a:r>
              <a:rPr lang="en-US" altLang="en-US" sz="3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design buildings</a:t>
            </a:r>
          </a:p>
        </p:txBody>
      </p:sp>
      <p:sp>
        <p:nvSpPr>
          <p:cNvPr id="26" name="Rectangle 25"/>
          <p:cNvSpPr/>
          <p:nvPr/>
        </p:nvSpPr>
        <p:spPr>
          <a:xfrm>
            <a:off x="3004013" y="1832978"/>
            <a:ext cx="4205966" cy="338503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/lʊk ˈɑːftə ˈpeɪʃənts/</a:t>
            </a: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4728" y="4970058"/>
            <a:ext cx="2722050" cy="1692683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2528" y="1190455"/>
            <a:ext cx="2938453" cy="2602718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7540" y="807573"/>
            <a:ext cx="1346751" cy="178830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0076" y="3723272"/>
            <a:ext cx="2124215" cy="1613475"/>
          </a:xfrm>
          <a:prstGeom prst="rect">
            <a:avLst/>
          </a:prstGeom>
        </p:spPr>
      </p:pic>
      <p:sp>
        <p:nvSpPr>
          <p:cNvPr id="33" name="Rectangle 32"/>
          <p:cNvSpPr/>
          <p:nvPr/>
        </p:nvSpPr>
        <p:spPr>
          <a:xfrm>
            <a:off x="3303738" y="3196887"/>
            <a:ext cx="5282015" cy="409463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/raɪt ˈstɔːriz fə ˈʧɪldrən/</a:t>
            </a:r>
          </a:p>
        </p:txBody>
      </p:sp>
      <p:sp>
        <p:nvSpPr>
          <p:cNvPr id="34" name="Rectangle 33"/>
          <p:cNvSpPr/>
          <p:nvPr/>
        </p:nvSpPr>
        <p:spPr>
          <a:xfrm>
            <a:off x="3126963" y="4530010"/>
            <a:ext cx="2638837" cy="54073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/flaɪ ə pleɪn/</a:t>
            </a:r>
          </a:p>
        </p:txBody>
      </p:sp>
      <p:sp>
        <p:nvSpPr>
          <p:cNvPr id="35" name="Rectangle 34"/>
          <p:cNvSpPr/>
          <p:nvPr/>
        </p:nvSpPr>
        <p:spPr>
          <a:xfrm>
            <a:off x="3454400" y="5993902"/>
            <a:ext cx="3331405" cy="375593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/dɪˈzaɪn ˈbɪldɪŋz/</a:t>
            </a:r>
          </a:p>
        </p:txBody>
      </p:sp>
    </p:spTree>
    <p:extLst>
      <p:ext uri="{BB962C8B-B14F-4D97-AF65-F5344CB8AC3E}">
        <p14:creationId xmlns:p14="http://schemas.microsoft.com/office/powerpoint/2010/main" val="3963277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ình ảnh có liên quan">
            <a:extLst>
              <a:ext uri="{FF2B5EF4-FFF2-40B4-BE49-F238E27FC236}">
                <a16:creationId xmlns:a16="http://schemas.microsoft.com/office/drawing/2014/main" id="{F038A8DD-2620-4D59-9C56-8C8887BB3F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85"/>
          <a:stretch/>
        </p:blipFill>
        <p:spPr bwMode="auto">
          <a:xfrm>
            <a:off x="-21345" y="-58994"/>
            <a:ext cx="12234690" cy="7311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F7E35F9-EB69-4AA2-AEFF-B0F1DAFD169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20126" y="3077932"/>
            <a:ext cx="1341799" cy="141277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2A15584-4420-4558-B75A-D88138847BC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511" y="363111"/>
            <a:ext cx="2336707" cy="320681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36D5AFC-AB39-466E-B8F8-287A7B45583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655" y="1653495"/>
            <a:ext cx="1091717" cy="84081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AB38086-9C71-4131-9CB8-A0D0C37C0148}"/>
              </a:ext>
            </a:extLst>
          </p:cNvPr>
          <p:cNvSpPr txBox="1"/>
          <p:nvPr/>
        </p:nvSpPr>
        <p:spPr>
          <a:xfrm>
            <a:off x="2057714" y="7471107"/>
            <a:ext cx="8188103" cy="1616765"/>
          </a:xfrm>
          <a:prstGeom prst="rect">
            <a:avLst/>
          </a:prstGeom>
          <a:noFill/>
        </p:spPr>
        <p:txBody>
          <a:bodyPr wrap="square" rtlCol="0">
            <a:prstTxWarp prst="textFadeLeft">
              <a:avLst>
                <a:gd name="adj" fmla="val 24242"/>
              </a:avLst>
            </a:prstTxWarp>
            <a:spAutoFit/>
          </a:bodyPr>
          <a:lstStyle/>
          <a:p>
            <a:r>
              <a:rPr lang="en-US" b="1" dirty="0">
                <a:ln w="2857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Đi tìm PIKACHU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6E1359F-B9D1-4218-AF6A-C6BFFE72C79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8737" y="-58478"/>
            <a:ext cx="1787896" cy="137699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0A5EA1C-5019-4B36-9B28-4902350B6D1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5519" y="4456149"/>
            <a:ext cx="600962" cy="82474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FC08A8A-751F-4E9E-928B-272E9512A5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0318" y="4650023"/>
            <a:ext cx="1198342" cy="126173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5AAD933-000A-4471-AEB7-96653E9BF14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45710" y="5088514"/>
            <a:ext cx="1271963" cy="113946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C6CF83C-5975-43A6-A98F-19B4EF0900D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9705" y="1966520"/>
            <a:ext cx="920813" cy="824896"/>
          </a:xfrm>
          <a:prstGeom prst="rect">
            <a:avLst/>
          </a:prstGeom>
        </p:spPr>
      </p:pic>
      <p:pic>
        <p:nvPicPr>
          <p:cNvPr id="5" name="Picture 4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4997680" y="5130800"/>
            <a:ext cx="2523565" cy="1282743"/>
          </a:xfrm>
          <a:prstGeom prst="rect">
            <a:avLst/>
          </a:prstGeom>
        </p:spPr>
      </p:pic>
      <p:pic>
        <p:nvPicPr>
          <p:cNvPr id="7" name="Crazy Arcade Music (크아 BGM) - Cánh đồng tuyết (Snow Field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74625" y="-1254125"/>
            <a:ext cx="609600" cy="6096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057714" y="2900774"/>
            <a:ext cx="8297375" cy="1682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208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8003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4697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8" name="MsPham"/>
          <p:cNvSpPr/>
          <p:nvPr/>
        </p:nvSpPr>
        <p:spPr>
          <a:xfrm>
            <a:off x="781456" y="276120"/>
            <a:ext cx="10397692" cy="1066800"/>
          </a:xfrm>
          <a:prstGeom prst="roundRect">
            <a:avLst>
              <a:gd name="adj" fmla="val 20505"/>
            </a:avLst>
          </a:prstGeom>
          <a:ln w="57150" cmpd="thickThin">
            <a:solidFill>
              <a:srgbClr val="FE385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400" b="1" dirty="0">
              <a:solidFill>
                <a:srgbClr val="002060"/>
              </a:solidFill>
            </a:endParaRPr>
          </a:p>
        </p:txBody>
      </p:sp>
      <p:sp>
        <p:nvSpPr>
          <p:cNvPr id="2" name="Sai1MsPham"/>
          <p:cNvSpPr/>
          <p:nvPr/>
        </p:nvSpPr>
        <p:spPr>
          <a:xfrm>
            <a:off x="6145967" y="4625826"/>
            <a:ext cx="5033181" cy="1066800"/>
          </a:xfrm>
          <a:prstGeom prst="roundRect">
            <a:avLst>
              <a:gd name="adj" fmla="val 20505"/>
            </a:avLst>
          </a:prstGeom>
          <a:ln w="57150" cmpd="thickThin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en-US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design buildings</a:t>
            </a:r>
          </a:p>
        </p:txBody>
      </p:sp>
      <p:pic>
        <p:nvPicPr>
          <p:cNvPr id="15" name="Picture 14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476" y="6018444"/>
            <a:ext cx="1598805" cy="710580"/>
          </a:xfrm>
          <a:prstGeom prst="rect">
            <a:avLst/>
          </a:prstGeom>
        </p:spPr>
      </p:pic>
      <p:pic>
        <p:nvPicPr>
          <p:cNvPr id="20" name="Picture 19">
            <a:hlinkClick r:id="" action="ppaction://macro?name=congA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16476" y="5917671"/>
            <a:ext cx="1598805" cy="912126"/>
          </a:xfrm>
          <a:prstGeom prst="rect">
            <a:avLst/>
          </a:prstGeom>
        </p:spPr>
      </p:pic>
      <p:sp>
        <p:nvSpPr>
          <p:cNvPr id="23" name="Sai2MsPham"/>
          <p:cNvSpPr/>
          <p:nvPr/>
        </p:nvSpPr>
        <p:spPr>
          <a:xfrm>
            <a:off x="6132416" y="3149473"/>
            <a:ext cx="5033181" cy="1066800"/>
          </a:xfrm>
          <a:prstGeom prst="roundRect">
            <a:avLst>
              <a:gd name="adj" fmla="val 20505"/>
            </a:avLst>
          </a:prstGeom>
          <a:ln w="57150" cmpd="thickThin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en-US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write stories for children</a:t>
            </a:r>
          </a:p>
        </p:txBody>
      </p:sp>
      <p:sp>
        <p:nvSpPr>
          <p:cNvPr id="24" name="DungMsPham"/>
          <p:cNvSpPr/>
          <p:nvPr/>
        </p:nvSpPr>
        <p:spPr>
          <a:xfrm>
            <a:off x="6117745" y="1693367"/>
            <a:ext cx="5033181" cy="1066800"/>
          </a:xfrm>
          <a:prstGeom prst="roundRect">
            <a:avLst>
              <a:gd name="adj" fmla="val 20505"/>
            </a:avLst>
          </a:prstGeom>
          <a:ln w="57150" cmpd="thickThin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en-US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fly a plane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5958" y="1489904"/>
            <a:ext cx="4623978" cy="455332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9202" y="4553059"/>
            <a:ext cx="1080630" cy="115627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5652" y="3166180"/>
            <a:ext cx="1080630" cy="1156274"/>
          </a:xfrm>
          <a:prstGeom prst="rect">
            <a:avLst/>
          </a:prstGeom>
        </p:spPr>
      </p:pic>
      <p:pic>
        <p:nvPicPr>
          <p:cNvPr id="16" name="PiMsPham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04794" y="982620"/>
            <a:ext cx="2070204" cy="185455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051" y="258650"/>
            <a:ext cx="859185" cy="117911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7186" y="-2074840"/>
            <a:ext cx="859185" cy="117911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7197" y="-2074840"/>
            <a:ext cx="859185" cy="1179116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010" y="-2074840"/>
            <a:ext cx="859185" cy="1179116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0823" y="-2074840"/>
            <a:ext cx="859185" cy="1179116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7636" y="-2074840"/>
            <a:ext cx="859185" cy="117911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4449" y="-2074840"/>
            <a:ext cx="859185" cy="1179116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1262" y="-2074840"/>
            <a:ext cx="859185" cy="1179116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8075" y="-2074840"/>
            <a:ext cx="859185" cy="1179116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95767" y="2548288"/>
            <a:ext cx="3207835" cy="2436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513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1045</TotalTime>
  <Words>390</Words>
  <Application>Microsoft Office PowerPoint</Application>
  <PresentationFormat>Widescreen</PresentationFormat>
  <Paragraphs>134</Paragraphs>
  <Slides>38</Slides>
  <Notes>0</Notes>
  <HiddenSlides>0</HiddenSlides>
  <MMClips>12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50" baseType="lpstr">
      <vt:lpstr>Algerian</vt:lpstr>
      <vt:lpstr>Arial</vt:lpstr>
      <vt:lpstr>Arial Black</vt:lpstr>
      <vt:lpstr>Berlin Sans FB Demi</vt:lpstr>
      <vt:lpstr>Calibri</vt:lpstr>
      <vt:lpstr>Calibri Light</vt:lpstr>
      <vt:lpstr>Century Gothic</vt:lpstr>
      <vt:lpstr>Georgia</vt:lpstr>
      <vt:lpstr>Harrington</vt:lpstr>
      <vt:lpstr>Helvetica Neue</vt:lpstr>
      <vt:lpstr>黑体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minhtuan6990@gmail.com / 01686898975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dell</cp:lastModifiedBy>
  <cp:revision>223</cp:revision>
  <dcterms:created xsi:type="dcterms:W3CDTF">2021-01-08T04:22:29Z</dcterms:created>
  <dcterms:modified xsi:type="dcterms:W3CDTF">2024-04-01T06:58:14Z</dcterms:modified>
</cp:coreProperties>
</file>