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media/image5.jpg" ContentType="image/png"/>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tags/tag8.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25"/>
  </p:notesMasterIdLst>
  <p:sldIdLst>
    <p:sldId id="368" r:id="rId4"/>
    <p:sldId id="9530" r:id="rId5"/>
    <p:sldId id="9532" r:id="rId6"/>
    <p:sldId id="9492" r:id="rId7"/>
    <p:sldId id="9529" r:id="rId8"/>
    <p:sldId id="277" r:id="rId9"/>
    <p:sldId id="296" r:id="rId10"/>
    <p:sldId id="3220" r:id="rId11"/>
    <p:sldId id="9533" r:id="rId12"/>
    <p:sldId id="9537" r:id="rId13"/>
    <p:sldId id="9474" r:id="rId14"/>
    <p:sldId id="9512" r:id="rId15"/>
    <p:sldId id="9513" r:id="rId16"/>
    <p:sldId id="9535" r:id="rId17"/>
    <p:sldId id="9514" r:id="rId18"/>
    <p:sldId id="9515" r:id="rId19"/>
    <p:sldId id="9518" r:id="rId20"/>
    <p:sldId id="9519" r:id="rId21"/>
    <p:sldId id="9524" r:id="rId22"/>
    <p:sldId id="2646" r:id="rId23"/>
    <p:sldId id="952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3" d="100"/>
          <a:sy n="83" d="100"/>
        </p:scale>
        <p:origin x="240" y="9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8398FB-98BA-4C74-AAC6-F63060719132}" type="datetimeFigureOut">
              <a:rPr lang="en-US" smtClean="0"/>
              <a:t>3/31/2024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7CEF39-6F35-42BF-928F-689B55A239B6}" type="slidenum">
              <a:rPr lang="en-US" smtClean="0"/>
              <a:t>‹#›</a:t>
            </a:fld>
            <a:endParaRPr lang="en-US"/>
          </a:p>
        </p:txBody>
      </p:sp>
    </p:spTree>
    <p:extLst>
      <p:ext uri="{BB962C8B-B14F-4D97-AF65-F5344CB8AC3E}">
        <p14:creationId xmlns:p14="http://schemas.microsoft.com/office/powerpoint/2010/main" val="30738906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2124603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5513699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707760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marL="0" marR="0" lvl="0" indent="0" algn="r" defTabSz="685766" rtl="0" eaLnBrk="1" fontAlgn="auto" latinLnBrk="0" hangingPunct="1">
              <a:lnSpc>
                <a:spcPct val="100000"/>
              </a:lnSpc>
              <a:spcBef>
                <a:spcPts val="0"/>
              </a:spcBef>
              <a:spcAft>
                <a:spcPts val="0"/>
              </a:spcAft>
              <a:buClrTx/>
              <a:buSzTx/>
              <a:buFontTx/>
              <a:buNone/>
              <a:tabLst/>
              <a:defRPr/>
            </a:pPr>
            <a:fld id="{BC66F1B3-F0F6-490A-96A0-0E5075E6CE08}" type="slidenum">
              <a:rPr kumimoji="0" lang="zh-CN" altLang="en-US" sz="12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rPr>
              <a:pPr marL="0" marR="0" lvl="0" indent="0" algn="r" defTabSz="685766"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10368042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6458195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0013855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8755533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037846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5013133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2124603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8218238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D60AD-6FA9-400B-A223-ACC689E8FECF}"/>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52281B4-E34C-4ABA-827D-4DF81FF79C9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D3E1E85-169E-4689-B6CA-8691E8B2CA67}"/>
              </a:ext>
            </a:extLst>
          </p:cNvPr>
          <p:cNvSpPr>
            <a:spLocks noGrp="1"/>
          </p:cNvSpPr>
          <p:nvPr>
            <p:ph type="dt" sz="half" idx="10"/>
          </p:nvPr>
        </p:nvSpPr>
        <p:spPr>
          <a:xfrm>
            <a:off x="838200" y="6356350"/>
            <a:ext cx="2743200" cy="365125"/>
          </a:xfrm>
          <a:prstGeom prst="rect">
            <a:avLst/>
          </a:prstGeom>
        </p:spPr>
        <p:txBody>
          <a:bodyPr/>
          <a:lstStyle/>
          <a:p>
            <a:fld id="{2F07741C-4719-4BF0-8E2F-0A7531D449F1}" type="datetimeFigureOut">
              <a:rPr lang="en-US" smtClean="0"/>
              <a:t>3/31/2024</a:t>
            </a:fld>
            <a:endParaRPr lang="en-US"/>
          </a:p>
        </p:txBody>
      </p:sp>
      <p:sp>
        <p:nvSpPr>
          <p:cNvPr id="5" name="Footer Placeholder 4">
            <a:extLst>
              <a:ext uri="{FF2B5EF4-FFF2-40B4-BE49-F238E27FC236}">
                <a16:creationId xmlns:a16="http://schemas.microsoft.com/office/drawing/2014/main" id="{B2EE92A2-9528-4766-9764-F4DEE821A21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860E6CD-13E1-433D-9ABB-9FDACD6A2356}"/>
              </a:ext>
            </a:extLst>
          </p:cNvPr>
          <p:cNvSpPr>
            <a:spLocks noGrp="1"/>
          </p:cNvSpPr>
          <p:nvPr>
            <p:ph type="sldNum" sz="quarter" idx="12"/>
          </p:nvPr>
        </p:nvSpPr>
        <p:spPr>
          <a:xfrm>
            <a:off x="8610600" y="6356350"/>
            <a:ext cx="2743200" cy="365125"/>
          </a:xfrm>
          <a:prstGeom prst="rect">
            <a:avLst/>
          </a:prstGeom>
        </p:spPr>
        <p:txBody>
          <a:bodyPr/>
          <a:lstStyle/>
          <a:p>
            <a:fld id="{EBCB556B-17FB-4985-908A-8DCD4DABF449}" type="slidenum">
              <a:rPr lang="en-US" smtClean="0"/>
              <a:t>‹#›</a:t>
            </a:fld>
            <a:endParaRPr lang="en-US"/>
          </a:p>
        </p:txBody>
      </p:sp>
    </p:spTree>
    <p:extLst>
      <p:ext uri="{BB962C8B-B14F-4D97-AF65-F5344CB8AC3E}">
        <p14:creationId xmlns:p14="http://schemas.microsoft.com/office/powerpoint/2010/main" val="16142409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7C27D-0F05-4C0A-A2FF-D494ED4DB12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C6F2298-7DE1-4E4A-9BF7-A7055FAD871C}"/>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CE8B89-FE18-4ABF-B4D5-5DA7B7316107}"/>
              </a:ext>
            </a:extLst>
          </p:cNvPr>
          <p:cNvSpPr>
            <a:spLocks noGrp="1"/>
          </p:cNvSpPr>
          <p:nvPr>
            <p:ph type="dt" sz="half" idx="10"/>
          </p:nvPr>
        </p:nvSpPr>
        <p:spPr>
          <a:xfrm>
            <a:off x="838200" y="6356350"/>
            <a:ext cx="2743200" cy="365125"/>
          </a:xfrm>
          <a:prstGeom prst="rect">
            <a:avLst/>
          </a:prstGeom>
        </p:spPr>
        <p:txBody>
          <a:bodyPr/>
          <a:lstStyle/>
          <a:p>
            <a:fld id="{2F07741C-4719-4BF0-8E2F-0A7531D449F1}" type="datetimeFigureOut">
              <a:rPr lang="en-US" smtClean="0"/>
              <a:t>3/31/2024</a:t>
            </a:fld>
            <a:endParaRPr lang="en-US"/>
          </a:p>
        </p:txBody>
      </p:sp>
      <p:sp>
        <p:nvSpPr>
          <p:cNvPr id="5" name="Footer Placeholder 4">
            <a:extLst>
              <a:ext uri="{FF2B5EF4-FFF2-40B4-BE49-F238E27FC236}">
                <a16:creationId xmlns:a16="http://schemas.microsoft.com/office/drawing/2014/main" id="{7BA911B3-9A62-490E-97C5-7E2B972FCF6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0ACE694-DF2F-47DF-B298-774E9E3E9BB9}"/>
              </a:ext>
            </a:extLst>
          </p:cNvPr>
          <p:cNvSpPr>
            <a:spLocks noGrp="1"/>
          </p:cNvSpPr>
          <p:nvPr>
            <p:ph type="sldNum" sz="quarter" idx="12"/>
          </p:nvPr>
        </p:nvSpPr>
        <p:spPr>
          <a:xfrm>
            <a:off x="8610600" y="6356350"/>
            <a:ext cx="2743200" cy="365125"/>
          </a:xfrm>
          <a:prstGeom prst="rect">
            <a:avLst/>
          </a:prstGeom>
        </p:spPr>
        <p:txBody>
          <a:bodyPr/>
          <a:lstStyle/>
          <a:p>
            <a:fld id="{EBCB556B-17FB-4985-908A-8DCD4DABF449}" type="slidenum">
              <a:rPr lang="en-US" smtClean="0"/>
              <a:t>‹#›</a:t>
            </a:fld>
            <a:endParaRPr lang="en-US"/>
          </a:p>
        </p:txBody>
      </p:sp>
    </p:spTree>
    <p:extLst>
      <p:ext uri="{BB962C8B-B14F-4D97-AF65-F5344CB8AC3E}">
        <p14:creationId xmlns:p14="http://schemas.microsoft.com/office/powerpoint/2010/main" val="39271081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FCEE70-DC5F-4380-9984-DD2AB55B2B9B}"/>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A718CB1-C283-4AD3-A8DF-D08BF7DB1A69}"/>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240135-D8D3-4523-9FFF-B219EC421E97}"/>
              </a:ext>
            </a:extLst>
          </p:cNvPr>
          <p:cNvSpPr>
            <a:spLocks noGrp="1"/>
          </p:cNvSpPr>
          <p:nvPr>
            <p:ph type="dt" sz="half" idx="10"/>
          </p:nvPr>
        </p:nvSpPr>
        <p:spPr>
          <a:xfrm>
            <a:off x="838200" y="6356350"/>
            <a:ext cx="2743200" cy="365125"/>
          </a:xfrm>
          <a:prstGeom prst="rect">
            <a:avLst/>
          </a:prstGeom>
        </p:spPr>
        <p:txBody>
          <a:bodyPr/>
          <a:lstStyle/>
          <a:p>
            <a:fld id="{2F07741C-4719-4BF0-8E2F-0A7531D449F1}" type="datetimeFigureOut">
              <a:rPr lang="en-US" smtClean="0"/>
              <a:t>3/31/2024</a:t>
            </a:fld>
            <a:endParaRPr lang="en-US"/>
          </a:p>
        </p:txBody>
      </p:sp>
      <p:sp>
        <p:nvSpPr>
          <p:cNvPr id="5" name="Footer Placeholder 4">
            <a:extLst>
              <a:ext uri="{FF2B5EF4-FFF2-40B4-BE49-F238E27FC236}">
                <a16:creationId xmlns:a16="http://schemas.microsoft.com/office/drawing/2014/main" id="{CD6DCA6B-14A9-4005-B552-03BECDC3466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34E88C3-387A-403B-AACC-A8C93CB78C28}"/>
              </a:ext>
            </a:extLst>
          </p:cNvPr>
          <p:cNvSpPr>
            <a:spLocks noGrp="1"/>
          </p:cNvSpPr>
          <p:nvPr>
            <p:ph type="sldNum" sz="quarter" idx="12"/>
          </p:nvPr>
        </p:nvSpPr>
        <p:spPr>
          <a:xfrm>
            <a:off x="8610600" y="6356350"/>
            <a:ext cx="2743200" cy="365125"/>
          </a:xfrm>
          <a:prstGeom prst="rect">
            <a:avLst/>
          </a:prstGeom>
        </p:spPr>
        <p:txBody>
          <a:bodyPr/>
          <a:lstStyle/>
          <a:p>
            <a:fld id="{EBCB556B-17FB-4985-908A-8DCD4DABF449}" type="slidenum">
              <a:rPr lang="en-US" smtClean="0"/>
              <a:t>‹#›</a:t>
            </a:fld>
            <a:endParaRPr lang="en-US"/>
          </a:p>
        </p:txBody>
      </p:sp>
    </p:spTree>
    <p:extLst>
      <p:ext uri="{BB962C8B-B14F-4D97-AF65-F5344CB8AC3E}">
        <p14:creationId xmlns:p14="http://schemas.microsoft.com/office/powerpoint/2010/main" val="23768836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83939610"/>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内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8880688"/>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474679"/>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47D02-F783-4C52-BEFF-5C75B4CC56E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A40988A-BDC5-4894-A031-A2BFC7922E97}"/>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25DBD3-4008-4DE7-9B78-A210CCF9EC27}"/>
              </a:ext>
            </a:extLst>
          </p:cNvPr>
          <p:cNvSpPr>
            <a:spLocks noGrp="1"/>
          </p:cNvSpPr>
          <p:nvPr>
            <p:ph type="dt" sz="half" idx="10"/>
          </p:nvPr>
        </p:nvSpPr>
        <p:spPr>
          <a:xfrm>
            <a:off x="838200" y="6356350"/>
            <a:ext cx="2743200" cy="365125"/>
          </a:xfrm>
          <a:prstGeom prst="rect">
            <a:avLst/>
          </a:prstGeom>
        </p:spPr>
        <p:txBody>
          <a:bodyPr/>
          <a:lstStyle/>
          <a:p>
            <a:fld id="{2F07741C-4719-4BF0-8E2F-0A7531D449F1}" type="datetimeFigureOut">
              <a:rPr lang="en-US" smtClean="0"/>
              <a:t>3/31/2024</a:t>
            </a:fld>
            <a:endParaRPr lang="en-US"/>
          </a:p>
        </p:txBody>
      </p:sp>
      <p:sp>
        <p:nvSpPr>
          <p:cNvPr id="5" name="Footer Placeholder 4">
            <a:extLst>
              <a:ext uri="{FF2B5EF4-FFF2-40B4-BE49-F238E27FC236}">
                <a16:creationId xmlns:a16="http://schemas.microsoft.com/office/drawing/2014/main" id="{77BFBD21-C675-4CF4-9188-580E50DC421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CC7F9D9-7A8D-4250-AFA8-F3CFFAFC5B24}"/>
              </a:ext>
            </a:extLst>
          </p:cNvPr>
          <p:cNvSpPr>
            <a:spLocks noGrp="1"/>
          </p:cNvSpPr>
          <p:nvPr>
            <p:ph type="sldNum" sz="quarter" idx="12"/>
          </p:nvPr>
        </p:nvSpPr>
        <p:spPr>
          <a:xfrm>
            <a:off x="8610600" y="6356350"/>
            <a:ext cx="2743200" cy="365125"/>
          </a:xfrm>
          <a:prstGeom prst="rect">
            <a:avLst/>
          </a:prstGeom>
        </p:spPr>
        <p:txBody>
          <a:bodyPr/>
          <a:lstStyle/>
          <a:p>
            <a:fld id="{EBCB556B-17FB-4985-908A-8DCD4DABF449}" type="slidenum">
              <a:rPr lang="en-US" smtClean="0"/>
              <a:t>‹#›</a:t>
            </a:fld>
            <a:endParaRPr lang="en-US"/>
          </a:p>
        </p:txBody>
      </p:sp>
    </p:spTree>
    <p:extLst>
      <p:ext uri="{BB962C8B-B14F-4D97-AF65-F5344CB8AC3E}">
        <p14:creationId xmlns:p14="http://schemas.microsoft.com/office/powerpoint/2010/main" val="2884672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单击以编辑母版副标题样式</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2024/3/31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31258866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2024/3/31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41934761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ACA37975-6AF7-4301-9DC5-87C074AA59D1}" type="datetimeFigureOut">
              <a:rPr lang="zh-CN" altLang="en-US" smtClean="0"/>
              <a:t>2024/3/31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9672684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9"/>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172200" y="1825625"/>
            <a:ext cx="5181600" cy="4351339"/>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ACA37975-6AF7-4301-9DC5-87C074AA59D1}" type="datetimeFigureOut">
              <a:rPr lang="zh-CN" altLang="en-US" smtClean="0"/>
              <a:t>2024/3/31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2105366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47D02-F783-4C52-BEFF-5C75B4CC56E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A40988A-BDC5-4894-A031-A2BFC7922E97}"/>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25DBD3-4008-4DE7-9B78-A210CCF9EC27}"/>
              </a:ext>
            </a:extLst>
          </p:cNvPr>
          <p:cNvSpPr>
            <a:spLocks noGrp="1"/>
          </p:cNvSpPr>
          <p:nvPr>
            <p:ph type="dt" sz="half" idx="10"/>
          </p:nvPr>
        </p:nvSpPr>
        <p:spPr>
          <a:xfrm>
            <a:off x="838200" y="6356350"/>
            <a:ext cx="2743200" cy="365125"/>
          </a:xfrm>
          <a:prstGeom prst="rect">
            <a:avLst/>
          </a:prstGeom>
        </p:spPr>
        <p:txBody>
          <a:bodyPr/>
          <a:lstStyle/>
          <a:p>
            <a:fld id="{2F07741C-4719-4BF0-8E2F-0A7531D449F1}" type="datetimeFigureOut">
              <a:rPr lang="en-US" smtClean="0"/>
              <a:t>3/31/2024</a:t>
            </a:fld>
            <a:endParaRPr lang="en-US"/>
          </a:p>
        </p:txBody>
      </p:sp>
      <p:sp>
        <p:nvSpPr>
          <p:cNvPr id="5" name="Footer Placeholder 4">
            <a:extLst>
              <a:ext uri="{FF2B5EF4-FFF2-40B4-BE49-F238E27FC236}">
                <a16:creationId xmlns:a16="http://schemas.microsoft.com/office/drawing/2014/main" id="{77BFBD21-C675-4CF4-9188-580E50DC421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CC7F9D9-7A8D-4250-AFA8-F3CFFAFC5B24}"/>
              </a:ext>
            </a:extLst>
          </p:cNvPr>
          <p:cNvSpPr>
            <a:spLocks noGrp="1"/>
          </p:cNvSpPr>
          <p:nvPr>
            <p:ph type="sldNum" sz="quarter" idx="12"/>
          </p:nvPr>
        </p:nvSpPr>
        <p:spPr>
          <a:xfrm>
            <a:off x="8610600" y="6356350"/>
            <a:ext cx="2743200" cy="365125"/>
          </a:xfrm>
          <a:prstGeom prst="rect">
            <a:avLst/>
          </a:prstGeom>
        </p:spPr>
        <p:txBody>
          <a:bodyPr/>
          <a:lstStyle/>
          <a:p>
            <a:fld id="{EBCB556B-17FB-4985-908A-8DCD4DABF449}" type="slidenum">
              <a:rPr lang="en-US" smtClean="0"/>
              <a:t>‹#›</a:t>
            </a:fld>
            <a:endParaRPr lang="en-US"/>
          </a:p>
        </p:txBody>
      </p:sp>
    </p:spTree>
    <p:extLst>
      <p:ext uri="{BB962C8B-B14F-4D97-AF65-F5344CB8AC3E}">
        <p14:creationId xmlns:p14="http://schemas.microsoft.com/office/powerpoint/2010/main" val="27007266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编辑母版文本样式</a:t>
            </a:r>
          </a:p>
        </p:txBody>
      </p:sp>
      <p:sp>
        <p:nvSpPr>
          <p:cNvPr id="4" name="Content Placeholder 3"/>
          <p:cNvSpPr>
            <a:spLocks noGrp="1"/>
          </p:cNvSpPr>
          <p:nvPr>
            <p:ph sz="half" idx="2"/>
          </p:nvPr>
        </p:nvSpPr>
        <p:spPr>
          <a:xfrm>
            <a:off x="839789"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编辑母版文本样式</a:t>
            </a:r>
          </a:p>
        </p:txBody>
      </p:sp>
      <p:sp>
        <p:nvSpPr>
          <p:cNvPr id="6" name="Content Placeholder 5"/>
          <p:cNvSpPr>
            <a:spLocks noGrp="1"/>
          </p:cNvSpPr>
          <p:nvPr>
            <p:ph sz="quarter" idx="4"/>
          </p:nvPr>
        </p:nvSpPr>
        <p:spPr>
          <a:xfrm>
            <a:off x="6172201"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ACA37975-6AF7-4301-9DC5-87C074AA59D1}" type="datetimeFigureOut">
              <a:rPr lang="zh-CN" altLang="en-US" smtClean="0"/>
              <a:t>2024/3/31</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9822934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ACA37975-6AF7-4301-9DC5-87C074AA59D1}" type="datetimeFigureOut">
              <a:rPr lang="zh-CN" altLang="en-US" smtClean="0"/>
              <a:t>2024/3/31</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5388174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A37975-6AF7-4301-9DC5-87C074AA59D1}" type="datetimeFigureOut">
              <a:rPr lang="zh-CN" altLang="en-US" smtClean="0"/>
              <a:t>2024/3/31</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32688881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fld id="{ACA37975-6AF7-4301-9DC5-87C074AA59D1}" type="datetimeFigureOut">
              <a:rPr lang="zh-CN" altLang="en-US" smtClean="0"/>
              <a:t>2024/3/31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3812912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fld id="{ACA37975-6AF7-4301-9DC5-87C074AA59D1}" type="datetimeFigureOut">
              <a:rPr lang="zh-CN" altLang="en-US" smtClean="0"/>
              <a:t>2024/3/31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24808192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2024/3/31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11255230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2024/3/31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29299842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36340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4_仅标题">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06" y="0"/>
            <a:ext cx="12188388" cy="6858000"/>
          </a:xfrm>
          <a:prstGeom prst="rect">
            <a:avLst/>
          </a:prstGeom>
        </p:spPr>
      </p:pic>
    </p:spTree>
    <p:extLst>
      <p:ext uri="{BB962C8B-B14F-4D97-AF65-F5344CB8AC3E}">
        <p14:creationId xmlns:p14="http://schemas.microsoft.com/office/powerpoint/2010/main" val="119450271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0693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3C7F55-85C3-4414-BE20-B10988E5C723}"/>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0EF730E-A652-40D6-8EDD-63375D33388F}"/>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C9DF0AF-325E-44AF-8965-7C5DFBEF4588}"/>
              </a:ext>
            </a:extLst>
          </p:cNvPr>
          <p:cNvSpPr>
            <a:spLocks noGrp="1"/>
          </p:cNvSpPr>
          <p:nvPr>
            <p:ph type="dt" sz="half" idx="10"/>
          </p:nvPr>
        </p:nvSpPr>
        <p:spPr>
          <a:xfrm>
            <a:off x="838200" y="6356350"/>
            <a:ext cx="2743200" cy="365125"/>
          </a:xfrm>
          <a:prstGeom prst="rect">
            <a:avLst/>
          </a:prstGeom>
        </p:spPr>
        <p:txBody>
          <a:bodyPr/>
          <a:lstStyle/>
          <a:p>
            <a:fld id="{2F07741C-4719-4BF0-8E2F-0A7531D449F1}" type="datetimeFigureOut">
              <a:rPr lang="en-US" smtClean="0"/>
              <a:t>3/31/2024</a:t>
            </a:fld>
            <a:endParaRPr lang="en-US"/>
          </a:p>
        </p:txBody>
      </p:sp>
      <p:sp>
        <p:nvSpPr>
          <p:cNvPr id="5" name="Footer Placeholder 4">
            <a:extLst>
              <a:ext uri="{FF2B5EF4-FFF2-40B4-BE49-F238E27FC236}">
                <a16:creationId xmlns:a16="http://schemas.microsoft.com/office/drawing/2014/main" id="{FCFEB0F3-FDFB-47FC-9342-DBDB9A9A2D2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AFCEDA0-4E9B-495A-A8EF-E6E72EF7EAC5}"/>
              </a:ext>
            </a:extLst>
          </p:cNvPr>
          <p:cNvSpPr>
            <a:spLocks noGrp="1"/>
          </p:cNvSpPr>
          <p:nvPr>
            <p:ph type="sldNum" sz="quarter" idx="12"/>
          </p:nvPr>
        </p:nvSpPr>
        <p:spPr>
          <a:xfrm>
            <a:off x="8610600" y="6356350"/>
            <a:ext cx="2743200" cy="365125"/>
          </a:xfrm>
          <a:prstGeom prst="rect">
            <a:avLst/>
          </a:prstGeom>
        </p:spPr>
        <p:txBody>
          <a:bodyPr/>
          <a:lstStyle/>
          <a:p>
            <a:fld id="{EBCB556B-17FB-4985-908A-8DCD4DABF449}" type="slidenum">
              <a:rPr lang="en-US" smtClean="0"/>
              <a:t>‹#›</a:t>
            </a:fld>
            <a:endParaRPr lang="en-US"/>
          </a:p>
        </p:txBody>
      </p:sp>
    </p:spTree>
    <p:extLst>
      <p:ext uri="{BB962C8B-B14F-4D97-AF65-F5344CB8AC3E}">
        <p14:creationId xmlns:p14="http://schemas.microsoft.com/office/powerpoint/2010/main" val="39596321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A0B49-9D6B-462F-ABC2-09A059A37C8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09586EC-9BDD-4BCD-941A-5A9BDA5325FD}"/>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090FAFE-D39B-409E-90A8-5ECEB28B039B}"/>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265912D-57B6-454F-8816-4B34A8E783F2}"/>
              </a:ext>
            </a:extLst>
          </p:cNvPr>
          <p:cNvSpPr>
            <a:spLocks noGrp="1"/>
          </p:cNvSpPr>
          <p:nvPr>
            <p:ph type="dt" sz="half" idx="10"/>
          </p:nvPr>
        </p:nvSpPr>
        <p:spPr>
          <a:xfrm>
            <a:off x="838200" y="6356350"/>
            <a:ext cx="2743200" cy="365125"/>
          </a:xfrm>
          <a:prstGeom prst="rect">
            <a:avLst/>
          </a:prstGeom>
        </p:spPr>
        <p:txBody>
          <a:bodyPr/>
          <a:lstStyle/>
          <a:p>
            <a:fld id="{2F07741C-4719-4BF0-8E2F-0A7531D449F1}" type="datetimeFigureOut">
              <a:rPr lang="en-US" smtClean="0"/>
              <a:t>3/31/2024</a:t>
            </a:fld>
            <a:endParaRPr lang="en-US"/>
          </a:p>
        </p:txBody>
      </p:sp>
      <p:sp>
        <p:nvSpPr>
          <p:cNvPr id="6" name="Footer Placeholder 5">
            <a:extLst>
              <a:ext uri="{FF2B5EF4-FFF2-40B4-BE49-F238E27FC236}">
                <a16:creationId xmlns:a16="http://schemas.microsoft.com/office/drawing/2014/main" id="{1141CD14-39B4-4486-9CB8-C7973220F89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9CE40FE-578D-46D1-9A57-CF7C80929A04}"/>
              </a:ext>
            </a:extLst>
          </p:cNvPr>
          <p:cNvSpPr>
            <a:spLocks noGrp="1"/>
          </p:cNvSpPr>
          <p:nvPr>
            <p:ph type="sldNum" sz="quarter" idx="12"/>
          </p:nvPr>
        </p:nvSpPr>
        <p:spPr>
          <a:xfrm>
            <a:off x="8610600" y="6356350"/>
            <a:ext cx="2743200" cy="365125"/>
          </a:xfrm>
          <a:prstGeom prst="rect">
            <a:avLst/>
          </a:prstGeom>
        </p:spPr>
        <p:txBody>
          <a:bodyPr/>
          <a:lstStyle/>
          <a:p>
            <a:fld id="{EBCB556B-17FB-4985-908A-8DCD4DABF449}" type="slidenum">
              <a:rPr lang="en-US" smtClean="0"/>
              <a:t>‹#›</a:t>
            </a:fld>
            <a:endParaRPr lang="en-US"/>
          </a:p>
        </p:txBody>
      </p:sp>
    </p:spTree>
    <p:extLst>
      <p:ext uri="{BB962C8B-B14F-4D97-AF65-F5344CB8AC3E}">
        <p14:creationId xmlns:p14="http://schemas.microsoft.com/office/powerpoint/2010/main" val="39684524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C687D-F1B7-4993-A346-96BE9903979A}"/>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D7663E9C-F06D-4713-8943-F2CEF1914E43}"/>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78C34CB-2693-4D14-AB5B-30FB0C3252DE}"/>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279235D-6460-4B71-94A8-E55630EC0472}"/>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68A7605-8EF7-4F89-BEA3-00DA37E63738}"/>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3BF6008-D01D-4138-BC06-FA64C39A9C3E}"/>
              </a:ext>
            </a:extLst>
          </p:cNvPr>
          <p:cNvSpPr>
            <a:spLocks noGrp="1"/>
          </p:cNvSpPr>
          <p:nvPr>
            <p:ph type="dt" sz="half" idx="10"/>
          </p:nvPr>
        </p:nvSpPr>
        <p:spPr>
          <a:xfrm>
            <a:off x="838200" y="6356350"/>
            <a:ext cx="2743200" cy="365125"/>
          </a:xfrm>
          <a:prstGeom prst="rect">
            <a:avLst/>
          </a:prstGeom>
        </p:spPr>
        <p:txBody>
          <a:bodyPr/>
          <a:lstStyle/>
          <a:p>
            <a:fld id="{2F07741C-4719-4BF0-8E2F-0A7531D449F1}" type="datetimeFigureOut">
              <a:rPr lang="en-US" smtClean="0"/>
              <a:t>3/31/2024</a:t>
            </a:fld>
            <a:endParaRPr lang="en-US"/>
          </a:p>
        </p:txBody>
      </p:sp>
      <p:sp>
        <p:nvSpPr>
          <p:cNvPr id="8" name="Footer Placeholder 7">
            <a:extLst>
              <a:ext uri="{FF2B5EF4-FFF2-40B4-BE49-F238E27FC236}">
                <a16:creationId xmlns:a16="http://schemas.microsoft.com/office/drawing/2014/main" id="{1F5CEB3C-B659-4C6A-A0FF-DC9B1BF0B47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C1FCF61E-6DFB-419C-898D-EC25E79C4E64}"/>
              </a:ext>
            </a:extLst>
          </p:cNvPr>
          <p:cNvSpPr>
            <a:spLocks noGrp="1"/>
          </p:cNvSpPr>
          <p:nvPr>
            <p:ph type="sldNum" sz="quarter" idx="12"/>
          </p:nvPr>
        </p:nvSpPr>
        <p:spPr>
          <a:xfrm>
            <a:off x="8610600" y="6356350"/>
            <a:ext cx="2743200" cy="365125"/>
          </a:xfrm>
          <a:prstGeom prst="rect">
            <a:avLst/>
          </a:prstGeom>
        </p:spPr>
        <p:txBody>
          <a:bodyPr/>
          <a:lstStyle/>
          <a:p>
            <a:fld id="{EBCB556B-17FB-4985-908A-8DCD4DABF449}" type="slidenum">
              <a:rPr lang="en-US" smtClean="0"/>
              <a:t>‹#›</a:t>
            </a:fld>
            <a:endParaRPr lang="en-US"/>
          </a:p>
        </p:txBody>
      </p:sp>
    </p:spTree>
    <p:extLst>
      <p:ext uri="{BB962C8B-B14F-4D97-AF65-F5344CB8AC3E}">
        <p14:creationId xmlns:p14="http://schemas.microsoft.com/office/powerpoint/2010/main" val="3934982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897C03-B8CF-454F-9711-05EE0E10B81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4E33B32-D5E6-4336-A364-94D7466791DC}"/>
              </a:ext>
            </a:extLst>
          </p:cNvPr>
          <p:cNvSpPr>
            <a:spLocks noGrp="1"/>
          </p:cNvSpPr>
          <p:nvPr>
            <p:ph type="dt" sz="half" idx="10"/>
          </p:nvPr>
        </p:nvSpPr>
        <p:spPr>
          <a:xfrm>
            <a:off x="838200" y="6356350"/>
            <a:ext cx="2743200" cy="365125"/>
          </a:xfrm>
          <a:prstGeom prst="rect">
            <a:avLst/>
          </a:prstGeom>
        </p:spPr>
        <p:txBody>
          <a:bodyPr/>
          <a:lstStyle/>
          <a:p>
            <a:fld id="{2F07741C-4719-4BF0-8E2F-0A7531D449F1}" type="datetimeFigureOut">
              <a:rPr lang="en-US" smtClean="0"/>
              <a:t>3/31/2024</a:t>
            </a:fld>
            <a:endParaRPr lang="en-US"/>
          </a:p>
        </p:txBody>
      </p:sp>
      <p:sp>
        <p:nvSpPr>
          <p:cNvPr id="4" name="Footer Placeholder 3">
            <a:extLst>
              <a:ext uri="{FF2B5EF4-FFF2-40B4-BE49-F238E27FC236}">
                <a16:creationId xmlns:a16="http://schemas.microsoft.com/office/drawing/2014/main" id="{FB1459E6-192B-493E-8235-1D97E508B76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73C5EB8-FC77-4644-BB24-D13C9D83FA32}"/>
              </a:ext>
            </a:extLst>
          </p:cNvPr>
          <p:cNvSpPr>
            <a:spLocks noGrp="1"/>
          </p:cNvSpPr>
          <p:nvPr>
            <p:ph type="sldNum" sz="quarter" idx="12"/>
          </p:nvPr>
        </p:nvSpPr>
        <p:spPr>
          <a:xfrm>
            <a:off x="8610600" y="6356350"/>
            <a:ext cx="2743200" cy="365125"/>
          </a:xfrm>
          <a:prstGeom prst="rect">
            <a:avLst/>
          </a:prstGeom>
        </p:spPr>
        <p:txBody>
          <a:bodyPr/>
          <a:lstStyle/>
          <a:p>
            <a:fld id="{EBCB556B-17FB-4985-908A-8DCD4DABF449}" type="slidenum">
              <a:rPr lang="en-US" smtClean="0"/>
              <a:t>‹#›</a:t>
            </a:fld>
            <a:endParaRPr lang="en-US"/>
          </a:p>
        </p:txBody>
      </p:sp>
    </p:spTree>
    <p:extLst>
      <p:ext uri="{BB962C8B-B14F-4D97-AF65-F5344CB8AC3E}">
        <p14:creationId xmlns:p14="http://schemas.microsoft.com/office/powerpoint/2010/main" val="5456495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0322BD2-97FB-483C-A0B4-FBC39D851686}"/>
              </a:ext>
            </a:extLst>
          </p:cNvPr>
          <p:cNvSpPr>
            <a:spLocks noGrp="1"/>
          </p:cNvSpPr>
          <p:nvPr>
            <p:ph type="dt" sz="half" idx="10"/>
          </p:nvPr>
        </p:nvSpPr>
        <p:spPr>
          <a:xfrm>
            <a:off x="838200" y="6356350"/>
            <a:ext cx="2743200" cy="365125"/>
          </a:xfrm>
          <a:prstGeom prst="rect">
            <a:avLst/>
          </a:prstGeom>
        </p:spPr>
        <p:txBody>
          <a:bodyPr/>
          <a:lstStyle/>
          <a:p>
            <a:fld id="{2F07741C-4719-4BF0-8E2F-0A7531D449F1}" type="datetimeFigureOut">
              <a:rPr lang="en-US" smtClean="0"/>
              <a:t>3/31/2024</a:t>
            </a:fld>
            <a:endParaRPr lang="en-US"/>
          </a:p>
        </p:txBody>
      </p:sp>
      <p:sp>
        <p:nvSpPr>
          <p:cNvPr id="3" name="Footer Placeholder 2">
            <a:extLst>
              <a:ext uri="{FF2B5EF4-FFF2-40B4-BE49-F238E27FC236}">
                <a16:creationId xmlns:a16="http://schemas.microsoft.com/office/drawing/2014/main" id="{675207EE-3BC9-4777-B532-690F91C6331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1A8414FA-B8AA-43A5-BB2B-326C591BE1D1}"/>
              </a:ext>
            </a:extLst>
          </p:cNvPr>
          <p:cNvSpPr>
            <a:spLocks noGrp="1"/>
          </p:cNvSpPr>
          <p:nvPr>
            <p:ph type="sldNum" sz="quarter" idx="12"/>
          </p:nvPr>
        </p:nvSpPr>
        <p:spPr>
          <a:xfrm>
            <a:off x="8610600" y="6356350"/>
            <a:ext cx="2743200" cy="365125"/>
          </a:xfrm>
          <a:prstGeom prst="rect">
            <a:avLst/>
          </a:prstGeom>
        </p:spPr>
        <p:txBody>
          <a:bodyPr/>
          <a:lstStyle/>
          <a:p>
            <a:fld id="{EBCB556B-17FB-4985-908A-8DCD4DABF449}" type="slidenum">
              <a:rPr lang="en-US" smtClean="0"/>
              <a:t>‹#›</a:t>
            </a:fld>
            <a:endParaRPr lang="en-US"/>
          </a:p>
        </p:txBody>
      </p:sp>
    </p:spTree>
    <p:extLst>
      <p:ext uri="{BB962C8B-B14F-4D97-AF65-F5344CB8AC3E}">
        <p14:creationId xmlns:p14="http://schemas.microsoft.com/office/powerpoint/2010/main" val="34986530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47362-D8D0-4591-A739-DA892091A65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3C301F1-6E59-40E3-83E3-D761EABA6D9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E6F2AE1-F24A-4FD9-BFC3-13C2CB6494B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D5F3C3-4EFB-4D81-A479-7AE1ADEC3479}"/>
              </a:ext>
            </a:extLst>
          </p:cNvPr>
          <p:cNvSpPr>
            <a:spLocks noGrp="1"/>
          </p:cNvSpPr>
          <p:nvPr>
            <p:ph type="dt" sz="half" idx="10"/>
          </p:nvPr>
        </p:nvSpPr>
        <p:spPr>
          <a:xfrm>
            <a:off x="838200" y="6356350"/>
            <a:ext cx="2743200" cy="365125"/>
          </a:xfrm>
          <a:prstGeom prst="rect">
            <a:avLst/>
          </a:prstGeom>
        </p:spPr>
        <p:txBody>
          <a:bodyPr/>
          <a:lstStyle/>
          <a:p>
            <a:fld id="{2F07741C-4719-4BF0-8E2F-0A7531D449F1}" type="datetimeFigureOut">
              <a:rPr lang="en-US" smtClean="0"/>
              <a:t>3/31/2024</a:t>
            </a:fld>
            <a:endParaRPr lang="en-US"/>
          </a:p>
        </p:txBody>
      </p:sp>
      <p:sp>
        <p:nvSpPr>
          <p:cNvPr id="6" name="Footer Placeholder 5">
            <a:extLst>
              <a:ext uri="{FF2B5EF4-FFF2-40B4-BE49-F238E27FC236}">
                <a16:creationId xmlns:a16="http://schemas.microsoft.com/office/drawing/2014/main" id="{D4F91E10-7CE7-4550-8542-38D0130A4D8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446A360-4D77-4E23-B4BE-CE437D118630}"/>
              </a:ext>
            </a:extLst>
          </p:cNvPr>
          <p:cNvSpPr>
            <a:spLocks noGrp="1"/>
          </p:cNvSpPr>
          <p:nvPr>
            <p:ph type="sldNum" sz="quarter" idx="12"/>
          </p:nvPr>
        </p:nvSpPr>
        <p:spPr>
          <a:xfrm>
            <a:off x="8610600" y="6356350"/>
            <a:ext cx="2743200" cy="365125"/>
          </a:xfrm>
          <a:prstGeom prst="rect">
            <a:avLst/>
          </a:prstGeom>
        </p:spPr>
        <p:txBody>
          <a:bodyPr/>
          <a:lstStyle/>
          <a:p>
            <a:fld id="{EBCB556B-17FB-4985-908A-8DCD4DABF449}" type="slidenum">
              <a:rPr lang="en-US" smtClean="0"/>
              <a:t>‹#›</a:t>
            </a:fld>
            <a:endParaRPr lang="en-US"/>
          </a:p>
        </p:txBody>
      </p:sp>
    </p:spTree>
    <p:extLst>
      <p:ext uri="{BB962C8B-B14F-4D97-AF65-F5344CB8AC3E}">
        <p14:creationId xmlns:p14="http://schemas.microsoft.com/office/powerpoint/2010/main" val="1124043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FA26F-52C0-4E1B-B01D-4A04EC3044C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227C3DE-8889-4B2A-B964-26DD565D996C}"/>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56E2912-3044-4DBE-9D8C-5F079BE15B8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61F78C5-E0DB-46F8-941E-2209A7D06675}"/>
              </a:ext>
            </a:extLst>
          </p:cNvPr>
          <p:cNvSpPr>
            <a:spLocks noGrp="1"/>
          </p:cNvSpPr>
          <p:nvPr>
            <p:ph type="dt" sz="half" idx="10"/>
          </p:nvPr>
        </p:nvSpPr>
        <p:spPr>
          <a:xfrm>
            <a:off x="838200" y="6356350"/>
            <a:ext cx="2743200" cy="365125"/>
          </a:xfrm>
          <a:prstGeom prst="rect">
            <a:avLst/>
          </a:prstGeom>
        </p:spPr>
        <p:txBody>
          <a:bodyPr/>
          <a:lstStyle/>
          <a:p>
            <a:fld id="{2F07741C-4719-4BF0-8E2F-0A7531D449F1}" type="datetimeFigureOut">
              <a:rPr lang="en-US" smtClean="0"/>
              <a:t>3/31/2024</a:t>
            </a:fld>
            <a:endParaRPr lang="en-US"/>
          </a:p>
        </p:txBody>
      </p:sp>
      <p:sp>
        <p:nvSpPr>
          <p:cNvPr id="6" name="Footer Placeholder 5">
            <a:extLst>
              <a:ext uri="{FF2B5EF4-FFF2-40B4-BE49-F238E27FC236}">
                <a16:creationId xmlns:a16="http://schemas.microsoft.com/office/drawing/2014/main" id="{109C5512-1CB7-43C4-B1AE-A8F8D771F51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DA83062-05B2-46EF-936F-5AD4CE2B9FD5}"/>
              </a:ext>
            </a:extLst>
          </p:cNvPr>
          <p:cNvSpPr>
            <a:spLocks noGrp="1"/>
          </p:cNvSpPr>
          <p:nvPr>
            <p:ph type="sldNum" sz="quarter" idx="12"/>
          </p:nvPr>
        </p:nvSpPr>
        <p:spPr>
          <a:xfrm>
            <a:off x="8610600" y="6356350"/>
            <a:ext cx="2743200" cy="365125"/>
          </a:xfrm>
          <a:prstGeom prst="rect">
            <a:avLst/>
          </a:prstGeom>
        </p:spPr>
        <p:txBody>
          <a:bodyPr/>
          <a:lstStyle/>
          <a:p>
            <a:fld id="{EBCB556B-17FB-4985-908A-8DCD4DABF449}" type="slidenum">
              <a:rPr lang="en-US" smtClean="0"/>
              <a:t>‹#›</a:t>
            </a:fld>
            <a:endParaRPr lang="en-US"/>
          </a:p>
        </p:txBody>
      </p:sp>
    </p:spTree>
    <p:extLst>
      <p:ext uri="{BB962C8B-B14F-4D97-AF65-F5344CB8AC3E}">
        <p14:creationId xmlns:p14="http://schemas.microsoft.com/office/powerpoint/2010/main" val="1866172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theme" Target="../theme/theme2.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theme" Target="../theme/theme3.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A picture containing shape&#10;&#10;Description automatically generated">
            <a:extLst>
              <a:ext uri="{FF2B5EF4-FFF2-40B4-BE49-F238E27FC236}">
                <a16:creationId xmlns:a16="http://schemas.microsoft.com/office/drawing/2014/main" id="{649D285A-6FA9-724E-02E7-B9258A15B61C}"/>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571625" y="200025"/>
            <a:ext cx="1371600" cy="1371600"/>
          </a:xfrm>
          <a:prstGeom prst="rect">
            <a:avLst/>
          </a:prstGeom>
        </p:spPr>
      </p:pic>
    </p:spTree>
    <p:extLst>
      <p:ext uri="{BB962C8B-B14F-4D97-AF65-F5344CB8AC3E}">
        <p14:creationId xmlns:p14="http://schemas.microsoft.com/office/powerpoint/2010/main" val="42612724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175600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99" r:id="rId4"/>
  </p:sldLayoutIdLst>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xStyles>
    <p:titleStyle>
      <a:lvl1pPr algn="l" defTabSz="914332"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4" indent="-228584" algn="l" defTabSz="914332"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50" indent="-228584" algn="l" defTabSz="914332"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14" indent="-228584" algn="l" defTabSz="91433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80" indent="-228584" algn="l" defTabSz="914332"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4pPr>
      <a:lvl5pPr marL="2057247" indent="-228584" algn="l" defTabSz="914332"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9pPr>
    </p:bodyStyle>
    <p:otherStyle>
      <a:defPPr>
        <a:defRPr lang="zh-CN"/>
      </a:defPPr>
      <a:lvl1pPr marL="0" algn="l" defTabSz="914332" rtl="0" eaLnBrk="1" latinLnBrk="0" hangingPunct="1">
        <a:defRPr sz="1867" kern="1200">
          <a:solidFill>
            <a:schemeClr val="tx1"/>
          </a:solidFill>
          <a:latin typeface="+mn-lt"/>
          <a:ea typeface="+mn-ea"/>
          <a:cs typeface="+mn-cs"/>
        </a:defRPr>
      </a:lvl1pPr>
      <a:lvl2pPr marL="457167" algn="l" defTabSz="914332" rtl="0" eaLnBrk="1" latinLnBrk="0" hangingPunct="1">
        <a:defRPr sz="1867" kern="1200">
          <a:solidFill>
            <a:schemeClr val="tx1"/>
          </a:solidFill>
          <a:latin typeface="+mn-lt"/>
          <a:ea typeface="+mn-ea"/>
          <a:cs typeface="+mn-cs"/>
        </a:defRPr>
      </a:lvl2pPr>
      <a:lvl3pPr marL="914332" algn="l" defTabSz="914332" rtl="0" eaLnBrk="1" latinLnBrk="0" hangingPunct="1">
        <a:defRPr sz="1867" kern="1200">
          <a:solidFill>
            <a:schemeClr val="tx1"/>
          </a:solidFill>
          <a:latin typeface="+mn-lt"/>
          <a:ea typeface="+mn-ea"/>
          <a:cs typeface="+mn-cs"/>
        </a:defRPr>
      </a:lvl3pPr>
      <a:lvl4pPr marL="1371498" algn="l" defTabSz="914332" rtl="0" eaLnBrk="1" latinLnBrk="0" hangingPunct="1">
        <a:defRPr sz="1867" kern="1200">
          <a:solidFill>
            <a:schemeClr val="tx1"/>
          </a:solidFill>
          <a:latin typeface="+mn-lt"/>
          <a:ea typeface="+mn-ea"/>
          <a:cs typeface="+mn-cs"/>
        </a:defRPr>
      </a:lvl4pPr>
      <a:lvl5pPr marL="1828664" algn="l" defTabSz="914332" rtl="0" eaLnBrk="1" latinLnBrk="0" hangingPunct="1">
        <a:defRPr sz="1867" kern="1200">
          <a:solidFill>
            <a:schemeClr val="tx1"/>
          </a:solidFill>
          <a:latin typeface="+mn-lt"/>
          <a:ea typeface="+mn-ea"/>
          <a:cs typeface="+mn-cs"/>
        </a:defRPr>
      </a:lvl5pPr>
      <a:lvl6pPr marL="2285830" algn="l" defTabSz="914332" rtl="0" eaLnBrk="1" latinLnBrk="0" hangingPunct="1">
        <a:defRPr sz="1867" kern="1200">
          <a:solidFill>
            <a:schemeClr val="tx1"/>
          </a:solidFill>
          <a:latin typeface="+mn-lt"/>
          <a:ea typeface="+mn-ea"/>
          <a:cs typeface="+mn-cs"/>
        </a:defRPr>
      </a:lvl6pPr>
      <a:lvl7pPr marL="2742994" algn="l" defTabSz="914332" rtl="0" eaLnBrk="1" latinLnBrk="0" hangingPunct="1">
        <a:defRPr sz="1867" kern="1200">
          <a:solidFill>
            <a:schemeClr val="tx1"/>
          </a:solidFill>
          <a:latin typeface="+mn-lt"/>
          <a:ea typeface="+mn-ea"/>
          <a:cs typeface="+mn-cs"/>
        </a:defRPr>
      </a:lvl7pPr>
      <a:lvl8pPr marL="3200160" algn="l" defTabSz="914332" rtl="0" eaLnBrk="1" latinLnBrk="0" hangingPunct="1">
        <a:defRPr sz="1867" kern="1200">
          <a:solidFill>
            <a:schemeClr val="tx1"/>
          </a:solidFill>
          <a:latin typeface="+mn-lt"/>
          <a:ea typeface="+mn-ea"/>
          <a:cs typeface="+mn-cs"/>
        </a:defRPr>
      </a:lvl8pPr>
      <a:lvl9pPr marL="3657327" algn="l" defTabSz="914332" rtl="0" eaLnBrk="1" latinLnBrk="0" hangingPunct="1">
        <a:defRPr sz="1867"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endParaRPr lang="en-US" dirty="0"/>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latin typeface="字魂59号-创粗黑" panose="00000500000000000000" pitchFamily="2" charset="-122"/>
                <a:ea typeface="字魂59号-创粗黑" panose="00000500000000000000" pitchFamily="2" charset="-122"/>
              </a:defRPr>
            </a:lvl1pPr>
          </a:lstStyle>
          <a:p>
            <a:fld id="{ACA37975-6AF7-4301-9DC5-87C074AA59D1}" type="datetimeFigureOut">
              <a:rPr lang="zh-CN" altLang="en-US" smtClean="0"/>
              <a:pPr/>
              <a:t>2024/3/31</a:t>
            </a:fld>
            <a:endParaRPr lang="zh-CN" altLang="en-US" dirty="0"/>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字魂59号-创粗黑" panose="00000500000000000000" pitchFamily="2" charset="-122"/>
                <a:ea typeface="字魂59号-创粗黑" panose="00000500000000000000" pitchFamily="2" charset="-122"/>
              </a:defRPr>
            </a:lvl1pPr>
          </a:lstStyle>
          <a:p>
            <a:endParaRPr lang="zh-CN" altLang="en-US" dirty="0"/>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latin typeface="字魂59号-创粗黑" panose="00000500000000000000" pitchFamily="2" charset="-122"/>
                <a:ea typeface="字魂59号-创粗黑" panose="00000500000000000000" pitchFamily="2" charset="-122"/>
              </a:defRPr>
            </a:lvl1pPr>
          </a:lstStyle>
          <a:p>
            <a:fld id="{D27987A4-0198-42B4-AAAE-EDBADA4485AB}" type="slidenum">
              <a:rPr lang="zh-CN" altLang="en-US" smtClean="0"/>
              <a:pPr/>
              <a:t>‹#›</a:t>
            </a:fld>
            <a:endParaRPr lang="zh-CN" altLang="en-US" dirty="0"/>
          </a:p>
        </p:txBody>
      </p:sp>
    </p:spTree>
    <p:extLst>
      <p:ext uri="{BB962C8B-B14F-4D97-AF65-F5344CB8AC3E}">
        <p14:creationId xmlns:p14="http://schemas.microsoft.com/office/powerpoint/2010/main" val="219152798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Lst>
  <p:txStyles>
    <p:titleStyle>
      <a:lvl1pPr algn="l" defTabSz="914377" rtl="0" eaLnBrk="1" latinLnBrk="0" hangingPunct="1">
        <a:lnSpc>
          <a:spcPct val="90000"/>
        </a:lnSpc>
        <a:spcBef>
          <a:spcPct val="0"/>
        </a:spcBef>
        <a:buNone/>
        <a:defRPr sz="4400" kern="1200">
          <a:solidFill>
            <a:schemeClr val="tx1"/>
          </a:solidFill>
          <a:latin typeface="字魂59号-创粗黑" panose="00000500000000000000" pitchFamily="2" charset="-122"/>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字魂59号-创粗黑" panose="00000500000000000000" pitchFamily="2" charset="-122"/>
          <a:ea typeface="字魂59号-创粗黑" panose="00000500000000000000" pitchFamily="2" charset="-122"/>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字魂59号-创粗黑" panose="00000500000000000000" pitchFamily="2" charset="-122"/>
          <a:ea typeface="字魂59号-创粗黑" panose="00000500000000000000" pitchFamily="2" charset="-122"/>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字魂59号-创粗黑" panose="00000500000000000000" pitchFamily="2" charset="-122"/>
          <a:ea typeface="字魂59号-创粗黑" panose="00000500000000000000" pitchFamily="2" charset="-122"/>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字魂59号-创粗黑" panose="00000500000000000000" pitchFamily="2" charset="-122"/>
          <a:ea typeface="字魂59号-创粗黑" panose="00000500000000000000" pitchFamily="2" charset="-122"/>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字魂59号-创粗黑" panose="00000500000000000000" pitchFamily="2" charset="-122"/>
          <a:ea typeface="字魂59号-创粗黑" panose="00000500000000000000" pitchFamily="2" charset="-122"/>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tags" Target="../tags/tag4.xml"/><Relationship Id="rId7" Type="http://schemas.openxmlformats.org/officeDocument/2006/relationships/image" Target="../media/image7.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notesSlide" Target="../notesSlides/notesSlide3.xml"/><Relationship Id="rId5" Type="http://schemas.openxmlformats.org/officeDocument/2006/relationships/slideLayout" Target="../slideLayouts/slideLayout7.xml"/><Relationship Id="rId4" Type="http://schemas.openxmlformats.org/officeDocument/2006/relationships/tags" Target="../tags/tag5.xml"/><Relationship Id="rId9" Type="http://schemas.openxmlformats.org/officeDocument/2006/relationships/image" Target="../media/image9.png"/></Relationships>
</file>

<file path=ppt/slides/_rels/slide12.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7.png"/><Relationship Id="rId7"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8.png"/><Relationship Id="rId9" Type="http://schemas.openxmlformats.org/officeDocument/2006/relationships/image" Target="../media/image27.png"/></Relationships>
</file>

<file path=ppt/slides/_rels/slide13.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7.png"/><Relationship Id="rId7"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7.png"/><Relationship Id="rId4" Type="http://schemas.openxmlformats.org/officeDocument/2006/relationships/image" Target="../media/image8.png"/><Relationship Id="rId9" Type="http://schemas.openxmlformats.org/officeDocument/2006/relationships/image" Target="../media/image32.png"/></Relationships>
</file>

<file path=ppt/slides/_rels/slide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7.pn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7.xml"/><Relationship Id="rId7"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6.xml"/><Relationship Id="rId6" Type="http://schemas.openxmlformats.org/officeDocument/2006/relationships/image" Target="../media/image27.png"/><Relationship Id="rId5" Type="http://schemas.openxmlformats.org/officeDocument/2006/relationships/image" Target="../media/image8.png"/><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notesSlide" Target="../notesSlides/notesSlide8.xml"/><Relationship Id="rId7" Type="http://schemas.openxmlformats.org/officeDocument/2006/relationships/image" Target="../media/image9.png"/><Relationship Id="rId2" Type="http://schemas.openxmlformats.org/officeDocument/2006/relationships/slideLayout" Target="../slideLayouts/slideLayout7.xml"/><Relationship Id="rId1" Type="http://schemas.openxmlformats.org/officeDocument/2006/relationships/tags" Target="../tags/tag7.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36.png"/><Relationship Id="rId4" Type="http://schemas.openxmlformats.org/officeDocument/2006/relationships/audio" Target="../media/audio1.wav"/><Relationship Id="rId9" Type="http://schemas.openxmlformats.org/officeDocument/2006/relationships/image" Target="../media/image35.png"/></Relationships>
</file>

<file path=ppt/slides/_rels/slide18.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notesSlide" Target="../notesSlides/notesSlide9.xml"/><Relationship Id="rId7" Type="http://schemas.openxmlformats.org/officeDocument/2006/relationships/image" Target="../media/image38.png"/><Relationship Id="rId2" Type="http://schemas.openxmlformats.org/officeDocument/2006/relationships/slideLayout" Target="../slideLayouts/slideLayout7.xml"/><Relationship Id="rId1" Type="http://schemas.openxmlformats.org/officeDocument/2006/relationships/tags" Target="../tags/tag8.xml"/><Relationship Id="rId6" Type="http://schemas.openxmlformats.org/officeDocument/2006/relationships/image" Target="../media/image37.png"/><Relationship Id="rId5" Type="http://schemas.openxmlformats.org/officeDocument/2006/relationships/image" Target="../media/image9.png"/><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1.png"/><Relationship Id="rId5" Type="http://schemas.microsoft.com/office/2007/relationships/hdphoto" Target="../media/hdphoto3.wdp"/><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43.png"/><Relationship Id="rId5" Type="http://schemas.microsoft.com/office/2007/relationships/hdphoto" Target="../media/hdphoto3.wdp"/><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image" Target="../media/image7.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16.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19.jpg"/></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4.xml"/><Relationship Id="rId4"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7A1AD8-084A-456D-ABD9-A0B4BEC12F25}"/>
              </a:ext>
            </a:extLst>
          </p:cNvPr>
          <p:cNvSpPr>
            <a:spLocks noGrp="1"/>
          </p:cNvSpPr>
          <p:nvPr>
            <p:ph type="ctrTitle"/>
          </p:nvPr>
        </p:nvSpPr>
        <p:spPr/>
        <p:txBody>
          <a:bodyPr/>
          <a:lstStyle/>
          <a:p>
            <a:endParaRPr lang="vi-VN"/>
          </a:p>
        </p:txBody>
      </p:sp>
      <p:sp>
        <p:nvSpPr>
          <p:cNvPr id="3" name="Subtitle 2">
            <a:extLst>
              <a:ext uri="{FF2B5EF4-FFF2-40B4-BE49-F238E27FC236}">
                <a16:creationId xmlns:a16="http://schemas.microsoft.com/office/drawing/2014/main" id="{5408B18B-B735-4887-855F-E11F316A076C}"/>
              </a:ext>
            </a:extLst>
          </p:cNvPr>
          <p:cNvSpPr>
            <a:spLocks noGrp="1"/>
          </p:cNvSpPr>
          <p:nvPr>
            <p:ph type="subTitle" idx="1"/>
          </p:nvPr>
        </p:nvSpPr>
        <p:spPr/>
        <p:txBody>
          <a:bodyPr/>
          <a:lstStyle/>
          <a:p>
            <a:endParaRPr lang="vi-VN"/>
          </a:p>
        </p:txBody>
      </p:sp>
      <p:pic>
        <p:nvPicPr>
          <p:cNvPr id="4" name="图形 5">
            <a:extLst>
              <a:ext uri="{FF2B5EF4-FFF2-40B4-BE49-F238E27FC236}">
                <a16:creationId xmlns:a16="http://schemas.microsoft.com/office/drawing/2014/main" id="{6516606E-E234-424A-AD6C-099E18EC6DD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01557" y="-212943"/>
            <a:ext cx="11692647" cy="6701292"/>
          </a:xfrm>
          <a:prstGeom prst="rect">
            <a:avLst/>
          </a:prstGeom>
          <a:effectLst>
            <a:outerShdw blurRad="25400" dist="25400" dir="2700000" algn="tl" rotWithShape="0">
              <a:prstClr val="black">
                <a:alpha val="40000"/>
              </a:prstClr>
            </a:outerShdw>
          </a:effectLst>
        </p:spPr>
      </p:pic>
      <p:sp>
        <p:nvSpPr>
          <p:cNvPr id="5" name="Rectangle 4">
            <a:extLst>
              <a:ext uri="{FF2B5EF4-FFF2-40B4-BE49-F238E27FC236}">
                <a16:creationId xmlns:a16="http://schemas.microsoft.com/office/drawing/2014/main" id="{30BDB2F9-87B8-43E3-9B12-C0D246E10771}"/>
              </a:ext>
            </a:extLst>
          </p:cNvPr>
          <p:cNvSpPr/>
          <p:nvPr/>
        </p:nvSpPr>
        <p:spPr>
          <a:xfrm>
            <a:off x="1197205" y="943620"/>
            <a:ext cx="9417376" cy="3785652"/>
          </a:xfrm>
          <a:prstGeom prst="rect">
            <a:avLst/>
          </a:prstGeom>
        </p:spPr>
        <p:txBody>
          <a:bodyPr wrap="square">
            <a:spAutoFit/>
          </a:bodyPr>
          <a:lstStyle/>
          <a:p>
            <a:pPr algn="ctr"/>
            <a:r>
              <a:rPr lang="vi-VN" sz="3200" b="1" dirty="0">
                <a:ea typeface="字魂64号-萌趣软糖体" panose="00000500000000000000" pitchFamily="2" charset="-122"/>
              </a:rPr>
              <a:t>TRƯỜNG TIỂU HỌC HÒA THẠCH B</a:t>
            </a:r>
          </a:p>
          <a:p>
            <a:endParaRPr lang="vi-VN" sz="4000" b="1" dirty="0">
              <a:ea typeface="字魂64号-萌趣软糖体" panose="00000500000000000000" pitchFamily="2" charset="-122"/>
            </a:endParaRPr>
          </a:p>
          <a:p>
            <a:pPr algn="ctr"/>
            <a:r>
              <a:rPr lang="vi-VN" sz="4000" b="1" dirty="0">
                <a:solidFill>
                  <a:srgbClr val="C00000"/>
                </a:solidFill>
                <a:ea typeface="字魂64号-萌趣软糖体" panose="00000500000000000000" pitchFamily="2" charset="-122"/>
              </a:rPr>
              <a:t>NHIỆT LIỆT CHÀO MỪNG CÁC THẦY CÔ VỀ THĂM LỚP, DỰ GIỜ </a:t>
            </a:r>
          </a:p>
          <a:p>
            <a:pPr algn="ctr"/>
            <a:r>
              <a:rPr lang="vi-VN" sz="4000" b="1" dirty="0">
                <a:solidFill>
                  <a:srgbClr val="C00000"/>
                </a:solidFill>
                <a:ea typeface="字魂64号-萌趣软糖体" panose="00000500000000000000" pitchFamily="2" charset="-122"/>
              </a:rPr>
              <a:t>LỚP 3A</a:t>
            </a:r>
          </a:p>
          <a:p>
            <a:pPr algn="ctr"/>
            <a:r>
              <a:rPr lang="vi-VN" sz="4000" b="1" dirty="0">
                <a:solidFill>
                  <a:srgbClr val="C00000"/>
                </a:solidFill>
                <a:ea typeface="字魂64号-萌趣软糖体" panose="00000500000000000000" pitchFamily="2" charset="-122"/>
              </a:rPr>
              <a:t>Năm học: 2023 - 2024</a:t>
            </a:r>
            <a:endParaRPr lang="vi-VN" sz="4000" dirty="0">
              <a:solidFill>
                <a:srgbClr val="C00000"/>
              </a:solidFill>
            </a:endParaRPr>
          </a:p>
        </p:txBody>
      </p:sp>
    </p:spTree>
    <p:extLst>
      <p:ext uri="{BB962C8B-B14F-4D97-AF65-F5344CB8AC3E}">
        <p14:creationId xmlns:p14="http://schemas.microsoft.com/office/powerpoint/2010/main" val="4262815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F8631D78-905A-40AC-9CE4-CCD655C646DB}"/>
              </a:ext>
            </a:extLst>
          </p:cNvPr>
          <p:cNvPicPr>
            <a:picLocks noChangeAspect="1"/>
          </p:cNvPicPr>
          <p:nvPr/>
        </p:nvPicPr>
        <p:blipFill>
          <a:blip r:embed="rId2"/>
          <a:stretch>
            <a:fillRect/>
          </a:stretch>
        </p:blipFill>
        <p:spPr>
          <a:xfrm>
            <a:off x="0" y="0"/>
            <a:ext cx="12192000" cy="6858000"/>
          </a:xfrm>
          <a:prstGeom prst="rect">
            <a:avLst/>
          </a:prstGeom>
        </p:spPr>
      </p:pic>
      <p:sp>
        <p:nvSpPr>
          <p:cNvPr id="16" name="Rectangle: Rounded Corners 15">
            <a:extLst>
              <a:ext uri="{FF2B5EF4-FFF2-40B4-BE49-F238E27FC236}">
                <a16:creationId xmlns:a16="http://schemas.microsoft.com/office/drawing/2014/main" id="{2ECFB99C-7CE4-4AF4-B37C-9493AE82DE3D}"/>
              </a:ext>
            </a:extLst>
          </p:cNvPr>
          <p:cNvSpPr/>
          <p:nvPr/>
        </p:nvSpPr>
        <p:spPr>
          <a:xfrm>
            <a:off x="285750" y="760285"/>
            <a:ext cx="11475923" cy="533743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Content Placeholder 2">
            <a:extLst>
              <a:ext uri="{FF2B5EF4-FFF2-40B4-BE49-F238E27FC236}">
                <a16:creationId xmlns:a16="http://schemas.microsoft.com/office/drawing/2014/main" id="{F675E3ED-5DB8-4940-B36E-5EBC044F8DA8}"/>
              </a:ext>
            </a:extLst>
          </p:cNvPr>
          <p:cNvSpPr txBox="1">
            <a:spLocks/>
          </p:cNvSpPr>
          <p:nvPr/>
        </p:nvSpPr>
        <p:spPr>
          <a:xfrm>
            <a:off x="851734" y="1729996"/>
            <a:ext cx="10507582" cy="29311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r>
              <a:rPr lang="en-US" sz="3600" dirty="0">
                <a:solidFill>
                  <a:srgbClr val="002060"/>
                </a:solidFill>
                <a:latin typeface="+mj-lt"/>
                <a:cs typeface="Calibri" panose="020F0502020204030204" pitchFamily="34" charset="0"/>
              </a:rPr>
              <a:t>    </a:t>
            </a:r>
            <a:r>
              <a:rPr lang="vi-VN" sz="3600" dirty="0">
                <a:solidFill>
                  <a:srgbClr val="002060"/>
                </a:solidFill>
                <a:latin typeface="+mj-lt"/>
                <a:cs typeface="Calibri" panose="020F0502020204030204" pitchFamily="34" charset="0"/>
              </a:rPr>
              <a:t>Chợ Hòn Gai buổi sáng la liệt tôm cá... Những con cá chim mình dẹt như hình con chim lúc sải cánh bay, thịt ngon vào loại nhất nhì. Những con cá nhụ béo núc, trắng lốp, bóng mượt như được quét một lớp mỡ ngoài vảy. Những con tôm he tròn, thịt căng lên từng ngấn như cổ tay của trẻ lên ba, da xanh </a:t>
            </a:r>
            <a:r>
              <a:rPr lang="en-US" sz="3600" dirty="0">
                <a:solidFill>
                  <a:srgbClr val="002060"/>
                </a:solidFill>
                <a:latin typeface="+mj-lt"/>
                <a:cs typeface="Calibri" panose="020F0502020204030204" pitchFamily="34" charset="0"/>
              </a:rPr>
              <a:t>á</a:t>
            </a:r>
            <a:r>
              <a:rPr lang="vi-VN" sz="3600" dirty="0">
                <a:solidFill>
                  <a:srgbClr val="002060"/>
                </a:solidFill>
                <a:latin typeface="+mj-lt"/>
                <a:cs typeface="Calibri" panose="020F0502020204030204" pitchFamily="34" charset="0"/>
              </a:rPr>
              <a:t>nh, hàng chân choi choi như muốn bơi.</a:t>
            </a:r>
            <a:endParaRPr lang="en-US" sz="3600" dirty="0">
              <a:solidFill>
                <a:srgbClr val="002060"/>
              </a:solidFill>
              <a:latin typeface="+mj-lt"/>
              <a:cs typeface="Calibri" panose="020F0502020204030204" pitchFamily="34" charset="0"/>
            </a:endParaRPr>
          </a:p>
          <a:p>
            <a:pPr marL="0" lvl="0" indent="0" algn="just">
              <a:buNone/>
            </a:pPr>
            <a:r>
              <a:rPr lang="en-US" sz="3600" dirty="0">
                <a:solidFill>
                  <a:srgbClr val="002060"/>
                </a:solidFill>
                <a:latin typeface="Calibri" panose="020F0502020204030204" pitchFamily="34" charset="0"/>
                <a:cs typeface="Calibri" panose="020F0502020204030204" pitchFamily="34" charset="0"/>
              </a:rPr>
              <a:t>                                                                           </a:t>
            </a:r>
            <a:r>
              <a:rPr lang="vi-VN" sz="3600" dirty="0">
                <a:solidFill>
                  <a:srgbClr val="002060"/>
                </a:solidFill>
                <a:latin typeface="Calibri" panose="020F0502020204030204" pitchFamily="34" charset="0"/>
                <a:cs typeface="Calibri" panose="020F0502020204030204" pitchFamily="34" charset="0"/>
              </a:rPr>
              <a:t>(Thi Sảnh)</a:t>
            </a:r>
            <a:endParaRPr kumimoji="0" lang="en-US" sz="36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230154D9-B3E5-34BF-6B43-E9541096998E}"/>
              </a:ext>
            </a:extLst>
          </p:cNvPr>
          <p:cNvPicPr>
            <a:picLocks noChangeAspect="1"/>
          </p:cNvPicPr>
          <p:nvPr/>
        </p:nvPicPr>
        <p:blipFill>
          <a:blip r:embed="rId3"/>
          <a:stretch>
            <a:fillRect/>
          </a:stretch>
        </p:blipFill>
        <p:spPr>
          <a:xfrm>
            <a:off x="3910321" y="816408"/>
            <a:ext cx="3999323" cy="1066892"/>
          </a:xfrm>
          <a:prstGeom prst="rect">
            <a:avLst/>
          </a:prstGeom>
        </p:spPr>
      </p:pic>
      <p:sp>
        <p:nvSpPr>
          <p:cNvPr id="7" name="TextBox 6">
            <a:extLst>
              <a:ext uri="{FF2B5EF4-FFF2-40B4-BE49-F238E27FC236}">
                <a16:creationId xmlns:a16="http://schemas.microsoft.com/office/drawing/2014/main" id="{0F8F320D-C4CD-466C-86F2-55EF19AAB384}"/>
              </a:ext>
            </a:extLst>
          </p:cNvPr>
          <p:cNvSpPr txBox="1"/>
          <p:nvPr/>
        </p:nvSpPr>
        <p:spPr>
          <a:xfrm>
            <a:off x="754105" y="5175108"/>
            <a:ext cx="7860146" cy="646331"/>
          </a:xfrm>
          <a:prstGeom prst="rect">
            <a:avLst/>
          </a:prstGeom>
          <a:noFill/>
        </p:spPr>
        <p:txBody>
          <a:bodyPr wrap="square" rtlCol="0">
            <a:spAutoFit/>
          </a:bodyPr>
          <a:lstStyle/>
          <a:p>
            <a:r>
              <a:rPr lang="en-US" sz="3600" b="1" dirty="0" err="1">
                <a:solidFill>
                  <a:srgbClr val="C00000"/>
                </a:solidFill>
                <a:latin typeface="Times New Roman" panose="02020603050405020304" pitchFamily="18" charset="0"/>
                <a:cs typeface="Times New Roman" panose="02020603050405020304" pitchFamily="18" charset="0"/>
              </a:rPr>
              <a:t>Trong</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bài</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có</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chữ</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nào</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cần</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viết</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hoa</a:t>
            </a:r>
            <a:r>
              <a:rPr lang="en-US" sz="3600" b="1" dirty="0">
                <a:solidFill>
                  <a:srgbClr val="C00000"/>
                </a:solidFill>
                <a:latin typeface="Times New Roman" panose="02020603050405020304" pitchFamily="18" charset="0"/>
                <a:cs typeface="Times New Roman" panose="02020603050405020304" pitchFamily="18" charset="0"/>
              </a:rPr>
              <a:t>?</a:t>
            </a:r>
            <a:endParaRPr lang="vi-VN" sz="3600" b="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06309550"/>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D517AE6-D6AC-424C-B833-F98203598C05}"/>
              </a:ext>
            </a:extLst>
          </p:cNvPr>
          <p:cNvPicPr>
            <a:picLocks noChangeAspect="1"/>
          </p:cNvPicPr>
          <p:nvPr/>
        </p:nvPicPr>
        <p:blipFill>
          <a:blip r:embed="rId7"/>
          <a:stretch>
            <a:fillRect/>
          </a:stretch>
        </p:blipFill>
        <p:spPr>
          <a:xfrm>
            <a:off x="7474" y="-179834"/>
            <a:ext cx="12192000" cy="6858000"/>
          </a:xfrm>
          <a:prstGeom prst="rect">
            <a:avLst/>
          </a:prstGeom>
        </p:spPr>
      </p:pic>
      <p:sp>
        <p:nvSpPr>
          <p:cNvPr id="9" name="Rectangle: Rounded Corners 8">
            <a:extLst>
              <a:ext uri="{FF2B5EF4-FFF2-40B4-BE49-F238E27FC236}">
                <a16:creationId xmlns:a16="http://schemas.microsoft.com/office/drawing/2014/main" id="{34FA0426-6353-4E2D-B414-DCF13FE072F2}"/>
              </a:ext>
            </a:extLst>
          </p:cNvPr>
          <p:cNvSpPr/>
          <p:nvPr/>
        </p:nvSpPr>
        <p:spPr>
          <a:xfrm>
            <a:off x="285750" y="760285"/>
            <a:ext cx="11475923" cy="533743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4" descr="Sun free vector icons designed by Freepik | Vector icon design, Vector  free, Vector icons">
            <a:extLst>
              <a:ext uri="{FF2B5EF4-FFF2-40B4-BE49-F238E27FC236}">
                <a16:creationId xmlns:a16="http://schemas.microsoft.com/office/drawing/2014/main" id="{94E88555-93FA-73A8-EE98-B92393710A43}"/>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094469" y="179834"/>
            <a:ext cx="2090057" cy="1097280"/>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组合 8">
            <a:extLst>
              <a:ext uri="{FF2B5EF4-FFF2-40B4-BE49-F238E27FC236}">
                <a16:creationId xmlns:a16="http://schemas.microsoft.com/office/drawing/2014/main" id="{408230DB-4631-494E-89B2-523D9D266FB4}"/>
              </a:ext>
            </a:extLst>
          </p:cNvPr>
          <p:cNvGrpSpPr/>
          <p:nvPr/>
        </p:nvGrpSpPr>
        <p:grpSpPr>
          <a:xfrm>
            <a:off x="805904" y="1819822"/>
            <a:ext cx="4066246" cy="2025487"/>
            <a:chOff x="-773" y="0"/>
            <a:chExt cx="7189" cy="3581"/>
          </a:xfrm>
        </p:grpSpPr>
        <p:sp>
          <p:nvSpPr>
            <p:cNvPr id="17" name="圆角矩形 7">
              <a:extLst>
                <a:ext uri="{FF2B5EF4-FFF2-40B4-BE49-F238E27FC236}">
                  <a16:creationId xmlns:a16="http://schemas.microsoft.com/office/drawing/2014/main" id="{5EBFCA33-BDD1-4DAC-AB6B-F7560D2DC829}"/>
                </a:ext>
              </a:extLst>
            </p:cNvPr>
            <p:cNvSpPr/>
            <p:nvPr/>
          </p:nvSpPr>
          <p:spPr>
            <a:xfrm>
              <a:off x="1473" y="1633"/>
              <a:ext cx="4943"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3500" b="1" i="0" u="none" strike="noStrike" kern="1200" cap="none" spc="-225" normalizeH="0" baseline="0" noProof="0">
                  <a:ln>
                    <a:noFill/>
                  </a:ln>
                  <a:solidFill>
                    <a:srgbClr val="5F7700"/>
                  </a:solidFill>
                  <a:effectLst/>
                  <a:uLnTx/>
                  <a:uFillTx/>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18" name="圆角矩形 5">
              <a:extLst>
                <a:ext uri="{FF2B5EF4-FFF2-40B4-BE49-F238E27FC236}">
                  <a16:creationId xmlns:a16="http://schemas.microsoft.com/office/drawing/2014/main" id="{F10E4A59-B0A5-4B25-8876-9C898840E2C0}"/>
                </a:ext>
              </a:extLst>
            </p:cNvPr>
            <p:cNvSpPr/>
            <p:nvPr/>
          </p:nvSpPr>
          <p:spPr>
            <a:xfrm>
              <a:off x="1365" y="1525"/>
              <a:ext cx="4943" cy="1212"/>
            </a:xfrm>
            <a:prstGeom prst="roundRect">
              <a:avLst>
                <a:gd name="adj" fmla="val 50000"/>
              </a:avLst>
            </a:prstGeom>
            <a:solidFill>
              <a:srgbClr val="79DBFE"/>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500" b="1" i="0" u="none" strike="noStrike" kern="1200" cap="none" spc="-225" normalizeH="0" baseline="0" noProof="0" dirty="0">
                  <a:ln>
                    <a:noFill/>
                  </a:ln>
                  <a:solidFill>
                    <a:prstClr val="black"/>
                  </a:solidFill>
                  <a:effectLst/>
                  <a:uLnTx/>
                  <a:uFillTx/>
                  <a:latin typeface="Arial" pitchFamily="34" charset="0"/>
                  <a:ea typeface="字魂189号-星岩乐黑体" panose="00000500000000000000" charset="-122"/>
                  <a:cs typeface="Arial" pitchFamily="34" charset="0"/>
                  <a:sym typeface="+mn-lt"/>
                </a:rPr>
                <a:t>la </a:t>
              </a:r>
              <a:r>
                <a:rPr kumimoji="0" lang="en-US" altLang="zh-CN" sz="3500" b="1" i="0" u="none" strike="noStrike" kern="1200" cap="none" spc="-225" normalizeH="0" baseline="0" noProof="0" dirty="0" err="1">
                  <a:ln>
                    <a:noFill/>
                  </a:ln>
                  <a:solidFill>
                    <a:prstClr val="black"/>
                  </a:solidFill>
                  <a:effectLst/>
                  <a:uLnTx/>
                  <a:uFillTx/>
                  <a:latin typeface="Arial" pitchFamily="34" charset="0"/>
                  <a:ea typeface="字魂189号-星岩乐黑体" panose="00000500000000000000" charset="-122"/>
                  <a:cs typeface="Arial" pitchFamily="34" charset="0"/>
                  <a:sym typeface="+mn-lt"/>
                </a:rPr>
                <a:t>liệt</a:t>
              </a:r>
              <a:endParaRPr kumimoji="0" lang="zh-CN" altLang="en-US" sz="3500" b="1" i="0" u="none" strike="noStrike" kern="1200" cap="none" spc="-225" normalizeH="0" baseline="0" noProof="0" dirty="0">
                <a:ln>
                  <a:noFill/>
                </a:ln>
                <a:solidFill>
                  <a:prstClr val="black"/>
                </a:solidFill>
                <a:effectLst/>
                <a:uLnTx/>
                <a:uFillTx/>
                <a:latin typeface="Arial" pitchFamily="34" charset="0"/>
                <a:ea typeface="字魂189号-星岩乐黑体" panose="00000500000000000000" charset="-122"/>
                <a:cs typeface="Arial" pitchFamily="34" charset="0"/>
                <a:sym typeface="+mn-lt"/>
              </a:endParaRPr>
            </a:p>
          </p:txBody>
        </p:sp>
        <p:pic>
          <p:nvPicPr>
            <p:cNvPr id="20" name="图片 25" descr="卡通人物&#10;&#10;中度可信度描述已自动生成">
              <a:extLst>
                <a:ext uri="{FF2B5EF4-FFF2-40B4-BE49-F238E27FC236}">
                  <a16:creationId xmlns:a16="http://schemas.microsoft.com/office/drawing/2014/main" id="{F9AAAD24-A87A-4792-88C2-CBDF57A08F0A}"/>
                </a:ext>
              </a:extLst>
            </p:cNvPr>
            <p:cNvPicPr>
              <a:picLocks noChangeAspect="1"/>
            </p:cNvPicPr>
            <p:nvPr>
              <p:custDataLst>
                <p:tags r:id="rId4"/>
              </p:custDataLst>
            </p:nvPr>
          </p:nvPicPr>
          <p:blipFill>
            <a:blip r:embed="rId9" cstate="email"/>
            <a:stretch>
              <a:fillRect/>
            </a:stretch>
          </p:blipFill>
          <p:spPr>
            <a:xfrm rot="840000">
              <a:off x="-773" y="0"/>
              <a:ext cx="3581" cy="3581"/>
            </a:xfrm>
            <a:prstGeom prst="rect">
              <a:avLst/>
            </a:prstGeom>
          </p:spPr>
        </p:pic>
      </p:grpSp>
      <p:grpSp>
        <p:nvGrpSpPr>
          <p:cNvPr id="21" name="组合 16">
            <a:extLst>
              <a:ext uri="{FF2B5EF4-FFF2-40B4-BE49-F238E27FC236}">
                <a16:creationId xmlns:a16="http://schemas.microsoft.com/office/drawing/2014/main" id="{5B3F8F0C-CF2E-4F23-8C13-13EFF4CD4CB5}"/>
              </a:ext>
            </a:extLst>
          </p:cNvPr>
          <p:cNvGrpSpPr/>
          <p:nvPr/>
        </p:nvGrpSpPr>
        <p:grpSpPr>
          <a:xfrm>
            <a:off x="5901009" y="1844055"/>
            <a:ext cx="3881854" cy="2025487"/>
            <a:chOff x="-447" y="-50"/>
            <a:chExt cx="6863" cy="3581"/>
          </a:xfrm>
        </p:grpSpPr>
        <p:sp>
          <p:nvSpPr>
            <p:cNvPr id="22" name="圆角矩形 17">
              <a:extLst>
                <a:ext uri="{FF2B5EF4-FFF2-40B4-BE49-F238E27FC236}">
                  <a16:creationId xmlns:a16="http://schemas.microsoft.com/office/drawing/2014/main" id="{A89B814E-0368-4A71-9160-E4B51EB6BAC2}"/>
                </a:ext>
              </a:extLst>
            </p:cNvPr>
            <p:cNvSpPr/>
            <p:nvPr/>
          </p:nvSpPr>
          <p:spPr>
            <a:xfrm>
              <a:off x="1473" y="1633"/>
              <a:ext cx="4943"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3500" b="1" i="0" u="none" strike="noStrike" kern="1200" cap="none" spc="-225" normalizeH="0" baseline="0" noProof="0">
                  <a:ln>
                    <a:noFill/>
                  </a:ln>
                  <a:solidFill>
                    <a:srgbClr val="5F7700"/>
                  </a:solidFill>
                  <a:effectLst/>
                  <a:uLnTx/>
                  <a:uFillTx/>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23" name="圆角矩形 18">
              <a:extLst>
                <a:ext uri="{FF2B5EF4-FFF2-40B4-BE49-F238E27FC236}">
                  <a16:creationId xmlns:a16="http://schemas.microsoft.com/office/drawing/2014/main" id="{2D602184-7500-4658-8946-FDD8D04A6C83}"/>
                </a:ext>
              </a:extLst>
            </p:cNvPr>
            <p:cNvSpPr/>
            <p:nvPr/>
          </p:nvSpPr>
          <p:spPr>
            <a:xfrm>
              <a:off x="1365" y="1626"/>
              <a:ext cx="5051" cy="1111"/>
            </a:xfrm>
            <a:prstGeom prst="roundRect">
              <a:avLst>
                <a:gd name="adj" fmla="val 50000"/>
              </a:avLst>
            </a:prstGeom>
            <a:solidFill>
              <a:srgbClr val="BAECFE"/>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500" b="1" i="0" u="none" strike="noStrike" kern="1200" cap="none" spc="-225" normalizeH="0" baseline="0" noProof="0" dirty="0" err="1">
                  <a:ln>
                    <a:noFill/>
                  </a:ln>
                  <a:solidFill>
                    <a:prstClr val="black"/>
                  </a:solidFill>
                  <a:effectLst/>
                  <a:uLnTx/>
                  <a:uFillTx/>
                  <a:latin typeface="Arial" pitchFamily="34" charset="0"/>
                  <a:ea typeface="字魂189号-星岩乐黑体" panose="00000500000000000000" charset="-122"/>
                  <a:cs typeface="Arial" pitchFamily="34" charset="0"/>
                  <a:sym typeface="+mn-lt"/>
                </a:rPr>
                <a:t>trắng</a:t>
              </a:r>
              <a:r>
                <a:rPr kumimoji="0" lang="en-US" altLang="zh-CN" sz="3500" b="1" i="0" u="none" strike="noStrike" kern="1200" cap="none" spc="-225" normalizeH="0" baseline="0" noProof="0" dirty="0">
                  <a:ln>
                    <a:noFill/>
                  </a:ln>
                  <a:solidFill>
                    <a:prstClr val="black"/>
                  </a:solidFill>
                  <a:effectLst/>
                  <a:uLnTx/>
                  <a:uFillTx/>
                  <a:latin typeface="Arial" pitchFamily="34" charset="0"/>
                  <a:ea typeface="字魂189号-星岩乐黑体" panose="00000500000000000000" charset="-122"/>
                  <a:cs typeface="Arial" pitchFamily="34" charset="0"/>
                  <a:sym typeface="+mn-lt"/>
                </a:rPr>
                <a:t> </a:t>
              </a:r>
              <a:r>
                <a:rPr kumimoji="0" lang="en-US" altLang="zh-CN" sz="3500" b="1" i="0" u="none" strike="noStrike" kern="1200" cap="none" spc="-225" normalizeH="0" baseline="0" noProof="0" dirty="0" err="1">
                  <a:ln>
                    <a:noFill/>
                  </a:ln>
                  <a:solidFill>
                    <a:prstClr val="black"/>
                  </a:solidFill>
                  <a:effectLst/>
                  <a:uLnTx/>
                  <a:uFillTx/>
                  <a:latin typeface="Arial" pitchFamily="34" charset="0"/>
                  <a:ea typeface="字魂189号-星岩乐黑体" panose="00000500000000000000" charset="-122"/>
                  <a:cs typeface="Arial" pitchFamily="34" charset="0"/>
                  <a:sym typeface="+mn-lt"/>
                </a:rPr>
                <a:t>lốp</a:t>
              </a:r>
              <a:endParaRPr kumimoji="0" lang="zh-CN" altLang="en-US" sz="3500" b="1" i="0" u="none" strike="noStrike" kern="1200" cap="none" spc="-225" normalizeH="0" baseline="0" noProof="0" dirty="0">
                <a:ln>
                  <a:noFill/>
                </a:ln>
                <a:solidFill>
                  <a:prstClr val="black"/>
                </a:solidFill>
                <a:effectLst/>
                <a:uLnTx/>
                <a:uFillTx/>
                <a:latin typeface="Arial" pitchFamily="34" charset="0"/>
                <a:ea typeface="字魂189号-星岩乐黑体" panose="00000500000000000000" charset="-122"/>
                <a:cs typeface="Arial" pitchFamily="34" charset="0"/>
                <a:sym typeface="+mn-lt"/>
              </a:endParaRPr>
            </a:p>
          </p:txBody>
        </p:sp>
        <p:pic>
          <p:nvPicPr>
            <p:cNvPr id="24" name="图片 19" descr="卡通人物&#10;&#10;中度可信度描述已自动生成">
              <a:extLst>
                <a:ext uri="{FF2B5EF4-FFF2-40B4-BE49-F238E27FC236}">
                  <a16:creationId xmlns:a16="http://schemas.microsoft.com/office/drawing/2014/main" id="{33618A8E-B6A6-4CBE-9CAC-C4F6419A7FF9}"/>
                </a:ext>
              </a:extLst>
            </p:cNvPr>
            <p:cNvPicPr>
              <a:picLocks noChangeAspect="1"/>
            </p:cNvPicPr>
            <p:nvPr>
              <p:custDataLst>
                <p:tags r:id="rId3"/>
              </p:custDataLst>
            </p:nvPr>
          </p:nvPicPr>
          <p:blipFill>
            <a:blip r:embed="rId9" cstate="email"/>
            <a:stretch>
              <a:fillRect/>
            </a:stretch>
          </p:blipFill>
          <p:spPr>
            <a:xfrm rot="840000">
              <a:off x="-447" y="-50"/>
              <a:ext cx="3166" cy="3581"/>
            </a:xfrm>
            <a:prstGeom prst="rect">
              <a:avLst/>
            </a:prstGeom>
          </p:spPr>
        </p:pic>
      </p:grpSp>
      <p:grpSp>
        <p:nvGrpSpPr>
          <p:cNvPr id="25" name="组合 20">
            <a:extLst>
              <a:ext uri="{FF2B5EF4-FFF2-40B4-BE49-F238E27FC236}">
                <a16:creationId xmlns:a16="http://schemas.microsoft.com/office/drawing/2014/main" id="{8552C3F5-5BFA-4FA8-B5D6-75C95F0DCFB2}"/>
              </a:ext>
            </a:extLst>
          </p:cNvPr>
          <p:cNvGrpSpPr/>
          <p:nvPr/>
        </p:nvGrpSpPr>
        <p:grpSpPr>
          <a:xfrm>
            <a:off x="1020827" y="3613958"/>
            <a:ext cx="4043621" cy="2025487"/>
            <a:chOff x="-733" y="0"/>
            <a:chExt cx="7149" cy="3581"/>
          </a:xfrm>
        </p:grpSpPr>
        <p:sp>
          <p:nvSpPr>
            <p:cNvPr id="26" name="圆角矩形 21">
              <a:extLst>
                <a:ext uri="{FF2B5EF4-FFF2-40B4-BE49-F238E27FC236}">
                  <a16:creationId xmlns:a16="http://schemas.microsoft.com/office/drawing/2014/main" id="{082C1F0D-6BB9-4CFA-97A0-F3FD97CE9D20}"/>
                </a:ext>
              </a:extLst>
            </p:cNvPr>
            <p:cNvSpPr/>
            <p:nvPr/>
          </p:nvSpPr>
          <p:spPr>
            <a:xfrm>
              <a:off x="1473" y="1633"/>
              <a:ext cx="4943"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3500" b="1" i="0" u="none" strike="noStrike" kern="1200" cap="none" spc="-225" normalizeH="0" baseline="0" noProof="0">
                  <a:ln>
                    <a:noFill/>
                  </a:ln>
                  <a:solidFill>
                    <a:srgbClr val="A0CC3F"/>
                  </a:solidFill>
                  <a:effectLst/>
                  <a:uLnTx/>
                  <a:uFillTx/>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27" name="圆角矩形 22">
              <a:extLst>
                <a:ext uri="{FF2B5EF4-FFF2-40B4-BE49-F238E27FC236}">
                  <a16:creationId xmlns:a16="http://schemas.microsoft.com/office/drawing/2014/main" id="{90ADC8B7-AF2F-4871-9AF4-A3775B99381A}"/>
                </a:ext>
              </a:extLst>
            </p:cNvPr>
            <p:cNvSpPr/>
            <p:nvPr/>
          </p:nvSpPr>
          <p:spPr>
            <a:xfrm>
              <a:off x="1365" y="1525"/>
              <a:ext cx="4943" cy="1212"/>
            </a:xfrm>
            <a:prstGeom prst="roundRect">
              <a:avLst>
                <a:gd name="adj" fmla="val 50000"/>
              </a:avLst>
            </a:prstGeom>
            <a:solidFill>
              <a:srgbClr val="BAECFE"/>
            </a:solidFill>
            <a:ln>
              <a:solidFill>
                <a:srgbClr val="C0EBF2">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500" b="1" i="0" u="none" strike="noStrike" kern="1200" cap="none" spc="-225" normalizeH="0" baseline="0" noProof="0" dirty="0" err="1">
                  <a:ln>
                    <a:noFill/>
                  </a:ln>
                  <a:solidFill>
                    <a:prstClr val="black"/>
                  </a:solidFill>
                  <a:effectLst/>
                  <a:uLnTx/>
                  <a:uFillTx/>
                  <a:latin typeface="Arial" pitchFamily="34" charset="0"/>
                  <a:ea typeface="字魂189号-星岩乐黑体" panose="00000500000000000000" charset="-122"/>
                  <a:cs typeface="Arial" pitchFamily="34" charset="0"/>
                  <a:sym typeface="+mn-lt"/>
                </a:rPr>
                <a:t>sải</a:t>
              </a:r>
              <a:endParaRPr kumimoji="0" lang="zh-CN" altLang="en-US" sz="3500" b="1" i="0" u="none" strike="noStrike" kern="1200" cap="none" spc="-225" normalizeH="0" baseline="0" noProof="0" dirty="0">
                <a:ln>
                  <a:noFill/>
                </a:ln>
                <a:solidFill>
                  <a:prstClr val="black"/>
                </a:solidFill>
                <a:effectLst/>
                <a:uLnTx/>
                <a:uFillTx/>
                <a:latin typeface="Arial" pitchFamily="34" charset="0"/>
                <a:ea typeface="字魂189号-星岩乐黑体" panose="00000500000000000000" charset="-122"/>
                <a:cs typeface="Arial" pitchFamily="34" charset="0"/>
                <a:sym typeface="+mn-lt"/>
              </a:endParaRPr>
            </a:p>
          </p:txBody>
        </p:sp>
        <p:pic>
          <p:nvPicPr>
            <p:cNvPr id="28" name="图片 23" descr="卡通人物&#10;&#10;中度可信度描述已自动生成">
              <a:extLst>
                <a:ext uri="{FF2B5EF4-FFF2-40B4-BE49-F238E27FC236}">
                  <a16:creationId xmlns:a16="http://schemas.microsoft.com/office/drawing/2014/main" id="{DC95024F-DF53-467C-93E6-97F386456EA8}"/>
                </a:ext>
              </a:extLst>
            </p:cNvPr>
            <p:cNvPicPr>
              <a:picLocks noChangeAspect="1"/>
            </p:cNvPicPr>
            <p:nvPr>
              <p:custDataLst>
                <p:tags r:id="rId2"/>
              </p:custDataLst>
            </p:nvPr>
          </p:nvPicPr>
          <p:blipFill>
            <a:blip r:embed="rId9" cstate="email"/>
            <a:stretch>
              <a:fillRect/>
            </a:stretch>
          </p:blipFill>
          <p:spPr>
            <a:xfrm rot="840000">
              <a:off x="-733" y="0"/>
              <a:ext cx="3581" cy="3581"/>
            </a:xfrm>
            <a:prstGeom prst="rect">
              <a:avLst/>
            </a:prstGeom>
          </p:spPr>
        </p:pic>
      </p:grpSp>
      <p:grpSp>
        <p:nvGrpSpPr>
          <p:cNvPr id="3" name="Group 2">
            <a:extLst>
              <a:ext uri="{FF2B5EF4-FFF2-40B4-BE49-F238E27FC236}">
                <a16:creationId xmlns:a16="http://schemas.microsoft.com/office/drawing/2014/main" id="{5E587E3B-C747-9A6F-F3F8-8DA266D1009A}"/>
              </a:ext>
            </a:extLst>
          </p:cNvPr>
          <p:cNvGrpSpPr/>
          <p:nvPr/>
        </p:nvGrpSpPr>
        <p:grpSpPr>
          <a:xfrm>
            <a:off x="888476" y="945981"/>
            <a:ext cx="9732402" cy="783365"/>
            <a:chOff x="718343" y="288470"/>
            <a:chExt cx="9735405" cy="783607"/>
          </a:xfrm>
        </p:grpSpPr>
        <p:sp>
          <p:nvSpPr>
            <p:cNvPr id="4" name="îṥḷíďê">
              <a:extLst>
                <a:ext uri="{FF2B5EF4-FFF2-40B4-BE49-F238E27FC236}">
                  <a16:creationId xmlns:a16="http://schemas.microsoft.com/office/drawing/2014/main" id="{C69680D3-97E1-07D2-C901-738B958046A0}"/>
                </a:ext>
              </a:extLst>
            </p:cNvPr>
            <p:cNvSpPr/>
            <p:nvPr/>
          </p:nvSpPr>
          <p:spPr bwMode="auto">
            <a:xfrm>
              <a:off x="2873170" y="343910"/>
              <a:ext cx="5134708" cy="728167"/>
            </a:xfrm>
            <a:prstGeom prst="roundRect">
              <a:avLst>
                <a:gd name="adj" fmla="val 50000"/>
              </a:avLst>
            </a:prstGeom>
            <a:solidFill>
              <a:schemeClr val="bg1"/>
            </a:solidFill>
            <a:ln w="53975" cap="rnd" cmpd="thickThin">
              <a:solidFill>
                <a:srgbClr val="7A4E48"/>
              </a:solidFill>
              <a:prstDash val="sysDash"/>
              <a:round/>
              <a:headEnd/>
              <a:tailEnd/>
            </a:ln>
          </p:spPr>
          <p:txBody>
            <a:bodyPr rot="0" spcFirstLastPara="0" vertOverflow="overflow" horzOverflow="overflow" vert="horz" wrap="square" lIns="91412" tIns="45706" rIns="91412" bIns="45706"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1218804" rtl="0" eaLnBrk="1" fontAlgn="auto" latinLnBrk="0" hangingPunct="1">
                <a:lnSpc>
                  <a:spcPct val="100000"/>
                </a:lnSpc>
                <a:spcBef>
                  <a:spcPts val="0"/>
                </a:spcBef>
                <a:spcAft>
                  <a:spcPts val="0"/>
                </a:spcAft>
                <a:buClrTx/>
                <a:buSzTx/>
                <a:buFontTx/>
                <a:buNone/>
                <a:tabLst/>
                <a:defRPr/>
              </a:pPr>
              <a:endParaRPr kumimoji="0" lang="en-US" altLang="zh-CN" sz="1400" b="0" i="0" u="none" strike="noStrike" kern="1200" cap="none" spc="0" normalizeH="0" baseline="0" noProof="0" dirty="0">
                <a:ln>
                  <a:noFill/>
                </a:ln>
                <a:solidFill>
                  <a:srgbClr val="000000"/>
                </a:solidFill>
                <a:effectLst/>
                <a:uLnTx/>
                <a:uFillTx/>
                <a:latin typeface="微软雅黑"/>
                <a:ea typeface="等线" panose="02010600030101010101" pitchFamily="2" charset="-122"/>
                <a:cs typeface="+mn-cs"/>
              </a:endParaRPr>
            </a:p>
          </p:txBody>
        </p:sp>
        <p:sp>
          <p:nvSpPr>
            <p:cNvPr id="5" name="Google Shape;5317;p41">
              <a:extLst>
                <a:ext uri="{FF2B5EF4-FFF2-40B4-BE49-F238E27FC236}">
                  <a16:creationId xmlns:a16="http://schemas.microsoft.com/office/drawing/2014/main" id="{5132F5C3-D5F7-DC0F-AAF6-3090723D1207}"/>
                </a:ext>
              </a:extLst>
            </p:cNvPr>
            <p:cNvSpPr txBox="1">
              <a:spLocks/>
            </p:cNvSpPr>
            <p:nvPr/>
          </p:nvSpPr>
          <p:spPr>
            <a:xfrm>
              <a:off x="718343" y="288470"/>
              <a:ext cx="9735405" cy="783607"/>
            </a:xfrm>
            <a:prstGeom prst="rect">
              <a:avLst/>
            </a:prstGeom>
            <a:noFill/>
            <a:ln>
              <a:noFill/>
            </a:ln>
          </p:spPr>
          <p:txBody>
            <a:bodyPr spcFirstLastPara="1" wrap="square" lIns="91397" tIns="91397" rIns="91397" bIns="91397"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1pPr>
              <a:lvl2pPr marR="0" lvl="1"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2pPr>
              <a:lvl3pPr marR="0" lvl="2"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3pPr>
              <a:lvl4pPr marR="0" lvl="3"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4pPr>
              <a:lvl5pPr marR="0" lvl="4"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5pPr>
              <a:lvl6pPr marR="0" lvl="5"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6pPr>
              <a:lvl7pPr marR="0" lvl="6"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7pPr>
              <a:lvl8pPr marR="0" lvl="7"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8pPr>
              <a:lvl9pPr marR="0" lvl="8"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9pPr>
            </a:lstStyle>
            <a:p>
              <a:pPr marL="0" marR="0" lvl="0" indent="0" algn="ctr" defTabSz="914103" rtl="0" eaLnBrk="1" fontAlgn="auto" latinLnBrk="0" hangingPunct="1">
                <a:lnSpc>
                  <a:spcPct val="100000"/>
                </a:lnSpc>
                <a:spcBef>
                  <a:spcPts val="0"/>
                </a:spcBef>
                <a:spcAft>
                  <a:spcPts val="0"/>
                </a:spcAft>
                <a:buClr>
                  <a:prstClr val="black"/>
                </a:buClr>
                <a:buSzPts val="2800"/>
                <a:buFont typeface="Gloria Hallelujah"/>
                <a:buNone/>
                <a:tabLst/>
                <a:defRPr/>
              </a:pPr>
              <a:r>
                <a:rPr kumimoji="0" lang="en-US" sz="3999" b="1" i="0" u="none" strike="noStrike" kern="120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Cùng</a:t>
              </a:r>
              <a:r>
                <a:rPr kumimoji="0" lang="en-US" sz="3999"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3999" b="1" i="0" u="none" strike="noStrike" kern="120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luyện</a:t>
              </a:r>
              <a:r>
                <a:rPr kumimoji="0" lang="en-US" sz="3999"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3999" b="1" i="0" u="none" strike="noStrike" kern="120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từ</a:t>
              </a:r>
              <a:r>
                <a:rPr kumimoji="0" lang="en-US" sz="3999"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3999" b="1" i="0" u="none" strike="noStrike" kern="120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khó</a:t>
              </a:r>
              <a:endParaRPr kumimoji="0" lang="en-US" sz="3999"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endParaRPr>
            </a:p>
          </p:txBody>
        </p:sp>
      </p:grpSp>
      <p:grpSp>
        <p:nvGrpSpPr>
          <p:cNvPr id="31" name="组合 20">
            <a:extLst>
              <a:ext uri="{FF2B5EF4-FFF2-40B4-BE49-F238E27FC236}">
                <a16:creationId xmlns:a16="http://schemas.microsoft.com/office/drawing/2014/main" id="{148EAF90-3D57-4CE2-B168-890A87CDA3B5}"/>
              </a:ext>
            </a:extLst>
          </p:cNvPr>
          <p:cNvGrpSpPr/>
          <p:nvPr/>
        </p:nvGrpSpPr>
        <p:grpSpPr>
          <a:xfrm>
            <a:off x="5726785" y="3751448"/>
            <a:ext cx="4043621" cy="2025487"/>
            <a:chOff x="-733" y="0"/>
            <a:chExt cx="7149" cy="3581"/>
          </a:xfrm>
        </p:grpSpPr>
        <p:sp>
          <p:nvSpPr>
            <p:cNvPr id="34" name="圆角矩形 21">
              <a:extLst>
                <a:ext uri="{FF2B5EF4-FFF2-40B4-BE49-F238E27FC236}">
                  <a16:creationId xmlns:a16="http://schemas.microsoft.com/office/drawing/2014/main" id="{9A991FFD-1449-4054-8F0F-DE068CD61C00}"/>
                </a:ext>
              </a:extLst>
            </p:cNvPr>
            <p:cNvSpPr/>
            <p:nvPr/>
          </p:nvSpPr>
          <p:spPr>
            <a:xfrm>
              <a:off x="1473" y="1633"/>
              <a:ext cx="4943"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3500" b="1" i="0" u="none" strike="noStrike" kern="1200" cap="none" spc="-225" normalizeH="0" baseline="0" noProof="0">
                  <a:ln>
                    <a:noFill/>
                  </a:ln>
                  <a:solidFill>
                    <a:srgbClr val="A0CC3F"/>
                  </a:solidFill>
                  <a:effectLst/>
                  <a:uLnTx/>
                  <a:uFillTx/>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35" name="圆角矩形 22">
              <a:extLst>
                <a:ext uri="{FF2B5EF4-FFF2-40B4-BE49-F238E27FC236}">
                  <a16:creationId xmlns:a16="http://schemas.microsoft.com/office/drawing/2014/main" id="{68A60D53-E9C7-47B8-AA95-775372D52F6B}"/>
                </a:ext>
              </a:extLst>
            </p:cNvPr>
            <p:cNvSpPr/>
            <p:nvPr/>
          </p:nvSpPr>
          <p:spPr>
            <a:xfrm>
              <a:off x="1365" y="1525"/>
              <a:ext cx="4943" cy="1212"/>
            </a:xfrm>
            <a:prstGeom prst="roundRect">
              <a:avLst>
                <a:gd name="adj" fmla="val 50000"/>
              </a:avLst>
            </a:prstGeom>
            <a:solidFill>
              <a:srgbClr val="BAECFE"/>
            </a:solidFill>
            <a:ln>
              <a:solidFill>
                <a:srgbClr val="C0EBF2">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3500" b="1" spc="-225" dirty="0" err="1">
                  <a:solidFill>
                    <a:prstClr val="black"/>
                  </a:solidFill>
                  <a:latin typeface="Arial" pitchFamily="34" charset="0"/>
                  <a:ea typeface="字魂189号-星岩乐黑体" panose="00000500000000000000" charset="-122"/>
                  <a:cs typeface="Arial" pitchFamily="34" charset="0"/>
                  <a:sym typeface="+mn-lt"/>
                </a:rPr>
                <a:t>choi</a:t>
              </a:r>
              <a:r>
                <a:rPr lang="en-US" altLang="zh-CN" sz="3500" b="1" spc="-225" dirty="0">
                  <a:solidFill>
                    <a:prstClr val="black"/>
                  </a:solidFill>
                  <a:latin typeface="Arial" pitchFamily="34" charset="0"/>
                  <a:ea typeface="字魂189号-星岩乐黑体" panose="00000500000000000000" charset="-122"/>
                  <a:cs typeface="Arial" pitchFamily="34" charset="0"/>
                  <a:sym typeface="+mn-lt"/>
                </a:rPr>
                <a:t> </a:t>
              </a:r>
              <a:r>
                <a:rPr lang="en-US" altLang="zh-CN" sz="3500" b="1" spc="-225" dirty="0" err="1">
                  <a:solidFill>
                    <a:prstClr val="black"/>
                  </a:solidFill>
                  <a:latin typeface="Arial" pitchFamily="34" charset="0"/>
                  <a:ea typeface="字魂189号-星岩乐黑体" panose="00000500000000000000" charset="-122"/>
                  <a:cs typeface="Arial" pitchFamily="34" charset="0"/>
                  <a:sym typeface="+mn-lt"/>
                </a:rPr>
                <a:t>choi</a:t>
              </a:r>
              <a:endParaRPr kumimoji="0" lang="zh-CN" altLang="en-US" sz="3500" b="1" i="0" u="none" strike="noStrike" kern="1200" cap="none" spc="-225" normalizeH="0" baseline="0" noProof="0" dirty="0">
                <a:ln>
                  <a:noFill/>
                </a:ln>
                <a:solidFill>
                  <a:prstClr val="black"/>
                </a:solidFill>
                <a:effectLst/>
                <a:uLnTx/>
                <a:uFillTx/>
                <a:latin typeface="Arial" pitchFamily="34" charset="0"/>
                <a:ea typeface="字魂189号-星岩乐黑体" panose="00000500000000000000" charset="-122"/>
                <a:cs typeface="Arial" pitchFamily="34" charset="0"/>
                <a:sym typeface="+mn-lt"/>
              </a:endParaRPr>
            </a:p>
          </p:txBody>
        </p:sp>
        <p:pic>
          <p:nvPicPr>
            <p:cNvPr id="36" name="图片 23" descr="卡通人物&#10;&#10;中度可信度描述已自动生成">
              <a:extLst>
                <a:ext uri="{FF2B5EF4-FFF2-40B4-BE49-F238E27FC236}">
                  <a16:creationId xmlns:a16="http://schemas.microsoft.com/office/drawing/2014/main" id="{E9E9A8FC-539A-45D3-978C-FA9BF3606FDE}"/>
                </a:ext>
              </a:extLst>
            </p:cNvPr>
            <p:cNvPicPr>
              <a:picLocks noChangeAspect="1"/>
            </p:cNvPicPr>
            <p:nvPr>
              <p:custDataLst>
                <p:tags r:id="rId1"/>
              </p:custDataLst>
            </p:nvPr>
          </p:nvPicPr>
          <p:blipFill>
            <a:blip r:embed="rId9" cstate="email"/>
            <a:stretch>
              <a:fillRect/>
            </a:stretch>
          </p:blipFill>
          <p:spPr>
            <a:xfrm rot="840000">
              <a:off x="-733" y="0"/>
              <a:ext cx="3581" cy="3581"/>
            </a:xfrm>
            <a:prstGeom prst="rect">
              <a:avLst/>
            </a:prstGeom>
          </p:spPr>
        </p:pic>
      </p:grpSp>
    </p:spTree>
    <p:extLst>
      <p:ext uri="{BB962C8B-B14F-4D97-AF65-F5344CB8AC3E}">
        <p14:creationId xmlns:p14="http://schemas.microsoft.com/office/powerpoint/2010/main" val="316543021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circle(in)">
                                      <p:cBhvr>
                                        <p:cTn id="13" dur="2000"/>
                                        <p:tgtEl>
                                          <p:spTgt spid="16"/>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circle(in)">
                                      <p:cBhvr>
                                        <p:cTn id="18" dur="2000"/>
                                        <p:tgtEl>
                                          <p:spTgt spid="25"/>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circle(in)">
                                      <p:cBhvr>
                                        <p:cTn id="23" dur="2000"/>
                                        <p:tgtEl>
                                          <p:spTgt spid="21"/>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circle(in)">
                                      <p:cBhvr>
                                        <p:cTn id="28" dur="2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D517AE6-D6AC-424C-B833-F98203598C05}"/>
              </a:ext>
            </a:extLst>
          </p:cNvPr>
          <p:cNvPicPr>
            <a:picLocks noChangeAspect="1"/>
          </p:cNvPicPr>
          <p:nvPr/>
        </p:nvPicPr>
        <p:blipFill>
          <a:blip r:embed="rId3"/>
          <a:stretch>
            <a:fillRect/>
          </a:stretch>
        </p:blipFill>
        <p:spPr>
          <a:xfrm>
            <a:off x="0" y="0"/>
            <a:ext cx="12192000" cy="6858000"/>
          </a:xfrm>
          <a:prstGeom prst="rect">
            <a:avLst/>
          </a:prstGeom>
        </p:spPr>
      </p:pic>
      <p:sp>
        <p:nvSpPr>
          <p:cNvPr id="9" name="Rectangle: Rounded Corners 8">
            <a:extLst>
              <a:ext uri="{FF2B5EF4-FFF2-40B4-BE49-F238E27FC236}">
                <a16:creationId xmlns:a16="http://schemas.microsoft.com/office/drawing/2014/main" id="{34FA0426-6353-4E2D-B414-DCF13FE072F2}"/>
              </a:ext>
            </a:extLst>
          </p:cNvPr>
          <p:cNvSpPr/>
          <p:nvPr/>
        </p:nvSpPr>
        <p:spPr>
          <a:xfrm>
            <a:off x="285750" y="760285"/>
            <a:ext cx="11475923" cy="533743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4" descr="Sun free vector icons designed by Freepik | Vector icon design, Vector  free, Vector icons">
            <a:extLst>
              <a:ext uri="{FF2B5EF4-FFF2-40B4-BE49-F238E27FC236}">
                <a16:creationId xmlns:a16="http://schemas.microsoft.com/office/drawing/2014/main" id="{94E88555-93FA-73A8-EE98-B92393710A4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94469" y="179834"/>
            <a:ext cx="2090057" cy="1097280"/>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2">
            <a:extLst>
              <a:ext uri="{FF2B5EF4-FFF2-40B4-BE49-F238E27FC236}">
                <a16:creationId xmlns:a16="http://schemas.microsoft.com/office/drawing/2014/main" id="{8A114086-8935-473B-9722-B0A1FBBC2B6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76626" y="2779229"/>
            <a:ext cx="5448299" cy="307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 name="Picture 38">
            <a:extLst>
              <a:ext uri="{FF2B5EF4-FFF2-40B4-BE49-F238E27FC236}">
                <a16:creationId xmlns:a16="http://schemas.microsoft.com/office/drawing/2014/main" id="{645CCAF9-D228-4B55-AA7F-CE194DDF7CDD}"/>
              </a:ext>
            </a:extLst>
          </p:cNvPr>
          <p:cNvPicPr>
            <a:picLocks noChangeAspect="1"/>
          </p:cNvPicPr>
          <p:nvPr/>
        </p:nvPicPr>
        <p:blipFill>
          <a:blip r:embed="rId6"/>
          <a:stretch>
            <a:fillRect/>
          </a:stretch>
        </p:blipFill>
        <p:spPr>
          <a:xfrm>
            <a:off x="3227072" y="3157114"/>
            <a:ext cx="412600" cy="307916"/>
          </a:xfrm>
          <a:prstGeom prst="rect">
            <a:avLst/>
          </a:prstGeom>
        </p:spPr>
      </p:pic>
      <p:pic>
        <p:nvPicPr>
          <p:cNvPr id="40" name="Picture 39">
            <a:extLst>
              <a:ext uri="{FF2B5EF4-FFF2-40B4-BE49-F238E27FC236}">
                <a16:creationId xmlns:a16="http://schemas.microsoft.com/office/drawing/2014/main" id="{612A074E-BE5B-4B3C-98CA-F0D9B4787DF5}"/>
              </a:ext>
            </a:extLst>
          </p:cNvPr>
          <p:cNvPicPr>
            <a:picLocks noChangeAspect="1"/>
          </p:cNvPicPr>
          <p:nvPr/>
        </p:nvPicPr>
        <p:blipFill>
          <a:blip r:embed="rId7">
            <a:duotone>
              <a:srgbClr val="70AD47">
                <a:shade val="45000"/>
                <a:satMod val="135000"/>
              </a:srgbClr>
              <a:prstClr val="white"/>
            </a:duotone>
          </a:blip>
          <a:stretch>
            <a:fillRect/>
          </a:stretch>
        </p:blipFill>
        <p:spPr>
          <a:xfrm>
            <a:off x="1597314" y="3120003"/>
            <a:ext cx="1152114" cy="537654"/>
          </a:xfrm>
          <a:prstGeom prst="rect">
            <a:avLst/>
          </a:prstGeom>
        </p:spPr>
      </p:pic>
      <p:sp>
        <p:nvSpPr>
          <p:cNvPr id="41" name="Rectangle 40">
            <a:extLst>
              <a:ext uri="{FF2B5EF4-FFF2-40B4-BE49-F238E27FC236}">
                <a16:creationId xmlns:a16="http://schemas.microsoft.com/office/drawing/2014/main" id="{A1B089AB-AF37-495C-8226-C226AC8F540C}"/>
              </a:ext>
            </a:extLst>
          </p:cNvPr>
          <p:cNvSpPr/>
          <p:nvPr/>
        </p:nvSpPr>
        <p:spPr>
          <a:xfrm>
            <a:off x="1372934" y="3604383"/>
            <a:ext cx="1765219" cy="400105"/>
          </a:xfrm>
          <a:prstGeom prst="rect">
            <a:avLst/>
          </a:prstGeom>
        </p:spPr>
        <p:txBody>
          <a:bodyPr wrap="none" lIns="91436" tIns="45718" rIns="91436" bIns="45718">
            <a:spAutoFit/>
          </a:bodyPr>
          <a:lstStyle/>
          <a:p>
            <a:pPr marL="0" marR="0" lvl="0" indent="0" algn="l" defTabSz="457178"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srgbClr val="70AD47">
                    <a:lumMod val="50000"/>
                  </a:srgbClr>
                </a:solidFill>
                <a:effectLst>
                  <a:outerShdw blurRad="38100" dist="38100" dir="2700000" algn="tl">
                    <a:srgbClr val="000000">
                      <a:alpha val="43137"/>
                    </a:srgbClr>
                  </a:outerShdw>
                </a:effectLst>
                <a:uLnTx/>
                <a:uFillTx/>
                <a:latin typeface="Arial" pitchFamily="34" charset="0"/>
                <a:ea typeface="微软雅黑"/>
                <a:cs typeface="Arial" pitchFamily="34" charset="0"/>
              </a:rPr>
              <a:t>Lùi</a:t>
            </a:r>
            <a:r>
              <a:rPr kumimoji="0" lang="en-US" sz="2000" b="0" i="0" u="none" strike="noStrike" kern="1200" cap="none" spc="0" normalizeH="0" baseline="0" noProof="0" dirty="0">
                <a:ln>
                  <a:noFill/>
                </a:ln>
                <a:solidFill>
                  <a:srgbClr val="70AD47">
                    <a:lumMod val="50000"/>
                  </a:srgbClr>
                </a:solidFill>
                <a:effectLst>
                  <a:outerShdw blurRad="38100" dist="38100" dir="2700000" algn="tl">
                    <a:srgbClr val="000000">
                      <a:alpha val="43137"/>
                    </a:srgbClr>
                  </a:outerShdw>
                </a:effectLst>
                <a:uLnTx/>
                <a:uFillTx/>
                <a:latin typeface="Arial" pitchFamily="34" charset="0"/>
                <a:ea typeface="微软雅黑"/>
                <a:cs typeface="Arial" pitchFamily="34" charset="0"/>
              </a:rPr>
              <a:t> </a:t>
            </a:r>
            <a:r>
              <a:rPr kumimoji="0" lang="en-US" sz="2000" b="0" i="0" u="none" strike="noStrike" kern="1200" cap="none" spc="0" normalizeH="0" baseline="0" noProof="0" dirty="0" err="1">
                <a:ln>
                  <a:noFill/>
                </a:ln>
                <a:solidFill>
                  <a:srgbClr val="70AD47">
                    <a:lumMod val="50000"/>
                  </a:srgbClr>
                </a:solidFill>
                <a:effectLst>
                  <a:outerShdw blurRad="38100" dist="38100" dir="2700000" algn="tl">
                    <a:srgbClr val="000000">
                      <a:alpha val="43137"/>
                    </a:srgbClr>
                  </a:outerShdw>
                </a:effectLst>
                <a:uLnTx/>
                <a:uFillTx/>
                <a:latin typeface="Arial" pitchFamily="34" charset="0"/>
                <a:ea typeface="微软雅黑"/>
                <a:cs typeface="Arial" pitchFamily="34" charset="0"/>
              </a:rPr>
              <a:t>vào</a:t>
            </a:r>
            <a:r>
              <a:rPr kumimoji="0" lang="en-US" sz="2000" b="0" i="0" u="none" strike="noStrike" kern="1200" cap="none" spc="0" normalizeH="0" baseline="0" noProof="0" dirty="0">
                <a:ln>
                  <a:noFill/>
                </a:ln>
                <a:solidFill>
                  <a:srgbClr val="70AD47">
                    <a:lumMod val="50000"/>
                  </a:srgbClr>
                </a:solidFill>
                <a:effectLst>
                  <a:outerShdw blurRad="38100" dist="38100" dir="2700000" algn="tl">
                    <a:srgbClr val="000000">
                      <a:alpha val="43137"/>
                    </a:srgbClr>
                  </a:outerShdw>
                </a:effectLst>
                <a:uLnTx/>
                <a:uFillTx/>
                <a:latin typeface="Arial" pitchFamily="34" charset="0"/>
                <a:ea typeface="微软雅黑"/>
                <a:cs typeface="Arial" pitchFamily="34" charset="0"/>
              </a:rPr>
              <a:t> 1 ô </a:t>
            </a:r>
            <a:r>
              <a:rPr kumimoji="0" lang="en-US" sz="2000" b="0" i="0" u="none" strike="noStrike" kern="1200" cap="none" spc="0" normalizeH="0" baseline="0" noProof="0" dirty="0" err="1">
                <a:ln>
                  <a:noFill/>
                </a:ln>
                <a:solidFill>
                  <a:srgbClr val="70AD47">
                    <a:lumMod val="50000"/>
                  </a:srgbClr>
                </a:solidFill>
                <a:effectLst>
                  <a:outerShdw blurRad="38100" dist="38100" dir="2700000" algn="tl">
                    <a:srgbClr val="000000">
                      <a:alpha val="43137"/>
                    </a:srgbClr>
                  </a:outerShdw>
                </a:effectLst>
                <a:uLnTx/>
                <a:uFillTx/>
                <a:latin typeface="Arial" pitchFamily="34" charset="0"/>
                <a:ea typeface="微软雅黑"/>
                <a:cs typeface="Arial" pitchFamily="34" charset="0"/>
              </a:rPr>
              <a:t>ly</a:t>
            </a:r>
            <a:r>
              <a:rPr kumimoji="0" lang="en-US" sz="2000" b="0" i="0" u="none" strike="noStrike" kern="1200" cap="none" spc="0" normalizeH="0" baseline="0" noProof="0" dirty="0">
                <a:ln>
                  <a:noFill/>
                </a:ln>
                <a:solidFill>
                  <a:srgbClr val="70AD47">
                    <a:lumMod val="50000"/>
                  </a:srgbClr>
                </a:solidFill>
                <a:effectLst>
                  <a:outerShdw blurRad="38100" dist="38100" dir="2700000" algn="tl">
                    <a:srgbClr val="000000">
                      <a:alpha val="43137"/>
                    </a:srgbClr>
                  </a:outerShdw>
                </a:effectLst>
                <a:uLnTx/>
                <a:uFillTx/>
                <a:latin typeface="Arial" pitchFamily="34" charset="0"/>
                <a:ea typeface="微软雅黑"/>
                <a:cs typeface="Arial" pitchFamily="34" charset="0"/>
              </a:rPr>
              <a:t> </a:t>
            </a:r>
          </a:p>
        </p:txBody>
      </p:sp>
      <p:pic>
        <p:nvPicPr>
          <p:cNvPr id="3" name="Picture 2">
            <a:extLst>
              <a:ext uri="{FF2B5EF4-FFF2-40B4-BE49-F238E27FC236}">
                <a16:creationId xmlns:a16="http://schemas.microsoft.com/office/drawing/2014/main" id="{682008D8-696B-4AEF-A1CD-182549016672}"/>
              </a:ext>
            </a:extLst>
          </p:cNvPr>
          <p:cNvPicPr>
            <a:picLocks noChangeAspect="1"/>
          </p:cNvPicPr>
          <p:nvPr/>
        </p:nvPicPr>
        <p:blipFill>
          <a:blip r:embed="rId8"/>
          <a:stretch>
            <a:fillRect/>
          </a:stretch>
        </p:blipFill>
        <p:spPr>
          <a:xfrm>
            <a:off x="4096100" y="858881"/>
            <a:ext cx="3676300" cy="1411982"/>
          </a:xfrm>
          <a:prstGeom prst="rect">
            <a:avLst/>
          </a:prstGeom>
        </p:spPr>
      </p:pic>
      <p:pic>
        <p:nvPicPr>
          <p:cNvPr id="42" name="Picture 4" descr="Student Writing (#4) | Free SVG">
            <a:extLst>
              <a:ext uri="{FF2B5EF4-FFF2-40B4-BE49-F238E27FC236}">
                <a16:creationId xmlns:a16="http://schemas.microsoft.com/office/drawing/2014/main" id="{1C3DEFBA-C9C2-4DBC-A59B-C05B6C50054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878" y="4248971"/>
            <a:ext cx="2784369" cy="2784369"/>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6" descr="Student Writing (#3) | Free SVG">
            <a:extLst>
              <a:ext uri="{FF2B5EF4-FFF2-40B4-BE49-F238E27FC236}">
                <a16:creationId xmlns:a16="http://schemas.microsoft.com/office/drawing/2014/main" id="{42316297-BBC8-4CAE-99B4-50A7BDFF753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393705" y="4170907"/>
            <a:ext cx="2687093" cy="26870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800143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down)">
                                      <p:cBhvr>
                                        <p:cTn id="7" dur="500"/>
                                        <p:tgtEl>
                                          <p:spTgt spid="38"/>
                                        </p:tgtEl>
                                      </p:cBhvr>
                                    </p:animEffect>
                                  </p:childTnLst>
                                </p:cTn>
                              </p:par>
                              <p:par>
                                <p:cTn id="8" presetID="14" presetClass="entr" presetSubtype="10" fill="hold" nodeType="withEffect">
                                  <p:stCondLst>
                                    <p:cond delay="0"/>
                                  </p:stCondLst>
                                  <p:childTnLst>
                                    <p:set>
                                      <p:cBhvr>
                                        <p:cTn id="9" dur="1" fill="hold">
                                          <p:stCondLst>
                                            <p:cond delay="0"/>
                                          </p:stCondLst>
                                        </p:cTn>
                                        <p:tgtEl>
                                          <p:spTgt spid="39"/>
                                        </p:tgtEl>
                                        <p:attrNameLst>
                                          <p:attrName>style.visibility</p:attrName>
                                        </p:attrNameLst>
                                      </p:cBhvr>
                                      <p:to>
                                        <p:strVal val="visible"/>
                                      </p:to>
                                    </p:set>
                                    <p:animEffect transition="in" filter="randombar(horizontal)">
                                      <p:cBhvr>
                                        <p:cTn id="10" dur="500"/>
                                        <p:tgtEl>
                                          <p:spTgt spid="39"/>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41"/>
                                        </p:tgtEl>
                                        <p:attrNameLst>
                                          <p:attrName>style.visibility</p:attrName>
                                        </p:attrNameLst>
                                      </p:cBhvr>
                                      <p:to>
                                        <p:strVal val="visible"/>
                                      </p:to>
                                    </p:set>
                                    <p:animEffect transition="in" filter="randombar(horizontal)">
                                      <p:cBhvr>
                                        <p:cTn id="13" dur="500"/>
                                        <p:tgtEl>
                                          <p:spTgt spid="41"/>
                                        </p:tgtEl>
                                      </p:cBhvr>
                                    </p:animEffect>
                                  </p:childTnLst>
                                </p:cTn>
                              </p:par>
                              <p:par>
                                <p:cTn id="14" presetID="14" presetClass="entr" presetSubtype="10" fill="hold" nodeType="withEffect">
                                  <p:stCondLst>
                                    <p:cond delay="0"/>
                                  </p:stCondLst>
                                  <p:childTnLst>
                                    <p:set>
                                      <p:cBhvr>
                                        <p:cTn id="15" dur="1" fill="hold">
                                          <p:stCondLst>
                                            <p:cond delay="0"/>
                                          </p:stCondLst>
                                        </p:cTn>
                                        <p:tgtEl>
                                          <p:spTgt spid="40"/>
                                        </p:tgtEl>
                                        <p:attrNameLst>
                                          <p:attrName>style.visibility</p:attrName>
                                        </p:attrNameLst>
                                      </p:cBhvr>
                                      <p:to>
                                        <p:strVal val="visible"/>
                                      </p:to>
                                    </p:set>
                                    <p:animEffect transition="in" filter="randombar(horizontal)">
                                      <p:cBhvr>
                                        <p:cTn id="16"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D517AE6-D6AC-424C-B833-F98203598C05}"/>
              </a:ext>
            </a:extLst>
          </p:cNvPr>
          <p:cNvPicPr>
            <a:picLocks noChangeAspect="1"/>
          </p:cNvPicPr>
          <p:nvPr/>
        </p:nvPicPr>
        <p:blipFill>
          <a:blip r:embed="rId3"/>
          <a:stretch>
            <a:fillRect/>
          </a:stretch>
        </p:blipFill>
        <p:spPr>
          <a:xfrm>
            <a:off x="0" y="0"/>
            <a:ext cx="12192000" cy="6858000"/>
          </a:xfrm>
          <a:prstGeom prst="rect">
            <a:avLst/>
          </a:prstGeom>
        </p:spPr>
      </p:pic>
      <p:sp>
        <p:nvSpPr>
          <p:cNvPr id="9" name="Rectangle: Rounded Corners 8">
            <a:extLst>
              <a:ext uri="{FF2B5EF4-FFF2-40B4-BE49-F238E27FC236}">
                <a16:creationId xmlns:a16="http://schemas.microsoft.com/office/drawing/2014/main" id="{34FA0426-6353-4E2D-B414-DCF13FE072F2}"/>
              </a:ext>
            </a:extLst>
          </p:cNvPr>
          <p:cNvSpPr/>
          <p:nvPr/>
        </p:nvSpPr>
        <p:spPr>
          <a:xfrm>
            <a:off x="102835" y="497666"/>
            <a:ext cx="11475923" cy="533743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4" descr="Sun free vector icons designed by Freepik | Vector icon design, Vector  free, Vector icons">
            <a:extLst>
              <a:ext uri="{FF2B5EF4-FFF2-40B4-BE49-F238E27FC236}">
                <a16:creationId xmlns:a16="http://schemas.microsoft.com/office/drawing/2014/main" id="{94E88555-93FA-73A8-EE98-B92393710A4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94469" y="179834"/>
            <a:ext cx="2090057" cy="1097280"/>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4" descr="Student Writing (#4) | Free SVG">
            <a:extLst>
              <a:ext uri="{FF2B5EF4-FFF2-40B4-BE49-F238E27FC236}">
                <a16:creationId xmlns:a16="http://schemas.microsoft.com/office/drawing/2014/main" id="{1C3DEFBA-C9C2-4DBC-A59B-C05B6C50054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970" y="4726830"/>
            <a:ext cx="2165720" cy="216572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6" descr="Student Writing (#3) | Free SVG">
            <a:extLst>
              <a:ext uri="{FF2B5EF4-FFF2-40B4-BE49-F238E27FC236}">
                <a16:creationId xmlns:a16="http://schemas.microsoft.com/office/drawing/2014/main" id="{42316297-BBC8-4CAE-99B4-50A7BDFF753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419664" y="5169452"/>
            <a:ext cx="1685267" cy="168526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BCF53C39-2C19-4BAB-995F-70FA6D681C9E}"/>
              </a:ext>
            </a:extLst>
          </p:cNvPr>
          <p:cNvPicPr>
            <a:picLocks noChangeAspect="1"/>
          </p:cNvPicPr>
          <p:nvPr/>
        </p:nvPicPr>
        <p:blipFill>
          <a:blip r:embed="rId7"/>
          <a:stretch>
            <a:fillRect/>
          </a:stretch>
        </p:blipFill>
        <p:spPr>
          <a:xfrm>
            <a:off x="3403384" y="435783"/>
            <a:ext cx="5453960" cy="1552587"/>
          </a:xfrm>
          <a:prstGeom prst="rect">
            <a:avLst/>
          </a:prstGeom>
        </p:spPr>
      </p:pic>
      <p:sp>
        <p:nvSpPr>
          <p:cNvPr id="14" name="Content Placeholder 2">
            <a:extLst>
              <a:ext uri="{FF2B5EF4-FFF2-40B4-BE49-F238E27FC236}">
                <a16:creationId xmlns:a16="http://schemas.microsoft.com/office/drawing/2014/main" id="{D5F2BEE6-D65B-4758-B571-21B08CD5706F}"/>
              </a:ext>
            </a:extLst>
          </p:cNvPr>
          <p:cNvSpPr txBox="1">
            <a:spLocks/>
          </p:cNvSpPr>
          <p:nvPr/>
        </p:nvSpPr>
        <p:spPr>
          <a:xfrm>
            <a:off x="3241593" y="1428258"/>
            <a:ext cx="2518835" cy="66197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0" u="none" strike="noStrike" kern="1200" cap="none" spc="0" normalizeH="0" baseline="0" noProof="0">
                <a:ln>
                  <a:noFill/>
                </a:ln>
                <a:solidFill>
                  <a:prstClr val="black"/>
                </a:solidFill>
                <a:effectLst/>
                <a:uLnTx/>
                <a:uFillTx/>
                <a:latin typeface="Calibri" panose="020F0502020204030204"/>
                <a:ea typeface="+mn-ea"/>
                <a:cs typeface="+mn-cs"/>
              </a:rPr>
              <a:t>Thẳng lưng</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5" name="Picture 2" descr="Những tư thế ngồi giúp tăng chiều cao cho trẻ và phát triển tốt">
            <a:extLst>
              <a:ext uri="{FF2B5EF4-FFF2-40B4-BE49-F238E27FC236}">
                <a16:creationId xmlns:a16="http://schemas.microsoft.com/office/drawing/2014/main" id="{F52F02C9-B7C3-49DD-A23C-B99951C9410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6397" y="1448754"/>
            <a:ext cx="3629537" cy="272215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Dạy con cách cầm bút đúng và viết chữ đẹp chỉ với 6 bước">
            <a:extLst>
              <a:ext uri="{FF2B5EF4-FFF2-40B4-BE49-F238E27FC236}">
                <a16:creationId xmlns:a16="http://schemas.microsoft.com/office/drawing/2014/main" id="{E32EA16B-7D14-4267-8F6C-5A7A9107F65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286696" y="3166381"/>
            <a:ext cx="2541485" cy="1373483"/>
          </a:xfrm>
          <a:prstGeom prst="rect">
            <a:avLst/>
          </a:prstGeom>
          <a:noFill/>
          <a:extLst>
            <a:ext uri="{909E8E84-426E-40DD-AFC4-6F175D3DCCD1}">
              <a14:hiddenFill xmlns:a14="http://schemas.microsoft.com/office/drawing/2010/main">
                <a:solidFill>
                  <a:srgbClr val="FFFFFF"/>
                </a:solidFill>
              </a14:hiddenFill>
            </a:ext>
          </a:extLst>
        </p:spPr>
      </p:pic>
      <p:sp>
        <p:nvSpPr>
          <p:cNvPr id="17" name="Arrow: Down 16">
            <a:extLst>
              <a:ext uri="{FF2B5EF4-FFF2-40B4-BE49-F238E27FC236}">
                <a16:creationId xmlns:a16="http://schemas.microsoft.com/office/drawing/2014/main" id="{D35BF079-4C31-4A41-B60C-7E01CE39F43B}"/>
              </a:ext>
            </a:extLst>
          </p:cNvPr>
          <p:cNvSpPr/>
          <p:nvPr/>
        </p:nvSpPr>
        <p:spPr>
          <a:xfrm rot="2457776">
            <a:off x="4062473" y="2104746"/>
            <a:ext cx="224366" cy="505848"/>
          </a:xfrm>
          <a:prstGeom prst="downArrow">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5AB37361-661F-4B1D-A156-C7E5B16BC4C1}"/>
              </a:ext>
            </a:extLst>
          </p:cNvPr>
          <p:cNvSpPr/>
          <p:nvPr/>
        </p:nvSpPr>
        <p:spPr>
          <a:xfrm flipH="1">
            <a:off x="5509227" y="1474713"/>
            <a:ext cx="355198" cy="449581"/>
          </a:xfrm>
          <a:custGeom>
            <a:avLst/>
            <a:gdLst>
              <a:gd name="connsiteX0" fmla="*/ 296824 w 1368444"/>
              <a:gd name="connsiteY0" fmla="*/ 0 h 1676400"/>
              <a:gd name="connsiteX1" fmla="*/ 0 w 1368444"/>
              <a:gd name="connsiteY1" fmla="*/ 0 h 1676400"/>
              <a:gd name="connsiteX2" fmla="*/ 530744 w 1368444"/>
              <a:gd name="connsiteY2" fmla="*/ 1676400 h 1676400"/>
              <a:gd name="connsiteX3" fmla="*/ 540876 w 1368444"/>
              <a:gd name="connsiteY3" fmla="*/ 1676400 h 1676400"/>
              <a:gd name="connsiteX4" fmla="*/ 827568 w 1368444"/>
              <a:gd name="connsiteY4" fmla="*/ 1676400 h 1676400"/>
              <a:gd name="connsiteX5" fmla="*/ 859420 w 1368444"/>
              <a:gd name="connsiteY5" fmla="*/ 1676400 h 1676400"/>
              <a:gd name="connsiteX6" fmla="*/ 1368444 w 1368444"/>
              <a:gd name="connsiteY6" fmla="*/ 882699 h 1676400"/>
              <a:gd name="connsiteX7" fmla="*/ 1049900 w 1368444"/>
              <a:gd name="connsiteY7" fmla="*/ 882699 h 1676400"/>
              <a:gd name="connsiteX8" fmla="*/ 732816 w 1368444"/>
              <a:gd name="connsiteY8" fmla="*/ 1377116 h 167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8444" h="1676400">
                <a:moveTo>
                  <a:pt x="296824" y="0"/>
                </a:moveTo>
                <a:lnTo>
                  <a:pt x="0" y="0"/>
                </a:lnTo>
                <a:lnTo>
                  <a:pt x="530744" y="1676400"/>
                </a:lnTo>
                <a:lnTo>
                  <a:pt x="540876" y="1676400"/>
                </a:lnTo>
                <a:lnTo>
                  <a:pt x="827568" y="1676400"/>
                </a:lnTo>
                <a:lnTo>
                  <a:pt x="859420" y="1676400"/>
                </a:lnTo>
                <a:lnTo>
                  <a:pt x="1368444" y="882699"/>
                </a:lnTo>
                <a:lnTo>
                  <a:pt x="1049900" y="882699"/>
                </a:lnTo>
                <a:lnTo>
                  <a:pt x="732816" y="1377116"/>
                </a:lnTo>
                <a:close/>
              </a:path>
            </a:pathLst>
          </a:custGeom>
          <a:solidFill>
            <a:srgbClr val="558D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Rounded Corners 18">
            <a:extLst>
              <a:ext uri="{FF2B5EF4-FFF2-40B4-BE49-F238E27FC236}">
                <a16:creationId xmlns:a16="http://schemas.microsoft.com/office/drawing/2014/main" id="{1560533F-AE8F-466F-9279-3C3F82541486}"/>
              </a:ext>
            </a:extLst>
          </p:cNvPr>
          <p:cNvSpPr/>
          <p:nvPr/>
        </p:nvSpPr>
        <p:spPr>
          <a:xfrm>
            <a:off x="5534588" y="1568999"/>
            <a:ext cx="306209" cy="337532"/>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0" name="Group 19">
            <a:extLst>
              <a:ext uri="{FF2B5EF4-FFF2-40B4-BE49-F238E27FC236}">
                <a16:creationId xmlns:a16="http://schemas.microsoft.com/office/drawing/2014/main" id="{869B9F4F-B17A-429F-85FD-F265BCB3E42B}"/>
              </a:ext>
            </a:extLst>
          </p:cNvPr>
          <p:cNvGrpSpPr/>
          <p:nvPr/>
        </p:nvGrpSpPr>
        <p:grpSpPr>
          <a:xfrm>
            <a:off x="1057890" y="3504406"/>
            <a:ext cx="4179950" cy="1141677"/>
            <a:chOff x="1398322" y="4020875"/>
            <a:chExt cx="4179950" cy="1141677"/>
          </a:xfrm>
        </p:grpSpPr>
        <p:grpSp>
          <p:nvGrpSpPr>
            <p:cNvPr id="21" name="Group 20">
              <a:extLst>
                <a:ext uri="{FF2B5EF4-FFF2-40B4-BE49-F238E27FC236}">
                  <a16:creationId xmlns:a16="http://schemas.microsoft.com/office/drawing/2014/main" id="{6A6AA6D1-8595-452A-9AB7-44A198FCFF07}"/>
                </a:ext>
              </a:extLst>
            </p:cNvPr>
            <p:cNvGrpSpPr/>
            <p:nvPr/>
          </p:nvGrpSpPr>
          <p:grpSpPr>
            <a:xfrm>
              <a:off x="1398322" y="4020875"/>
              <a:ext cx="3873741" cy="1141677"/>
              <a:chOff x="1398322" y="4020875"/>
              <a:chExt cx="3873741" cy="1141677"/>
            </a:xfrm>
          </p:grpSpPr>
          <p:sp>
            <p:nvSpPr>
              <p:cNvPr id="23" name="Content Placeholder 2">
                <a:extLst>
                  <a:ext uri="{FF2B5EF4-FFF2-40B4-BE49-F238E27FC236}">
                    <a16:creationId xmlns:a16="http://schemas.microsoft.com/office/drawing/2014/main" id="{55405957-7543-46AB-98F0-C849709BD4E7}"/>
                  </a:ext>
                </a:extLst>
              </p:cNvPr>
              <p:cNvSpPr txBox="1">
                <a:spLocks/>
              </p:cNvSpPr>
              <p:nvPr/>
            </p:nvSpPr>
            <p:spPr>
              <a:xfrm>
                <a:off x="1398322" y="4500574"/>
                <a:ext cx="3873741" cy="66197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Chân</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đặt</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đúng</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vị</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trí</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Arrow: Down 23">
                <a:extLst>
                  <a:ext uri="{FF2B5EF4-FFF2-40B4-BE49-F238E27FC236}">
                    <a16:creationId xmlns:a16="http://schemas.microsoft.com/office/drawing/2014/main" id="{14F4727D-8144-4A3E-947F-1CE9F4A4D098}"/>
                  </a:ext>
                </a:extLst>
              </p:cNvPr>
              <p:cNvSpPr/>
              <p:nvPr/>
            </p:nvSpPr>
            <p:spPr>
              <a:xfrm rot="13342322">
                <a:off x="3317987" y="4020875"/>
                <a:ext cx="224366" cy="505848"/>
              </a:xfrm>
              <a:prstGeom prst="downArrow">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2" name="Rectangle: Rounded Corners 21">
              <a:extLst>
                <a:ext uri="{FF2B5EF4-FFF2-40B4-BE49-F238E27FC236}">
                  <a16:creationId xmlns:a16="http://schemas.microsoft.com/office/drawing/2014/main" id="{639F0C97-1EB8-49D7-BD2C-6EB6A61DEF2C}"/>
                </a:ext>
              </a:extLst>
            </p:cNvPr>
            <p:cNvSpPr/>
            <p:nvPr/>
          </p:nvSpPr>
          <p:spPr>
            <a:xfrm>
              <a:off x="5272063" y="4644330"/>
              <a:ext cx="306209" cy="337532"/>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25" name="Group 24">
            <a:extLst>
              <a:ext uri="{FF2B5EF4-FFF2-40B4-BE49-F238E27FC236}">
                <a16:creationId xmlns:a16="http://schemas.microsoft.com/office/drawing/2014/main" id="{617D75C0-EADA-4A78-A892-1AA66CD6C9E5}"/>
              </a:ext>
            </a:extLst>
          </p:cNvPr>
          <p:cNvGrpSpPr/>
          <p:nvPr/>
        </p:nvGrpSpPr>
        <p:grpSpPr>
          <a:xfrm>
            <a:off x="5691903" y="4316282"/>
            <a:ext cx="1949630" cy="1473352"/>
            <a:chOff x="6032335" y="4832751"/>
            <a:chExt cx="1949630" cy="1473352"/>
          </a:xfrm>
        </p:grpSpPr>
        <p:sp>
          <p:nvSpPr>
            <p:cNvPr id="26" name="Content Placeholder 2">
              <a:extLst>
                <a:ext uri="{FF2B5EF4-FFF2-40B4-BE49-F238E27FC236}">
                  <a16:creationId xmlns:a16="http://schemas.microsoft.com/office/drawing/2014/main" id="{87BB0A1D-919B-4916-BD0A-C1F884BDC955}"/>
                </a:ext>
              </a:extLst>
            </p:cNvPr>
            <p:cNvSpPr txBox="1">
              <a:spLocks/>
            </p:cNvSpPr>
            <p:nvPr/>
          </p:nvSpPr>
          <p:spPr>
            <a:xfrm>
              <a:off x="6032335" y="5389021"/>
              <a:ext cx="1643421" cy="917082"/>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0" u="none" strike="noStrike" kern="1200" cap="none" spc="0" normalizeH="0" baseline="0" noProof="0">
                  <a:ln>
                    <a:noFill/>
                  </a:ln>
                  <a:solidFill>
                    <a:prstClr val="black"/>
                  </a:solidFill>
                  <a:effectLst/>
                  <a:uLnTx/>
                  <a:uFillTx/>
                  <a:latin typeface="Calibri" panose="020F0502020204030204"/>
                  <a:ea typeface="+mn-ea"/>
                  <a:cs typeface="+mn-cs"/>
                </a:rPr>
                <a:t>1 tay cầm viết</a:t>
              </a:r>
            </a:p>
          </p:txBody>
        </p:sp>
        <p:sp>
          <p:nvSpPr>
            <p:cNvPr id="27" name="Arrow: Down 26">
              <a:extLst>
                <a:ext uri="{FF2B5EF4-FFF2-40B4-BE49-F238E27FC236}">
                  <a16:creationId xmlns:a16="http://schemas.microsoft.com/office/drawing/2014/main" id="{0B194D18-4FBB-4E42-BD9E-EB576A59EC48}"/>
                </a:ext>
              </a:extLst>
            </p:cNvPr>
            <p:cNvSpPr/>
            <p:nvPr/>
          </p:nvSpPr>
          <p:spPr>
            <a:xfrm rot="13342322">
              <a:off x="7541499" y="4832751"/>
              <a:ext cx="224366" cy="505848"/>
            </a:xfrm>
            <a:prstGeom prst="downArrow">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Rounded Corners 27">
              <a:extLst>
                <a:ext uri="{FF2B5EF4-FFF2-40B4-BE49-F238E27FC236}">
                  <a16:creationId xmlns:a16="http://schemas.microsoft.com/office/drawing/2014/main" id="{36BD3CF9-5BF8-44A2-BE9A-6C77D8D62523}"/>
                </a:ext>
              </a:extLst>
            </p:cNvPr>
            <p:cNvSpPr/>
            <p:nvPr/>
          </p:nvSpPr>
          <p:spPr>
            <a:xfrm>
              <a:off x="7675756" y="5845803"/>
              <a:ext cx="306209" cy="337532"/>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29" name="Group 28">
            <a:extLst>
              <a:ext uri="{FF2B5EF4-FFF2-40B4-BE49-F238E27FC236}">
                <a16:creationId xmlns:a16="http://schemas.microsoft.com/office/drawing/2014/main" id="{23FE7686-B201-4BC2-8917-348ACD644D2C}"/>
              </a:ext>
            </a:extLst>
          </p:cNvPr>
          <p:cNvGrpSpPr/>
          <p:nvPr/>
        </p:nvGrpSpPr>
        <p:grpSpPr>
          <a:xfrm>
            <a:off x="8432883" y="4208910"/>
            <a:ext cx="2614546" cy="1549399"/>
            <a:chOff x="8773315" y="4725379"/>
            <a:chExt cx="2614546" cy="1549399"/>
          </a:xfrm>
        </p:grpSpPr>
        <p:sp>
          <p:nvSpPr>
            <p:cNvPr id="30" name="Content Placeholder 2">
              <a:extLst>
                <a:ext uri="{FF2B5EF4-FFF2-40B4-BE49-F238E27FC236}">
                  <a16:creationId xmlns:a16="http://schemas.microsoft.com/office/drawing/2014/main" id="{418425CE-D5C5-4124-8F62-8F5557B5A360}"/>
                </a:ext>
              </a:extLst>
            </p:cNvPr>
            <p:cNvSpPr txBox="1">
              <a:spLocks/>
            </p:cNvSpPr>
            <p:nvPr/>
          </p:nvSpPr>
          <p:spPr>
            <a:xfrm>
              <a:off x="8773315" y="5357696"/>
              <a:ext cx="2614546" cy="917082"/>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0" u="none" strike="noStrike" kern="1200" cap="none" spc="0" normalizeH="0" baseline="0" noProof="0">
                  <a:ln>
                    <a:noFill/>
                  </a:ln>
                  <a:solidFill>
                    <a:prstClr val="black"/>
                  </a:solidFill>
                  <a:effectLst/>
                  <a:uLnTx/>
                  <a:uFillTx/>
                  <a:latin typeface="Calibri" panose="020F0502020204030204"/>
                  <a:ea typeface="+mn-ea"/>
                  <a:cs typeface="+mn-cs"/>
                </a:rPr>
                <a:t>1 tay giữ trang vở</a:t>
              </a:r>
            </a:p>
          </p:txBody>
        </p:sp>
        <p:sp>
          <p:nvSpPr>
            <p:cNvPr id="31" name="Arrow: Down 30">
              <a:extLst>
                <a:ext uri="{FF2B5EF4-FFF2-40B4-BE49-F238E27FC236}">
                  <a16:creationId xmlns:a16="http://schemas.microsoft.com/office/drawing/2014/main" id="{722B0166-0B81-4833-B41B-FAFAE9CE3783}"/>
                </a:ext>
              </a:extLst>
            </p:cNvPr>
            <p:cNvSpPr/>
            <p:nvPr/>
          </p:nvSpPr>
          <p:spPr>
            <a:xfrm rot="7942322">
              <a:off x="9870104" y="4584638"/>
              <a:ext cx="224366" cy="505848"/>
            </a:xfrm>
            <a:prstGeom prst="downArrow">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Rounded Corners 31">
              <a:extLst>
                <a:ext uri="{FF2B5EF4-FFF2-40B4-BE49-F238E27FC236}">
                  <a16:creationId xmlns:a16="http://schemas.microsoft.com/office/drawing/2014/main" id="{EC15BAC2-12F5-46C1-A71A-20B4EC202F89}"/>
                </a:ext>
              </a:extLst>
            </p:cNvPr>
            <p:cNvSpPr/>
            <p:nvPr/>
          </p:nvSpPr>
          <p:spPr>
            <a:xfrm>
              <a:off x="10726545" y="5804338"/>
              <a:ext cx="306209" cy="337532"/>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33" name="Group 32">
            <a:extLst>
              <a:ext uri="{FF2B5EF4-FFF2-40B4-BE49-F238E27FC236}">
                <a16:creationId xmlns:a16="http://schemas.microsoft.com/office/drawing/2014/main" id="{EBEFA12C-A1CA-4A5F-8975-0F93A5E38226}"/>
              </a:ext>
            </a:extLst>
          </p:cNvPr>
          <p:cNvGrpSpPr/>
          <p:nvPr/>
        </p:nvGrpSpPr>
        <p:grpSpPr>
          <a:xfrm>
            <a:off x="7235679" y="1886486"/>
            <a:ext cx="3795451" cy="1466865"/>
            <a:chOff x="7576111" y="2402955"/>
            <a:chExt cx="3795451" cy="1466865"/>
          </a:xfrm>
        </p:grpSpPr>
        <p:sp>
          <p:nvSpPr>
            <p:cNvPr id="34" name="Content Placeholder 2">
              <a:extLst>
                <a:ext uri="{FF2B5EF4-FFF2-40B4-BE49-F238E27FC236}">
                  <a16:creationId xmlns:a16="http://schemas.microsoft.com/office/drawing/2014/main" id="{9DFDFC13-4C86-46E7-805E-6387DD4D985C}"/>
                </a:ext>
              </a:extLst>
            </p:cNvPr>
            <p:cNvSpPr txBox="1">
              <a:spLocks/>
            </p:cNvSpPr>
            <p:nvPr/>
          </p:nvSpPr>
          <p:spPr>
            <a:xfrm>
              <a:off x="7576111" y="2402955"/>
              <a:ext cx="3795451" cy="123613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Khoảng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cách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từ</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mắt</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đến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vở</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25 – 30cm</a:t>
              </a:r>
            </a:p>
          </p:txBody>
        </p:sp>
        <p:sp>
          <p:nvSpPr>
            <p:cNvPr id="35" name="Arrow: Down 34">
              <a:extLst>
                <a:ext uri="{FF2B5EF4-FFF2-40B4-BE49-F238E27FC236}">
                  <a16:creationId xmlns:a16="http://schemas.microsoft.com/office/drawing/2014/main" id="{DA74E767-4C2C-487D-84B3-941E93F23F76}"/>
                </a:ext>
              </a:extLst>
            </p:cNvPr>
            <p:cNvSpPr/>
            <p:nvPr/>
          </p:nvSpPr>
          <p:spPr>
            <a:xfrm>
              <a:off x="8912864" y="3429000"/>
              <a:ext cx="190544" cy="440820"/>
            </a:xfrm>
            <a:prstGeom prst="downArrow">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Rectangle: Rounded Corners 35">
              <a:extLst>
                <a:ext uri="{FF2B5EF4-FFF2-40B4-BE49-F238E27FC236}">
                  <a16:creationId xmlns:a16="http://schemas.microsoft.com/office/drawing/2014/main" id="{5D232E52-FFFE-43ED-9EB0-50F49B53CB98}"/>
                </a:ext>
              </a:extLst>
            </p:cNvPr>
            <p:cNvSpPr/>
            <p:nvPr/>
          </p:nvSpPr>
          <p:spPr>
            <a:xfrm>
              <a:off x="10726545" y="3021020"/>
              <a:ext cx="306209" cy="337532"/>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37" name="Freeform: Shape 36">
            <a:extLst>
              <a:ext uri="{FF2B5EF4-FFF2-40B4-BE49-F238E27FC236}">
                <a16:creationId xmlns:a16="http://schemas.microsoft.com/office/drawing/2014/main" id="{58E21710-2074-41E4-B654-A6E6CA033DA8}"/>
              </a:ext>
            </a:extLst>
          </p:cNvPr>
          <p:cNvSpPr/>
          <p:nvPr/>
        </p:nvSpPr>
        <p:spPr>
          <a:xfrm flipH="1">
            <a:off x="4907136" y="4015299"/>
            <a:ext cx="355198" cy="449581"/>
          </a:xfrm>
          <a:custGeom>
            <a:avLst/>
            <a:gdLst>
              <a:gd name="connsiteX0" fmla="*/ 296824 w 1368444"/>
              <a:gd name="connsiteY0" fmla="*/ 0 h 1676400"/>
              <a:gd name="connsiteX1" fmla="*/ 0 w 1368444"/>
              <a:gd name="connsiteY1" fmla="*/ 0 h 1676400"/>
              <a:gd name="connsiteX2" fmla="*/ 530744 w 1368444"/>
              <a:gd name="connsiteY2" fmla="*/ 1676400 h 1676400"/>
              <a:gd name="connsiteX3" fmla="*/ 540876 w 1368444"/>
              <a:gd name="connsiteY3" fmla="*/ 1676400 h 1676400"/>
              <a:gd name="connsiteX4" fmla="*/ 827568 w 1368444"/>
              <a:gd name="connsiteY4" fmla="*/ 1676400 h 1676400"/>
              <a:gd name="connsiteX5" fmla="*/ 859420 w 1368444"/>
              <a:gd name="connsiteY5" fmla="*/ 1676400 h 1676400"/>
              <a:gd name="connsiteX6" fmla="*/ 1368444 w 1368444"/>
              <a:gd name="connsiteY6" fmla="*/ 882699 h 1676400"/>
              <a:gd name="connsiteX7" fmla="*/ 1049900 w 1368444"/>
              <a:gd name="connsiteY7" fmla="*/ 882699 h 1676400"/>
              <a:gd name="connsiteX8" fmla="*/ 732816 w 1368444"/>
              <a:gd name="connsiteY8" fmla="*/ 1377116 h 167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8444" h="1676400">
                <a:moveTo>
                  <a:pt x="296824" y="0"/>
                </a:moveTo>
                <a:lnTo>
                  <a:pt x="0" y="0"/>
                </a:lnTo>
                <a:lnTo>
                  <a:pt x="530744" y="1676400"/>
                </a:lnTo>
                <a:lnTo>
                  <a:pt x="540876" y="1676400"/>
                </a:lnTo>
                <a:lnTo>
                  <a:pt x="827568" y="1676400"/>
                </a:lnTo>
                <a:lnTo>
                  <a:pt x="859420" y="1676400"/>
                </a:lnTo>
                <a:lnTo>
                  <a:pt x="1368444" y="882699"/>
                </a:lnTo>
                <a:lnTo>
                  <a:pt x="1049900" y="882699"/>
                </a:lnTo>
                <a:lnTo>
                  <a:pt x="732816" y="1377116"/>
                </a:lnTo>
                <a:close/>
              </a:path>
            </a:pathLst>
          </a:custGeom>
          <a:solidFill>
            <a:srgbClr val="558D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Freeform: Shape 43">
            <a:extLst>
              <a:ext uri="{FF2B5EF4-FFF2-40B4-BE49-F238E27FC236}">
                <a16:creationId xmlns:a16="http://schemas.microsoft.com/office/drawing/2014/main" id="{9DF8CE29-18C3-4A91-A887-59B78947454D}"/>
              </a:ext>
            </a:extLst>
          </p:cNvPr>
          <p:cNvSpPr/>
          <p:nvPr/>
        </p:nvSpPr>
        <p:spPr>
          <a:xfrm flipH="1">
            <a:off x="10397282" y="2397415"/>
            <a:ext cx="355198" cy="449581"/>
          </a:xfrm>
          <a:custGeom>
            <a:avLst/>
            <a:gdLst>
              <a:gd name="connsiteX0" fmla="*/ 296824 w 1368444"/>
              <a:gd name="connsiteY0" fmla="*/ 0 h 1676400"/>
              <a:gd name="connsiteX1" fmla="*/ 0 w 1368444"/>
              <a:gd name="connsiteY1" fmla="*/ 0 h 1676400"/>
              <a:gd name="connsiteX2" fmla="*/ 530744 w 1368444"/>
              <a:gd name="connsiteY2" fmla="*/ 1676400 h 1676400"/>
              <a:gd name="connsiteX3" fmla="*/ 540876 w 1368444"/>
              <a:gd name="connsiteY3" fmla="*/ 1676400 h 1676400"/>
              <a:gd name="connsiteX4" fmla="*/ 827568 w 1368444"/>
              <a:gd name="connsiteY4" fmla="*/ 1676400 h 1676400"/>
              <a:gd name="connsiteX5" fmla="*/ 859420 w 1368444"/>
              <a:gd name="connsiteY5" fmla="*/ 1676400 h 1676400"/>
              <a:gd name="connsiteX6" fmla="*/ 1368444 w 1368444"/>
              <a:gd name="connsiteY6" fmla="*/ 882699 h 1676400"/>
              <a:gd name="connsiteX7" fmla="*/ 1049900 w 1368444"/>
              <a:gd name="connsiteY7" fmla="*/ 882699 h 1676400"/>
              <a:gd name="connsiteX8" fmla="*/ 732816 w 1368444"/>
              <a:gd name="connsiteY8" fmla="*/ 1377116 h 167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8444" h="1676400">
                <a:moveTo>
                  <a:pt x="296824" y="0"/>
                </a:moveTo>
                <a:lnTo>
                  <a:pt x="0" y="0"/>
                </a:lnTo>
                <a:lnTo>
                  <a:pt x="530744" y="1676400"/>
                </a:lnTo>
                <a:lnTo>
                  <a:pt x="540876" y="1676400"/>
                </a:lnTo>
                <a:lnTo>
                  <a:pt x="827568" y="1676400"/>
                </a:lnTo>
                <a:lnTo>
                  <a:pt x="859420" y="1676400"/>
                </a:lnTo>
                <a:lnTo>
                  <a:pt x="1368444" y="882699"/>
                </a:lnTo>
                <a:lnTo>
                  <a:pt x="1049900" y="882699"/>
                </a:lnTo>
                <a:lnTo>
                  <a:pt x="732816" y="1377116"/>
                </a:lnTo>
                <a:close/>
              </a:path>
            </a:pathLst>
          </a:custGeom>
          <a:solidFill>
            <a:srgbClr val="558D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Freeform: Shape 44">
            <a:extLst>
              <a:ext uri="{FF2B5EF4-FFF2-40B4-BE49-F238E27FC236}">
                <a16:creationId xmlns:a16="http://schemas.microsoft.com/office/drawing/2014/main" id="{83C7ABD5-D54F-4593-940C-D3977EDDC19D}"/>
              </a:ext>
            </a:extLst>
          </p:cNvPr>
          <p:cNvSpPr/>
          <p:nvPr/>
        </p:nvSpPr>
        <p:spPr>
          <a:xfrm flipH="1">
            <a:off x="7335324" y="5210351"/>
            <a:ext cx="355198" cy="449581"/>
          </a:xfrm>
          <a:custGeom>
            <a:avLst/>
            <a:gdLst>
              <a:gd name="connsiteX0" fmla="*/ 296824 w 1368444"/>
              <a:gd name="connsiteY0" fmla="*/ 0 h 1676400"/>
              <a:gd name="connsiteX1" fmla="*/ 0 w 1368444"/>
              <a:gd name="connsiteY1" fmla="*/ 0 h 1676400"/>
              <a:gd name="connsiteX2" fmla="*/ 530744 w 1368444"/>
              <a:gd name="connsiteY2" fmla="*/ 1676400 h 1676400"/>
              <a:gd name="connsiteX3" fmla="*/ 540876 w 1368444"/>
              <a:gd name="connsiteY3" fmla="*/ 1676400 h 1676400"/>
              <a:gd name="connsiteX4" fmla="*/ 827568 w 1368444"/>
              <a:gd name="connsiteY4" fmla="*/ 1676400 h 1676400"/>
              <a:gd name="connsiteX5" fmla="*/ 859420 w 1368444"/>
              <a:gd name="connsiteY5" fmla="*/ 1676400 h 1676400"/>
              <a:gd name="connsiteX6" fmla="*/ 1368444 w 1368444"/>
              <a:gd name="connsiteY6" fmla="*/ 882699 h 1676400"/>
              <a:gd name="connsiteX7" fmla="*/ 1049900 w 1368444"/>
              <a:gd name="connsiteY7" fmla="*/ 882699 h 1676400"/>
              <a:gd name="connsiteX8" fmla="*/ 732816 w 1368444"/>
              <a:gd name="connsiteY8" fmla="*/ 1377116 h 167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8444" h="1676400">
                <a:moveTo>
                  <a:pt x="296824" y="0"/>
                </a:moveTo>
                <a:lnTo>
                  <a:pt x="0" y="0"/>
                </a:lnTo>
                <a:lnTo>
                  <a:pt x="530744" y="1676400"/>
                </a:lnTo>
                <a:lnTo>
                  <a:pt x="540876" y="1676400"/>
                </a:lnTo>
                <a:lnTo>
                  <a:pt x="827568" y="1676400"/>
                </a:lnTo>
                <a:lnTo>
                  <a:pt x="859420" y="1676400"/>
                </a:lnTo>
                <a:lnTo>
                  <a:pt x="1368444" y="882699"/>
                </a:lnTo>
                <a:lnTo>
                  <a:pt x="1049900" y="882699"/>
                </a:lnTo>
                <a:lnTo>
                  <a:pt x="732816" y="1377116"/>
                </a:lnTo>
                <a:close/>
              </a:path>
            </a:pathLst>
          </a:custGeom>
          <a:solidFill>
            <a:srgbClr val="558D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Freeform: Shape 45">
            <a:extLst>
              <a:ext uri="{FF2B5EF4-FFF2-40B4-BE49-F238E27FC236}">
                <a16:creationId xmlns:a16="http://schemas.microsoft.com/office/drawing/2014/main" id="{85417AB3-4DDB-456C-BB0B-D124FA5F7148}"/>
              </a:ext>
            </a:extLst>
          </p:cNvPr>
          <p:cNvSpPr/>
          <p:nvPr/>
        </p:nvSpPr>
        <p:spPr>
          <a:xfrm flipH="1">
            <a:off x="10361618" y="5169452"/>
            <a:ext cx="355198" cy="449581"/>
          </a:xfrm>
          <a:custGeom>
            <a:avLst/>
            <a:gdLst>
              <a:gd name="connsiteX0" fmla="*/ 296824 w 1368444"/>
              <a:gd name="connsiteY0" fmla="*/ 0 h 1676400"/>
              <a:gd name="connsiteX1" fmla="*/ 0 w 1368444"/>
              <a:gd name="connsiteY1" fmla="*/ 0 h 1676400"/>
              <a:gd name="connsiteX2" fmla="*/ 530744 w 1368444"/>
              <a:gd name="connsiteY2" fmla="*/ 1676400 h 1676400"/>
              <a:gd name="connsiteX3" fmla="*/ 540876 w 1368444"/>
              <a:gd name="connsiteY3" fmla="*/ 1676400 h 1676400"/>
              <a:gd name="connsiteX4" fmla="*/ 827568 w 1368444"/>
              <a:gd name="connsiteY4" fmla="*/ 1676400 h 1676400"/>
              <a:gd name="connsiteX5" fmla="*/ 859420 w 1368444"/>
              <a:gd name="connsiteY5" fmla="*/ 1676400 h 1676400"/>
              <a:gd name="connsiteX6" fmla="*/ 1368444 w 1368444"/>
              <a:gd name="connsiteY6" fmla="*/ 882699 h 1676400"/>
              <a:gd name="connsiteX7" fmla="*/ 1049900 w 1368444"/>
              <a:gd name="connsiteY7" fmla="*/ 882699 h 1676400"/>
              <a:gd name="connsiteX8" fmla="*/ 732816 w 1368444"/>
              <a:gd name="connsiteY8" fmla="*/ 1377116 h 167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8444" h="1676400">
                <a:moveTo>
                  <a:pt x="296824" y="0"/>
                </a:moveTo>
                <a:lnTo>
                  <a:pt x="0" y="0"/>
                </a:lnTo>
                <a:lnTo>
                  <a:pt x="530744" y="1676400"/>
                </a:lnTo>
                <a:lnTo>
                  <a:pt x="540876" y="1676400"/>
                </a:lnTo>
                <a:lnTo>
                  <a:pt x="827568" y="1676400"/>
                </a:lnTo>
                <a:lnTo>
                  <a:pt x="859420" y="1676400"/>
                </a:lnTo>
                <a:lnTo>
                  <a:pt x="1368444" y="882699"/>
                </a:lnTo>
                <a:lnTo>
                  <a:pt x="1049900" y="882699"/>
                </a:lnTo>
                <a:lnTo>
                  <a:pt x="732816" y="1377116"/>
                </a:lnTo>
                <a:close/>
              </a:path>
            </a:pathLst>
          </a:custGeom>
          <a:solidFill>
            <a:srgbClr val="558D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7" name="Straight Connector 46">
            <a:extLst>
              <a:ext uri="{FF2B5EF4-FFF2-40B4-BE49-F238E27FC236}">
                <a16:creationId xmlns:a16="http://schemas.microsoft.com/office/drawing/2014/main" id="{AF11FA1A-6FC4-4C6F-A4B5-C8DE69534CC6}"/>
              </a:ext>
            </a:extLst>
          </p:cNvPr>
          <p:cNvCxnSpPr>
            <a:cxnSpLocks/>
          </p:cNvCxnSpPr>
          <p:nvPr/>
        </p:nvCxnSpPr>
        <p:spPr>
          <a:xfrm flipH="1">
            <a:off x="5237840" y="1221979"/>
            <a:ext cx="1357702" cy="4884293"/>
          </a:xfrm>
          <a:prstGeom prst="line">
            <a:avLst/>
          </a:prstGeom>
        </p:spPr>
        <p:style>
          <a:lnRef idx="1">
            <a:schemeClr val="dk1"/>
          </a:lnRef>
          <a:fillRef idx="0">
            <a:schemeClr val="dk1"/>
          </a:fillRef>
          <a:effectRef idx="0">
            <a:schemeClr val="dk1"/>
          </a:effectRef>
          <a:fontRef idx="minor">
            <a:schemeClr val="tx1"/>
          </a:fontRef>
        </p:style>
      </p:cxnSp>
      <p:sp>
        <p:nvSpPr>
          <p:cNvPr id="48" name="Arrow: Down 47">
            <a:extLst>
              <a:ext uri="{FF2B5EF4-FFF2-40B4-BE49-F238E27FC236}">
                <a16:creationId xmlns:a16="http://schemas.microsoft.com/office/drawing/2014/main" id="{A6EEB5E9-C7F5-49E6-BF15-BF9861D852EE}"/>
              </a:ext>
            </a:extLst>
          </p:cNvPr>
          <p:cNvSpPr/>
          <p:nvPr/>
        </p:nvSpPr>
        <p:spPr>
          <a:xfrm rot="16200000">
            <a:off x="5914800" y="2922040"/>
            <a:ext cx="378482" cy="696946"/>
          </a:xfrm>
          <a:prstGeom prst="downArrow">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0117341"/>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2BA4D8E-1BDF-4F32-903A-6338C8A34CC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138545"/>
            <a:ext cx="12192000" cy="6858000"/>
          </a:xfrm>
          <a:prstGeom prst="rect">
            <a:avLst/>
          </a:prstGeom>
        </p:spPr>
      </p:pic>
      <p:sp>
        <p:nvSpPr>
          <p:cNvPr id="4" name="TextBox 3">
            <a:extLst>
              <a:ext uri="{FF2B5EF4-FFF2-40B4-BE49-F238E27FC236}">
                <a16:creationId xmlns:a16="http://schemas.microsoft.com/office/drawing/2014/main" id="{D0A7F373-DC9C-45FB-BF57-C72B7EDACD76}"/>
              </a:ext>
            </a:extLst>
          </p:cNvPr>
          <p:cNvSpPr txBox="1"/>
          <p:nvPr/>
        </p:nvSpPr>
        <p:spPr>
          <a:xfrm>
            <a:off x="7006323" y="1916545"/>
            <a:ext cx="9816353" cy="1200329"/>
          </a:xfrm>
          <a:prstGeom prst="rect">
            <a:avLst/>
          </a:prstGeom>
          <a:noFill/>
        </p:spPr>
        <p:txBody>
          <a:bodyPr wrap="square" rtlCol="0">
            <a:spAutoFit/>
          </a:bodyPr>
          <a:lstStyle/>
          <a:p>
            <a:r>
              <a:rPr lang="en-US" sz="7200" b="1" dirty="0">
                <a:latin typeface="Times New Roman" panose="02020603050405020304" pitchFamily="18" charset="0"/>
                <a:cs typeface="Times New Roman" panose="02020603050405020304" pitchFamily="18" charset="0"/>
              </a:rPr>
              <a:t>Nghe - </a:t>
            </a:r>
            <a:r>
              <a:rPr lang="en-US" sz="7200" b="1" dirty="0" err="1">
                <a:latin typeface="Times New Roman" panose="02020603050405020304" pitchFamily="18" charset="0"/>
                <a:cs typeface="Times New Roman" panose="02020603050405020304" pitchFamily="18" charset="0"/>
              </a:rPr>
              <a:t>viết</a:t>
            </a:r>
            <a:endParaRPr lang="vi-VN" sz="7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29696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D517AE6-D6AC-424C-B833-F98203598C05}"/>
              </a:ext>
            </a:extLst>
          </p:cNvPr>
          <p:cNvPicPr>
            <a:picLocks noChangeAspect="1"/>
          </p:cNvPicPr>
          <p:nvPr/>
        </p:nvPicPr>
        <p:blipFill>
          <a:blip r:embed="rId3"/>
          <a:stretch>
            <a:fillRect/>
          </a:stretch>
        </p:blipFill>
        <p:spPr>
          <a:xfrm>
            <a:off x="0" y="0"/>
            <a:ext cx="12192000" cy="6858000"/>
          </a:xfrm>
          <a:prstGeom prst="rect">
            <a:avLst/>
          </a:prstGeom>
        </p:spPr>
      </p:pic>
      <p:sp>
        <p:nvSpPr>
          <p:cNvPr id="9" name="Rectangle: Rounded Corners 8">
            <a:extLst>
              <a:ext uri="{FF2B5EF4-FFF2-40B4-BE49-F238E27FC236}">
                <a16:creationId xmlns:a16="http://schemas.microsoft.com/office/drawing/2014/main" id="{34FA0426-6353-4E2D-B414-DCF13FE072F2}"/>
              </a:ext>
            </a:extLst>
          </p:cNvPr>
          <p:cNvSpPr/>
          <p:nvPr/>
        </p:nvSpPr>
        <p:spPr>
          <a:xfrm>
            <a:off x="285750" y="760285"/>
            <a:ext cx="11475923" cy="533743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4" descr="Sun free vector icons designed by Freepik | Vector icon design, Vector  free, Vector icons">
            <a:extLst>
              <a:ext uri="{FF2B5EF4-FFF2-40B4-BE49-F238E27FC236}">
                <a16:creationId xmlns:a16="http://schemas.microsoft.com/office/drawing/2014/main" id="{94E88555-93FA-73A8-EE98-B92393710A4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94469" y="179834"/>
            <a:ext cx="2090057" cy="1097280"/>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4" descr="Student Writing (#4) | Free SVG">
            <a:extLst>
              <a:ext uri="{FF2B5EF4-FFF2-40B4-BE49-F238E27FC236}">
                <a16:creationId xmlns:a16="http://schemas.microsoft.com/office/drawing/2014/main" id="{1C3DEFBA-C9C2-4DBC-A59B-C05B6C50054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970" y="4726830"/>
            <a:ext cx="2165720" cy="216572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6" descr="Student Writing (#3) | Free SVG">
            <a:extLst>
              <a:ext uri="{FF2B5EF4-FFF2-40B4-BE49-F238E27FC236}">
                <a16:creationId xmlns:a16="http://schemas.microsoft.com/office/drawing/2014/main" id="{42316297-BBC8-4CAE-99B4-50A7BDFF753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419664" y="5169452"/>
            <a:ext cx="1685267" cy="168526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4988EE57-85F5-4E86-BADA-28121D88BAB9}"/>
              </a:ext>
            </a:extLst>
          </p:cNvPr>
          <p:cNvPicPr>
            <a:picLocks noChangeAspect="1"/>
          </p:cNvPicPr>
          <p:nvPr/>
        </p:nvPicPr>
        <p:blipFill>
          <a:blip r:embed="rId7"/>
          <a:stretch>
            <a:fillRect/>
          </a:stretch>
        </p:blipFill>
        <p:spPr>
          <a:xfrm>
            <a:off x="3917833" y="760285"/>
            <a:ext cx="4940417" cy="1110008"/>
          </a:xfrm>
          <a:prstGeom prst="rect">
            <a:avLst/>
          </a:prstGeom>
        </p:spPr>
      </p:pic>
      <p:grpSp>
        <p:nvGrpSpPr>
          <p:cNvPr id="38" name="Group 37">
            <a:extLst>
              <a:ext uri="{FF2B5EF4-FFF2-40B4-BE49-F238E27FC236}">
                <a16:creationId xmlns:a16="http://schemas.microsoft.com/office/drawing/2014/main" id="{A921450F-913B-4809-A375-8A0DA2CED47F}"/>
              </a:ext>
            </a:extLst>
          </p:cNvPr>
          <p:cNvGrpSpPr/>
          <p:nvPr/>
        </p:nvGrpSpPr>
        <p:grpSpPr>
          <a:xfrm>
            <a:off x="1481055" y="1680481"/>
            <a:ext cx="7184851" cy="1534601"/>
            <a:chOff x="1576923" y="2093033"/>
            <a:chExt cx="7184851" cy="1534601"/>
          </a:xfrm>
        </p:grpSpPr>
        <p:sp>
          <p:nvSpPr>
            <p:cNvPr id="39" name="Rectangle: Rounded Corners 38">
              <a:extLst>
                <a:ext uri="{FF2B5EF4-FFF2-40B4-BE49-F238E27FC236}">
                  <a16:creationId xmlns:a16="http://schemas.microsoft.com/office/drawing/2014/main" id="{94E8FDB5-F642-47A1-8995-A8495B76416D}"/>
                </a:ext>
              </a:extLst>
            </p:cNvPr>
            <p:cNvSpPr/>
            <p:nvPr/>
          </p:nvSpPr>
          <p:spPr>
            <a:xfrm>
              <a:off x="1576923" y="2093033"/>
              <a:ext cx="5451023" cy="1512711"/>
            </a:xfrm>
            <a:custGeom>
              <a:avLst/>
              <a:gdLst>
                <a:gd name="connsiteX0" fmla="*/ 0 w 5451023"/>
                <a:gd name="connsiteY0" fmla="*/ 252124 h 1512711"/>
                <a:gd name="connsiteX1" fmla="*/ 252124 w 5451023"/>
                <a:gd name="connsiteY1" fmla="*/ 0 h 1512711"/>
                <a:gd name="connsiteX2" fmla="*/ 969406 w 5451023"/>
                <a:gd name="connsiteY2" fmla="*/ 0 h 1512711"/>
                <a:gd name="connsiteX3" fmla="*/ 1587753 w 5451023"/>
                <a:gd name="connsiteY3" fmla="*/ 0 h 1512711"/>
                <a:gd name="connsiteX4" fmla="*/ 2156632 w 5451023"/>
                <a:gd name="connsiteY4" fmla="*/ 0 h 1512711"/>
                <a:gd name="connsiteX5" fmla="*/ 2725512 w 5451023"/>
                <a:gd name="connsiteY5" fmla="*/ 0 h 1512711"/>
                <a:gd name="connsiteX6" fmla="*/ 3393326 w 5451023"/>
                <a:gd name="connsiteY6" fmla="*/ 0 h 1512711"/>
                <a:gd name="connsiteX7" fmla="*/ 4110609 w 5451023"/>
                <a:gd name="connsiteY7" fmla="*/ 0 h 1512711"/>
                <a:gd name="connsiteX8" fmla="*/ 5198899 w 5451023"/>
                <a:gd name="connsiteY8" fmla="*/ 0 h 1512711"/>
                <a:gd name="connsiteX9" fmla="*/ 5451023 w 5451023"/>
                <a:gd name="connsiteY9" fmla="*/ 252124 h 1512711"/>
                <a:gd name="connsiteX10" fmla="*/ 5451023 w 5451023"/>
                <a:gd name="connsiteY10" fmla="*/ 766440 h 1512711"/>
                <a:gd name="connsiteX11" fmla="*/ 5451023 w 5451023"/>
                <a:gd name="connsiteY11" fmla="*/ 1260587 h 1512711"/>
                <a:gd name="connsiteX12" fmla="*/ 5198899 w 5451023"/>
                <a:gd name="connsiteY12" fmla="*/ 1512711 h 1512711"/>
                <a:gd name="connsiteX13" fmla="*/ 4580552 w 5451023"/>
                <a:gd name="connsiteY13" fmla="*/ 1512711 h 1512711"/>
                <a:gd name="connsiteX14" fmla="*/ 3863270 w 5451023"/>
                <a:gd name="connsiteY14" fmla="*/ 1512711 h 1512711"/>
                <a:gd name="connsiteX15" fmla="*/ 3195455 w 5451023"/>
                <a:gd name="connsiteY15" fmla="*/ 1512711 h 1512711"/>
                <a:gd name="connsiteX16" fmla="*/ 2577108 w 5451023"/>
                <a:gd name="connsiteY16" fmla="*/ 1512711 h 1512711"/>
                <a:gd name="connsiteX17" fmla="*/ 1909294 w 5451023"/>
                <a:gd name="connsiteY17" fmla="*/ 1512711 h 1512711"/>
                <a:gd name="connsiteX18" fmla="*/ 1241479 w 5451023"/>
                <a:gd name="connsiteY18" fmla="*/ 1512711 h 1512711"/>
                <a:gd name="connsiteX19" fmla="*/ 252124 w 5451023"/>
                <a:gd name="connsiteY19" fmla="*/ 1512711 h 1512711"/>
                <a:gd name="connsiteX20" fmla="*/ 0 w 5451023"/>
                <a:gd name="connsiteY20" fmla="*/ 1260587 h 1512711"/>
                <a:gd name="connsiteX21" fmla="*/ 0 w 5451023"/>
                <a:gd name="connsiteY21" fmla="*/ 736186 h 1512711"/>
                <a:gd name="connsiteX22" fmla="*/ 0 w 5451023"/>
                <a:gd name="connsiteY22" fmla="*/ 252124 h 1512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451023" h="1512711" fill="none" extrusionOk="0">
                  <a:moveTo>
                    <a:pt x="0" y="252124"/>
                  </a:moveTo>
                  <a:cubicBezTo>
                    <a:pt x="-18797" y="140421"/>
                    <a:pt x="111758" y="-11764"/>
                    <a:pt x="252124" y="0"/>
                  </a:cubicBezTo>
                  <a:cubicBezTo>
                    <a:pt x="594480" y="6634"/>
                    <a:pt x="722834" y="3965"/>
                    <a:pt x="969406" y="0"/>
                  </a:cubicBezTo>
                  <a:cubicBezTo>
                    <a:pt x="1215978" y="-3965"/>
                    <a:pt x="1425229" y="26285"/>
                    <a:pt x="1587753" y="0"/>
                  </a:cubicBezTo>
                  <a:cubicBezTo>
                    <a:pt x="1750277" y="-26285"/>
                    <a:pt x="2025779" y="390"/>
                    <a:pt x="2156632" y="0"/>
                  </a:cubicBezTo>
                  <a:cubicBezTo>
                    <a:pt x="2287485" y="-390"/>
                    <a:pt x="2491594" y="10202"/>
                    <a:pt x="2725512" y="0"/>
                  </a:cubicBezTo>
                  <a:cubicBezTo>
                    <a:pt x="2959430" y="-10202"/>
                    <a:pt x="3169440" y="-5908"/>
                    <a:pt x="3393326" y="0"/>
                  </a:cubicBezTo>
                  <a:cubicBezTo>
                    <a:pt x="3617212" y="5908"/>
                    <a:pt x="3872114" y="22252"/>
                    <a:pt x="4110609" y="0"/>
                  </a:cubicBezTo>
                  <a:cubicBezTo>
                    <a:pt x="4349104" y="-22252"/>
                    <a:pt x="4791904" y="-8267"/>
                    <a:pt x="5198899" y="0"/>
                  </a:cubicBezTo>
                  <a:cubicBezTo>
                    <a:pt x="5338265" y="5209"/>
                    <a:pt x="5465457" y="142424"/>
                    <a:pt x="5451023" y="252124"/>
                  </a:cubicBezTo>
                  <a:cubicBezTo>
                    <a:pt x="5436151" y="402611"/>
                    <a:pt x="5449990" y="585112"/>
                    <a:pt x="5451023" y="766440"/>
                  </a:cubicBezTo>
                  <a:cubicBezTo>
                    <a:pt x="5452056" y="947768"/>
                    <a:pt x="5452138" y="1020542"/>
                    <a:pt x="5451023" y="1260587"/>
                  </a:cubicBezTo>
                  <a:cubicBezTo>
                    <a:pt x="5473259" y="1411426"/>
                    <a:pt x="5317995" y="1495165"/>
                    <a:pt x="5198899" y="1512711"/>
                  </a:cubicBezTo>
                  <a:cubicBezTo>
                    <a:pt x="4973779" y="1493696"/>
                    <a:pt x="4748487" y="1484245"/>
                    <a:pt x="4580552" y="1512711"/>
                  </a:cubicBezTo>
                  <a:cubicBezTo>
                    <a:pt x="4412617" y="1541177"/>
                    <a:pt x="4070615" y="1539471"/>
                    <a:pt x="3863270" y="1512711"/>
                  </a:cubicBezTo>
                  <a:cubicBezTo>
                    <a:pt x="3655925" y="1485951"/>
                    <a:pt x="3385097" y="1543313"/>
                    <a:pt x="3195455" y="1512711"/>
                  </a:cubicBezTo>
                  <a:cubicBezTo>
                    <a:pt x="3005814" y="1482109"/>
                    <a:pt x="2728653" y="1513433"/>
                    <a:pt x="2577108" y="1512711"/>
                  </a:cubicBezTo>
                  <a:cubicBezTo>
                    <a:pt x="2425563" y="1511989"/>
                    <a:pt x="2180420" y="1507517"/>
                    <a:pt x="1909294" y="1512711"/>
                  </a:cubicBezTo>
                  <a:cubicBezTo>
                    <a:pt x="1638168" y="1517905"/>
                    <a:pt x="1427632" y="1502366"/>
                    <a:pt x="1241479" y="1512711"/>
                  </a:cubicBezTo>
                  <a:cubicBezTo>
                    <a:pt x="1055327" y="1523056"/>
                    <a:pt x="706606" y="1545964"/>
                    <a:pt x="252124" y="1512711"/>
                  </a:cubicBezTo>
                  <a:cubicBezTo>
                    <a:pt x="116736" y="1508023"/>
                    <a:pt x="-13615" y="1386989"/>
                    <a:pt x="0" y="1260587"/>
                  </a:cubicBezTo>
                  <a:cubicBezTo>
                    <a:pt x="25464" y="1133226"/>
                    <a:pt x="6669" y="920331"/>
                    <a:pt x="0" y="736186"/>
                  </a:cubicBezTo>
                  <a:cubicBezTo>
                    <a:pt x="-6669" y="552041"/>
                    <a:pt x="17437" y="398591"/>
                    <a:pt x="0" y="252124"/>
                  </a:cubicBezTo>
                  <a:close/>
                </a:path>
                <a:path w="5451023" h="1512711" stroke="0" extrusionOk="0">
                  <a:moveTo>
                    <a:pt x="0" y="252124"/>
                  </a:moveTo>
                  <a:cubicBezTo>
                    <a:pt x="-6425" y="102415"/>
                    <a:pt x="123738" y="-325"/>
                    <a:pt x="252124" y="0"/>
                  </a:cubicBezTo>
                  <a:cubicBezTo>
                    <a:pt x="506579" y="1433"/>
                    <a:pt x="647716" y="-19151"/>
                    <a:pt x="870471" y="0"/>
                  </a:cubicBezTo>
                  <a:cubicBezTo>
                    <a:pt x="1093226" y="19151"/>
                    <a:pt x="1264335" y="-4855"/>
                    <a:pt x="1389882" y="0"/>
                  </a:cubicBezTo>
                  <a:cubicBezTo>
                    <a:pt x="1515429" y="4855"/>
                    <a:pt x="1747577" y="18128"/>
                    <a:pt x="1909294" y="0"/>
                  </a:cubicBezTo>
                  <a:cubicBezTo>
                    <a:pt x="2071011" y="-18128"/>
                    <a:pt x="2204508" y="8344"/>
                    <a:pt x="2379237" y="0"/>
                  </a:cubicBezTo>
                  <a:cubicBezTo>
                    <a:pt x="2553966" y="-8344"/>
                    <a:pt x="2712771" y="-23771"/>
                    <a:pt x="2898649" y="0"/>
                  </a:cubicBezTo>
                  <a:cubicBezTo>
                    <a:pt x="3084527" y="23771"/>
                    <a:pt x="3277764" y="-6641"/>
                    <a:pt x="3516995" y="0"/>
                  </a:cubicBezTo>
                  <a:cubicBezTo>
                    <a:pt x="3756226" y="6641"/>
                    <a:pt x="4016550" y="25489"/>
                    <a:pt x="4184810" y="0"/>
                  </a:cubicBezTo>
                  <a:cubicBezTo>
                    <a:pt x="4353070" y="-25489"/>
                    <a:pt x="4774374" y="37785"/>
                    <a:pt x="5198899" y="0"/>
                  </a:cubicBezTo>
                  <a:cubicBezTo>
                    <a:pt x="5345234" y="2264"/>
                    <a:pt x="5445491" y="117509"/>
                    <a:pt x="5451023" y="252124"/>
                  </a:cubicBezTo>
                  <a:cubicBezTo>
                    <a:pt x="5438634" y="470700"/>
                    <a:pt x="5456611" y="646116"/>
                    <a:pt x="5451023" y="746271"/>
                  </a:cubicBezTo>
                  <a:cubicBezTo>
                    <a:pt x="5445435" y="846426"/>
                    <a:pt x="5429933" y="1154880"/>
                    <a:pt x="5451023" y="1260587"/>
                  </a:cubicBezTo>
                  <a:cubicBezTo>
                    <a:pt x="5441509" y="1410342"/>
                    <a:pt x="5331518" y="1530627"/>
                    <a:pt x="5198899" y="1512711"/>
                  </a:cubicBezTo>
                  <a:cubicBezTo>
                    <a:pt x="4992731" y="1488568"/>
                    <a:pt x="4793983" y="1510030"/>
                    <a:pt x="4481617" y="1512711"/>
                  </a:cubicBezTo>
                  <a:cubicBezTo>
                    <a:pt x="4169251" y="1515392"/>
                    <a:pt x="4102212" y="1503923"/>
                    <a:pt x="3863270" y="1512711"/>
                  </a:cubicBezTo>
                  <a:cubicBezTo>
                    <a:pt x="3624328" y="1521499"/>
                    <a:pt x="3540802" y="1512840"/>
                    <a:pt x="3244923" y="1512711"/>
                  </a:cubicBezTo>
                  <a:cubicBezTo>
                    <a:pt x="2949044" y="1512582"/>
                    <a:pt x="2786451" y="1527990"/>
                    <a:pt x="2626576" y="1512711"/>
                  </a:cubicBezTo>
                  <a:cubicBezTo>
                    <a:pt x="2466701" y="1497432"/>
                    <a:pt x="2332914" y="1517509"/>
                    <a:pt x="2156632" y="1512711"/>
                  </a:cubicBezTo>
                  <a:cubicBezTo>
                    <a:pt x="1980350" y="1507913"/>
                    <a:pt x="1679320" y="1538475"/>
                    <a:pt x="1439350" y="1512711"/>
                  </a:cubicBezTo>
                  <a:cubicBezTo>
                    <a:pt x="1199380" y="1486947"/>
                    <a:pt x="1150645" y="1520785"/>
                    <a:pt x="969406" y="1512711"/>
                  </a:cubicBezTo>
                  <a:cubicBezTo>
                    <a:pt x="788167" y="1504637"/>
                    <a:pt x="428833" y="1477518"/>
                    <a:pt x="252124" y="1512711"/>
                  </a:cubicBezTo>
                  <a:cubicBezTo>
                    <a:pt x="139393" y="1531832"/>
                    <a:pt x="-26248" y="1412828"/>
                    <a:pt x="0" y="1260587"/>
                  </a:cubicBezTo>
                  <a:cubicBezTo>
                    <a:pt x="-11330" y="1042845"/>
                    <a:pt x="-14593" y="962360"/>
                    <a:pt x="0" y="766440"/>
                  </a:cubicBezTo>
                  <a:cubicBezTo>
                    <a:pt x="14593" y="570520"/>
                    <a:pt x="21324" y="381770"/>
                    <a:pt x="0" y="252124"/>
                  </a:cubicBezTo>
                  <a:close/>
                </a:path>
              </a:pathLst>
            </a:custGeom>
            <a:solidFill>
              <a:schemeClr val="bg1"/>
            </a:solidFill>
            <a:ln w="28575">
              <a:solidFill>
                <a:srgbClr val="FFFF00"/>
              </a:solidFill>
              <a:extLst>
                <a:ext uri="{C807C97D-BFC1-408E-A445-0C87EB9F89A2}">
                  <ask:lineSketchStyleProps xmlns="" xmlns:ask="http://schemas.microsoft.com/office/drawing/2018/sketchyshapes" sd="2717515596">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Content Placeholder 2">
              <a:extLst>
                <a:ext uri="{FF2B5EF4-FFF2-40B4-BE49-F238E27FC236}">
                  <a16:creationId xmlns:a16="http://schemas.microsoft.com/office/drawing/2014/main" id="{DBCD31CE-E3D4-4A73-831E-8CAD66F1AED0}"/>
                </a:ext>
              </a:extLst>
            </p:cNvPr>
            <p:cNvSpPr txBox="1">
              <a:spLocks/>
            </p:cNvSpPr>
            <p:nvPr/>
          </p:nvSpPr>
          <p:spPr>
            <a:xfrm>
              <a:off x="1837582" y="2380080"/>
              <a:ext cx="6924192" cy="124755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rgbClr val="FF0000"/>
                  </a:solidFill>
                  <a:effectLst/>
                  <a:uLnTx/>
                  <a:uFillTx/>
                  <a:latin typeface="Calibri" panose="020F0502020204030204"/>
                  <a:ea typeface="+mn-ea"/>
                  <a:cs typeface="+mn-cs"/>
                </a:rPr>
                <a:t>1. </a:t>
              </a:r>
              <a:r>
                <a:rPr kumimoji="0" lang="en-US" sz="4400" b="1" i="0" u="none" strike="noStrike" kern="1200" cap="none" spc="0" normalizeH="0" baseline="0" noProof="0">
                  <a:ln>
                    <a:noFill/>
                  </a:ln>
                  <a:solidFill>
                    <a:prstClr val="black"/>
                  </a:solidFill>
                  <a:effectLst/>
                  <a:uLnTx/>
                  <a:uFillTx/>
                  <a:latin typeface="Calibri" panose="020F0502020204030204"/>
                  <a:ea typeface="+mn-ea"/>
                  <a:cs typeface="+mn-cs"/>
                </a:rPr>
                <a:t>Sai không quá 5 lỗi</a:t>
              </a:r>
            </a:p>
          </p:txBody>
        </p:sp>
      </p:grpSp>
      <p:grpSp>
        <p:nvGrpSpPr>
          <p:cNvPr id="41" name="Group 40">
            <a:extLst>
              <a:ext uri="{FF2B5EF4-FFF2-40B4-BE49-F238E27FC236}">
                <a16:creationId xmlns:a16="http://schemas.microsoft.com/office/drawing/2014/main" id="{1E3E07F5-5D5C-4AA9-A270-435106F65B97}"/>
              </a:ext>
            </a:extLst>
          </p:cNvPr>
          <p:cNvGrpSpPr/>
          <p:nvPr/>
        </p:nvGrpSpPr>
        <p:grpSpPr>
          <a:xfrm>
            <a:off x="2740521" y="2961053"/>
            <a:ext cx="5451023" cy="1733561"/>
            <a:chOff x="2836389" y="3373605"/>
            <a:chExt cx="5451023" cy="1733561"/>
          </a:xfrm>
        </p:grpSpPr>
        <p:sp>
          <p:nvSpPr>
            <p:cNvPr id="49" name="Rectangle: Rounded Corners 48">
              <a:extLst>
                <a:ext uri="{FF2B5EF4-FFF2-40B4-BE49-F238E27FC236}">
                  <a16:creationId xmlns:a16="http://schemas.microsoft.com/office/drawing/2014/main" id="{B5F6D3A3-C799-47B4-B375-127C18D8E3B2}"/>
                </a:ext>
              </a:extLst>
            </p:cNvPr>
            <p:cNvSpPr/>
            <p:nvPr/>
          </p:nvSpPr>
          <p:spPr>
            <a:xfrm>
              <a:off x="2836389" y="3373605"/>
              <a:ext cx="5451023" cy="1733561"/>
            </a:xfrm>
            <a:custGeom>
              <a:avLst/>
              <a:gdLst>
                <a:gd name="connsiteX0" fmla="*/ 0 w 5451023"/>
                <a:gd name="connsiteY0" fmla="*/ 288933 h 1733561"/>
                <a:gd name="connsiteX1" fmla="*/ 288933 w 5451023"/>
                <a:gd name="connsiteY1" fmla="*/ 0 h 1733561"/>
                <a:gd name="connsiteX2" fmla="*/ 985098 w 5451023"/>
                <a:gd name="connsiteY2" fmla="*/ 0 h 1733561"/>
                <a:gd name="connsiteX3" fmla="*/ 1681264 w 5451023"/>
                <a:gd name="connsiteY3" fmla="*/ 0 h 1733561"/>
                <a:gd name="connsiteX4" fmla="*/ 2279966 w 5451023"/>
                <a:gd name="connsiteY4" fmla="*/ 0 h 1733561"/>
                <a:gd name="connsiteX5" fmla="*/ 2976131 w 5451023"/>
                <a:gd name="connsiteY5" fmla="*/ 0 h 1733561"/>
                <a:gd name="connsiteX6" fmla="*/ 3623565 w 5451023"/>
                <a:gd name="connsiteY6" fmla="*/ 0 h 1733561"/>
                <a:gd name="connsiteX7" fmla="*/ 4270998 w 5451023"/>
                <a:gd name="connsiteY7" fmla="*/ 0 h 1733561"/>
                <a:gd name="connsiteX8" fmla="*/ 5162090 w 5451023"/>
                <a:gd name="connsiteY8" fmla="*/ 0 h 1733561"/>
                <a:gd name="connsiteX9" fmla="*/ 5451023 w 5451023"/>
                <a:gd name="connsiteY9" fmla="*/ 288933 h 1733561"/>
                <a:gd name="connsiteX10" fmla="*/ 5451023 w 5451023"/>
                <a:gd name="connsiteY10" fmla="*/ 832110 h 1733561"/>
                <a:gd name="connsiteX11" fmla="*/ 5451023 w 5451023"/>
                <a:gd name="connsiteY11" fmla="*/ 1444628 h 1733561"/>
                <a:gd name="connsiteX12" fmla="*/ 5162090 w 5451023"/>
                <a:gd name="connsiteY12" fmla="*/ 1733561 h 1733561"/>
                <a:gd name="connsiteX13" fmla="*/ 4417193 w 5451023"/>
                <a:gd name="connsiteY13" fmla="*/ 1733561 h 1733561"/>
                <a:gd name="connsiteX14" fmla="*/ 3818491 w 5451023"/>
                <a:gd name="connsiteY14" fmla="*/ 1733561 h 1733561"/>
                <a:gd name="connsiteX15" fmla="*/ 3268520 w 5451023"/>
                <a:gd name="connsiteY15" fmla="*/ 1733561 h 1733561"/>
                <a:gd name="connsiteX16" fmla="*/ 2474892 w 5451023"/>
                <a:gd name="connsiteY16" fmla="*/ 1733561 h 1733561"/>
                <a:gd name="connsiteX17" fmla="*/ 1729995 w 5451023"/>
                <a:gd name="connsiteY17" fmla="*/ 1733561 h 1733561"/>
                <a:gd name="connsiteX18" fmla="*/ 1033830 w 5451023"/>
                <a:gd name="connsiteY18" fmla="*/ 1733561 h 1733561"/>
                <a:gd name="connsiteX19" fmla="*/ 288933 w 5451023"/>
                <a:gd name="connsiteY19" fmla="*/ 1733561 h 1733561"/>
                <a:gd name="connsiteX20" fmla="*/ 0 w 5451023"/>
                <a:gd name="connsiteY20" fmla="*/ 1444628 h 1733561"/>
                <a:gd name="connsiteX21" fmla="*/ 0 w 5451023"/>
                <a:gd name="connsiteY21" fmla="*/ 889894 h 1733561"/>
                <a:gd name="connsiteX22" fmla="*/ 0 w 5451023"/>
                <a:gd name="connsiteY22" fmla="*/ 288933 h 1733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451023" h="1733561" fill="none" extrusionOk="0">
                  <a:moveTo>
                    <a:pt x="0" y="288933"/>
                  </a:moveTo>
                  <a:cubicBezTo>
                    <a:pt x="389" y="118839"/>
                    <a:pt x="125346" y="-15701"/>
                    <a:pt x="288933" y="0"/>
                  </a:cubicBezTo>
                  <a:cubicBezTo>
                    <a:pt x="627042" y="2271"/>
                    <a:pt x="685876" y="23586"/>
                    <a:pt x="985098" y="0"/>
                  </a:cubicBezTo>
                  <a:cubicBezTo>
                    <a:pt x="1284321" y="-23586"/>
                    <a:pt x="1348317" y="-9638"/>
                    <a:pt x="1681264" y="0"/>
                  </a:cubicBezTo>
                  <a:cubicBezTo>
                    <a:pt x="2014211" y="9638"/>
                    <a:pt x="1985623" y="-28038"/>
                    <a:pt x="2279966" y="0"/>
                  </a:cubicBezTo>
                  <a:cubicBezTo>
                    <a:pt x="2574309" y="28038"/>
                    <a:pt x="2652821" y="-4808"/>
                    <a:pt x="2976131" y="0"/>
                  </a:cubicBezTo>
                  <a:cubicBezTo>
                    <a:pt x="3299441" y="4808"/>
                    <a:pt x="3431605" y="21284"/>
                    <a:pt x="3623565" y="0"/>
                  </a:cubicBezTo>
                  <a:cubicBezTo>
                    <a:pt x="3815525" y="-21284"/>
                    <a:pt x="4114718" y="-26063"/>
                    <a:pt x="4270998" y="0"/>
                  </a:cubicBezTo>
                  <a:cubicBezTo>
                    <a:pt x="4427278" y="26063"/>
                    <a:pt x="4884698" y="-22089"/>
                    <a:pt x="5162090" y="0"/>
                  </a:cubicBezTo>
                  <a:cubicBezTo>
                    <a:pt x="5313574" y="1627"/>
                    <a:pt x="5472660" y="156567"/>
                    <a:pt x="5451023" y="288933"/>
                  </a:cubicBezTo>
                  <a:cubicBezTo>
                    <a:pt x="5471157" y="525420"/>
                    <a:pt x="5438684" y="579868"/>
                    <a:pt x="5451023" y="832110"/>
                  </a:cubicBezTo>
                  <a:cubicBezTo>
                    <a:pt x="5463362" y="1084352"/>
                    <a:pt x="5455573" y="1240781"/>
                    <a:pt x="5451023" y="1444628"/>
                  </a:cubicBezTo>
                  <a:cubicBezTo>
                    <a:pt x="5451494" y="1607961"/>
                    <a:pt x="5317803" y="1738019"/>
                    <a:pt x="5162090" y="1733561"/>
                  </a:cubicBezTo>
                  <a:cubicBezTo>
                    <a:pt x="4940966" y="1737401"/>
                    <a:pt x="4571172" y="1763561"/>
                    <a:pt x="4417193" y="1733561"/>
                  </a:cubicBezTo>
                  <a:cubicBezTo>
                    <a:pt x="4263214" y="1703561"/>
                    <a:pt x="4032987" y="1756470"/>
                    <a:pt x="3818491" y="1733561"/>
                  </a:cubicBezTo>
                  <a:cubicBezTo>
                    <a:pt x="3603995" y="1710652"/>
                    <a:pt x="3511295" y="1753511"/>
                    <a:pt x="3268520" y="1733561"/>
                  </a:cubicBezTo>
                  <a:cubicBezTo>
                    <a:pt x="3025745" y="1713611"/>
                    <a:pt x="2671654" y="1747543"/>
                    <a:pt x="2474892" y="1733561"/>
                  </a:cubicBezTo>
                  <a:cubicBezTo>
                    <a:pt x="2278130" y="1719579"/>
                    <a:pt x="1944366" y="1699389"/>
                    <a:pt x="1729995" y="1733561"/>
                  </a:cubicBezTo>
                  <a:cubicBezTo>
                    <a:pt x="1515624" y="1767733"/>
                    <a:pt x="1281269" y="1704312"/>
                    <a:pt x="1033830" y="1733561"/>
                  </a:cubicBezTo>
                  <a:cubicBezTo>
                    <a:pt x="786391" y="1762810"/>
                    <a:pt x="452130" y="1728204"/>
                    <a:pt x="288933" y="1733561"/>
                  </a:cubicBezTo>
                  <a:cubicBezTo>
                    <a:pt x="117541" y="1730562"/>
                    <a:pt x="29469" y="1616686"/>
                    <a:pt x="0" y="1444628"/>
                  </a:cubicBezTo>
                  <a:cubicBezTo>
                    <a:pt x="-6495" y="1237613"/>
                    <a:pt x="-8296" y="1046574"/>
                    <a:pt x="0" y="889894"/>
                  </a:cubicBezTo>
                  <a:cubicBezTo>
                    <a:pt x="8296" y="733214"/>
                    <a:pt x="24792" y="540950"/>
                    <a:pt x="0" y="288933"/>
                  </a:cubicBezTo>
                  <a:close/>
                </a:path>
                <a:path w="5451023" h="1733561" stroke="0" extrusionOk="0">
                  <a:moveTo>
                    <a:pt x="0" y="288933"/>
                  </a:moveTo>
                  <a:cubicBezTo>
                    <a:pt x="-11657" y="110374"/>
                    <a:pt x="141186" y="-354"/>
                    <a:pt x="288933" y="0"/>
                  </a:cubicBezTo>
                  <a:cubicBezTo>
                    <a:pt x="529963" y="-12365"/>
                    <a:pt x="843659" y="27161"/>
                    <a:pt x="985098" y="0"/>
                  </a:cubicBezTo>
                  <a:cubicBezTo>
                    <a:pt x="1126538" y="-27161"/>
                    <a:pt x="1372441" y="-27274"/>
                    <a:pt x="1583800" y="0"/>
                  </a:cubicBezTo>
                  <a:cubicBezTo>
                    <a:pt x="1795159" y="27274"/>
                    <a:pt x="1966555" y="29663"/>
                    <a:pt x="2182503" y="0"/>
                  </a:cubicBezTo>
                  <a:cubicBezTo>
                    <a:pt x="2398451" y="-29663"/>
                    <a:pt x="2511507" y="14274"/>
                    <a:pt x="2732473" y="0"/>
                  </a:cubicBezTo>
                  <a:cubicBezTo>
                    <a:pt x="2953439" y="-14274"/>
                    <a:pt x="3173852" y="-28989"/>
                    <a:pt x="3331175" y="0"/>
                  </a:cubicBezTo>
                  <a:cubicBezTo>
                    <a:pt x="3488498" y="28989"/>
                    <a:pt x="3848905" y="14460"/>
                    <a:pt x="4027341" y="0"/>
                  </a:cubicBezTo>
                  <a:cubicBezTo>
                    <a:pt x="4205777" y="-14460"/>
                    <a:pt x="4734647" y="-31635"/>
                    <a:pt x="5162090" y="0"/>
                  </a:cubicBezTo>
                  <a:cubicBezTo>
                    <a:pt x="5334040" y="25477"/>
                    <a:pt x="5465733" y="131399"/>
                    <a:pt x="5451023" y="288933"/>
                  </a:cubicBezTo>
                  <a:cubicBezTo>
                    <a:pt x="5467517" y="450391"/>
                    <a:pt x="5440684" y="689500"/>
                    <a:pt x="5451023" y="832110"/>
                  </a:cubicBezTo>
                  <a:cubicBezTo>
                    <a:pt x="5461362" y="974720"/>
                    <a:pt x="5477409" y="1264084"/>
                    <a:pt x="5451023" y="1444628"/>
                  </a:cubicBezTo>
                  <a:cubicBezTo>
                    <a:pt x="5433885" y="1639802"/>
                    <a:pt x="5324829" y="1700215"/>
                    <a:pt x="5162090" y="1733561"/>
                  </a:cubicBezTo>
                  <a:cubicBezTo>
                    <a:pt x="4993716" y="1718968"/>
                    <a:pt x="4667651" y="1734651"/>
                    <a:pt x="4368462" y="1733561"/>
                  </a:cubicBezTo>
                  <a:cubicBezTo>
                    <a:pt x="4069273" y="1732471"/>
                    <a:pt x="4047996" y="1718504"/>
                    <a:pt x="3818491" y="1733561"/>
                  </a:cubicBezTo>
                  <a:cubicBezTo>
                    <a:pt x="3588986" y="1748618"/>
                    <a:pt x="3467344" y="1760508"/>
                    <a:pt x="3122326" y="1733561"/>
                  </a:cubicBezTo>
                  <a:cubicBezTo>
                    <a:pt x="2777308" y="1706614"/>
                    <a:pt x="2751882" y="1749918"/>
                    <a:pt x="2426160" y="1733561"/>
                  </a:cubicBezTo>
                  <a:cubicBezTo>
                    <a:pt x="2100438" y="1717204"/>
                    <a:pt x="1911806" y="1753530"/>
                    <a:pt x="1729995" y="1733561"/>
                  </a:cubicBezTo>
                  <a:cubicBezTo>
                    <a:pt x="1548184" y="1713592"/>
                    <a:pt x="1350919" y="1717941"/>
                    <a:pt x="1180025" y="1733561"/>
                  </a:cubicBezTo>
                  <a:cubicBezTo>
                    <a:pt x="1009131" y="1749182"/>
                    <a:pt x="558301" y="1689965"/>
                    <a:pt x="288933" y="1733561"/>
                  </a:cubicBezTo>
                  <a:cubicBezTo>
                    <a:pt x="149303" y="1706380"/>
                    <a:pt x="7765" y="1594984"/>
                    <a:pt x="0" y="1444628"/>
                  </a:cubicBezTo>
                  <a:cubicBezTo>
                    <a:pt x="-107" y="1299243"/>
                    <a:pt x="3914" y="1029487"/>
                    <a:pt x="0" y="878337"/>
                  </a:cubicBezTo>
                  <a:cubicBezTo>
                    <a:pt x="-3914" y="727187"/>
                    <a:pt x="19345" y="553738"/>
                    <a:pt x="0" y="288933"/>
                  </a:cubicBezTo>
                  <a:close/>
                </a:path>
              </a:pathLst>
            </a:custGeom>
            <a:solidFill>
              <a:schemeClr val="bg1"/>
            </a:solidFill>
            <a:ln w="28575">
              <a:solidFill>
                <a:srgbClr val="FFFF00"/>
              </a:solidFill>
              <a:extLst>
                <a:ext uri="{C807C97D-BFC1-408E-A445-0C87EB9F89A2}">
                  <ask:lineSketchStyleProps xmlns="" xmlns:ask="http://schemas.microsoft.com/office/drawing/2018/sketchyshapes" sd="2717515596">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Content Placeholder 2">
              <a:extLst>
                <a:ext uri="{FF2B5EF4-FFF2-40B4-BE49-F238E27FC236}">
                  <a16:creationId xmlns:a16="http://schemas.microsoft.com/office/drawing/2014/main" id="{23572C53-881B-4694-ADF7-31F121856404}"/>
                </a:ext>
              </a:extLst>
            </p:cNvPr>
            <p:cNvSpPr txBox="1">
              <a:spLocks/>
            </p:cNvSpPr>
            <p:nvPr/>
          </p:nvSpPr>
          <p:spPr>
            <a:xfrm>
              <a:off x="3170732" y="3527354"/>
              <a:ext cx="4906468" cy="14782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2.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Chữ</a:t>
              </a: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viết</a:t>
              </a: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rõ</a:t>
              </a: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ràng</a:t>
              </a: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sạch</a:t>
              </a: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đẹp</a:t>
              </a:r>
              <a:endPar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51" name="Group 50">
            <a:extLst>
              <a:ext uri="{FF2B5EF4-FFF2-40B4-BE49-F238E27FC236}">
                <a16:creationId xmlns:a16="http://schemas.microsoft.com/office/drawing/2014/main" id="{88D443EC-B3C3-4736-A63B-59DE15836082}"/>
              </a:ext>
            </a:extLst>
          </p:cNvPr>
          <p:cNvGrpSpPr/>
          <p:nvPr/>
        </p:nvGrpSpPr>
        <p:grpSpPr>
          <a:xfrm>
            <a:off x="4538314" y="4398046"/>
            <a:ext cx="5451023" cy="1667668"/>
            <a:chOff x="4634182" y="4810598"/>
            <a:chExt cx="5451023" cy="1667668"/>
          </a:xfrm>
        </p:grpSpPr>
        <p:sp>
          <p:nvSpPr>
            <p:cNvPr id="52" name="Rectangle: Rounded Corners 51">
              <a:extLst>
                <a:ext uri="{FF2B5EF4-FFF2-40B4-BE49-F238E27FC236}">
                  <a16:creationId xmlns:a16="http://schemas.microsoft.com/office/drawing/2014/main" id="{EB2389B9-5DBF-489A-8299-CAB4E85B4500}"/>
                </a:ext>
              </a:extLst>
            </p:cNvPr>
            <p:cNvSpPr/>
            <p:nvPr/>
          </p:nvSpPr>
          <p:spPr>
            <a:xfrm>
              <a:off x="4634182" y="4810598"/>
              <a:ext cx="5451023" cy="1576589"/>
            </a:xfrm>
            <a:custGeom>
              <a:avLst/>
              <a:gdLst>
                <a:gd name="connsiteX0" fmla="*/ 0 w 5451023"/>
                <a:gd name="connsiteY0" fmla="*/ 262770 h 1576589"/>
                <a:gd name="connsiteX1" fmla="*/ 262770 w 5451023"/>
                <a:gd name="connsiteY1" fmla="*/ 0 h 1576589"/>
                <a:gd name="connsiteX2" fmla="*/ 976965 w 5451023"/>
                <a:gd name="connsiteY2" fmla="*/ 0 h 1576589"/>
                <a:gd name="connsiteX3" fmla="*/ 1592650 w 5451023"/>
                <a:gd name="connsiteY3" fmla="*/ 0 h 1576589"/>
                <a:gd name="connsiteX4" fmla="*/ 2159081 w 5451023"/>
                <a:gd name="connsiteY4" fmla="*/ 0 h 1576589"/>
                <a:gd name="connsiteX5" fmla="*/ 2725512 w 5451023"/>
                <a:gd name="connsiteY5" fmla="*/ 0 h 1576589"/>
                <a:gd name="connsiteX6" fmla="*/ 3390452 w 5451023"/>
                <a:gd name="connsiteY6" fmla="*/ 0 h 1576589"/>
                <a:gd name="connsiteX7" fmla="*/ 4104647 w 5451023"/>
                <a:gd name="connsiteY7" fmla="*/ 0 h 1576589"/>
                <a:gd name="connsiteX8" fmla="*/ 5188253 w 5451023"/>
                <a:gd name="connsiteY8" fmla="*/ 0 h 1576589"/>
                <a:gd name="connsiteX9" fmla="*/ 5451023 w 5451023"/>
                <a:gd name="connsiteY9" fmla="*/ 262770 h 1576589"/>
                <a:gd name="connsiteX10" fmla="*/ 5451023 w 5451023"/>
                <a:gd name="connsiteY10" fmla="*/ 798805 h 1576589"/>
                <a:gd name="connsiteX11" fmla="*/ 5451023 w 5451023"/>
                <a:gd name="connsiteY11" fmla="*/ 1313819 h 1576589"/>
                <a:gd name="connsiteX12" fmla="*/ 5188253 w 5451023"/>
                <a:gd name="connsiteY12" fmla="*/ 1576589 h 1576589"/>
                <a:gd name="connsiteX13" fmla="*/ 4572568 w 5451023"/>
                <a:gd name="connsiteY13" fmla="*/ 1576589 h 1576589"/>
                <a:gd name="connsiteX14" fmla="*/ 3858373 w 5451023"/>
                <a:gd name="connsiteY14" fmla="*/ 1576589 h 1576589"/>
                <a:gd name="connsiteX15" fmla="*/ 3193432 w 5451023"/>
                <a:gd name="connsiteY15" fmla="*/ 1576589 h 1576589"/>
                <a:gd name="connsiteX16" fmla="*/ 2577747 w 5451023"/>
                <a:gd name="connsiteY16" fmla="*/ 1576589 h 1576589"/>
                <a:gd name="connsiteX17" fmla="*/ 1912807 w 5451023"/>
                <a:gd name="connsiteY17" fmla="*/ 1576589 h 1576589"/>
                <a:gd name="connsiteX18" fmla="*/ 1247867 w 5451023"/>
                <a:gd name="connsiteY18" fmla="*/ 1576589 h 1576589"/>
                <a:gd name="connsiteX19" fmla="*/ 262770 w 5451023"/>
                <a:gd name="connsiteY19" fmla="*/ 1576589 h 1576589"/>
                <a:gd name="connsiteX20" fmla="*/ 0 w 5451023"/>
                <a:gd name="connsiteY20" fmla="*/ 1313819 h 1576589"/>
                <a:gd name="connsiteX21" fmla="*/ 0 w 5451023"/>
                <a:gd name="connsiteY21" fmla="*/ 767274 h 1576589"/>
                <a:gd name="connsiteX22" fmla="*/ 0 w 5451023"/>
                <a:gd name="connsiteY22" fmla="*/ 262770 h 1576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451023" h="1576589" fill="none" extrusionOk="0">
                  <a:moveTo>
                    <a:pt x="0" y="262770"/>
                  </a:moveTo>
                  <a:cubicBezTo>
                    <a:pt x="-12239" y="135578"/>
                    <a:pt x="115809" y="-19266"/>
                    <a:pt x="262770" y="0"/>
                  </a:cubicBezTo>
                  <a:cubicBezTo>
                    <a:pt x="503308" y="24729"/>
                    <a:pt x="799421" y="-20091"/>
                    <a:pt x="976965" y="0"/>
                  </a:cubicBezTo>
                  <a:cubicBezTo>
                    <a:pt x="1154509" y="20091"/>
                    <a:pt x="1354634" y="-3013"/>
                    <a:pt x="1592650" y="0"/>
                  </a:cubicBezTo>
                  <a:cubicBezTo>
                    <a:pt x="1830666" y="3013"/>
                    <a:pt x="2005648" y="-10408"/>
                    <a:pt x="2159081" y="0"/>
                  </a:cubicBezTo>
                  <a:cubicBezTo>
                    <a:pt x="2312514" y="10408"/>
                    <a:pt x="2578869" y="8307"/>
                    <a:pt x="2725512" y="0"/>
                  </a:cubicBezTo>
                  <a:cubicBezTo>
                    <a:pt x="2872155" y="-8307"/>
                    <a:pt x="3078469" y="-28616"/>
                    <a:pt x="3390452" y="0"/>
                  </a:cubicBezTo>
                  <a:cubicBezTo>
                    <a:pt x="3702435" y="28616"/>
                    <a:pt x="3871037" y="-32054"/>
                    <a:pt x="4104647" y="0"/>
                  </a:cubicBezTo>
                  <a:cubicBezTo>
                    <a:pt x="4338257" y="32054"/>
                    <a:pt x="4744300" y="-41743"/>
                    <a:pt x="5188253" y="0"/>
                  </a:cubicBezTo>
                  <a:cubicBezTo>
                    <a:pt x="5333481" y="4457"/>
                    <a:pt x="5457807" y="131532"/>
                    <a:pt x="5451023" y="262770"/>
                  </a:cubicBezTo>
                  <a:cubicBezTo>
                    <a:pt x="5465690" y="422068"/>
                    <a:pt x="5442350" y="668880"/>
                    <a:pt x="5451023" y="798805"/>
                  </a:cubicBezTo>
                  <a:cubicBezTo>
                    <a:pt x="5459696" y="928730"/>
                    <a:pt x="5462129" y="1134278"/>
                    <a:pt x="5451023" y="1313819"/>
                  </a:cubicBezTo>
                  <a:cubicBezTo>
                    <a:pt x="5471822" y="1469789"/>
                    <a:pt x="5327017" y="1571051"/>
                    <a:pt x="5188253" y="1576589"/>
                  </a:cubicBezTo>
                  <a:cubicBezTo>
                    <a:pt x="4920130" y="1599775"/>
                    <a:pt x="4828349" y="1571970"/>
                    <a:pt x="4572568" y="1576589"/>
                  </a:cubicBezTo>
                  <a:cubicBezTo>
                    <a:pt x="4316787" y="1581208"/>
                    <a:pt x="4045843" y="1588878"/>
                    <a:pt x="3858373" y="1576589"/>
                  </a:cubicBezTo>
                  <a:cubicBezTo>
                    <a:pt x="3670904" y="1564300"/>
                    <a:pt x="3370597" y="1598536"/>
                    <a:pt x="3193432" y="1576589"/>
                  </a:cubicBezTo>
                  <a:cubicBezTo>
                    <a:pt x="3016267" y="1554642"/>
                    <a:pt x="2803127" y="1548464"/>
                    <a:pt x="2577747" y="1576589"/>
                  </a:cubicBezTo>
                  <a:cubicBezTo>
                    <a:pt x="2352368" y="1604714"/>
                    <a:pt x="2077705" y="1607700"/>
                    <a:pt x="1912807" y="1576589"/>
                  </a:cubicBezTo>
                  <a:cubicBezTo>
                    <a:pt x="1747909" y="1545478"/>
                    <a:pt x="1529017" y="1607516"/>
                    <a:pt x="1247867" y="1576589"/>
                  </a:cubicBezTo>
                  <a:cubicBezTo>
                    <a:pt x="966717" y="1545662"/>
                    <a:pt x="682959" y="1616051"/>
                    <a:pt x="262770" y="1576589"/>
                  </a:cubicBezTo>
                  <a:cubicBezTo>
                    <a:pt x="122093" y="1571183"/>
                    <a:pt x="-8691" y="1450746"/>
                    <a:pt x="0" y="1313819"/>
                  </a:cubicBezTo>
                  <a:cubicBezTo>
                    <a:pt x="10065" y="1089809"/>
                    <a:pt x="-15721" y="1001753"/>
                    <a:pt x="0" y="767274"/>
                  </a:cubicBezTo>
                  <a:cubicBezTo>
                    <a:pt x="15721" y="532796"/>
                    <a:pt x="22875" y="397461"/>
                    <a:pt x="0" y="262770"/>
                  </a:cubicBezTo>
                  <a:close/>
                </a:path>
                <a:path w="5451023" h="1576589" stroke="0" extrusionOk="0">
                  <a:moveTo>
                    <a:pt x="0" y="262770"/>
                  </a:moveTo>
                  <a:cubicBezTo>
                    <a:pt x="-13453" y="95734"/>
                    <a:pt x="151826" y="-1024"/>
                    <a:pt x="262770" y="0"/>
                  </a:cubicBezTo>
                  <a:cubicBezTo>
                    <a:pt x="397762" y="18927"/>
                    <a:pt x="741791" y="24636"/>
                    <a:pt x="878455" y="0"/>
                  </a:cubicBezTo>
                  <a:cubicBezTo>
                    <a:pt x="1015119" y="-24636"/>
                    <a:pt x="1154529" y="-18052"/>
                    <a:pt x="1395631" y="0"/>
                  </a:cubicBezTo>
                  <a:cubicBezTo>
                    <a:pt x="1636733" y="18052"/>
                    <a:pt x="1727022" y="13543"/>
                    <a:pt x="1912807" y="0"/>
                  </a:cubicBezTo>
                  <a:cubicBezTo>
                    <a:pt x="2098592" y="-13543"/>
                    <a:pt x="2160507" y="-19431"/>
                    <a:pt x="2380728" y="0"/>
                  </a:cubicBezTo>
                  <a:cubicBezTo>
                    <a:pt x="2600949" y="19431"/>
                    <a:pt x="2775246" y="3926"/>
                    <a:pt x="2897903" y="0"/>
                  </a:cubicBezTo>
                  <a:cubicBezTo>
                    <a:pt x="3020560" y="-3926"/>
                    <a:pt x="3289429" y="-29105"/>
                    <a:pt x="3513589" y="0"/>
                  </a:cubicBezTo>
                  <a:cubicBezTo>
                    <a:pt x="3737749" y="29105"/>
                    <a:pt x="3851088" y="-8083"/>
                    <a:pt x="4178529" y="0"/>
                  </a:cubicBezTo>
                  <a:cubicBezTo>
                    <a:pt x="4505970" y="8083"/>
                    <a:pt x="4711489" y="-38177"/>
                    <a:pt x="5188253" y="0"/>
                  </a:cubicBezTo>
                  <a:cubicBezTo>
                    <a:pt x="5362076" y="9162"/>
                    <a:pt x="5430273" y="135010"/>
                    <a:pt x="5451023" y="262770"/>
                  </a:cubicBezTo>
                  <a:cubicBezTo>
                    <a:pt x="5452339" y="520048"/>
                    <a:pt x="5428011" y="671976"/>
                    <a:pt x="5451023" y="777784"/>
                  </a:cubicBezTo>
                  <a:cubicBezTo>
                    <a:pt x="5474035" y="883592"/>
                    <a:pt x="5435451" y="1189561"/>
                    <a:pt x="5451023" y="1313819"/>
                  </a:cubicBezTo>
                  <a:cubicBezTo>
                    <a:pt x="5435624" y="1475956"/>
                    <a:pt x="5329740" y="1586425"/>
                    <a:pt x="5188253" y="1576589"/>
                  </a:cubicBezTo>
                  <a:cubicBezTo>
                    <a:pt x="4970914" y="1575646"/>
                    <a:pt x="4700201" y="1571094"/>
                    <a:pt x="4474058" y="1576589"/>
                  </a:cubicBezTo>
                  <a:cubicBezTo>
                    <a:pt x="4247916" y="1582084"/>
                    <a:pt x="4038509" y="1574954"/>
                    <a:pt x="3858373" y="1576589"/>
                  </a:cubicBezTo>
                  <a:cubicBezTo>
                    <a:pt x="3678237" y="1578224"/>
                    <a:pt x="3472277" y="1603025"/>
                    <a:pt x="3242687" y="1576589"/>
                  </a:cubicBezTo>
                  <a:cubicBezTo>
                    <a:pt x="3013097" y="1550153"/>
                    <a:pt x="2904876" y="1562924"/>
                    <a:pt x="2627002" y="1576589"/>
                  </a:cubicBezTo>
                  <a:cubicBezTo>
                    <a:pt x="2349128" y="1590254"/>
                    <a:pt x="2358584" y="1595104"/>
                    <a:pt x="2159081" y="1576589"/>
                  </a:cubicBezTo>
                  <a:cubicBezTo>
                    <a:pt x="1959578" y="1558074"/>
                    <a:pt x="1590823" y="1603284"/>
                    <a:pt x="1444886" y="1576589"/>
                  </a:cubicBezTo>
                  <a:cubicBezTo>
                    <a:pt x="1298950" y="1549894"/>
                    <a:pt x="1168700" y="1563966"/>
                    <a:pt x="976965" y="1576589"/>
                  </a:cubicBezTo>
                  <a:cubicBezTo>
                    <a:pt x="785230" y="1589212"/>
                    <a:pt x="584184" y="1598808"/>
                    <a:pt x="262770" y="1576589"/>
                  </a:cubicBezTo>
                  <a:cubicBezTo>
                    <a:pt x="143735" y="1595404"/>
                    <a:pt x="-3355" y="1460604"/>
                    <a:pt x="0" y="1313819"/>
                  </a:cubicBezTo>
                  <a:cubicBezTo>
                    <a:pt x="-23893" y="1056400"/>
                    <a:pt x="-15278" y="1043615"/>
                    <a:pt x="0" y="798805"/>
                  </a:cubicBezTo>
                  <a:cubicBezTo>
                    <a:pt x="15278" y="553995"/>
                    <a:pt x="40" y="441491"/>
                    <a:pt x="0" y="262770"/>
                  </a:cubicBezTo>
                  <a:close/>
                </a:path>
              </a:pathLst>
            </a:custGeom>
            <a:solidFill>
              <a:schemeClr val="bg1"/>
            </a:solidFill>
            <a:ln w="28575">
              <a:solidFill>
                <a:srgbClr val="FFFF00"/>
              </a:solidFill>
              <a:extLst>
                <a:ext uri="{C807C97D-BFC1-408E-A445-0C87EB9F89A2}">
                  <ask:lineSketchStyleProps xmlns="" xmlns:ask="http://schemas.microsoft.com/office/drawing/2018/sketchyshapes" sd="2717515596">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Content Placeholder 2">
              <a:extLst>
                <a:ext uri="{FF2B5EF4-FFF2-40B4-BE49-F238E27FC236}">
                  <a16:creationId xmlns:a16="http://schemas.microsoft.com/office/drawing/2014/main" id="{FA2B55C7-9C2C-46B9-A1DC-EE5CF1DA4029}"/>
                </a:ext>
              </a:extLst>
            </p:cNvPr>
            <p:cNvSpPr txBox="1">
              <a:spLocks/>
            </p:cNvSpPr>
            <p:nvPr/>
          </p:nvSpPr>
          <p:spPr>
            <a:xfrm>
              <a:off x="5101537" y="4999984"/>
              <a:ext cx="4649325" cy="14782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3.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Trình</a:t>
              </a: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bày</a:t>
              </a: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đúng</a:t>
              </a: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hình</a:t>
              </a: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thức</a:t>
              </a:r>
              <a:endPar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65778890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additive="base">
                                        <p:cTn id="7" dur="500" fill="hold"/>
                                        <p:tgtEl>
                                          <p:spTgt spid="38"/>
                                        </p:tgtEl>
                                        <p:attrNameLst>
                                          <p:attrName>ppt_x</p:attrName>
                                        </p:attrNameLst>
                                      </p:cBhvr>
                                      <p:tavLst>
                                        <p:tav tm="0">
                                          <p:val>
                                            <p:strVal val="#ppt_x"/>
                                          </p:val>
                                        </p:tav>
                                        <p:tav tm="100000">
                                          <p:val>
                                            <p:strVal val="#ppt_x"/>
                                          </p:val>
                                        </p:tav>
                                      </p:tavLst>
                                    </p:anim>
                                    <p:anim calcmode="lin" valueType="num">
                                      <p:cBhvr additive="base">
                                        <p:cTn id="8"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1"/>
                                        </p:tgtEl>
                                        <p:attrNameLst>
                                          <p:attrName>style.visibility</p:attrName>
                                        </p:attrNameLst>
                                      </p:cBhvr>
                                      <p:to>
                                        <p:strVal val="visible"/>
                                      </p:to>
                                    </p:set>
                                    <p:anim calcmode="lin" valueType="num">
                                      <p:cBhvr additive="base">
                                        <p:cTn id="13" dur="500" fill="hold"/>
                                        <p:tgtEl>
                                          <p:spTgt spid="41"/>
                                        </p:tgtEl>
                                        <p:attrNameLst>
                                          <p:attrName>ppt_x</p:attrName>
                                        </p:attrNameLst>
                                      </p:cBhvr>
                                      <p:tavLst>
                                        <p:tav tm="0">
                                          <p:val>
                                            <p:strVal val="#ppt_x"/>
                                          </p:val>
                                        </p:tav>
                                        <p:tav tm="100000">
                                          <p:val>
                                            <p:strVal val="#ppt_x"/>
                                          </p:val>
                                        </p:tav>
                                      </p:tavLst>
                                    </p:anim>
                                    <p:anim calcmode="lin" valueType="num">
                                      <p:cBhvr additive="base">
                                        <p:cTn id="14"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1"/>
                                        </p:tgtEl>
                                        <p:attrNameLst>
                                          <p:attrName>style.visibility</p:attrName>
                                        </p:attrNameLst>
                                      </p:cBhvr>
                                      <p:to>
                                        <p:strVal val="visible"/>
                                      </p:to>
                                    </p:set>
                                    <p:anim calcmode="lin" valueType="num">
                                      <p:cBhvr additive="base">
                                        <p:cTn id="19" dur="500" fill="hold"/>
                                        <p:tgtEl>
                                          <p:spTgt spid="51"/>
                                        </p:tgtEl>
                                        <p:attrNameLst>
                                          <p:attrName>ppt_x</p:attrName>
                                        </p:attrNameLst>
                                      </p:cBhvr>
                                      <p:tavLst>
                                        <p:tav tm="0">
                                          <p:val>
                                            <p:strVal val="#ppt_x"/>
                                          </p:val>
                                        </p:tav>
                                        <p:tav tm="100000">
                                          <p:val>
                                            <p:strVal val="#ppt_x"/>
                                          </p:val>
                                        </p:tav>
                                      </p:tavLst>
                                    </p:anim>
                                    <p:anim calcmode="lin" valueType="num">
                                      <p:cBhvr additive="base">
                                        <p:cTn id="20"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D517AE6-D6AC-424C-B833-F98203598C05}"/>
              </a:ext>
            </a:extLst>
          </p:cNvPr>
          <p:cNvPicPr>
            <a:picLocks noChangeAspect="1"/>
          </p:cNvPicPr>
          <p:nvPr/>
        </p:nvPicPr>
        <p:blipFill>
          <a:blip r:embed="rId4"/>
          <a:stretch>
            <a:fillRect/>
          </a:stretch>
        </p:blipFill>
        <p:spPr>
          <a:xfrm>
            <a:off x="0" y="0"/>
            <a:ext cx="12192000" cy="6858000"/>
          </a:xfrm>
          <a:prstGeom prst="rect">
            <a:avLst/>
          </a:prstGeom>
        </p:spPr>
      </p:pic>
      <p:sp>
        <p:nvSpPr>
          <p:cNvPr id="9" name="Rectangle: Rounded Corners 8">
            <a:extLst>
              <a:ext uri="{FF2B5EF4-FFF2-40B4-BE49-F238E27FC236}">
                <a16:creationId xmlns:a16="http://schemas.microsoft.com/office/drawing/2014/main" id="{34FA0426-6353-4E2D-B414-DCF13FE072F2}"/>
              </a:ext>
            </a:extLst>
          </p:cNvPr>
          <p:cNvSpPr/>
          <p:nvPr/>
        </p:nvSpPr>
        <p:spPr>
          <a:xfrm>
            <a:off x="285750" y="760285"/>
            <a:ext cx="11475923" cy="533743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4" descr="Sun free vector icons designed by Freepik | Vector icon design, Vector  free, Vector icons">
            <a:extLst>
              <a:ext uri="{FF2B5EF4-FFF2-40B4-BE49-F238E27FC236}">
                <a16:creationId xmlns:a16="http://schemas.microsoft.com/office/drawing/2014/main" id="{94E88555-93FA-73A8-EE98-B92393710A4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094469" y="179834"/>
            <a:ext cx="2090057" cy="1097280"/>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4" descr="Student Writing (#4) | Free SVG">
            <a:extLst>
              <a:ext uri="{FF2B5EF4-FFF2-40B4-BE49-F238E27FC236}">
                <a16:creationId xmlns:a16="http://schemas.microsoft.com/office/drawing/2014/main" id="{1C3DEFBA-C9C2-4DBC-A59B-C05B6C50054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4970" y="4726830"/>
            <a:ext cx="2165720" cy="216572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6" descr="Student Writing (#3) | Free SVG">
            <a:extLst>
              <a:ext uri="{FF2B5EF4-FFF2-40B4-BE49-F238E27FC236}">
                <a16:creationId xmlns:a16="http://schemas.microsoft.com/office/drawing/2014/main" id="{42316297-BBC8-4CAE-99B4-50A7BDFF753E}"/>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419664" y="5169452"/>
            <a:ext cx="1685267" cy="1685267"/>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组合 8">
            <a:extLst>
              <a:ext uri="{FF2B5EF4-FFF2-40B4-BE49-F238E27FC236}">
                <a16:creationId xmlns:a16="http://schemas.microsoft.com/office/drawing/2014/main" id="{DFC1D54E-5AFF-4274-B330-B69E18DBF54E}"/>
              </a:ext>
            </a:extLst>
          </p:cNvPr>
          <p:cNvGrpSpPr/>
          <p:nvPr/>
        </p:nvGrpSpPr>
        <p:grpSpPr>
          <a:xfrm>
            <a:off x="772906" y="664400"/>
            <a:ext cx="4096226" cy="1705451"/>
            <a:chOff x="-753" y="0"/>
            <a:chExt cx="7169" cy="3581"/>
          </a:xfrm>
        </p:grpSpPr>
        <p:sp>
          <p:nvSpPr>
            <p:cNvPr id="18" name="圆角矩形 7">
              <a:extLst>
                <a:ext uri="{FF2B5EF4-FFF2-40B4-BE49-F238E27FC236}">
                  <a16:creationId xmlns:a16="http://schemas.microsoft.com/office/drawing/2014/main" id="{206BB600-AE12-41B9-A13C-0BE43894CD47}"/>
                </a:ext>
              </a:extLst>
            </p:cNvPr>
            <p:cNvSpPr/>
            <p:nvPr/>
          </p:nvSpPr>
          <p:spPr>
            <a:xfrm>
              <a:off x="1473" y="1393"/>
              <a:ext cx="4943"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225" normalizeH="0" baseline="0" noProof="0">
                  <a:ln>
                    <a:noFill/>
                  </a:ln>
                  <a:solidFill>
                    <a:srgbClr val="5F7700"/>
                  </a:solidFill>
                  <a:effectLst/>
                  <a:uLnTx/>
                  <a:uFillTx/>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19" name="圆角矩形 5">
              <a:extLst>
                <a:ext uri="{FF2B5EF4-FFF2-40B4-BE49-F238E27FC236}">
                  <a16:creationId xmlns:a16="http://schemas.microsoft.com/office/drawing/2014/main" id="{5D9AD9A8-971D-4754-AE75-20B430F1DB95}"/>
                </a:ext>
              </a:extLst>
            </p:cNvPr>
            <p:cNvSpPr/>
            <p:nvPr/>
          </p:nvSpPr>
          <p:spPr>
            <a:xfrm>
              <a:off x="1365" y="1345"/>
              <a:ext cx="4943" cy="1212"/>
            </a:xfrm>
            <a:prstGeom prst="roundRect">
              <a:avLst>
                <a:gd name="adj" fmla="val 50000"/>
              </a:avLst>
            </a:prstGeom>
            <a:solidFill>
              <a:srgbClr val="A0CC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225" normalizeH="0" baseline="0" noProof="0" dirty="0">
                  <a:ln>
                    <a:noFill/>
                  </a:ln>
                  <a:solidFill>
                    <a:srgbClr val="FF0000"/>
                  </a:solidFill>
                  <a:effectLst/>
                  <a:uLnTx/>
                  <a:uFillTx/>
                  <a:latin typeface="字魂189号-星岩乐黑体" panose="00000500000000000000" charset="-122"/>
                  <a:ea typeface="字魂189号-星岩乐黑体" panose="00000500000000000000" charset="-122"/>
                  <a:cs typeface="Open Sans Light" pitchFamily="34" charset="0"/>
                  <a:sym typeface="+mn-lt"/>
                </a:rPr>
                <a:t>Nhận xét bài viết</a:t>
              </a:r>
              <a:endParaRPr kumimoji="0" lang="zh-CN" altLang="en-US" sz="2400" b="1" i="0" u="none" strike="noStrike" kern="1200" cap="none" spc="-225" normalizeH="0" baseline="0" noProof="0" dirty="0">
                <a:ln>
                  <a:noFill/>
                </a:ln>
                <a:solidFill>
                  <a:srgbClr val="5F7700"/>
                </a:solidFill>
                <a:effectLst/>
                <a:uLnTx/>
                <a:uFillTx/>
                <a:latin typeface="字魂189号-星岩乐黑体" panose="00000500000000000000" charset="-122"/>
                <a:ea typeface="字魂189号-星岩乐黑体" panose="00000500000000000000" charset="-122"/>
                <a:cs typeface="Open Sans Light" pitchFamily="34" charset="0"/>
                <a:sym typeface="+mn-lt"/>
              </a:endParaRPr>
            </a:p>
          </p:txBody>
        </p:sp>
        <p:pic>
          <p:nvPicPr>
            <p:cNvPr id="20" name="图片 25" descr="卡通人物&#10;&#10;中度可信度描述已自动生成">
              <a:extLst>
                <a:ext uri="{FF2B5EF4-FFF2-40B4-BE49-F238E27FC236}">
                  <a16:creationId xmlns:a16="http://schemas.microsoft.com/office/drawing/2014/main" id="{2D8B6A7D-F0F6-4E22-A14E-5354A04EE089}"/>
                </a:ext>
              </a:extLst>
            </p:cNvPr>
            <p:cNvPicPr>
              <a:picLocks noChangeAspect="1"/>
            </p:cNvPicPr>
            <p:nvPr>
              <p:custDataLst>
                <p:tags r:id="rId1"/>
              </p:custDataLst>
            </p:nvPr>
          </p:nvPicPr>
          <p:blipFill>
            <a:blip r:embed="rId8" cstate="email"/>
            <a:stretch>
              <a:fillRect/>
            </a:stretch>
          </p:blipFill>
          <p:spPr>
            <a:xfrm rot="840000">
              <a:off x="-753" y="0"/>
              <a:ext cx="3581" cy="3581"/>
            </a:xfrm>
            <a:prstGeom prst="rect">
              <a:avLst/>
            </a:prstGeom>
          </p:spPr>
        </p:pic>
      </p:grpSp>
      <p:grpSp>
        <p:nvGrpSpPr>
          <p:cNvPr id="21" name="组合 15">
            <a:extLst>
              <a:ext uri="{FF2B5EF4-FFF2-40B4-BE49-F238E27FC236}">
                <a16:creationId xmlns:a16="http://schemas.microsoft.com/office/drawing/2014/main" id="{07B14A5E-74F3-4F43-841F-1B241349AAE2}"/>
              </a:ext>
            </a:extLst>
          </p:cNvPr>
          <p:cNvGrpSpPr/>
          <p:nvPr/>
        </p:nvGrpSpPr>
        <p:grpSpPr>
          <a:xfrm>
            <a:off x="342770" y="1961440"/>
            <a:ext cx="5629275" cy="2710815"/>
            <a:chOff x="1020" y="3088"/>
            <a:chExt cx="11012" cy="5692"/>
          </a:xfrm>
        </p:grpSpPr>
        <p:sp>
          <p:nvSpPr>
            <p:cNvPr id="22" name="云形 14">
              <a:extLst>
                <a:ext uri="{FF2B5EF4-FFF2-40B4-BE49-F238E27FC236}">
                  <a16:creationId xmlns:a16="http://schemas.microsoft.com/office/drawing/2014/main" id="{4B0A7301-DCBA-4751-83E2-3DF67DFD56FD}"/>
                </a:ext>
              </a:extLst>
            </p:cNvPr>
            <p:cNvSpPr/>
            <p:nvPr/>
          </p:nvSpPr>
          <p:spPr>
            <a:xfrm>
              <a:off x="1220" y="3088"/>
              <a:ext cx="10812" cy="5692"/>
            </a:xfrm>
            <a:prstGeom prst="cloud">
              <a:avLst/>
            </a:prstGeom>
            <a:solidFill>
              <a:srgbClr val="5F770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F7700"/>
                </a:solidFill>
                <a:effectLst/>
                <a:uLnTx/>
                <a:uFillTx/>
                <a:latin typeface="Calibri" panose="020F0502020204030204"/>
                <a:ea typeface="等线" panose="02010600030101010101" pitchFamily="2" charset="-122"/>
                <a:cs typeface="+mn-cs"/>
              </a:endParaRPr>
            </a:p>
          </p:txBody>
        </p:sp>
        <p:grpSp>
          <p:nvGrpSpPr>
            <p:cNvPr id="23" name="组合 2">
              <a:extLst>
                <a:ext uri="{FF2B5EF4-FFF2-40B4-BE49-F238E27FC236}">
                  <a16:creationId xmlns:a16="http://schemas.microsoft.com/office/drawing/2014/main" id="{3F65B561-719C-4903-98A4-82BA9FF7E7A6}"/>
                </a:ext>
              </a:extLst>
            </p:cNvPr>
            <p:cNvGrpSpPr/>
            <p:nvPr/>
          </p:nvGrpSpPr>
          <p:grpSpPr>
            <a:xfrm>
              <a:off x="1020" y="3108"/>
              <a:ext cx="10812" cy="5432"/>
              <a:chOff x="1020" y="3108"/>
              <a:chExt cx="10812" cy="5432"/>
            </a:xfrm>
          </p:grpSpPr>
          <p:sp>
            <p:nvSpPr>
              <p:cNvPr id="24" name="云形 6">
                <a:extLst>
                  <a:ext uri="{FF2B5EF4-FFF2-40B4-BE49-F238E27FC236}">
                    <a16:creationId xmlns:a16="http://schemas.microsoft.com/office/drawing/2014/main" id="{6EEF9B28-33F0-4865-B5FC-437A89AA4ADD}"/>
                  </a:ext>
                </a:extLst>
              </p:cNvPr>
              <p:cNvSpPr/>
              <p:nvPr/>
            </p:nvSpPr>
            <p:spPr>
              <a:xfrm>
                <a:off x="1020" y="3108"/>
                <a:ext cx="10812" cy="5432"/>
              </a:xfrm>
              <a:prstGeom prst="cloud">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dirty="0">
                  <a:ln>
                    <a:noFill/>
                  </a:ln>
                  <a:solidFill>
                    <a:srgbClr val="5F7700"/>
                  </a:solidFill>
                  <a:effectLst/>
                  <a:uLnTx/>
                  <a:uFillTx/>
                  <a:latin typeface="Arial" pitchFamily="34" charset="0"/>
                  <a:ea typeface="等线" panose="02010600030101010101" pitchFamily="2" charset="-122"/>
                  <a:cs typeface="Arial" pitchFamily="34" charset="0"/>
                </a:endParaRPr>
              </a:p>
            </p:txBody>
          </p:sp>
          <p:sp>
            <p:nvSpPr>
              <p:cNvPr id="25" name="文本框 12">
                <a:extLst>
                  <a:ext uri="{FF2B5EF4-FFF2-40B4-BE49-F238E27FC236}">
                    <a16:creationId xmlns:a16="http://schemas.microsoft.com/office/drawing/2014/main" id="{22A86948-8883-4F3C-A489-199CC0E9F0C2}"/>
                  </a:ext>
                </a:extLst>
              </p:cNvPr>
              <p:cNvSpPr txBox="1"/>
              <p:nvPr/>
            </p:nvSpPr>
            <p:spPr>
              <a:xfrm>
                <a:off x="2279" y="4083"/>
                <a:ext cx="8079" cy="1018"/>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zh-CN" altLang="en-US" sz="17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mn-cs"/>
                  <a:sym typeface="+mn-ea"/>
                </a:endParaRPr>
              </a:p>
            </p:txBody>
          </p:sp>
        </p:grpSp>
      </p:grpSp>
      <p:sp>
        <p:nvSpPr>
          <p:cNvPr id="26" name="TextBox 25">
            <a:extLst>
              <a:ext uri="{FF2B5EF4-FFF2-40B4-BE49-F238E27FC236}">
                <a16:creationId xmlns:a16="http://schemas.microsoft.com/office/drawing/2014/main" id="{92C3C1FB-A224-418C-8A25-F3E405D1C8BA}"/>
              </a:ext>
            </a:extLst>
          </p:cNvPr>
          <p:cNvSpPr txBox="1"/>
          <p:nvPr/>
        </p:nvSpPr>
        <p:spPr>
          <a:xfrm>
            <a:off x="1154925" y="2579314"/>
            <a:ext cx="4480661" cy="954103"/>
          </a:xfrm>
          <a:prstGeom prst="rect">
            <a:avLst/>
          </a:prstGeom>
          <a:noFill/>
        </p:spPr>
        <p:txBody>
          <a:bodyPr wrap="square" lIns="91436" tIns="45718" rIns="91436" bIns="45718">
            <a:spAutoFit/>
          </a:bodyPr>
          <a:lstStyle/>
          <a:p>
            <a:pPr marL="0" marR="0" lvl="0" indent="0" algn="ctr" defTabSz="457178"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Arial" pitchFamily="34" charset="0"/>
                <a:ea typeface="微软雅黑"/>
                <a:cs typeface="Arial" pitchFamily="34" charset="0"/>
              </a:rPr>
              <a:t>Em</a:t>
            </a:r>
            <a:r>
              <a:rPr kumimoji="0" lang="en-US" sz="2800" b="1" i="0" u="none" strike="noStrike" kern="1200" cap="none" spc="0" normalizeH="0" baseline="0" noProof="0" dirty="0">
                <a:ln>
                  <a:noFill/>
                </a:ln>
                <a:solidFill>
                  <a:srgbClr val="0070C0"/>
                </a:solidFill>
                <a:effectLst/>
                <a:uLnTx/>
                <a:uFillTx/>
                <a:latin typeface="Arial" pitchFamily="34" charset="0"/>
                <a:ea typeface="微软雅黑"/>
                <a:cs typeface="Arial" pitchFamily="34" charset="0"/>
              </a:rPr>
              <a:t> </a:t>
            </a:r>
            <a:r>
              <a:rPr kumimoji="0" lang="en-US" sz="2800" b="1" i="0" u="none" strike="noStrike" kern="1200" cap="none" spc="0" normalizeH="0" baseline="0" noProof="0" dirty="0" err="1">
                <a:ln>
                  <a:noFill/>
                </a:ln>
                <a:solidFill>
                  <a:srgbClr val="0070C0"/>
                </a:solidFill>
                <a:effectLst/>
                <a:uLnTx/>
                <a:uFillTx/>
                <a:latin typeface="Arial" pitchFamily="34" charset="0"/>
                <a:ea typeface="微软雅黑"/>
                <a:cs typeface="Arial" pitchFamily="34" charset="0"/>
              </a:rPr>
              <a:t>hãy</a:t>
            </a:r>
            <a:r>
              <a:rPr kumimoji="0" lang="en-US" sz="2800" b="1" i="0" u="none" strike="noStrike" kern="1200" cap="none" spc="0" normalizeH="0" baseline="0" noProof="0" dirty="0">
                <a:ln>
                  <a:noFill/>
                </a:ln>
                <a:solidFill>
                  <a:srgbClr val="0070C0"/>
                </a:solidFill>
                <a:effectLst/>
                <a:uLnTx/>
                <a:uFillTx/>
                <a:latin typeface="Arial" pitchFamily="34" charset="0"/>
                <a:ea typeface="微软雅黑"/>
                <a:cs typeface="Arial" pitchFamily="34" charset="0"/>
              </a:rPr>
              <a:t> </a:t>
            </a:r>
            <a:r>
              <a:rPr kumimoji="0" lang="en-US" sz="2800" b="1" i="0" u="none" strike="noStrike" kern="1200" cap="none" spc="0" normalizeH="0" baseline="0" noProof="0" dirty="0" err="1">
                <a:ln>
                  <a:noFill/>
                </a:ln>
                <a:solidFill>
                  <a:srgbClr val="0070C0"/>
                </a:solidFill>
                <a:effectLst/>
                <a:uLnTx/>
                <a:uFillTx/>
                <a:latin typeface="Arial" pitchFamily="34" charset="0"/>
                <a:ea typeface="微软雅黑"/>
                <a:cs typeface="Arial" pitchFamily="34" charset="0"/>
              </a:rPr>
              <a:t>tự</a:t>
            </a:r>
            <a:r>
              <a:rPr kumimoji="0" lang="en-US" sz="2800" b="1" i="0" u="none" strike="noStrike" kern="1200" cap="none" spc="0" normalizeH="0" baseline="0" noProof="0" dirty="0">
                <a:ln>
                  <a:noFill/>
                </a:ln>
                <a:solidFill>
                  <a:srgbClr val="0070C0"/>
                </a:solidFill>
                <a:effectLst/>
                <a:uLnTx/>
                <a:uFillTx/>
                <a:latin typeface="Arial" pitchFamily="34" charset="0"/>
                <a:ea typeface="微软雅黑"/>
                <a:cs typeface="Arial" pitchFamily="34" charset="0"/>
              </a:rPr>
              <a:t> </a:t>
            </a:r>
            <a:r>
              <a:rPr kumimoji="0" lang="en-US" sz="2800" b="1" i="0" u="none" strike="noStrike" kern="1200" cap="none" spc="0" normalizeH="0" baseline="0" noProof="0" dirty="0" err="1">
                <a:ln>
                  <a:noFill/>
                </a:ln>
                <a:solidFill>
                  <a:srgbClr val="0070C0"/>
                </a:solidFill>
                <a:effectLst/>
                <a:uLnTx/>
                <a:uFillTx/>
                <a:latin typeface="Arial" pitchFamily="34" charset="0"/>
                <a:ea typeface="微软雅黑"/>
                <a:cs typeface="Arial" pitchFamily="34" charset="0"/>
              </a:rPr>
              <a:t>đánh</a:t>
            </a:r>
            <a:r>
              <a:rPr kumimoji="0" lang="en-US" sz="2800" b="1" i="0" u="none" strike="noStrike" kern="1200" cap="none" spc="0" normalizeH="0" baseline="0" noProof="0" dirty="0">
                <a:ln>
                  <a:noFill/>
                </a:ln>
                <a:solidFill>
                  <a:srgbClr val="0070C0"/>
                </a:solidFill>
                <a:effectLst/>
                <a:uLnTx/>
                <a:uFillTx/>
                <a:latin typeface="Arial" pitchFamily="34" charset="0"/>
                <a:ea typeface="微软雅黑"/>
                <a:cs typeface="Arial" pitchFamily="34" charset="0"/>
              </a:rPr>
              <a:t> </a:t>
            </a:r>
            <a:r>
              <a:rPr kumimoji="0" lang="en-US" sz="2800" b="1" i="0" u="none" strike="noStrike" kern="1200" cap="none" spc="0" normalizeH="0" baseline="0" noProof="0" dirty="0" err="1">
                <a:ln>
                  <a:noFill/>
                </a:ln>
                <a:solidFill>
                  <a:srgbClr val="0070C0"/>
                </a:solidFill>
                <a:effectLst/>
                <a:uLnTx/>
                <a:uFillTx/>
                <a:latin typeface="Arial" pitchFamily="34" charset="0"/>
                <a:ea typeface="微软雅黑"/>
                <a:cs typeface="Arial" pitchFamily="34" charset="0"/>
              </a:rPr>
              <a:t>giá</a:t>
            </a:r>
            <a:r>
              <a:rPr kumimoji="0" lang="en-US" sz="2800" b="1" i="0" u="none" strike="noStrike" kern="1200" cap="none" spc="0" normalizeH="0" baseline="0" noProof="0" dirty="0">
                <a:ln>
                  <a:noFill/>
                </a:ln>
                <a:solidFill>
                  <a:srgbClr val="0070C0"/>
                </a:solidFill>
                <a:effectLst/>
                <a:uLnTx/>
                <a:uFillTx/>
                <a:latin typeface="Arial" pitchFamily="34" charset="0"/>
                <a:ea typeface="微软雅黑"/>
                <a:cs typeface="Arial" pitchFamily="34" charset="0"/>
              </a:rPr>
              <a:t> </a:t>
            </a:r>
            <a:r>
              <a:rPr kumimoji="0" lang="en-US" sz="2800" b="1" i="0" u="none" strike="noStrike" kern="1200" cap="none" spc="0" normalizeH="0" baseline="0" noProof="0" dirty="0" err="1">
                <a:ln>
                  <a:noFill/>
                </a:ln>
                <a:solidFill>
                  <a:srgbClr val="0070C0"/>
                </a:solidFill>
                <a:effectLst/>
                <a:uLnTx/>
                <a:uFillTx/>
                <a:latin typeface="Arial" pitchFamily="34" charset="0"/>
                <a:ea typeface="微软雅黑"/>
                <a:cs typeface="Arial" pitchFamily="34" charset="0"/>
              </a:rPr>
              <a:t>phần</a:t>
            </a:r>
            <a:r>
              <a:rPr kumimoji="0" lang="en-US" sz="2800" b="1" i="0" u="none" strike="noStrike" kern="1200" cap="none" spc="0" normalizeH="0" baseline="0" noProof="0" dirty="0">
                <a:ln>
                  <a:noFill/>
                </a:ln>
                <a:solidFill>
                  <a:srgbClr val="0070C0"/>
                </a:solidFill>
                <a:effectLst/>
                <a:uLnTx/>
                <a:uFillTx/>
                <a:latin typeface="Arial" pitchFamily="34" charset="0"/>
                <a:ea typeface="微软雅黑"/>
                <a:cs typeface="Arial" pitchFamily="34" charset="0"/>
              </a:rPr>
              <a:t> </a:t>
            </a:r>
            <a:r>
              <a:rPr kumimoji="0" lang="en-US" sz="2800" b="1" i="0" u="none" strike="noStrike" kern="1200" cap="none" spc="0" normalizeH="0" baseline="0" noProof="0" dirty="0" err="1">
                <a:ln>
                  <a:noFill/>
                </a:ln>
                <a:solidFill>
                  <a:srgbClr val="0070C0"/>
                </a:solidFill>
                <a:effectLst/>
                <a:uLnTx/>
                <a:uFillTx/>
                <a:latin typeface="Arial" pitchFamily="34" charset="0"/>
                <a:ea typeface="微软雅黑"/>
                <a:cs typeface="Arial" pitchFamily="34" charset="0"/>
              </a:rPr>
              <a:t>viết</a:t>
            </a:r>
            <a:r>
              <a:rPr kumimoji="0" lang="en-US" sz="2800" b="1" i="0" u="none" strike="noStrike" kern="1200" cap="none" spc="0" normalizeH="0" baseline="0" noProof="0" dirty="0">
                <a:ln>
                  <a:noFill/>
                </a:ln>
                <a:solidFill>
                  <a:srgbClr val="0070C0"/>
                </a:solidFill>
                <a:effectLst/>
                <a:uLnTx/>
                <a:uFillTx/>
                <a:latin typeface="Arial" pitchFamily="34" charset="0"/>
                <a:ea typeface="微软雅黑"/>
                <a:cs typeface="Arial" pitchFamily="34" charset="0"/>
              </a:rPr>
              <a:t> </a:t>
            </a:r>
            <a:r>
              <a:rPr kumimoji="0" lang="en-US" sz="2800" b="1" i="0" u="none" strike="noStrike" kern="1200" cap="none" spc="0" normalizeH="0" baseline="0" noProof="0" dirty="0" err="1">
                <a:ln>
                  <a:noFill/>
                </a:ln>
                <a:solidFill>
                  <a:srgbClr val="0070C0"/>
                </a:solidFill>
                <a:effectLst/>
                <a:uLnTx/>
                <a:uFillTx/>
                <a:latin typeface="Arial" pitchFamily="34" charset="0"/>
                <a:ea typeface="微软雅黑"/>
                <a:cs typeface="Arial" pitchFamily="34" charset="0"/>
              </a:rPr>
              <a:t>của</a:t>
            </a:r>
            <a:r>
              <a:rPr kumimoji="0" lang="en-US" sz="2800" b="1" i="0" u="none" strike="noStrike" kern="1200" cap="none" spc="0" normalizeH="0" baseline="0" noProof="0" dirty="0">
                <a:ln>
                  <a:noFill/>
                </a:ln>
                <a:solidFill>
                  <a:srgbClr val="0070C0"/>
                </a:solidFill>
                <a:effectLst/>
                <a:uLnTx/>
                <a:uFillTx/>
                <a:latin typeface="Arial" pitchFamily="34" charset="0"/>
                <a:ea typeface="微软雅黑"/>
                <a:cs typeface="Arial" pitchFamily="34" charset="0"/>
              </a:rPr>
              <a:t> </a:t>
            </a:r>
            <a:r>
              <a:rPr kumimoji="0" lang="en-US" sz="2800" b="1" i="0" u="none" strike="noStrike" kern="1200" cap="none" spc="0" normalizeH="0" baseline="0" noProof="0" dirty="0" err="1">
                <a:ln>
                  <a:noFill/>
                </a:ln>
                <a:solidFill>
                  <a:srgbClr val="0070C0"/>
                </a:solidFill>
                <a:effectLst/>
                <a:uLnTx/>
                <a:uFillTx/>
                <a:latin typeface="Arial" pitchFamily="34" charset="0"/>
                <a:ea typeface="微软雅黑"/>
                <a:cs typeface="Arial" pitchFamily="34" charset="0"/>
              </a:rPr>
              <a:t>mình</a:t>
            </a:r>
            <a:r>
              <a:rPr kumimoji="0" lang="en-US" sz="2800" b="1" i="0" u="none" strike="noStrike" kern="1200" cap="none" spc="0" normalizeH="0" baseline="0" noProof="0" dirty="0">
                <a:ln>
                  <a:noFill/>
                </a:ln>
                <a:solidFill>
                  <a:srgbClr val="0070C0"/>
                </a:solidFill>
                <a:effectLst/>
                <a:uLnTx/>
                <a:uFillTx/>
                <a:latin typeface="Arial" pitchFamily="34" charset="0"/>
                <a:ea typeface="微软雅黑"/>
                <a:cs typeface="Arial" pitchFamily="34" charset="0"/>
              </a:rPr>
              <a:t> </a:t>
            </a:r>
            <a:r>
              <a:rPr kumimoji="0" lang="en-US" sz="2800" b="1" i="0" u="none" strike="noStrike" kern="1200" cap="none" spc="0" normalizeH="0" baseline="0" noProof="0" dirty="0" err="1">
                <a:ln>
                  <a:noFill/>
                </a:ln>
                <a:solidFill>
                  <a:srgbClr val="0070C0"/>
                </a:solidFill>
                <a:effectLst/>
                <a:uLnTx/>
                <a:uFillTx/>
                <a:latin typeface="Arial" pitchFamily="34" charset="0"/>
                <a:ea typeface="微软雅黑"/>
                <a:cs typeface="Arial" pitchFamily="34" charset="0"/>
              </a:rPr>
              <a:t>và</a:t>
            </a:r>
            <a:r>
              <a:rPr kumimoji="0" lang="en-US" sz="2800" b="1" i="0" u="none" strike="noStrike" kern="1200" cap="none" spc="0" normalizeH="0" baseline="0" noProof="0" dirty="0">
                <a:ln>
                  <a:noFill/>
                </a:ln>
                <a:solidFill>
                  <a:srgbClr val="0070C0"/>
                </a:solidFill>
                <a:effectLst/>
                <a:uLnTx/>
                <a:uFillTx/>
                <a:latin typeface="Arial" pitchFamily="34" charset="0"/>
                <a:ea typeface="微软雅黑"/>
                <a:cs typeface="Arial" pitchFamily="34" charset="0"/>
              </a:rPr>
              <a:t> </a:t>
            </a:r>
            <a:r>
              <a:rPr kumimoji="0" lang="en-US" sz="2800" b="1" i="0" u="none" strike="noStrike" kern="1200" cap="none" spc="0" normalizeH="0" baseline="0" noProof="0" dirty="0" err="1">
                <a:ln>
                  <a:noFill/>
                </a:ln>
                <a:solidFill>
                  <a:srgbClr val="0070C0"/>
                </a:solidFill>
                <a:effectLst/>
                <a:uLnTx/>
                <a:uFillTx/>
                <a:latin typeface="Arial" pitchFamily="34" charset="0"/>
                <a:ea typeface="微软雅黑"/>
                <a:cs typeface="Arial" pitchFamily="34" charset="0"/>
              </a:rPr>
              <a:t>của</a:t>
            </a:r>
            <a:r>
              <a:rPr kumimoji="0" lang="en-US" sz="2800" b="1" i="0" u="none" strike="noStrike" kern="1200" cap="none" spc="0" normalizeH="0" baseline="0" noProof="0" dirty="0">
                <a:ln>
                  <a:noFill/>
                </a:ln>
                <a:solidFill>
                  <a:srgbClr val="0070C0"/>
                </a:solidFill>
                <a:effectLst/>
                <a:uLnTx/>
                <a:uFillTx/>
                <a:latin typeface="Arial" pitchFamily="34" charset="0"/>
                <a:ea typeface="微软雅黑"/>
                <a:cs typeface="Arial" pitchFamily="34" charset="0"/>
              </a:rPr>
              <a:t> </a:t>
            </a:r>
            <a:r>
              <a:rPr kumimoji="0" lang="en-US" sz="2800" b="1" i="0" u="none" strike="noStrike" kern="1200" cap="none" spc="0" normalizeH="0" baseline="0" noProof="0" dirty="0" err="1">
                <a:ln>
                  <a:noFill/>
                </a:ln>
                <a:solidFill>
                  <a:srgbClr val="0070C0"/>
                </a:solidFill>
                <a:effectLst/>
                <a:uLnTx/>
                <a:uFillTx/>
                <a:latin typeface="Arial" pitchFamily="34" charset="0"/>
                <a:ea typeface="微软雅黑"/>
                <a:cs typeface="Arial" pitchFamily="34" charset="0"/>
              </a:rPr>
              <a:t>bạn</a:t>
            </a:r>
            <a:endParaRPr kumimoji="0" lang="en-US" sz="2800" b="1" i="0" u="none" strike="noStrike" kern="1200" cap="none" spc="0" normalizeH="0" baseline="0" noProof="0" dirty="0">
              <a:ln>
                <a:noFill/>
              </a:ln>
              <a:solidFill>
                <a:srgbClr val="0070C0"/>
              </a:solidFill>
              <a:effectLst/>
              <a:uLnTx/>
              <a:uFillTx/>
              <a:latin typeface="Arial" pitchFamily="34" charset="0"/>
              <a:ea typeface="微软雅黑"/>
              <a:cs typeface="Arial" pitchFamily="34" charset="0"/>
            </a:endParaRPr>
          </a:p>
        </p:txBody>
      </p:sp>
      <p:grpSp>
        <p:nvGrpSpPr>
          <p:cNvPr id="28" name="组合 15">
            <a:extLst>
              <a:ext uri="{FF2B5EF4-FFF2-40B4-BE49-F238E27FC236}">
                <a16:creationId xmlns:a16="http://schemas.microsoft.com/office/drawing/2014/main" id="{185E26E1-D74F-4206-98FE-565649265CCC}"/>
              </a:ext>
            </a:extLst>
          </p:cNvPr>
          <p:cNvGrpSpPr/>
          <p:nvPr/>
        </p:nvGrpSpPr>
        <p:grpSpPr>
          <a:xfrm>
            <a:off x="5702207" y="2790137"/>
            <a:ext cx="5629275" cy="2710815"/>
            <a:chOff x="1020" y="3088"/>
            <a:chExt cx="11012" cy="5692"/>
          </a:xfrm>
        </p:grpSpPr>
        <p:sp>
          <p:nvSpPr>
            <p:cNvPr id="29" name="云形 14">
              <a:extLst>
                <a:ext uri="{FF2B5EF4-FFF2-40B4-BE49-F238E27FC236}">
                  <a16:creationId xmlns:a16="http://schemas.microsoft.com/office/drawing/2014/main" id="{10488B81-FBDA-4487-84E0-630E00910056}"/>
                </a:ext>
              </a:extLst>
            </p:cNvPr>
            <p:cNvSpPr/>
            <p:nvPr/>
          </p:nvSpPr>
          <p:spPr>
            <a:xfrm>
              <a:off x="1220" y="3088"/>
              <a:ext cx="10812" cy="5692"/>
            </a:xfrm>
            <a:prstGeom prst="cloud">
              <a:avLst/>
            </a:prstGeom>
            <a:solidFill>
              <a:srgbClr val="5F770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F7700"/>
                </a:solidFill>
                <a:effectLst/>
                <a:uLnTx/>
                <a:uFillTx/>
                <a:latin typeface="Calibri" panose="020F0502020204030204"/>
                <a:ea typeface="等线" panose="02010600030101010101" pitchFamily="2" charset="-122"/>
                <a:cs typeface="+mn-cs"/>
              </a:endParaRPr>
            </a:p>
          </p:txBody>
        </p:sp>
        <p:grpSp>
          <p:nvGrpSpPr>
            <p:cNvPr id="30" name="组合 2">
              <a:extLst>
                <a:ext uri="{FF2B5EF4-FFF2-40B4-BE49-F238E27FC236}">
                  <a16:creationId xmlns:a16="http://schemas.microsoft.com/office/drawing/2014/main" id="{668BDAA0-25CC-465A-9F6A-6E2725D10A42}"/>
                </a:ext>
              </a:extLst>
            </p:cNvPr>
            <p:cNvGrpSpPr/>
            <p:nvPr/>
          </p:nvGrpSpPr>
          <p:grpSpPr>
            <a:xfrm>
              <a:off x="1020" y="3108"/>
              <a:ext cx="10812" cy="5432"/>
              <a:chOff x="1020" y="3108"/>
              <a:chExt cx="10812" cy="5432"/>
            </a:xfrm>
          </p:grpSpPr>
          <p:sp>
            <p:nvSpPr>
              <p:cNvPr id="31" name="云形 6">
                <a:extLst>
                  <a:ext uri="{FF2B5EF4-FFF2-40B4-BE49-F238E27FC236}">
                    <a16:creationId xmlns:a16="http://schemas.microsoft.com/office/drawing/2014/main" id="{24BBB1B3-652C-4C89-B049-3014D23B9E42}"/>
                  </a:ext>
                </a:extLst>
              </p:cNvPr>
              <p:cNvSpPr/>
              <p:nvPr/>
            </p:nvSpPr>
            <p:spPr>
              <a:xfrm>
                <a:off x="1020" y="3108"/>
                <a:ext cx="10812" cy="5432"/>
              </a:xfrm>
              <a:prstGeom prst="cloud">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dirty="0">
                  <a:ln>
                    <a:noFill/>
                  </a:ln>
                  <a:solidFill>
                    <a:srgbClr val="5F7700"/>
                  </a:solidFill>
                  <a:effectLst/>
                  <a:uLnTx/>
                  <a:uFillTx/>
                  <a:latin typeface="Arial" pitchFamily="34" charset="0"/>
                  <a:ea typeface="等线" panose="02010600030101010101" pitchFamily="2" charset="-122"/>
                  <a:cs typeface="Arial" pitchFamily="34" charset="0"/>
                </a:endParaRPr>
              </a:p>
            </p:txBody>
          </p:sp>
          <p:sp>
            <p:nvSpPr>
              <p:cNvPr id="32" name="文本框 12">
                <a:extLst>
                  <a:ext uri="{FF2B5EF4-FFF2-40B4-BE49-F238E27FC236}">
                    <a16:creationId xmlns:a16="http://schemas.microsoft.com/office/drawing/2014/main" id="{211C628C-D87E-4882-88FC-9652754AA8E4}"/>
                  </a:ext>
                </a:extLst>
              </p:cNvPr>
              <p:cNvSpPr txBox="1"/>
              <p:nvPr/>
            </p:nvSpPr>
            <p:spPr>
              <a:xfrm>
                <a:off x="2279" y="4083"/>
                <a:ext cx="8079" cy="1018"/>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zh-CN" altLang="en-US" sz="17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mn-cs"/>
                  <a:sym typeface="+mn-ea"/>
                </a:endParaRPr>
              </a:p>
            </p:txBody>
          </p:sp>
        </p:grpSp>
      </p:grpSp>
      <p:sp>
        <p:nvSpPr>
          <p:cNvPr id="2" name="Rectangle 1">
            <a:extLst>
              <a:ext uri="{FF2B5EF4-FFF2-40B4-BE49-F238E27FC236}">
                <a16:creationId xmlns:a16="http://schemas.microsoft.com/office/drawing/2014/main" id="{744BB8E6-5C33-4447-A75A-B1E0D0C37C9E}"/>
              </a:ext>
            </a:extLst>
          </p:cNvPr>
          <p:cNvSpPr/>
          <p:nvPr/>
        </p:nvSpPr>
        <p:spPr>
          <a:xfrm>
            <a:off x="6429971" y="3507323"/>
            <a:ext cx="3805635" cy="954107"/>
          </a:xfrm>
          <a:prstGeom prst="rect">
            <a:avLst/>
          </a:prstGeom>
        </p:spPr>
        <p:txBody>
          <a:bodyPr wrap="square">
            <a:spAutoFit/>
          </a:bodyPr>
          <a:lstStyle/>
          <a:p>
            <a:pPr lvl="0" algn="ctr" defTabSz="457178">
              <a:defRPr/>
            </a:pPr>
            <a:r>
              <a:rPr lang="en-US" sz="2800" b="1" dirty="0" err="1">
                <a:solidFill>
                  <a:srgbClr val="C00000"/>
                </a:solidFill>
                <a:latin typeface="Arial" pitchFamily="34" charset="0"/>
                <a:ea typeface="微软雅黑"/>
                <a:cs typeface="Arial" pitchFamily="34" charset="0"/>
              </a:rPr>
              <a:t>Giáo</a:t>
            </a:r>
            <a:r>
              <a:rPr lang="en-US" sz="2800" b="1" dirty="0">
                <a:solidFill>
                  <a:srgbClr val="C00000"/>
                </a:solidFill>
                <a:latin typeface="Arial" pitchFamily="34" charset="0"/>
                <a:ea typeface="微软雅黑"/>
                <a:cs typeface="Arial" pitchFamily="34" charset="0"/>
              </a:rPr>
              <a:t> </a:t>
            </a:r>
            <a:r>
              <a:rPr lang="en-US" sz="2800" b="1" dirty="0" err="1">
                <a:solidFill>
                  <a:srgbClr val="C00000"/>
                </a:solidFill>
                <a:latin typeface="Arial" pitchFamily="34" charset="0"/>
                <a:ea typeface="微软雅黑"/>
                <a:cs typeface="Arial" pitchFamily="34" charset="0"/>
              </a:rPr>
              <a:t>viên</a:t>
            </a:r>
            <a:r>
              <a:rPr lang="en-US" sz="2800" b="1" dirty="0">
                <a:solidFill>
                  <a:srgbClr val="C00000"/>
                </a:solidFill>
                <a:latin typeface="Arial" pitchFamily="34" charset="0"/>
                <a:ea typeface="微软雅黑"/>
                <a:cs typeface="Arial" pitchFamily="34" charset="0"/>
              </a:rPr>
              <a:t> </a:t>
            </a:r>
            <a:r>
              <a:rPr lang="en-US" sz="2800" b="1" dirty="0" err="1">
                <a:solidFill>
                  <a:srgbClr val="C00000"/>
                </a:solidFill>
                <a:latin typeface="Arial" pitchFamily="34" charset="0"/>
                <a:ea typeface="微软雅黑"/>
                <a:cs typeface="Arial" pitchFamily="34" charset="0"/>
              </a:rPr>
              <a:t>nhận</a:t>
            </a:r>
            <a:r>
              <a:rPr lang="en-US" sz="2800" b="1" dirty="0">
                <a:solidFill>
                  <a:srgbClr val="C00000"/>
                </a:solidFill>
                <a:latin typeface="Arial" pitchFamily="34" charset="0"/>
                <a:ea typeface="微软雅黑"/>
                <a:cs typeface="Arial" pitchFamily="34" charset="0"/>
              </a:rPr>
              <a:t> </a:t>
            </a:r>
            <a:r>
              <a:rPr lang="en-US" sz="2800" b="1" dirty="0" err="1">
                <a:solidFill>
                  <a:srgbClr val="C00000"/>
                </a:solidFill>
                <a:latin typeface="Arial" pitchFamily="34" charset="0"/>
                <a:ea typeface="微软雅黑"/>
                <a:cs typeface="Arial" pitchFamily="34" charset="0"/>
              </a:rPr>
              <a:t>xét</a:t>
            </a:r>
            <a:r>
              <a:rPr lang="en-US" sz="2800" b="1" dirty="0">
                <a:solidFill>
                  <a:srgbClr val="C00000"/>
                </a:solidFill>
                <a:latin typeface="Arial" pitchFamily="34" charset="0"/>
                <a:ea typeface="微软雅黑"/>
                <a:cs typeface="Arial" pitchFamily="34" charset="0"/>
              </a:rPr>
              <a:t>,</a:t>
            </a:r>
          </a:p>
          <a:p>
            <a:pPr lvl="0" algn="ctr" defTabSz="457178">
              <a:defRPr/>
            </a:pPr>
            <a:r>
              <a:rPr lang="en-US" sz="2800" b="1" dirty="0">
                <a:solidFill>
                  <a:srgbClr val="C00000"/>
                </a:solidFill>
                <a:latin typeface="Arial" pitchFamily="34" charset="0"/>
                <a:ea typeface="微软雅黑"/>
                <a:cs typeface="Arial" pitchFamily="34" charset="0"/>
              </a:rPr>
              <a:t> </a:t>
            </a:r>
            <a:r>
              <a:rPr lang="en-US" sz="2800" b="1" dirty="0" err="1">
                <a:solidFill>
                  <a:srgbClr val="C00000"/>
                </a:solidFill>
                <a:latin typeface="Arial" pitchFamily="34" charset="0"/>
                <a:ea typeface="微软雅黑"/>
                <a:cs typeface="Arial" pitchFamily="34" charset="0"/>
              </a:rPr>
              <a:t>đánh</a:t>
            </a:r>
            <a:r>
              <a:rPr lang="en-US" sz="2800" b="1" dirty="0">
                <a:solidFill>
                  <a:srgbClr val="C00000"/>
                </a:solidFill>
                <a:latin typeface="Arial" pitchFamily="34" charset="0"/>
                <a:ea typeface="微软雅黑"/>
                <a:cs typeface="Arial" pitchFamily="34" charset="0"/>
              </a:rPr>
              <a:t> </a:t>
            </a:r>
            <a:r>
              <a:rPr lang="en-US" sz="2800" b="1" dirty="0" err="1">
                <a:solidFill>
                  <a:srgbClr val="C00000"/>
                </a:solidFill>
                <a:latin typeface="Arial" pitchFamily="34" charset="0"/>
                <a:ea typeface="微软雅黑"/>
                <a:cs typeface="Arial" pitchFamily="34" charset="0"/>
              </a:rPr>
              <a:t>giá</a:t>
            </a:r>
            <a:r>
              <a:rPr lang="en-US" sz="2800" b="1" dirty="0">
                <a:solidFill>
                  <a:srgbClr val="C00000"/>
                </a:solidFill>
                <a:latin typeface="Arial" pitchFamily="34" charset="0"/>
                <a:ea typeface="微软雅黑"/>
                <a:cs typeface="Arial" pitchFamily="34" charset="0"/>
              </a:rPr>
              <a:t> </a:t>
            </a:r>
            <a:r>
              <a:rPr lang="en-US" sz="2800" b="1" dirty="0" err="1">
                <a:solidFill>
                  <a:srgbClr val="C00000"/>
                </a:solidFill>
                <a:latin typeface="Arial" pitchFamily="34" charset="0"/>
                <a:ea typeface="微软雅黑"/>
                <a:cs typeface="Arial" pitchFamily="34" charset="0"/>
              </a:rPr>
              <a:t>bài</a:t>
            </a:r>
            <a:r>
              <a:rPr lang="en-US" sz="2800" b="1" dirty="0">
                <a:solidFill>
                  <a:srgbClr val="C00000"/>
                </a:solidFill>
                <a:latin typeface="Arial" pitchFamily="34" charset="0"/>
                <a:ea typeface="微软雅黑"/>
                <a:cs typeface="Arial" pitchFamily="34" charset="0"/>
              </a:rPr>
              <a:t> </a:t>
            </a:r>
            <a:r>
              <a:rPr lang="en-US" sz="2800" b="1" dirty="0" err="1">
                <a:solidFill>
                  <a:srgbClr val="C00000"/>
                </a:solidFill>
                <a:latin typeface="Arial" pitchFamily="34" charset="0"/>
                <a:ea typeface="微软雅黑"/>
                <a:cs typeface="Arial" pitchFamily="34" charset="0"/>
              </a:rPr>
              <a:t>viết</a:t>
            </a:r>
            <a:r>
              <a:rPr lang="en-US" sz="2800" b="1" dirty="0">
                <a:solidFill>
                  <a:srgbClr val="C00000"/>
                </a:solidFill>
                <a:latin typeface="Arial" pitchFamily="34" charset="0"/>
                <a:ea typeface="微软雅黑"/>
                <a:cs typeface="Arial" pitchFamily="34" charset="0"/>
              </a:rPr>
              <a:t> </a:t>
            </a:r>
          </a:p>
        </p:txBody>
      </p:sp>
    </p:spTree>
    <p:extLst>
      <p:ext uri="{BB962C8B-B14F-4D97-AF65-F5344CB8AC3E}">
        <p14:creationId xmlns:p14="http://schemas.microsoft.com/office/powerpoint/2010/main" val="325122525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ppt_w</p:attrName>
                                        </p:attrNameLst>
                                      </p:cBhvr>
                                      <p:tavLst>
                                        <p:tav tm="0">
                                          <p:val>
                                            <p:fltVal val="0"/>
                                          </p:val>
                                        </p:tav>
                                        <p:tav tm="100000">
                                          <p:val>
                                            <p:strVal val="#ppt_w"/>
                                          </p:val>
                                        </p:tav>
                                      </p:tavLst>
                                    </p:anim>
                                    <p:anim calcmode="lin" valueType="num">
                                      <p:cBhvr>
                                        <p:cTn id="8" dur="1000" fill="hold"/>
                                        <p:tgtEl>
                                          <p:spTgt spid="21"/>
                                        </p:tgtEl>
                                        <p:attrNameLst>
                                          <p:attrName>ppt_h</p:attrName>
                                        </p:attrNameLst>
                                      </p:cBhvr>
                                      <p:tavLst>
                                        <p:tav tm="0">
                                          <p:val>
                                            <p:fltVal val="0"/>
                                          </p:val>
                                        </p:tav>
                                        <p:tav tm="100000">
                                          <p:val>
                                            <p:strVal val="#ppt_h"/>
                                          </p:val>
                                        </p:tav>
                                      </p:tavLst>
                                    </p:anim>
                                    <p:anim calcmode="lin" valueType="num">
                                      <p:cBhvr>
                                        <p:cTn id="9" dur="1000" fill="hold"/>
                                        <p:tgtEl>
                                          <p:spTgt spid="21"/>
                                        </p:tgtEl>
                                        <p:attrNameLst>
                                          <p:attrName>style.rotation</p:attrName>
                                        </p:attrNameLst>
                                      </p:cBhvr>
                                      <p:tavLst>
                                        <p:tav tm="0">
                                          <p:val>
                                            <p:fltVal val="90"/>
                                          </p:val>
                                        </p:tav>
                                        <p:tav tm="100000">
                                          <p:val>
                                            <p:fltVal val="0"/>
                                          </p:val>
                                        </p:tav>
                                      </p:tavLst>
                                    </p:anim>
                                    <p:animEffect transition="in" filter="fade">
                                      <p:cBhvr>
                                        <p:cTn id="10" dur="1000"/>
                                        <p:tgtEl>
                                          <p:spTgt spid="21"/>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p:cTn id="13" dur="1000" fill="hold"/>
                                        <p:tgtEl>
                                          <p:spTgt spid="26"/>
                                        </p:tgtEl>
                                        <p:attrNameLst>
                                          <p:attrName>ppt_w</p:attrName>
                                        </p:attrNameLst>
                                      </p:cBhvr>
                                      <p:tavLst>
                                        <p:tav tm="0">
                                          <p:val>
                                            <p:fltVal val="0"/>
                                          </p:val>
                                        </p:tav>
                                        <p:tav tm="100000">
                                          <p:val>
                                            <p:strVal val="#ppt_w"/>
                                          </p:val>
                                        </p:tav>
                                      </p:tavLst>
                                    </p:anim>
                                    <p:anim calcmode="lin" valueType="num">
                                      <p:cBhvr>
                                        <p:cTn id="14" dur="1000" fill="hold"/>
                                        <p:tgtEl>
                                          <p:spTgt spid="26"/>
                                        </p:tgtEl>
                                        <p:attrNameLst>
                                          <p:attrName>ppt_h</p:attrName>
                                        </p:attrNameLst>
                                      </p:cBhvr>
                                      <p:tavLst>
                                        <p:tav tm="0">
                                          <p:val>
                                            <p:fltVal val="0"/>
                                          </p:val>
                                        </p:tav>
                                        <p:tav tm="100000">
                                          <p:val>
                                            <p:strVal val="#ppt_h"/>
                                          </p:val>
                                        </p:tav>
                                      </p:tavLst>
                                    </p:anim>
                                    <p:anim calcmode="lin" valueType="num">
                                      <p:cBhvr>
                                        <p:cTn id="15" dur="1000" fill="hold"/>
                                        <p:tgtEl>
                                          <p:spTgt spid="26"/>
                                        </p:tgtEl>
                                        <p:attrNameLst>
                                          <p:attrName>style.rotation</p:attrName>
                                        </p:attrNameLst>
                                      </p:cBhvr>
                                      <p:tavLst>
                                        <p:tav tm="0">
                                          <p:val>
                                            <p:fltVal val="90"/>
                                          </p:val>
                                        </p:tav>
                                        <p:tav tm="100000">
                                          <p:val>
                                            <p:fltVal val="0"/>
                                          </p:val>
                                        </p:tav>
                                      </p:tavLst>
                                    </p:anim>
                                    <p:animEffect transition="in" filter="fade">
                                      <p:cBhvr>
                                        <p:cTn id="16" dur="1000"/>
                                        <p:tgtEl>
                                          <p:spTgt spid="26"/>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28"/>
                                        </p:tgtEl>
                                        <p:attrNameLst>
                                          <p:attrName>style.visibility</p:attrName>
                                        </p:attrNameLst>
                                      </p:cBhvr>
                                      <p:to>
                                        <p:strVal val="visible"/>
                                      </p:to>
                                    </p:set>
                                    <p:anim calcmode="lin" valueType="num">
                                      <p:cBhvr>
                                        <p:cTn id="21" dur="1000" fill="hold"/>
                                        <p:tgtEl>
                                          <p:spTgt spid="28"/>
                                        </p:tgtEl>
                                        <p:attrNameLst>
                                          <p:attrName>ppt_w</p:attrName>
                                        </p:attrNameLst>
                                      </p:cBhvr>
                                      <p:tavLst>
                                        <p:tav tm="0">
                                          <p:val>
                                            <p:fltVal val="0"/>
                                          </p:val>
                                        </p:tav>
                                        <p:tav tm="100000">
                                          <p:val>
                                            <p:strVal val="#ppt_w"/>
                                          </p:val>
                                        </p:tav>
                                      </p:tavLst>
                                    </p:anim>
                                    <p:anim calcmode="lin" valueType="num">
                                      <p:cBhvr>
                                        <p:cTn id="22" dur="1000" fill="hold"/>
                                        <p:tgtEl>
                                          <p:spTgt spid="28"/>
                                        </p:tgtEl>
                                        <p:attrNameLst>
                                          <p:attrName>ppt_h</p:attrName>
                                        </p:attrNameLst>
                                      </p:cBhvr>
                                      <p:tavLst>
                                        <p:tav tm="0">
                                          <p:val>
                                            <p:fltVal val="0"/>
                                          </p:val>
                                        </p:tav>
                                        <p:tav tm="100000">
                                          <p:val>
                                            <p:strVal val="#ppt_h"/>
                                          </p:val>
                                        </p:tav>
                                      </p:tavLst>
                                    </p:anim>
                                    <p:anim calcmode="lin" valueType="num">
                                      <p:cBhvr>
                                        <p:cTn id="23" dur="1000" fill="hold"/>
                                        <p:tgtEl>
                                          <p:spTgt spid="28"/>
                                        </p:tgtEl>
                                        <p:attrNameLst>
                                          <p:attrName>style.rotation</p:attrName>
                                        </p:attrNameLst>
                                      </p:cBhvr>
                                      <p:tavLst>
                                        <p:tav tm="0">
                                          <p:val>
                                            <p:fltVal val="90"/>
                                          </p:val>
                                        </p:tav>
                                        <p:tav tm="100000">
                                          <p:val>
                                            <p:fltVal val="0"/>
                                          </p:val>
                                        </p:tav>
                                      </p:tavLst>
                                    </p:anim>
                                    <p:animEffect transition="in" filter="fade">
                                      <p:cBhvr>
                                        <p:cTn id="24" dur="1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D517AE6-D6AC-424C-B833-F98203598C05}"/>
              </a:ext>
            </a:extLst>
          </p:cNvPr>
          <p:cNvPicPr>
            <a:picLocks noChangeAspect="1"/>
          </p:cNvPicPr>
          <p:nvPr/>
        </p:nvPicPr>
        <p:blipFill>
          <a:blip r:embed="rId5"/>
          <a:stretch>
            <a:fillRect/>
          </a:stretch>
        </p:blipFill>
        <p:spPr>
          <a:xfrm>
            <a:off x="0" y="0"/>
            <a:ext cx="12192000" cy="6858000"/>
          </a:xfrm>
          <a:prstGeom prst="rect">
            <a:avLst/>
          </a:prstGeom>
        </p:spPr>
      </p:pic>
      <p:sp>
        <p:nvSpPr>
          <p:cNvPr id="9" name="Rectangle: Rounded Corners 8">
            <a:extLst>
              <a:ext uri="{FF2B5EF4-FFF2-40B4-BE49-F238E27FC236}">
                <a16:creationId xmlns:a16="http://schemas.microsoft.com/office/drawing/2014/main" id="{34FA0426-6353-4E2D-B414-DCF13FE072F2}"/>
              </a:ext>
            </a:extLst>
          </p:cNvPr>
          <p:cNvSpPr/>
          <p:nvPr/>
        </p:nvSpPr>
        <p:spPr>
          <a:xfrm>
            <a:off x="285750" y="760285"/>
            <a:ext cx="11475923" cy="533743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4" descr="Sun free vector icons designed by Freepik | Vector icon design, Vector  free, Vector icons">
            <a:extLst>
              <a:ext uri="{FF2B5EF4-FFF2-40B4-BE49-F238E27FC236}">
                <a16:creationId xmlns:a16="http://schemas.microsoft.com/office/drawing/2014/main" id="{94E88555-93FA-73A8-EE98-B92393710A4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094469" y="179834"/>
            <a:ext cx="2090057" cy="1097280"/>
          </a:xfrm>
          <a:prstGeom prst="rect">
            <a:avLst/>
          </a:prstGeom>
          <a:noFill/>
          <a:extLst>
            <a:ext uri="{909E8E84-426E-40DD-AFC4-6F175D3DCCD1}">
              <a14:hiddenFill xmlns:a14="http://schemas.microsoft.com/office/drawing/2010/main">
                <a:solidFill>
                  <a:srgbClr val="FFFFFF"/>
                </a:solidFill>
              </a14:hiddenFill>
            </a:ext>
          </a:extLst>
        </p:spPr>
      </p:pic>
      <p:sp>
        <p:nvSpPr>
          <p:cNvPr id="51" name="圆角矩形 5">
            <a:extLst>
              <a:ext uri="{FF2B5EF4-FFF2-40B4-BE49-F238E27FC236}">
                <a16:creationId xmlns:a16="http://schemas.microsoft.com/office/drawing/2014/main" id="{1BD37D84-2AB0-4542-B0D3-0DD0EF8A2CBE}"/>
              </a:ext>
            </a:extLst>
          </p:cNvPr>
          <p:cNvSpPr/>
          <p:nvPr/>
        </p:nvSpPr>
        <p:spPr>
          <a:xfrm>
            <a:off x="1129449" y="403298"/>
            <a:ext cx="10264573" cy="769620"/>
          </a:xfrm>
          <a:prstGeom prst="roundRect">
            <a:avLst>
              <a:gd name="adj" fmla="val 50000"/>
            </a:avLst>
          </a:prstGeom>
          <a:solidFill>
            <a:schemeClr val="accent6">
              <a:lumMod val="20000"/>
              <a:lumOff val="80000"/>
            </a:schemeClr>
          </a:solidFill>
          <a:ln>
            <a:solidFill>
              <a:srgbClr val="C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lIns="121915" tIns="60957" rIns="121915" bIns="60957" rtlCol="0" anchor="ctr"/>
          <a:lstStyle/>
          <a:p>
            <a:pPr lvl="0" algn="ctr" defTabSz="914332">
              <a:defRPr/>
            </a:pPr>
            <a:r>
              <a:rPr lang="en-US" altLang="zh-CN" sz="3600" b="1" spc="-300" dirty="0">
                <a:solidFill>
                  <a:srgbClr val="FF0000"/>
                </a:solidFill>
                <a:ea typeface="字魂189号-星岩乐黑体" panose="00000500000000000000" charset="-122"/>
                <a:cs typeface="Arial" pitchFamily="34" charset="0"/>
                <a:sym typeface="+mn-lt"/>
              </a:rPr>
              <a:t>2. </a:t>
            </a:r>
            <a:r>
              <a:rPr lang="en-US" altLang="zh-CN" sz="3600" b="1" spc="-300" dirty="0" err="1">
                <a:solidFill>
                  <a:srgbClr val="FF0000"/>
                </a:solidFill>
                <a:ea typeface="字魂189号-星岩乐黑体" panose="00000500000000000000" charset="-122"/>
                <a:cs typeface="Arial" pitchFamily="34" charset="0"/>
                <a:sym typeface="+mn-lt"/>
              </a:rPr>
              <a:t>Tìm</a:t>
            </a:r>
            <a:r>
              <a:rPr lang="en-US" altLang="zh-CN" sz="3600" b="1" spc="-300" dirty="0">
                <a:solidFill>
                  <a:srgbClr val="FF0000"/>
                </a:solidFill>
                <a:ea typeface="字魂189号-星岩乐黑体" panose="00000500000000000000" charset="-122"/>
                <a:cs typeface="Arial" pitchFamily="34" charset="0"/>
                <a:sym typeface="+mn-lt"/>
              </a:rPr>
              <a:t> </a:t>
            </a:r>
            <a:r>
              <a:rPr lang="en-US" altLang="zh-CN" sz="3600" b="1" spc="-300" dirty="0" err="1">
                <a:solidFill>
                  <a:srgbClr val="FF0000"/>
                </a:solidFill>
                <a:ea typeface="字魂189号-星岩乐黑体" panose="00000500000000000000" charset="-122"/>
                <a:cs typeface="Arial" pitchFamily="34" charset="0"/>
                <a:sym typeface="+mn-lt"/>
              </a:rPr>
              <a:t>tên</a:t>
            </a:r>
            <a:r>
              <a:rPr lang="en-US" altLang="zh-CN" sz="3600" b="1" spc="-300" dirty="0">
                <a:solidFill>
                  <a:srgbClr val="FF0000"/>
                </a:solidFill>
                <a:ea typeface="字魂189号-星岩乐黑体" panose="00000500000000000000" charset="-122"/>
                <a:cs typeface="Arial" pitchFamily="34" charset="0"/>
                <a:sym typeface="+mn-lt"/>
              </a:rPr>
              <a:t> </a:t>
            </a:r>
            <a:r>
              <a:rPr lang="en-US" altLang="zh-CN" sz="3600" b="1" spc="-300" dirty="0" err="1">
                <a:solidFill>
                  <a:srgbClr val="FF0000"/>
                </a:solidFill>
                <a:ea typeface="字魂189号-星岩乐黑体" panose="00000500000000000000" charset="-122"/>
                <a:cs typeface="Arial" pitchFamily="34" charset="0"/>
                <a:sym typeface="+mn-lt"/>
              </a:rPr>
              <a:t>riêng</a:t>
            </a:r>
            <a:r>
              <a:rPr lang="en-US" altLang="zh-CN" sz="3600" b="1" spc="-300" dirty="0">
                <a:solidFill>
                  <a:srgbClr val="FF0000"/>
                </a:solidFill>
                <a:ea typeface="字魂189号-星岩乐黑体" panose="00000500000000000000" charset="-122"/>
                <a:cs typeface="Arial" pitchFamily="34" charset="0"/>
                <a:sym typeface="+mn-lt"/>
              </a:rPr>
              <a:t> </a:t>
            </a:r>
            <a:r>
              <a:rPr lang="en-US" altLang="zh-CN" sz="3600" b="1" spc="-300" dirty="0" err="1">
                <a:solidFill>
                  <a:srgbClr val="FF0000"/>
                </a:solidFill>
                <a:ea typeface="字魂189号-星岩乐黑体" panose="00000500000000000000" charset="-122"/>
                <a:cs typeface="Arial" pitchFamily="34" charset="0"/>
                <a:sym typeface="+mn-lt"/>
              </a:rPr>
              <a:t>viết</a:t>
            </a:r>
            <a:r>
              <a:rPr lang="en-US" altLang="zh-CN" sz="3600" b="1" spc="-300" dirty="0">
                <a:solidFill>
                  <a:srgbClr val="FF0000"/>
                </a:solidFill>
                <a:ea typeface="字魂189号-星岩乐黑体" panose="00000500000000000000" charset="-122"/>
                <a:cs typeface="Arial" pitchFamily="34" charset="0"/>
                <a:sym typeface="+mn-lt"/>
              </a:rPr>
              <a:t> </a:t>
            </a:r>
            <a:r>
              <a:rPr lang="en-US" altLang="zh-CN" sz="3600" b="1" spc="-300" dirty="0" err="1">
                <a:solidFill>
                  <a:srgbClr val="FF0000"/>
                </a:solidFill>
                <a:ea typeface="字魂189号-星岩乐黑体" panose="00000500000000000000" charset="-122"/>
                <a:cs typeface="Arial" pitchFamily="34" charset="0"/>
                <a:sym typeface="+mn-lt"/>
              </a:rPr>
              <a:t>đúng</a:t>
            </a:r>
            <a:r>
              <a:rPr lang="en-US" altLang="zh-CN" sz="3600" b="1" spc="-300" dirty="0">
                <a:solidFill>
                  <a:srgbClr val="FF0000"/>
                </a:solidFill>
                <a:ea typeface="字魂189号-星岩乐黑体" panose="00000500000000000000" charset="-122"/>
                <a:cs typeface="Arial" pitchFamily="34" charset="0"/>
                <a:sym typeface="+mn-lt"/>
              </a:rPr>
              <a:t> </a:t>
            </a:r>
            <a:r>
              <a:rPr lang="en-US" altLang="zh-CN" sz="3600" b="1" spc="-300" dirty="0" err="1">
                <a:solidFill>
                  <a:srgbClr val="FF0000"/>
                </a:solidFill>
                <a:ea typeface="字魂189号-星岩乐黑体" panose="00000500000000000000" charset="-122"/>
                <a:cs typeface="Arial" pitchFamily="34" charset="0"/>
                <a:sym typeface="+mn-lt"/>
              </a:rPr>
              <a:t>và</a:t>
            </a:r>
            <a:r>
              <a:rPr lang="en-US" altLang="zh-CN" sz="3600" b="1" spc="-300" dirty="0">
                <a:solidFill>
                  <a:srgbClr val="FF0000"/>
                </a:solidFill>
                <a:ea typeface="字魂189号-星岩乐黑体" panose="00000500000000000000" charset="-122"/>
                <a:cs typeface="Arial" pitchFamily="34" charset="0"/>
                <a:sym typeface="+mn-lt"/>
              </a:rPr>
              <a:t> </a:t>
            </a:r>
            <a:r>
              <a:rPr lang="en-US" altLang="zh-CN" sz="3600" b="1" spc="-300" dirty="0" err="1">
                <a:solidFill>
                  <a:srgbClr val="FF0000"/>
                </a:solidFill>
                <a:ea typeface="字魂189号-星岩乐黑体" panose="00000500000000000000" charset="-122"/>
                <a:cs typeface="Arial" pitchFamily="34" charset="0"/>
                <a:sym typeface="+mn-lt"/>
              </a:rPr>
              <a:t>sửa</a:t>
            </a:r>
            <a:r>
              <a:rPr lang="en-US" altLang="zh-CN" sz="3600" b="1" spc="-300" dirty="0">
                <a:solidFill>
                  <a:srgbClr val="FF0000"/>
                </a:solidFill>
                <a:ea typeface="字魂189号-星岩乐黑体" panose="00000500000000000000" charset="-122"/>
                <a:cs typeface="Arial" pitchFamily="34" charset="0"/>
                <a:sym typeface="+mn-lt"/>
              </a:rPr>
              <a:t> </a:t>
            </a:r>
            <a:r>
              <a:rPr lang="en-US" altLang="zh-CN" sz="3600" b="1" spc="-300" dirty="0" err="1">
                <a:solidFill>
                  <a:srgbClr val="FF0000"/>
                </a:solidFill>
                <a:ea typeface="字魂189号-星岩乐黑体" panose="00000500000000000000" charset="-122"/>
                <a:cs typeface="Arial" pitchFamily="34" charset="0"/>
                <a:sym typeface="+mn-lt"/>
              </a:rPr>
              <a:t>lại</a:t>
            </a:r>
            <a:r>
              <a:rPr lang="en-US" altLang="zh-CN" sz="3600" b="1" spc="-300" dirty="0">
                <a:solidFill>
                  <a:srgbClr val="FF0000"/>
                </a:solidFill>
                <a:ea typeface="字魂189号-星岩乐黑体" panose="00000500000000000000" charset="-122"/>
                <a:cs typeface="Arial" pitchFamily="34" charset="0"/>
                <a:sym typeface="+mn-lt"/>
              </a:rPr>
              <a:t> </a:t>
            </a:r>
            <a:r>
              <a:rPr lang="en-US" altLang="zh-CN" sz="3600" b="1" spc="-300" dirty="0" err="1">
                <a:solidFill>
                  <a:srgbClr val="FF0000"/>
                </a:solidFill>
                <a:ea typeface="字魂189号-星岩乐黑体" panose="00000500000000000000" charset="-122"/>
                <a:cs typeface="Arial" pitchFamily="34" charset="0"/>
                <a:sym typeface="+mn-lt"/>
              </a:rPr>
              <a:t>những</a:t>
            </a:r>
            <a:r>
              <a:rPr lang="en-US" altLang="zh-CN" sz="3600" b="1" spc="-300" dirty="0">
                <a:solidFill>
                  <a:srgbClr val="FF0000"/>
                </a:solidFill>
                <a:ea typeface="字魂189号-星岩乐黑体" panose="00000500000000000000" charset="-122"/>
                <a:cs typeface="Arial" pitchFamily="34" charset="0"/>
                <a:sym typeface="+mn-lt"/>
              </a:rPr>
              <a:t> </a:t>
            </a:r>
            <a:r>
              <a:rPr lang="en-US" altLang="zh-CN" sz="3600" b="1" spc="-300" dirty="0" err="1">
                <a:solidFill>
                  <a:srgbClr val="FF0000"/>
                </a:solidFill>
                <a:ea typeface="字魂189号-星岩乐黑体" panose="00000500000000000000" charset="-122"/>
                <a:cs typeface="Arial" pitchFamily="34" charset="0"/>
                <a:sym typeface="+mn-lt"/>
              </a:rPr>
              <a:t>tên</a:t>
            </a:r>
            <a:r>
              <a:rPr lang="en-US" altLang="zh-CN" sz="3600" b="1" spc="-300" dirty="0">
                <a:solidFill>
                  <a:srgbClr val="FF0000"/>
                </a:solidFill>
                <a:ea typeface="字魂189号-星岩乐黑体" panose="00000500000000000000" charset="-122"/>
                <a:cs typeface="Arial" pitchFamily="34" charset="0"/>
                <a:sym typeface="+mn-lt"/>
              </a:rPr>
              <a:t> </a:t>
            </a:r>
            <a:r>
              <a:rPr lang="en-US" altLang="zh-CN" sz="3600" b="1" spc="-300" dirty="0" err="1">
                <a:solidFill>
                  <a:srgbClr val="FF0000"/>
                </a:solidFill>
                <a:ea typeface="字魂189号-星岩乐黑体" panose="00000500000000000000" charset="-122"/>
                <a:cs typeface="Arial" pitchFamily="34" charset="0"/>
                <a:sym typeface="+mn-lt"/>
              </a:rPr>
              <a:t>riêng</a:t>
            </a:r>
            <a:r>
              <a:rPr lang="en-US" altLang="zh-CN" sz="3600" b="1" spc="-300" dirty="0">
                <a:solidFill>
                  <a:srgbClr val="FF0000"/>
                </a:solidFill>
                <a:ea typeface="字魂189号-星岩乐黑体" panose="00000500000000000000" charset="-122"/>
                <a:cs typeface="Arial" pitchFamily="34" charset="0"/>
                <a:sym typeface="+mn-lt"/>
              </a:rPr>
              <a:t> </a:t>
            </a:r>
            <a:r>
              <a:rPr lang="en-US" altLang="zh-CN" sz="3600" b="1" spc="-300" dirty="0" err="1">
                <a:solidFill>
                  <a:srgbClr val="FF0000"/>
                </a:solidFill>
                <a:ea typeface="字魂189号-星岩乐黑体" panose="00000500000000000000" charset="-122"/>
                <a:cs typeface="Arial" pitchFamily="34" charset="0"/>
                <a:sym typeface="+mn-lt"/>
              </a:rPr>
              <a:t>viết</a:t>
            </a:r>
            <a:r>
              <a:rPr lang="en-US" altLang="zh-CN" sz="3600" b="1" spc="-300" dirty="0">
                <a:solidFill>
                  <a:srgbClr val="FF0000"/>
                </a:solidFill>
                <a:ea typeface="字魂189号-星岩乐黑体" panose="00000500000000000000" charset="-122"/>
                <a:cs typeface="Arial" pitchFamily="34" charset="0"/>
                <a:sym typeface="+mn-lt"/>
              </a:rPr>
              <a:t> </a:t>
            </a:r>
            <a:r>
              <a:rPr lang="en-US" altLang="zh-CN" sz="3600" b="1" spc="-300" dirty="0" err="1">
                <a:solidFill>
                  <a:srgbClr val="FF0000"/>
                </a:solidFill>
                <a:ea typeface="字魂189号-星岩乐黑体" panose="00000500000000000000" charset="-122"/>
                <a:cs typeface="Arial" pitchFamily="34" charset="0"/>
                <a:sym typeface="+mn-lt"/>
              </a:rPr>
              <a:t>sai</a:t>
            </a:r>
            <a:r>
              <a:rPr lang="en-US" altLang="zh-CN" sz="3600" b="1" spc="-300" dirty="0">
                <a:solidFill>
                  <a:srgbClr val="FF0000"/>
                </a:solidFill>
                <a:ea typeface="字魂189号-星岩乐黑体" panose="00000500000000000000" charset="-122"/>
                <a:cs typeface="Arial" pitchFamily="34" charset="0"/>
                <a:sym typeface="+mn-lt"/>
              </a:rPr>
              <a:t> </a:t>
            </a:r>
            <a:endParaRPr kumimoji="0" lang="zh-CN" altLang="en-US" sz="3600" b="1" i="0" u="none" strike="noStrike" kern="1200" cap="none" spc="-300" normalizeH="0" baseline="0" noProof="0" dirty="0">
              <a:ln>
                <a:noFill/>
              </a:ln>
              <a:solidFill>
                <a:srgbClr val="FF0000"/>
              </a:solidFill>
              <a:effectLst/>
              <a:uLnTx/>
              <a:uFillTx/>
              <a:ea typeface="字魂189号-星岩乐黑体" panose="00000500000000000000" charset="-122"/>
              <a:cs typeface="Arial" pitchFamily="34" charset="0"/>
              <a:sym typeface="+mn-lt"/>
            </a:endParaRPr>
          </a:p>
        </p:txBody>
      </p:sp>
      <p:pic>
        <p:nvPicPr>
          <p:cNvPr id="52" name="图片 25" descr="卡通人物&#10;&#10;中度可信度描述已自动生成">
            <a:extLst>
              <a:ext uri="{FF2B5EF4-FFF2-40B4-BE49-F238E27FC236}">
                <a16:creationId xmlns:a16="http://schemas.microsoft.com/office/drawing/2014/main" id="{D6BCE53D-D38C-4734-A2D0-FC0702E8C15B}"/>
              </a:ext>
            </a:extLst>
          </p:cNvPr>
          <p:cNvPicPr>
            <a:picLocks noChangeAspect="1"/>
          </p:cNvPicPr>
          <p:nvPr>
            <p:custDataLst>
              <p:tags r:id="rId1"/>
            </p:custDataLst>
          </p:nvPr>
        </p:nvPicPr>
        <p:blipFill>
          <a:blip r:embed="rId7" cstate="email"/>
          <a:stretch>
            <a:fillRect/>
          </a:stretch>
        </p:blipFill>
        <p:spPr>
          <a:xfrm rot="840000">
            <a:off x="-155070" y="-178432"/>
            <a:ext cx="2212876" cy="2273935"/>
          </a:xfrm>
          <a:prstGeom prst="rect">
            <a:avLst/>
          </a:prstGeom>
        </p:spPr>
      </p:pic>
      <p:pic>
        <p:nvPicPr>
          <p:cNvPr id="3" name="Picture 2">
            <a:extLst>
              <a:ext uri="{FF2B5EF4-FFF2-40B4-BE49-F238E27FC236}">
                <a16:creationId xmlns:a16="http://schemas.microsoft.com/office/drawing/2014/main" id="{27B6D8E1-F0CA-FD8E-9707-FAA3C7B7EDE0}"/>
              </a:ext>
            </a:extLst>
          </p:cNvPr>
          <p:cNvPicPr>
            <a:picLocks noChangeAspect="1"/>
          </p:cNvPicPr>
          <p:nvPr/>
        </p:nvPicPr>
        <p:blipFill>
          <a:blip r:embed="rId8"/>
          <a:stretch>
            <a:fillRect/>
          </a:stretch>
        </p:blipFill>
        <p:spPr>
          <a:xfrm>
            <a:off x="1013013" y="1971675"/>
            <a:ext cx="10630242" cy="1943100"/>
          </a:xfrm>
          <a:prstGeom prst="rect">
            <a:avLst/>
          </a:prstGeom>
        </p:spPr>
      </p:pic>
      <p:grpSp>
        <p:nvGrpSpPr>
          <p:cNvPr id="6" name="Group 5">
            <a:extLst>
              <a:ext uri="{FF2B5EF4-FFF2-40B4-BE49-F238E27FC236}">
                <a16:creationId xmlns:a16="http://schemas.microsoft.com/office/drawing/2014/main" id="{61B4E05F-7CA4-F8A8-BFA8-C9CB259C6C48}"/>
              </a:ext>
            </a:extLst>
          </p:cNvPr>
          <p:cNvGrpSpPr/>
          <p:nvPr/>
        </p:nvGrpSpPr>
        <p:grpSpPr>
          <a:xfrm>
            <a:off x="8953500" y="3586118"/>
            <a:ext cx="2425005" cy="2421130"/>
            <a:chOff x="8953500" y="3586118"/>
            <a:chExt cx="2425005" cy="2421130"/>
          </a:xfrm>
        </p:grpSpPr>
        <p:pic>
          <p:nvPicPr>
            <p:cNvPr id="4" name="Picture 3">
              <a:extLst>
                <a:ext uri="{FF2B5EF4-FFF2-40B4-BE49-F238E27FC236}">
                  <a16:creationId xmlns:a16="http://schemas.microsoft.com/office/drawing/2014/main" id="{2A7DE92C-C21F-352D-F466-96C05B6F7F8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953500" y="3586118"/>
              <a:ext cx="2425005" cy="2421130"/>
            </a:xfrm>
            <a:prstGeom prst="rect">
              <a:avLst/>
            </a:prstGeom>
          </p:spPr>
        </p:pic>
        <p:sp>
          <p:nvSpPr>
            <p:cNvPr id="5" name="TextBox 4">
              <a:extLst>
                <a:ext uri="{FF2B5EF4-FFF2-40B4-BE49-F238E27FC236}">
                  <a16:creationId xmlns:a16="http://schemas.microsoft.com/office/drawing/2014/main" id="{6A968CD4-1BE5-311F-C0C1-A50AE46B70C7}"/>
                </a:ext>
              </a:extLst>
            </p:cNvPr>
            <p:cNvSpPr txBox="1"/>
            <p:nvPr/>
          </p:nvSpPr>
          <p:spPr>
            <a:xfrm>
              <a:off x="9563100" y="4029075"/>
              <a:ext cx="1400175" cy="369332"/>
            </a:xfrm>
            <a:prstGeom prst="rect">
              <a:avLst/>
            </a:prstGeom>
            <a:noFill/>
          </p:spPr>
          <p:txBody>
            <a:bodyPr wrap="square" rtlCol="0">
              <a:spAutoFit/>
            </a:bodyPr>
            <a:lstStyle/>
            <a:p>
              <a:r>
                <a:rPr lang="en-US" dirty="0" err="1"/>
                <a:t>Nhóm</a:t>
              </a:r>
              <a:r>
                <a:rPr lang="en-US" dirty="0"/>
                <a:t>     </a:t>
              </a:r>
              <a:r>
                <a:rPr lang="en-US" dirty="0" err="1"/>
                <a:t>đôi</a:t>
              </a:r>
              <a:endParaRPr lang="en-US" dirty="0"/>
            </a:p>
          </p:txBody>
        </p:sp>
      </p:grpSp>
      <p:pic>
        <p:nvPicPr>
          <p:cNvPr id="10" name="Picture 9" descr="A picture containing text, sign&#10;&#10;Description automatically generated">
            <a:extLst>
              <a:ext uri="{FF2B5EF4-FFF2-40B4-BE49-F238E27FC236}">
                <a16:creationId xmlns:a16="http://schemas.microsoft.com/office/drawing/2014/main" id="{06C6CCD5-531D-0E14-6FC6-1F93E52BBF6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285875" y="2435049"/>
            <a:ext cx="489586" cy="498652"/>
          </a:xfrm>
          <a:prstGeom prst="rect">
            <a:avLst/>
          </a:prstGeom>
        </p:spPr>
      </p:pic>
      <p:sp>
        <p:nvSpPr>
          <p:cNvPr id="11" name="Rectangle: Rounded Corners 10">
            <a:extLst>
              <a:ext uri="{FF2B5EF4-FFF2-40B4-BE49-F238E27FC236}">
                <a16:creationId xmlns:a16="http://schemas.microsoft.com/office/drawing/2014/main" id="{4DA6CDBF-BB35-656A-DFFF-9D7D96FD6BDF}"/>
              </a:ext>
            </a:extLst>
          </p:cNvPr>
          <p:cNvSpPr/>
          <p:nvPr/>
        </p:nvSpPr>
        <p:spPr>
          <a:xfrm>
            <a:off x="1100868" y="2933701"/>
            <a:ext cx="714374" cy="390525"/>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1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Hà</a:t>
            </a:r>
            <a:endParaRPr lang="en-US" sz="21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2" name="Picture 11" descr="A picture containing text, sign&#10;&#10;Description automatically generated">
            <a:extLst>
              <a:ext uri="{FF2B5EF4-FFF2-40B4-BE49-F238E27FC236}">
                <a16:creationId xmlns:a16="http://schemas.microsoft.com/office/drawing/2014/main" id="{6E5D01C2-2F1F-9500-958F-04130D804EB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772150" y="2396949"/>
            <a:ext cx="489586" cy="498652"/>
          </a:xfrm>
          <a:prstGeom prst="rect">
            <a:avLst/>
          </a:prstGeom>
        </p:spPr>
      </p:pic>
      <p:sp>
        <p:nvSpPr>
          <p:cNvPr id="14" name="Rectangle: Rounded Corners 13">
            <a:extLst>
              <a:ext uri="{FF2B5EF4-FFF2-40B4-BE49-F238E27FC236}">
                <a16:creationId xmlns:a16="http://schemas.microsoft.com/office/drawing/2014/main" id="{C7D6774E-5913-DE3C-B615-4A95862D93A5}"/>
              </a:ext>
            </a:extLst>
          </p:cNvPr>
          <p:cNvSpPr/>
          <p:nvPr/>
        </p:nvSpPr>
        <p:spPr>
          <a:xfrm>
            <a:off x="5543550" y="2924174"/>
            <a:ext cx="895349" cy="390525"/>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1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Hóa</a:t>
            </a:r>
            <a:endParaRPr lang="en-US" sz="21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5" name="Picture 14" descr="A picture containing text, sign&#10;&#10;Description automatically generated">
            <a:extLst>
              <a:ext uri="{FF2B5EF4-FFF2-40B4-BE49-F238E27FC236}">
                <a16:creationId xmlns:a16="http://schemas.microsoft.com/office/drawing/2014/main" id="{D162A20B-3F03-1AEC-EA3C-25477D5C622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134475" y="2539824"/>
            <a:ext cx="489586" cy="498652"/>
          </a:xfrm>
          <a:prstGeom prst="rect">
            <a:avLst/>
          </a:prstGeom>
        </p:spPr>
      </p:pic>
      <p:sp>
        <p:nvSpPr>
          <p:cNvPr id="16" name="Rectangle: Rounded Corners 15">
            <a:extLst>
              <a:ext uri="{FF2B5EF4-FFF2-40B4-BE49-F238E27FC236}">
                <a16:creationId xmlns:a16="http://schemas.microsoft.com/office/drawing/2014/main" id="{ED6AFDB4-333E-094D-6EB6-EDE8B2605307}"/>
              </a:ext>
            </a:extLst>
          </p:cNvPr>
          <p:cNvSpPr/>
          <p:nvPr/>
        </p:nvSpPr>
        <p:spPr>
          <a:xfrm>
            <a:off x="8829675" y="2971799"/>
            <a:ext cx="1112184" cy="390525"/>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1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Giang</a:t>
            </a:r>
            <a:endParaRPr lang="en-US" sz="21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44498263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subTnLst>
                                    <p:audio>
                                      <p:cMediaNode>
                                        <p:cTn display="0" masterRel="sameClick">
                                          <p:stCondLst>
                                            <p:cond evt="begin" delay="0">
                                              <p:tn val="15"/>
                                            </p:cond>
                                          </p:stCondLst>
                                          <p:endCondLst>
                                            <p:cond evt="onStopAudio" delay="0">
                                              <p:tgtEl>
                                                <p:sldTgt/>
                                              </p:tgtEl>
                                            </p:cond>
                                          </p:endCondLst>
                                        </p:cTn>
                                        <p:tgtEl>
                                          <p:sndTgt r:embed="rId4" name="bomb.wav"/>
                                        </p:tgtEl>
                                      </p:cMediaNode>
                                    </p:audio>
                                  </p:sub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subTnLst>
                                    <p:audio>
                                      <p:cMediaNode>
                                        <p:cTn display="0" masterRel="sameClick">
                                          <p:stCondLst>
                                            <p:cond evt="begin" delay="0">
                                              <p:tn val="25"/>
                                            </p:cond>
                                          </p:stCondLst>
                                          <p:endCondLst>
                                            <p:cond evt="onStopAudio" delay="0">
                                              <p:tgtEl>
                                                <p:sldTgt/>
                                              </p:tgtEl>
                                            </p:cond>
                                          </p:endCondLst>
                                        </p:cTn>
                                        <p:tgtEl>
                                          <p:sndTgt r:embed="rId4" name="bomb.wav"/>
                                        </p:tgtEl>
                                      </p:cMediaNode>
                                    </p:audio>
                                  </p:sub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ipe(down)">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barn(inVertical)">
                                      <p:cBhvr>
                                        <p:cTn id="37" dur="500"/>
                                        <p:tgtEl>
                                          <p:spTgt spid="15"/>
                                        </p:tgtEl>
                                      </p:cBhvr>
                                    </p:animEffect>
                                  </p:childTnLst>
                                  <p:subTnLst>
                                    <p:audio>
                                      <p:cMediaNode>
                                        <p:cTn display="0" masterRel="sameClick">
                                          <p:stCondLst>
                                            <p:cond evt="begin" delay="0">
                                              <p:tn val="35"/>
                                            </p:cond>
                                          </p:stCondLst>
                                          <p:endCondLst>
                                            <p:cond evt="onStopAudio" delay="0">
                                              <p:tgtEl>
                                                <p:sldTgt/>
                                              </p:tgtEl>
                                            </p:cond>
                                          </p:endCondLst>
                                        </p:cTn>
                                        <p:tgtEl>
                                          <p:sndTgt r:embed="rId4" name="bomb.wav"/>
                                        </p:tgtEl>
                                      </p:cMediaNode>
                                    </p:audio>
                                  </p:sub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wipe(down)">
                                      <p:cBhvr>
                                        <p:cTn id="4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P spid="1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D517AE6-D6AC-424C-B833-F98203598C05}"/>
              </a:ext>
            </a:extLst>
          </p:cNvPr>
          <p:cNvPicPr>
            <a:picLocks noChangeAspect="1"/>
          </p:cNvPicPr>
          <p:nvPr/>
        </p:nvPicPr>
        <p:blipFill>
          <a:blip r:embed="rId4"/>
          <a:stretch>
            <a:fillRect/>
          </a:stretch>
        </p:blipFill>
        <p:spPr>
          <a:xfrm>
            <a:off x="0" y="0"/>
            <a:ext cx="12192000" cy="6858000"/>
          </a:xfrm>
          <a:prstGeom prst="rect">
            <a:avLst/>
          </a:prstGeom>
        </p:spPr>
      </p:pic>
      <p:sp>
        <p:nvSpPr>
          <p:cNvPr id="9" name="Rectangle: Rounded Corners 8">
            <a:extLst>
              <a:ext uri="{FF2B5EF4-FFF2-40B4-BE49-F238E27FC236}">
                <a16:creationId xmlns:a16="http://schemas.microsoft.com/office/drawing/2014/main" id="{34FA0426-6353-4E2D-B414-DCF13FE072F2}"/>
              </a:ext>
            </a:extLst>
          </p:cNvPr>
          <p:cNvSpPr/>
          <p:nvPr/>
        </p:nvSpPr>
        <p:spPr>
          <a:xfrm>
            <a:off x="285750" y="342900"/>
            <a:ext cx="11820525" cy="61626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圆角矩形 5">
            <a:extLst>
              <a:ext uri="{FF2B5EF4-FFF2-40B4-BE49-F238E27FC236}">
                <a16:creationId xmlns:a16="http://schemas.microsoft.com/office/drawing/2014/main" id="{9C66E01C-93A4-41EC-A325-EE0BD768A21C}"/>
              </a:ext>
            </a:extLst>
          </p:cNvPr>
          <p:cNvSpPr/>
          <p:nvPr/>
        </p:nvSpPr>
        <p:spPr>
          <a:xfrm>
            <a:off x="1154634" y="386715"/>
            <a:ext cx="7386819" cy="769620"/>
          </a:xfrm>
          <a:prstGeom prst="roundRect">
            <a:avLst>
              <a:gd name="adj" fmla="val 50000"/>
            </a:avLst>
          </a:prstGeom>
          <a:solidFill>
            <a:schemeClr val="accent6">
              <a:lumMod val="20000"/>
              <a:lumOff val="80000"/>
            </a:schemeClr>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lIns="121915" tIns="60957" rIns="121915" bIns="60957" rtlCol="0" anchor="ctr"/>
          <a:lstStyle/>
          <a:p>
            <a:pPr lvl="0" algn="ctr" defTabSz="914332">
              <a:defRPr/>
            </a:pPr>
            <a:r>
              <a:rPr lang="en-US" altLang="zh-CN" sz="3200" b="1" spc="-300" dirty="0">
                <a:solidFill>
                  <a:srgbClr val="FF0000"/>
                </a:solidFill>
                <a:latin typeface="Arial" pitchFamily="34" charset="0"/>
                <a:ea typeface="字魂189号-星岩乐黑体" panose="00000500000000000000" charset="-122"/>
                <a:cs typeface="Arial" pitchFamily="34" charset="0"/>
                <a:sym typeface="+mn-lt"/>
              </a:rPr>
              <a:t>3. </a:t>
            </a:r>
            <a:r>
              <a:rPr lang="en-US" altLang="zh-CN" sz="3200" b="1" spc="-300" dirty="0" err="1">
                <a:solidFill>
                  <a:srgbClr val="FF0000"/>
                </a:solidFill>
                <a:latin typeface="Arial" pitchFamily="34" charset="0"/>
                <a:ea typeface="字魂189号-星岩乐黑体" panose="00000500000000000000" charset="-122"/>
                <a:cs typeface="Arial" pitchFamily="34" charset="0"/>
                <a:sym typeface="+mn-lt"/>
              </a:rPr>
              <a:t>Giải</a:t>
            </a:r>
            <a:r>
              <a:rPr lang="en-US" altLang="zh-CN" sz="3200" b="1" spc="-300" dirty="0">
                <a:solidFill>
                  <a:srgbClr val="FF0000"/>
                </a:solidFill>
                <a:latin typeface="Arial" pitchFamily="34" charset="0"/>
                <a:ea typeface="字魂189号-星岩乐黑体" panose="00000500000000000000" charset="-122"/>
                <a:cs typeface="Arial" pitchFamily="34" charset="0"/>
                <a:sym typeface="+mn-lt"/>
              </a:rPr>
              <a:t> </a:t>
            </a:r>
            <a:r>
              <a:rPr lang="en-US" altLang="zh-CN" sz="3200" b="1" spc="-300" dirty="0" err="1">
                <a:solidFill>
                  <a:srgbClr val="FF0000"/>
                </a:solidFill>
                <a:latin typeface="Arial" pitchFamily="34" charset="0"/>
                <a:ea typeface="字魂189号-星岩乐黑体" panose="00000500000000000000" charset="-122"/>
                <a:cs typeface="Arial" pitchFamily="34" charset="0"/>
                <a:sym typeface="+mn-lt"/>
              </a:rPr>
              <a:t>câu</a:t>
            </a:r>
            <a:r>
              <a:rPr lang="en-US" altLang="zh-CN" sz="3200" b="1" spc="-300" dirty="0">
                <a:solidFill>
                  <a:srgbClr val="FF0000"/>
                </a:solidFill>
                <a:latin typeface="Arial" pitchFamily="34" charset="0"/>
                <a:ea typeface="字魂189号-星岩乐黑体" panose="00000500000000000000" charset="-122"/>
                <a:cs typeface="Arial" pitchFamily="34" charset="0"/>
                <a:sym typeface="+mn-lt"/>
              </a:rPr>
              <a:t> </a:t>
            </a:r>
            <a:r>
              <a:rPr lang="en-US" altLang="zh-CN" sz="3200" b="1" spc="-300" dirty="0" err="1">
                <a:solidFill>
                  <a:srgbClr val="FF0000"/>
                </a:solidFill>
                <a:latin typeface="Arial" pitchFamily="34" charset="0"/>
                <a:ea typeface="字魂189号-星岩乐黑体" panose="00000500000000000000" charset="-122"/>
                <a:cs typeface="Arial" pitchFamily="34" charset="0"/>
                <a:sym typeface="+mn-lt"/>
              </a:rPr>
              <a:t>đố</a:t>
            </a:r>
            <a:r>
              <a:rPr lang="en-US" altLang="zh-CN" sz="3200" b="1" spc="-300" dirty="0">
                <a:solidFill>
                  <a:srgbClr val="FF0000"/>
                </a:solidFill>
                <a:latin typeface="Arial" pitchFamily="34" charset="0"/>
                <a:ea typeface="字魂189号-星岩乐黑体" panose="00000500000000000000" charset="-122"/>
                <a:cs typeface="Arial" pitchFamily="34" charset="0"/>
                <a:sym typeface="+mn-lt"/>
              </a:rPr>
              <a:t> </a:t>
            </a:r>
            <a:r>
              <a:rPr lang="en-US" altLang="zh-CN" sz="3200" b="1" spc="-300" dirty="0" err="1">
                <a:solidFill>
                  <a:srgbClr val="FF0000"/>
                </a:solidFill>
                <a:latin typeface="Arial" pitchFamily="34" charset="0"/>
                <a:ea typeface="字魂189号-星岩乐黑体" panose="00000500000000000000" charset="-122"/>
                <a:cs typeface="Arial" pitchFamily="34" charset="0"/>
                <a:sym typeface="+mn-lt"/>
              </a:rPr>
              <a:t>và</a:t>
            </a:r>
            <a:r>
              <a:rPr lang="en-US" altLang="zh-CN" sz="3200" b="1" spc="-300" dirty="0">
                <a:solidFill>
                  <a:srgbClr val="FF0000"/>
                </a:solidFill>
                <a:latin typeface="Arial" pitchFamily="34" charset="0"/>
                <a:ea typeface="字魂189号-星岩乐黑体" panose="00000500000000000000" charset="-122"/>
                <a:cs typeface="Arial" pitchFamily="34" charset="0"/>
                <a:sym typeface="+mn-lt"/>
              </a:rPr>
              <a:t> </a:t>
            </a:r>
            <a:r>
              <a:rPr lang="en-US" altLang="zh-CN" sz="3200" b="1" spc="-300" dirty="0" err="1">
                <a:solidFill>
                  <a:srgbClr val="FF0000"/>
                </a:solidFill>
                <a:latin typeface="Arial" pitchFamily="34" charset="0"/>
                <a:ea typeface="字魂189号-星岩乐黑体" panose="00000500000000000000" charset="-122"/>
                <a:cs typeface="Arial" pitchFamily="34" charset="0"/>
                <a:sym typeface="+mn-lt"/>
              </a:rPr>
              <a:t>viết</a:t>
            </a:r>
            <a:r>
              <a:rPr lang="en-US" altLang="zh-CN" sz="3200" b="1" spc="-300" dirty="0">
                <a:solidFill>
                  <a:srgbClr val="FF0000"/>
                </a:solidFill>
                <a:latin typeface="Arial" pitchFamily="34" charset="0"/>
                <a:ea typeface="字魂189号-星岩乐黑体" panose="00000500000000000000" charset="-122"/>
                <a:cs typeface="Arial" pitchFamily="34" charset="0"/>
                <a:sym typeface="+mn-lt"/>
              </a:rPr>
              <a:t> </a:t>
            </a:r>
            <a:r>
              <a:rPr lang="en-US" altLang="zh-CN" sz="3200" b="1" spc="-300" dirty="0" err="1">
                <a:solidFill>
                  <a:srgbClr val="FF0000"/>
                </a:solidFill>
                <a:latin typeface="Arial" pitchFamily="34" charset="0"/>
                <a:ea typeface="字魂189号-星岩乐黑体" panose="00000500000000000000" charset="-122"/>
                <a:cs typeface="Arial" pitchFamily="34" charset="0"/>
                <a:sym typeface="+mn-lt"/>
              </a:rPr>
              <a:t>lời</a:t>
            </a:r>
            <a:r>
              <a:rPr lang="en-US" altLang="zh-CN" sz="3200" b="1" spc="-300" dirty="0">
                <a:solidFill>
                  <a:srgbClr val="FF0000"/>
                </a:solidFill>
                <a:latin typeface="Arial" pitchFamily="34" charset="0"/>
                <a:ea typeface="字魂189号-星岩乐黑体" panose="00000500000000000000" charset="-122"/>
                <a:cs typeface="Arial" pitchFamily="34" charset="0"/>
                <a:sym typeface="+mn-lt"/>
              </a:rPr>
              <a:t> </a:t>
            </a:r>
            <a:r>
              <a:rPr lang="en-US" altLang="zh-CN" sz="3200" b="1" spc="-300" dirty="0" err="1">
                <a:solidFill>
                  <a:srgbClr val="FF0000"/>
                </a:solidFill>
                <a:latin typeface="Arial" pitchFamily="34" charset="0"/>
                <a:ea typeface="字魂189号-星岩乐黑体" panose="00000500000000000000" charset="-122"/>
                <a:cs typeface="Arial" pitchFamily="34" charset="0"/>
                <a:sym typeface="+mn-lt"/>
              </a:rPr>
              <a:t>giải</a:t>
            </a:r>
            <a:r>
              <a:rPr lang="en-US" altLang="zh-CN" sz="3200" b="1" spc="-300" dirty="0">
                <a:solidFill>
                  <a:srgbClr val="FF0000"/>
                </a:solidFill>
                <a:latin typeface="Arial" pitchFamily="34" charset="0"/>
                <a:ea typeface="字魂189号-星岩乐黑体" panose="00000500000000000000" charset="-122"/>
                <a:cs typeface="Arial" pitchFamily="34" charset="0"/>
                <a:sym typeface="+mn-lt"/>
              </a:rPr>
              <a:t> </a:t>
            </a:r>
            <a:r>
              <a:rPr lang="en-US" altLang="zh-CN" sz="3200" b="1" spc="-300" dirty="0" err="1">
                <a:solidFill>
                  <a:srgbClr val="FF0000"/>
                </a:solidFill>
                <a:latin typeface="Arial" pitchFamily="34" charset="0"/>
                <a:ea typeface="字魂189号-星岩乐黑体" panose="00000500000000000000" charset="-122"/>
                <a:cs typeface="Arial" pitchFamily="34" charset="0"/>
                <a:sym typeface="+mn-lt"/>
              </a:rPr>
              <a:t>vào</a:t>
            </a:r>
            <a:r>
              <a:rPr lang="en-US" altLang="zh-CN" sz="3200" b="1" spc="-300" dirty="0">
                <a:solidFill>
                  <a:srgbClr val="FF0000"/>
                </a:solidFill>
                <a:latin typeface="Arial" pitchFamily="34" charset="0"/>
                <a:ea typeface="字魂189号-星岩乐黑体" panose="00000500000000000000" charset="-122"/>
                <a:cs typeface="Arial" pitchFamily="34" charset="0"/>
                <a:sym typeface="+mn-lt"/>
              </a:rPr>
              <a:t> </a:t>
            </a:r>
            <a:r>
              <a:rPr lang="en-US" altLang="zh-CN" sz="3200" b="1" spc="-300" dirty="0" err="1">
                <a:solidFill>
                  <a:srgbClr val="FF0000"/>
                </a:solidFill>
                <a:latin typeface="Arial" pitchFamily="34" charset="0"/>
                <a:ea typeface="字魂189号-星岩乐黑体" panose="00000500000000000000" charset="-122"/>
                <a:cs typeface="Arial" pitchFamily="34" charset="0"/>
                <a:sym typeface="+mn-lt"/>
              </a:rPr>
              <a:t>vở</a:t>
            </a:r>
            <a:r>
              <a:rPr lang="en-US" altLang="zh-CN" sz="3200" b="1" spc="-300" dirty="0">
                <a:solidFill>
                  <a:srgbClr val="FF0000"/>
                </a:solidFill>
                <a:latin typeface="Arial" pitchFamily="34" charset="0"/>
                <a:ea typeface="字魂189号-星岩乐黑体" panose="00000500000000000000" charset="-122"/>
                <a:cs typeface="Arial" pitchFamily="34" charset="0"/>
                <a:sym typeface="+mn-lt"/>
              </a:rPr>
              <a:t>.</a:t>
            </a:r>
            <a:endParaRPr kumimoji="0" lang="zh-CN" altLang="en-US" sz="3200" b="1" i="0" u="none" strike="noStrike" kern="1200" cap="none" spc="-300" normalizeH="0" baseline="0" noProof="0" dirty="0">
              <a:ln>
                <a:noFill/>
              </a:ln>
              <a:solidFill>
                <a:srgbClr val="FF0000"/>
              </a:solidFill>
              <a:effectLst/>
              <a:uLnTx/>
              <a:uFillTx/>
              <a:latin typeface="Arial" pitchFamily="34" charset="0"/>
              <a:ea typeface="字魂189号-星岩乐黑体" panose="00000500000000000000" charset="-122"/>
              <a:cs typeface="Arial" pitchFamily="34" charset="0"/>
              <a:sym typeface="+mn-lt"/>
            </a:endParaRPr>
          </a:p>
        </p:txBody>
      </p:sp>
      <p:pic>
        <p:nvPicPr>
          <p:cNvPr id="32" name="图片 25" descr="卡通人物&#10;&#10;中度可信度描述已自动生成">
            <a:extLst>
              <a:ext uri="{FF2B5EF4-FFF2-40B4-BE49-F238E27FC236}">
                <a16:creationId xmlns:a16="http://schemas.microsoft.com/office/drawing/2014/main" id="{EC7901BA-C007-469D-B8F0-E9DC692B69C3}"/>
              </a:ext>
            </a:extLst>
          </p:cNvPr>
          <p:cNvPicPr>
            <a:picLocks noChangeAspect="1"/>
          </p:cNvPicPr>
          <p:nvPr>
            <p:custDataLst>
              <p:tags r:id="rId1"/>
            </p:custDataLst>
          </p:nvPr>
        </p:nvPicPr>
        <p:blipFill>
          <a:blip r:embed="rId5" cstate="email"/>
          <a:stretch>
            <a:fillRect/>
          </a:stretch>
        </p:blipFill>
        <p:spPr>
          <a:xfrm rot="840000">
            <a:off x="705573" y="-72757"/>
            <a:ext cx="1437136" cy="1476788"/>
          </a:xfrm>
          <a:prstGeom prst="rect">
            <a:avLst/>
          </a:prstGeom>
        </p:spPr>
      </p:pic>
      <p:sp>
        <p:nvSpPr>
          <p:cNvPr id="2" name="TextBox 1">
            <a:extLst>
              <a:ext uri="{FF2B5EF4-FFF2-40B4-BE49-F238E27FC236}">
                <a16:creationId xmlns:a16="http://schemas.microsoft.com/office/drawing/2014/main" id="{DBB741F5-F576-9DD9-07F5-73E3401FAB5A}"/>
              </a:ext>
            </a:extLst>
          </p:cNvPr>
          <p:cNvSpPr txBox="1"/>
          <p:nvPr/>
        </p:nvSpPr>
        <p:spPr>
          <a:xfrm>
            <a:off x="2047875" y="1247775"/>
            <a:ext cx="8010525" cy="1569660"/>
          </a:xfrm>
          <a:prstGeom prst="rect">
            <a:avLst/>
          </a:prstGeom>
          <a:noFill/>
        </p:spPr>
        <p:txBody>
          <a:bodyPr wrap="square" rtlCol="0">
            <a:spAutoFit/>
          </a:bodyPr>
          <a:lstStyle/>
          <a:p>
            <a:pPr algn="ctr"/>
            <a:r>
              <a:rPr lang="vi-VN" sz="3200" b="0" i="0" dirty="0">
                <a:solidFill>
                  <a:srgbClr val="000000"/>
                </a:solidFill>
                <a:effectLst/>
                <a:latin typeface="Calibri" panose="020F0502020204030204" pitchFamily="34" charset="0"/>
                <a:cs typeface="Calibri" panose="020F0502020204030204" pitchFamily="34" charset="0"/>
              </a:rPr>
              <a:t>- Tỉnh nào đất tổ Hùng Vương</a:t>
            </a:r>
          </a:p>
          <a:p>
            <a:pPr algn="ctr"/>
            <a:r>
              <a:rPr lang="vi-VN" sz="3200" b="0" i="0" dirty="0">
                <a:solidFill>
                  <a:srgbClr val="000000"/>
                </a:solidFill>
                <a:effectLst/>
                <a:latin typeface="Calibri" panose="020F0502020204030204" pitchFamily="34" charset="0"/>
                <a:cs typeface="Calibri" panose="020F0502020204030204" pitchFamily="34" charset="0"/>
              </a:rPr>
              <a:t>Bốn mùa bóng cọ rợp đường tuổi thơ?</a:t>
            </a:r>
          </a:p>
          <a:p>
            <a:pPr algn="r"/>
            <a:r>
              <a:rPr lang="en-US" sz="3200" dirty="0">
                <a:latin typeface="Calibri" panose="020F0502020204030204" pitchFamily="34" charset="0"/>
                <a:cs typeface="Calibri" panose="020F0502020204030204" pitchFamily="34" charset="0"/>
              </a:rPr>
              <a:t>(</a:t>
            </a:r>
            <a:r>
              <a:rPr lang="en-US" sz="3200" dirty="0" err="1">
                <a:latin typeface="Calibri" panose="020F0502020204030204" pitchFamily="34" charset="0"/>
                <a:cs typeface="Calibri" panose="020F0502020204030204" pitchFamily="34" charset="0"/>
              </a:rPr>
              <a:t>Là</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tỉnh</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nào</a:t>
            </a:r>
            <a:r>
              <a:rPr lang="en-US" sz="3200" dirty="0">
                <a:latin typeface="Calibri" panose="020F0502020204030204" pitchFamily="34" charset="0"/>
                <a:cs typeface="Calibri" panose="020F0502020204030204" pitchFamily="34" charset="0"/>
              </a:rPr>
              <a:t>)</a:t>
            </a:r>
          </a:p>
        </p:txBody>
      </p:sp>
      <p:sp>
        <p:nvSpPr>
          <p:cNvPr id="3" name="TextBox 2">
            <a:extLst>
              <a:ext uri="{FF2B5EF4-FFF2-40B4-BE49-F238E27FC236}">
                <a16:creationId xmlns:a16="http://schemas.microsoft.com/office/drawing/2014/main" id="{3E0A7693-FA65-1E6D-18BB-76A1A7289A35}"/>
              </a:ext>
            </a:extLst>
          </p:cNvPr>
          <p:cNvSpPr txBox="1"/>
          <p:nvPr/>
        </p:nvSpPr>
        <p:spPr>
          <a:xfrm>
            <a:off x="2105025" y="2886075"/>
            <a:ext cx="8010525" cy="1569660"/>
          </a:xfrm>
          <a:prstGeom prst="rect">
            <a:avLst/>
          </a:prstGeom>
          <a:noFill/>
        </p:spPr>
        <p:txBody>
          <a:bodyPr wrap="square" rtlCol="0">
            <a:spAutoFit/>
          </a:bodyPr>
          <a:lstStyle/>
          <a:p>
            <a:pPr algn="ctr"/>
            <a:r>
              <a:rPr lang="vi-VN" sz="3200" b="0" i="0" dirty="0">
                <a:solidFill>
                  <a:srgbClr val="000000"/>
                </a:solidFill>
                <a:effectLst/>
                <a:latin typeface="Calibri" panose="020F0502020204030204" pitchFamily="34" charset="0"/>
                <a:cs typeface="Calibri" panose="020F0502020204030204" pitchFamily="34" charset="0"/>
              </a:rPr>
              <a:t>- Tỉnh nào non nước quanh quanh</a:t>
            </a:r>
          </a:p>
          <a:p>
            <a:pPr algn="ctr"/>
            <a:r>
              <a:rPr lang="vi-VN" sz="3200" b="0" i="0" dirty="0">
                <a:solidFill>
                  <a:srgbClr val="000000"/>
                </a:solidFill>
                <a:effectLst/>
                <a:latin typeface="Calibri" panose="020F0502020204030204" pitchFamily="34" charset="0"/>
                <a:cs typeface="Calibri" panose="020F0502020204030204" pitchFamily="34" charset="0"/>
              </a:rPr>
              <a:t>Tự hào Bác đã sinh thành từ đây?</a:t>
            </a:r>
            <a:endParaRPr lang="en-US" sz="3200" b="0" i="0" dirty="0">
              <a:solidFill>
                <a:srgbClr val="000000"/>
              </a:solidFill>
              <a:effectLst/>
              <a:latin typeface="Calibri" panose="020F0502020204030204" pitchFamily="34" charset="0"/>
              <a:cs typeface="Calibri" panose="020F0502020204030204" pitchFamily="34" charset="0"/>
            </a:endParaRPr>
          </a:p>
          <a:p>
            <a:pPr algn="r"/>
            <a:r>
              <a:rPr lang="en-US" sz="3200" dirty="0">
                <a:latin typeface="Calibri" panose="020F0502020204030204" pitchFamily="34" charset="0"/>
                <a:cs typeface="Calibri" panose="020F0502020204030204" pitchFamily="34" charset="0"/>
              </a:rPr>
              <a:t>(</a:t>
            </a:r>
            <a:r>
              <a:rPr lang="en-US" sz="3200" dirty="0" err="1">
                <a:latin typeface="Calibri" panose="020F0502020204030204" pitchFamily="34" charset="0"/>
                <a:cs typeface="Calibri" panose="020F0502020204030204" pitchFamily="34" charset="0"/>
              </a:rPr>
              <a:t>Là</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tỉnh</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nào</a:t>
            </a:r>
            <a:r>
              <a:rPr lang="en-US" sz="3200" dirty="0">
                <a:latin typeface="Calibri" panose="020F0502020204030204" pitchFamily="34" charset="0"/>
                <a:cs typeface="Calibri" panose="020F0502020204030204" pitchFamily="34" charset="0"/>
              </a:rPr>
              <a:t>)</a:t>
            </a:r>
          </a:p>
        </p:txBody>
      </p:sp>
      <p:sp>
        <p:nvSpPr>
          <p:cNvPr id="4" name="TextBox 3">
            <a:extLst>
              <a:ext uri="{FF2B5EF4-FFF2-40B4-BE49-F238E27FC236}">
                <a16:creationId xmlns:a16="http://schemas.microsoft.com/office/drawing/2014/main" id="{85C473C7-4C56-7987-5521-1B8DB823CBDD}"/>
              </a:ext>
            </a:extLst>
          </p:cNvPr>
          <p:cNvSpPr txBox="1"/>
          <p:nvPr/>
        </p:nvSpPr>
        <p:spPr>
          <a:xfrm>
            <a:off x="2143125" y="4438650"/>
            <a:ext cx="8010525" cy="1569660"/>
          </a:xfrm>
          <a:prstGeom prst="rect">
            <a:avLst/>
          </a:prstGeom>
          <a:noFill/>
        </p:spPr>
        <p:txBody>
          <a:bodyPr wrap="square" rtlCol="0">
            <a:spAutoFit/>
          </a:bodyPr>
          <a:lstStyle/>
          <a:p>
            <a:pPr algn="ctr"/>
            <a:r>
              <a:rPr lang="vi-VN" sz="3200" b="0" i="0" dirty="0">
                <a:solidFill>
                  <a:srgbClr val="000000"/>
                </a:solidFill>
                <a:effectLst/>
                <a:latin typeface="Calibri" panose="020F0502020204030204" pitchFamily="34" charset="0"/>
                <a:cs typeface="Calibri" panose="020F0502020204030204" pitchFamily="34" charset="0"/>
              </a:rPr>
              <a:t>- Tỉnh nào có vịnh Cam Ranh</a:t>
            </a:r>
          </a:p>
          <a:p>
            <a:pPr algn="ctr"/>
            <a:r>
              <a:rPr lang="vi-VN" sz="3200" b="0" i="0" dirty="0">
                <a:solidFill>
                  <a:srgbClr val="000000"/>
                </a:solidFill>
                <a:effectLst/>
                <a:latin typeface="Calibri" panose="020F0502020204030204" pitchFamily="34" charset="0"/>
                <a:cs typeface="Calibri" panose="020F0502020204030204" pitchFamily="34" charset="0"/>
              </a:rPr>
              <a:t>Nha Trang biển đẹp nổi danh xa gần?</a:t>
            </a:r>
            <a:endParaRPr lang="en-US" sz="3200" b="0" i="0" dirty="0">
              <a:solidFill>
                <a:srgbClr val="000000"/>
              </a:solidFill>
              <a:effectLst/>
              <a:latin typeface="Calibri" panose="020F0502020204030204" pitchFamily="34" charset="0"/>
              <a:cs typeface="Calibri" panose="020F0502020204030204" pitchFamily="34" charset="0"/>
            </a:endParaRPr>
          </a:p>
          <a:p>
            <a:pPr algn="r"/>
            <a:r>
              <a:rPr lang="en-US" sz="3200" dirty="0">
                <a:latin typeface="Calibri" panose="020F0502020204030204" pitchFamily="34" charset="0"/>
                <a:cs typeface="Calibri" panose="020F0502020204030204" pitchFamily="34" charset="0"/>
              </a:rPr>
              <a:t>(</a:t>
            </a:r>
            <a:r>
              <a:rPr lang="en-US" sz="3200" dirty="0" err="1">
                <a:latin typeface="Calibri" panose="020F0502020204030204" pitchFamily="34" charset="0"/>
                <a:cs typeface="Calibri" panose="020F0502020204030204" pitchFamily="34" charset="0"/>
              </a:rPr>
              <a:t>Là</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tỉnh</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nào</a:t>
            </a:r>
            <a:r>
              <a:rPr lang="en-US" sz="3200" dirty="0">
                <a:latin typeface="Calibri" panose="020F0502020204030204" pitchFamily="34" charset="0"/>
                <a:cs typeface="Calibri" panose="020F0502020204030204" pitchFamily="34" charset="0"/>
              </a:rPr>
              <a:t>)</a:t>
            </a:r>
          </a:p>
        </p:txBody>
      </p:sp>
      <p:pic>
        <p:nvPicPr>
          <p:cNvPr id="6" name="Picture 5">
            <a:extLst>
              <a:ext uri="{FF2B5EF4-FFF2-40B4-BE49-F238E27FC236}">
                <a16:creationId xmlns:a16="http://schemas.microsoft.com/office/drawing/2014/main" id="{0AF7B012-2114-4E36-D610-FBD5865E0A1A}"/>
              </a:ext>
            </a:extLst>
          </p:cNvPr>
          <p:cNvPicPr>
            <a:picLocks noChangeAspect="1"/>
          </p:cNvPicPr>
          <p:nvPr/>
        </p:nvPicPr>
        <p:blipFill>
          <a:blip r:embed="rId6"/>
          <a:stretch>
            <a:fillRect/>
          </a:stretch>
        </p:blipFill>
        <p:spPr>
          <a:xfrm>
            <a:off x="381000" y="1285875"/>
            <a:ext cx="2419350" cy="1619250"/>
          </a:xfrm>
          <a:prstGeom prst="rect">
            <a:avLst/>
          </a:prstGeom>
        </p:spPr>
      </p:pic>
      <p:pic>
        <p:nvPicPr>
          <p:cNvPr id="10" name="Picture 9">
            <a:extLst>
              <a:ext uri="{FF2B5EF4-FFF2-40B4-BE49-F238E27FC236}">
                <a16:creationId xmlns:a16="http://schemas.microsoft.com/office/drawing/2014/main" id="{24890778-12F5-69FE-6F22-AC1A0FD21D6E}"/>
              </a:ext>
            </a:extLst>
          </p:cNvPr>
          <p:cNvPicPr>
            <a:picLocks noChangeAspect="1"/>
          </p:cNvPicPr>
          <p:nvPr/>
        </p:nvPicPr>
        <p:blipFill>
          <a:blip r:embed="rId7"/>
          <a:stretch>
            <a:fillRect/>
          </a:stretch>
        </p:blipFill>
        <p:spPr>
          <a:xfrm>
            <a:off x="619125" y="3290887"/>
            <a:ext cx="2419350" cy="1666875"/>
          </a:xfrm>
          <a:prstGeom prst="rect">
            <a:avLst/>
          </a:prstGeom>
        </p:spPr>
      </p:pic>
      <p:pic>
        <p:nvPicPr>
          <p:cNvPr id="12" name="Picture 11">
            <a:extLst>
              <a:ext uri="{FF2B5EF4-FFF2-40B4-BE49-F238E27FC236}">
                <a16:creationId xmlns:a16="http://schemas.microsoft.com/office/drawing/2014/main" id="{A75D4840-2557-534B-67E0-D8B41A520E49}"/>
              </a:ext>
            </a:extLst>
          </p:cNvPr>
          <p:cNvPicPr>
            <a:picLocks noChangeAspect="1"/>
          </p:cNvPicPr>
          <p:nvPr/>
        </p:nvPicPr>
        <p:blipFill>
          <a:blip r:embed="rId8"/>
          <a:stretch>
            <a:fillRect/>
          </a:stretch>
        </p:blipFill>
        <p:spPr>
          <a:xfrm>
            <a:off x="10058400" y="2472065"/>
            <a:ext cx="1990725" cy="1675527"/>
          </a:xfrm>
          <a:prstGeom prst="rect">
            <a:avLst/>
          </a:prstGeom>
        </p:spPr>
      </p:pic>
      <p:sp>
        <p:nvSpPr>
          <p:cNvPr id="13" name="Rectangle: Rounded Corners 12">
            <a:extLst>
              <a:ext uri="{FF2B5EF4-FFF2-40B4-BE49-F238E27FC236}">
                <a16:creationId xmlns:a16="http://schemas.microsoft.com/office/drawing/2014/main" id="{002E030C-50AC-A56A-FE27-723D2448B374}"/>
              </a:ext>
            </a:extLst>
          </p:cNvPr>
          <p:cNvSpPr/>
          <p:nvPr/>
        </p:nvSpPr>
        <p:spPr>
          <a:xfrm>
            <a:off x="4486275" y="2276475"/>
            <a:ext cx="2486025" cy="571500"/>
          </a:xfrm>
          <a:prstGeom prst="roundRect">
            <a:avLst/>
          </a:prstGeom>
          <a:solidFill>
            <a:schemeClr val="accent4">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err="1">
                <a:solidFill>
                  <a:srgbClr val="FF0000"/>
                </a:solidFill>
              </a:rPr>
              <a:t>Tỉnh</a:t>
            </a:r>
            <a:r>
              <a:rPr lang="en-US" sz="3200" b="1" dirty="0">
                <a:solidFill>
                  <a:srgbClr val="FF0000"/>
                </a:solidFill>
              </a:rPr>
              <a:t> </a:t>
            </a:r>
            <a:r>
              <a:rPr lang="en-US" sz="3200" b="1" dirty="0" err="1">
                <a:solidFill>
                  <a:srgbClr val="FF0000"/>
                </a:solidFill>
              </a:rPr>
              <a:t>Phú</a:t>
            </a:r>
            <a:r>
              <a:rPr lang="en-US" sz="3200" b="1" dirty="0">
                <a:solidFill>
                  <a:srgbClr val="FF0000"/>
                </a:solidFill>
              </a:rPr>
              <a:t> </a:t>
            </a:r>
            <a:r>
              <a:rPr lang="en-US" sz="3200" b="1" dirty="0" err="1">
                <a:solidFill>
                  <a:srgbClr val="FF0000"/>
                </a:solidFill>
              </a:rPr>
              <a:t>Thọ</a:t>
            </a:r>
            <a:endParaRPr lang="en-US" sz="3200" b="1" dirty="0">
              <a:solidFill>
                <a:srgbClr val="FF0000"/>
              </a:solidFill>
            </a:endParaRPr>
          </a:p>
        </p:txBody>
      </p:sp>
      <p:sp>
        <p:nvSpPr>
          <p:cNvPr id="14" name="Rectangle: Rounded Corners 13">
            <a:extLst>
              <a:ext uri="{FF2B5EF4-FFF2-40B4-BE49-F238E27FC236}">
                <a16:creationId xmlns:a16="http://schemas.microsoft.com/office/drawing/2014/main" id="{C04768B9-399A-69FF-6381-0DACE6220E56}"/>
              </a:ext>
            </a:extLst>
          </p:cNvPr>
          <p:cNvSpPr/>
          <p:nvPr/>
        </p:nvSpPr>
        <p:spPr>
          <a:xfrm>
            <a:off x="4686300" y="3914775"/>
            <a:ext cx="2800350" cy="571500"/>
          </a:xfrm>
          <a:prstGeom prst="roundRect">
            <a:avLst/>
          </a:prstGeom>
          <a:solidFill>
            <a:schemeClr val="accent4">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err="1">
                <a:solidFill>
                  <a:srgbClr val="FF0000"/>
                </a:solidFill>
              </a:rPr>
              <a:t>Tỉnh</a:t>
            </a:r>
            <a:r>
              <a:rPr lang="en-US" sz="3200" b="1" dirty="0">
                <a:solidFill>
                  <a:srgbClr val="FF0000"/>
                </a:solidFill>
              </a:rPr>
              <a:t> </a:t>
            </a:r>
            <a:r>
              <a:rPr lang="en-US" sz="3200" b="1" dirty="0" err="1">
                <a:solidFill>
                  <a:srgbClr val="FF0000"/>
                </a:solidFill>
              </a:rPr>
              <a:t>Nghệ</a:t>
            </a:r>
            <a:r>
              <a:rPr lang="en-US" sz="3200" b="1" dirty="0">
                <a:solidFill>
                  <a:srgbClr val="FF0000"/>
                </a:solidFill>
              </a:rPr>
              <a:t> An</a:t>
            </a:r>
          </a:p>
        </p:txBody>
      </p:sp>
      <p:sp>
        <p:nvSpPr>
          <p:cNvPr id="15" name="Rectangle: Rounded Corners 14">
            <a:extLst>
              <a:ext uri="{FF2B5EF4-FFF2-40B4-BE49-F238E27FC236}">
                <a16:creationId xmlns:a16="http://schemas.microsoft.com/office/drawing/2014/main" id="{B55F1A21-3114-0BF1-22FB-6048C77C17B2}"/>
              </a:ext>
            </a:extLst>
          </p:cNvPr>
          <p:cNvSpPr/>
          <p:nvPr/>
        </p:nvSpPr>
        <p:spPr>
          <a:xfrm>
            <a:off x="4572000" y="5514975"/>
            <a:ext cx="3048000" cy="571500"/>
          </a:xfrm>
          <a:prstGeom prst="roundRect">
            <a:avLst/>
          </a:prstGeom>
          <a:solidFill>
            <a:schemeClr val="accent4">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err="1">
                <a:solidFill>
                  <a:srgbClr val="FF0000"/>
                </a:solidFill>
              </a:rPr>
              <a:t>Tỉnh</a:t>
            </a:r>
            <a:r>
              <a:rPr lang="en-US" sz="3200" b="1" dirty="0">
                <a:solidFill>
                  <a:srgbClr val="FF0000"/>
                </a:solidFill>
              </a:rPr>
              <a:t> </a:t>
            </a:r>
            <a:r>
              <a:rPr lang="en-US" sz="3200" b="1" dirty="0" err="1">
                <a:solidFill>
                  <a:srgbClr val="FF0000"/>
                </a:solidFill>
              </a:rPr>
              <a:t>Khánh</a:t>
            </a:r>
            <a:r>
              <a:rPr lang="en-US" sz="3200" b="1" dirty="0">
                <a:solidFill>
                  <a:srgbClr val="FF0000"/>
                </a:solidFill>
              </a:rPr>
              <a:t> </a:t>
            </a:r>
            <a:r>
              <a:rPr lang="en-US" sz="3200" b="1" dirty="0" err="1">
                <a:solidFill>
                  <a:srgbClr val="FF0000"/>
                </a:solidFill>
              </a:rPr>
              <a:t>Hòa</a:t>
            </a:r>
            <a:endParaRPr lang="en-US" sz="3200" b="1" dirty="0">
              <a:solidFill>
                <a:srgbClr val="FF0000"/>
              </a:solidFill>
            </a:endParaRPr>
          </a:p>
        </p:txBody>
      </p:sp>
    </p:spTree>
    <p:extLst>
      <p:ext uri="{BB962C8B-B14F-4D97-AF65-F5344CB8AC3E}">
        <p14:creationId xmlns:p14="http://schemas.microsoft.com/office/powerpoint/2010/main" val="87425746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down)">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ppt_x"/>
                                          </p:val>
                                        </p:tav>
                                        <p:tav tm="100000">
                                          <p:val>
                                            <p:strVal val="#ppt_x"/>
                                          </p:val>
                                        </p:tav>
                                      </p:tavLst>
                                    </p:anim>
                                    <p:anim calcmode="lin" valueType="num">
                                      <p:cBhvr additive="base">
                                        <p:cTn id="13" dur="500" fill="hold"/>
                                        <p:tgtEl>
                                          <p:spTgt spid="12"/>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additive="base">
                                        <p:cTn id="16" dur="500" fill="hold"/>
                                        <p:tgtEl>
                                          <p:spTgt spid="6"/>
                                        </p:tgtEl>
                                        <p:attrNameLst>
                                          <p:attrName>ppt_x</p:attrName>
                                        </p:attrNameLst>
                                      </p:cBhvr>
                                      <p:tavLst>
                                        <p:tav tm="0">
                                          <p:val>
                                            <p:strVal val="#ppt_x"/>
                                          </p:val>
                                        </p:tav>
                                        <p:tav tm="100000">
                                          <p:val>
                                            <p:strVal val="#ppt_x"/>
                                          </p:val>
                                        </p:tav>
                                      </p:tavLst>
                                    </p:anim>
                                    <p:anim calcmode="lin" valueType="num">
                                      <p:cBhvr additive="base">
                                        <p:cTn id="17" dur="500" fill="hold"/>
                                        <p:tgtEl>
                                          <p:spTgt spid="6"/>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500" fill="hold"/>
                                        <p:tgtEl>
                                          <p:spTgt spid="10"/>
                                        </p:tgtEl>
                                        <p:attrNameLst>
                                          <p:attrName>ppt_x</p:attrName>
                                        </p:attrNameLst>
                                      </p:cBhvr>
                                      <p:tavLst>
                                        <p:tav tm="0">
                                          <p:val>
                                            <p:strVal val="#ppt_x"/>
                                          </p:val>
                                        </p:tav>
                                        <p:tav tm="100000">
                                          <p:val>
                                            <p:strVal val="#ppt_x"/>
                                          </p:val>
                                        </p:tav>
                                      </p:tavLst>
                                    </p:anim>
                                    <p:anim calcmode="lin" valueType="num">
                                      <p:cBhvr additive="base">
                                        <p:cTn id="21" dur="500" fill="hold"/>
                                        <p:tgtEl>
                                          <p:spTgt spid="10"/>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additive="base">
                                        <p:cTn id="24" dur="500" fill="hold"/>
                                        <p:tgtEl>
                                          <p:spTgt spid="3"/>
                                        </p:tgtEl>
                                        <p:attrNameLst>
                                          <p:attrName>ppt_x</p:attrName>
                                        </p:attrNameLst>
                                      </p:cBhvr>
                                      <p:tavLst>
                                        <p:tav tm="0">
                                          <p:val>
                                            <p:strVal val="#ppt_x"/>
                                          </p:val>
                                        </p:tav>
                                        <p:tav tm="100000">
                                          <p:val>
                                            <p:strVal val="#ppt_x"/>
                                          </p:val>
                                        </p:tav>
                                      </p:tavLst>
                                    </p:anim>
                                    <p:anim calcmode="lin" valueType="num">
                                      <p:cBhvr additive="base">
                                        <p:cTn id="25" dur="500" fill="hold"/>
                                        <p:tgtEl>
                                          <p:spTgt spid="3"/>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2"/>
                                        </p:tgtEl>
                                        <p:attrNameLst>
                                          <p:attrName>style.visibility</p:attrName>
                                        </p:attrNameLst>
                                      </p:cBhvr>
                                      <p:to>
                                        <p:strVal val="visible"/>
                                      </p:to>
                                    </p:set>
                                    <p:anim calcmode="lin" valueType="num">
                                      <p:cBhvr additive="base">
                                        <p:cTn id="28" dur="500" fill="hold"/>
                                        <p:tgtEl>
                                          <p:spTgt spid="2"/>
                                        </p:tgtEl>
                                        <p:attrNameLst>
                                          <p:attrName>ppt_x</p:attrName>
                                        </p:attrNameLst>
                                      </p:cBhvr>
                                      <p:tavLst>
                                        <p:tav tm="0">
                                          <p:val>
                                            <p:strVal val="#ppt_x"/>
                                          </p:val>
                                        </p:tav>
                                        <p:tav tm="100000">
                                          <p:val>
                                            <p:strVal val="#ppt_x"/>
                                          </p:val>
                                        </p:tav>
                                      </p:tavLst>
                                    </p:anim>
                                    <p:anim calcmode="lin" valueType="num">
                                      <p:cBhvr additive="base">
                                        <p:cTn id="29" dur="500" fill="hold"/>
                                        <p:tgtEl>
                                          <p:spTgt spid="2"/>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0"/>
                                  </p:stCondLst>
                                  <p:childTnLst>
                                    <p:set>
                                      <p:cBhvr>
                                        <p:cTn id="31" dur="1" fill="hold">
                                          <p:stCondLst>
                                            <p:cond delay="0"/>
                                          </p:stCondLst>
                                        </p:cTn>
                                        <p:tgtEl>
                                          <p:spTgt spid="4"/>
                                        </p:tgtEl>
                                        <p:attrNameLst>
                                          <p:attrName>style.visibility</p:attrName>
                                        </p:attrNameLst>
                                      </p:cBhvr>
                                      <p:to>
                                        <p:strVal val="visible"/>
                                      </p:to>
                                    </p:set>
                                    <p:anim calcmode="lin" valueType="num">
                                      <p:cBhvr additive="base">
                                        <p:cTn id="32" dur="500" fill="hold"/>
                                        <p:tgtEl>
                                          <p:spTgt spid="4"/>
                                        </p:tgtEl>
                                        <p:attrNameLst>
                                          <p:attrName>ppt_x</p:attrName>
                                        </p:attrNameLst>
                                      </p:cBhvr>
                                      <p:tavLst>
                                        <p:tav tm="0">
                                          <p:val>
                                            <p:strVal val="#ppt_x"/>
                                          </p:val>
                                        </p:tav>
                                        <p:tav tm="100000">
                                          <p:val>
                                            <p:strVal val="#ppt_x"/>
                                          </p:val>
                                        </p:tav>
                                      </p:tavLst>
                                    </p:anim>
                                    <p:anim calcmode="lin" valueType="num">
                                      <p:cBhvr additive="base">
                                        <p:cTn id="3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barn(inVertical)">
                                      <p:cBhvr>
                                        <p:cTn id="38" dur="500"/>
                                        <p:tgtEl>
                                          <p:spTgt spid="13"/>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barn(inVertical)">
                                      <p:cBhvr>
                                        <p:cTn id="43" dur="500"/>
                                        <p:tgtEl>
                                          <p:spTgt spid="14"/>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barn(inVertical)">
                                      <p:cBhvr>
                                        <p:cTn id="4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2" grpId="0"/>
      <p:bldP spid="3" grpId="0"/>
      <p:bldP spid="4" grpId="0"/>
      <p:bldP spid="13" grpId="0" animBg="1"/>
      <p:bldP spid="14" grpId="0" animBg="1"/>
      <p:bldP spid="1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5E87335-780B-4CF9-A3FF-F2D8FB752863}"/>
              </a:ext>
            </a:extLst>
          </p:cNvPr>
          <p:cNvPicPr>
            <a:picLocks noChangeAspect="1"/>
          </p:cNvPicPr>
          <p:nvPr/>
        </p:nvPicPr>
        <p:blipFill>
          <a:blip r:embed="rId3"/>
          <a:stretch>
            <a:fillRect/>
          </a:stretch>
        </p:blipFill>
        <p:spPr>
          <a:xfrm>
            <a:off x="0" y="0"/>
            <a:ext cx="12192000" cy="6858000"/>
          </a:xfrm>
          <a:prstGeom prst="rect">
            <a:avLst/>
          </a:prstGeom>
        </p:spPr>
      </p:pic>
      <p:pic>
        <p:nvPicPr>
          <p:cNvPr id="16" name="Picture 4" descr="Happy Sun And Cloud | Dessin enfantin, Soleil, Dessin enfant">
            <a:extLst>
              <a:ext uri="{FF2B5EF4-FFF2-40B4-BE49-F238E27FC236}">
                <a16:creationId xmlns:a16="http://schemas.microsoft.com/office/drawing/2014/main" id="{561A7F44-FE27-77B1-35B1-B5B53E3B201A}"/>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195535" y="119082"/>
            <a:ext cx="1969542" cy="145751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70761BD8-0BCF-9E42-E7A5-DEE74FD3AF8A}"/>
              </a:ext>
            </a:extLst>
          </p:cNvPr>
          <p:cNvPicPr>
            <a:picLocks noChangeAspect="1"/>
          </p:cNvPicPr>
          <p:nvPr/>
        </p:nvPicPr>
        <p:blipFill>
          <a:blip r:embed="rId6"/>
          <a:stretch>
            <a:fillRect/>
          </a:stretch>
        </p:blipFill>
        <p:spPr>
          <a:xfrm>
            <a:off x="3777011" y="482634"/>
            <a:ext cx="5133277" cy="2139881"/>
          </a:xfrm>
          <a:prstGeom prst="rect">
            <a:avLst/>
          </a:prstGeom>
        </p:spPr>
      </p:pic>
    </p:spTree>
    <p:extLst>
      <p:ext uri="{BB962C8B-B14F-4D97-AF65-F5344CB8AC3E}">
        <p14:creationId xmlns:p14="http://schemas.microsoft.com/office/powerpoint/2010/main" val="324211647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E2842B5-C8C1-4CEE-84D9-691C44EA27A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9FE048DF-77D5-466B-B0E0-E160B3CA7A83}"/>
              </a:ext>
            </a:extLst>
          </p:cNvPr>
          <p:cNvPicPr>
            <a:picLocks noChangeAspect="1"/>
          </p:cNvPicPr>
          <p:nvPr/>
        </p:nvPicPr>
        <p:blipFill>
          <a:blip r:embed="rId3"/>
          <a:stretch>
            <a:fillRect/>
          </a:stretch>
        </p:blipFill>
        <p:spPr>
          <a:xfrm>
            <a:off x="2815855" y="2914698"/>
            <a:ext cx="6560289" cy="2039081"/>
          </a:xfrm>
          <a:prstGeom prst="rect">
            <a:avLst/>
          </a:prstGeom>
        </p:spPr>
      </p:pic>
    </p:spTree>
    <p:extLst>
      <p:ext uri="{BB962C8B-B14F-4D97-AF65-F5344CB8AC3E}">
        <p14:creationId xmlns:p14="http://schemas.microsoft.com/office/powerpoint/2010/main" val="362687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F571446-37E3-4709-A548-D6D86A4CC833}"/>
              </a:ext>
            </a:extLst>
          </p:cNvPr>
          <p:cNvSpPr txBox="1"/>
          <p:nvPr/>
        </p:nvSpPr>
        <p:spPr>
          <a:xfrm>
            <a:off x="4303619" y="1057836"/>
            <a:ext cx="2438400"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44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44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5" name="Picture 4">
            <a:extLst>
              <a:ext uri="{FF2B5EF4-FFF2-40B4-BE49-F238E27FC236}">
                <a16:creationId xmlns:a16="http://schemas.microsoft.com/office/drawing/2014/main" id="{D7302D07-DB71-2D35-B329-82AA73F34F0A}"/>
              </a:ext>
            </a:extLst>
          </p:cNvPr>
          <p:cNvPicPr>
            <a:picLocks noChangeAspect="1"/>
          </p:cNvPicPr>
          <p:nvPr/>
        </p:nvPicPr>
        <p:blipFill>
          <a:blip r:embed="rId2"/>
          <a:stretch>
            <a:fillRect/>
          </a:stretch>
        </p:blipFill>
        <p:spPr>
          <a:xfrm>
            <a:off x="819149" y="2157412"/>
            <a:ext cx="10579227" cy="2315976"/>
          </a:xfrm>
          <a:prstGeom prst="rect">
            <a:avLst/>
          </a:prstGeom>
        </p:spPr>
      </p:pic>
    </p:spTree>
    <p:extLst>
      <p:ext uri="{BB962C8B-B14F-4D97-AF65-F5344CB8AC3E}">
        <p14:creationId xmlns:p14="http://schemas.microsoft.com/office/powerpoint/2010/main" val="25559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5E87335-780B-4CF9-A3FF-F2D8FB752863}"/>
              </a:ext>
            </a:extLst>
          </p:cNvPr>
          <p:cNvPicPr>
            <a:picLocks noChangeAspect="1"/>
          </p:cNvPicPr>
          <p:nvPr/>
        </p:nvPicPr>
        <p:blipFill>
          <a:blip r:embed="rId3"/>
          <a:stretch>
            <a:fillRect/>
          </a:stretch>
        </p:blipFill>
        <p:spPr>
          <a:xfrm>
            <a:off x="0" y="0"/>
            <a:ext cx="12192000" cy="6858000"/>
          </a:xfrm>
          <a:prstGeom prst="rect">
            <a:avLst/>
          </a:prstGeom>
        </p:spPr>
      </p:pic>
      <p:pic>
        <p:nvPicPr>
          <p:cNvPr id="16" name="Picture 4" descr="Happy Sun And Cloud | Dessin enfantin, Soleil, Dessin enfant">
            <a:extLst>
              <a:ext uri="{FF2B5EF4-FFF2-40B4-BE49-F238E27FC236}">
                <a16:creationId xmlns:a16="http://schemas.microsoft.com/office/drawing/2014/main" id="{561A7F44-FE27-77B1-35B1-B5B53E3B201A}"/>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195535" y="119082"/>
            <a:ext cx="1969542" cy="1457519"/>
          </a:xfrm>
          <a:prstGeom prst="rect">
            <a:avLst/>
          </a:prstGeom>
          <a:noFill/>
          <a:extLst>
            <a:ext uri="{909E8E84-426E-40DD-AFC4-6F175D3DCCD1}">
              <a14:hiddenFill xmlns:a14="http://schemas.microsoft.com/office/drawing/2010/main">
                <a:solidFill>
                  <a:srgbClr val="FFFFFF"/>
                </a:solidFill>
              </a14:hiddenFill>
            </a:ext>
          </a:extLst>
        </p:spPr>
      </p:pic>
      <p:sp>
        <p:nvSpPr>
          <p:cNvPr id="5" name="Cloud 4">
            <a:extLst>
              <a:ext uri="{FF2B5EF4-FFF2-40B4-BE49-F238E27FC236}">
                <a16:creationId xmlns:a16="http://schemas.microsoft.com/office/drawing/2014/main" id="{767C5BDB-5C26-4781-8A3F-AE91C374638E}"/>
              </a:ext>
            </a:extLst>
          </p:cNvPr>
          <p:cNvSpPr/>
          <p:nvPr/>
        </p:nvSpPr>
        <p:spPr>
          <a:xfrm>
            <a:off x="5633156" y="0"/>
            <a:ext cx="5630345" cy="2492693"/>
          </a:xfrm>
          <a:prstGeom prst="cloud">
            <a:avLst/>
          </a:prstGeom>
          <a:solidFill>
            <a:schemeClr val="bg1">
              <a:alpha val="61000"/>
            </a:schemeClr>
          </a:solidFill>
          <a:ln>
            <a:noFill/>
          </a:ln>
          <a:effectLst>
            <a:glow>
              <a:schemeClr val="accent1"/>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D8F15748-984D-426A-B30E-D50933FEA3E7}"/>
              </a:ext>
            </a:extLst>
          </p:cNvPr>
          <p:cNvPicPr>
            <a:picLocks noChangeAspect="1"/>
          </p:cNvPicPr>
          <p:nvPr/>
        </p:nvPicPr>
        <p:blipFill>
          <a:blip r:embed="rId6"/>
          <a:stretch>
            <a:fillRect/>
          </a:stretch>
        </p:blipFill>
        <p:spPr>
          <a:xfrm>
            <a:off x="6096000" y="119082"/>
            <a:ext cx="4505334" cy="1938696"/>
          </a:xfrm>
          <a:prstGeom prst="rect">
            <a:avLst/>
          </a:prstGeom>
        </p:spPr>
      </p:pic>
    </p:spTree>
    <p:extLst>
      <p:ext uri="{BB962C8B-B14F-4D97-AF65-F5344CB8AC3E}">
        <p14:creationId xmlns:p14="http://schemas.microsoft.com/office/powerpoint/2010/main" val="417478535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D517AE6-D6AC-424C-B833-F98203598C05}"/>
              </a:ext>
            </a:extLst>
          </p:cNvPr>
          <p:cNvPicPr>
            <a:picLocks noChangeAspect="1"/>
          </p:cNvPicPr>
          <p:nvPr/>
        </p:nvPicPr>
        <p:blipFill>
          <a:blip r:embed="rId4"/>
          <a:stretch>
            <a:fillRect/>
          </a:stretch>
        </p:blipFill>
        <p:spPr>
          <a:xfrm>
            <a:off x="0" y="0"/>
            <a:ext cx="12192000" cy="6858000"/>
          </a:xfrm>
          <a:prstGeom prst="rect">
            <a:avLst/>
          </a:prstGeom>
        </p:spPr>
      </p:pic>
      <p:sp>
        <p:nvSpPr>
          <p:cNvPr id="9" name="Rectangle: Rounded Corners 8">
            <a:extLst>
              <a:ext uri="{FF2B5EF4-FFF2-40B4-BE49-F238E27FC236}">
                <a16:creationId xmlns:a16="http://schemas.microsoft.com/office/drawing/2014/main" id="{34FA0426-6353-4E2D-B414-DCF13FE072F2}"/>
              </a:ext>
            </a:extLst>
          </p:cNvPr>
          <p:cNvSpPr/>
          <p:nvPr/>
        </p:nvSpPr>
        <p:spPr>
          <a:xfrm>
            <a:off x="209550" y="743840"/>
            <a:ext cx="11820525" cy="533743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4" descr="Sun free vector icons designed by Freepik | Vector icon design, Vector  free, Vector icons">
            <a:extLst>
              <a:ext uri="{FF2B5EF4-FFF2-40B4-BE49-F238E27FC236}">
                <a16:creationId xmlns:a16="http://schemas.microsoft.com/office/drawing/2014/main" id="{94E88555-93FA-73A8-EE98-B92393710A4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094469" y="179834"/>
            <a:ext cx="2090057" cy="1097280"/>
          </a:xfrm>
          <a:prstGeom prst="rect">
            <a:avLst/>
          </a:prstGeom>
          <a:noFill/>
          <a:extLst>
            <a:ext uri="{909E8E84-426E-40DD-AFC4-6F175D3DCCD1}">
              <a14:hiddenFill xmlns:a14="http://schemas.microsoft.com/office/drawing/2010/main">
                <a:solidFill>
                  <a:srgbClr val="FFFFFF"/>
                </a:solidFill>
              </a14:hiddenFill>
            </a:ext>
          </a:extLst>
        </p:spPr>
      </p:pic>
      <p:sp>
        <p:nvSpPr>
          <p:cNvPr id="51" name="圆角矩形 5">
            <a:extLst>
              <a:ext uri="{FF2B5EF4-FFF2-40B4-BE49-F238E27FC236}">
                <a16:creationId xmlns:a16="http://schemas.microsoft.com/office/drawing/2014/main" id="{1BD37D84-2AB0-4542-B0D3-0DD0EF8A2CBE}"/>
              </a:ext>
            </a:extLst>
          </p:cNvPr>
          <p:cNvSpPr/>
          <p:nvPr/>
        </p:nvSpPr>
        <p:spPr>
          <a:xfrm>
            <a:off x="1450617" y="1301016"/>
            <a:ext cx="8083348" cy="769620"/>
          </a:xfrm>
          <a:prstGeom prst="roundRect">
            <a:avLst>
              <a:gd name="adj" fmla="val 50000"/>
            </a:avLst>
          </a:prstGeom>
          <a:solidFill>
            <a:schemeClr val="accent6">
              <a:lumMod val="20000"/>
              <a:lumOff val="80000"/>
            </a:schemeClr>
          </a:solidFill>
          <a:ln>
            <a:solidFill>
              <a:srgbClr val="C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lIns="121915" tIns="60957" rIns="121915" bIns="60957" rtlCol="0" anchor="ctr"/>
          <a:lstStyle/>
          <a:p>
            <a:pPr marL="0" marR="0" lvl="0" indent="0" defTabSz="914332" rtl="0" eaLnBrk="1" fontAlgn="auto" latinLnBrk="0" hangingPunct="1">
              <a:lnSpc>
                <a:spcPct val="100000"/>
              </a:lnSpc>
              <a:spcBef>
                <a:spcPts val="0"/>
              </a:spcBef>
              <a:spcAft>
                <a:spcPts val="0"/>
              </a:spcAft>
              <a:buClrTx/>
              <a:buSzTx/>
              <a:buFontTx/>
              <a:buNone/>
              <a:tabLst/>
              <a:defRPr/>
            </a:pPr>
            <a:r>
              <a:rPr lang="en-US" altLang="zh-CN" sz="3200" b="1" spc="-300" dirty="0" err="1">
                <a:solidFill>
                  <a:srgbClr val="FF0000"/>
                </a:solidFill>
                <a:latin typeface="Arial" pitchFamily="34" charset="0"/>
                <a:ea typeface="字魂189号-星岩乐黑体" panose="00000500000000000000" charset="-122"/>
                <a:cs typeface="Arial" pitchFamily="34" charset="0"/>
                <a:sym typeface="+mn-lt"/>
              </a:rPr>
              <a:t>Chọ</a:t>
            </a:r>
            <a:r>
              <a:rPr lang="en-US" altLang="zh-CN" sz="3200" b="1" spc="-300" noProof="0" dirty="0">
                <a:solidFill>
                  <a:srgbClr val="FF0000"/>
                </a:solidFill>
                <a:latin typeface="Arial" pitchFamily="34" charset="0"/>
                <a:ea typeface="字魂189号-星岩乐黑体" panose="00000500000000000000" charset="-122"/>
                <a:cs typeface="Arial" pitchFamily="34" charset="0"/>
                <a:sym typeface="+mn-lt"/>
              </a:rPr>
              <a:t>n </a:t>
            </a:r>
            <a:r>
              <a:rPr lang="en-US" altLang="zh-CN" sz="3200" b="1" spc="-300" noProof="0" dirty="0" err="1">
                <a:solidFill>
                  <a:srgbClr val="FF0000"/>
                </a:solidFill>
                <a:latin typeface="Arial" pitchFamily="34" charset="0"/>
                <a:ea typeface="字魂189号-星岩乐黑体" panose="00000500000000000000" charset="-122"/>
                <a:cs typeface="Arial" pitchFamily="34" charset="0"/>
                <a:sym typeface="+mn-lt"/>
              </a:rPr>
              <a:t>tiếng</a:t>
            </a:r>
            <a:r>
              <a:rPr lang="en-US" altLang="zh-CN" sz="3200" b="1" spc="-300" noProof="0" dirty="0">
                <a:solidFill>
                  <a:srgbClr val="FF0000"/>
                </a:solidFill>
                <a:latin typeface="Arial" pitchFamily="34" charset="0"/>
                <a:ea typeface="字魂189号-星岩乐黑体" panose="00000500000000000000" charset="-122"/>
                <a:cs typeface="Arial" pitchFamily="34" charset="0"/>
                <a:sym typeface="+mn-lt"/>
              </a:rPr>
              <a:t> </a:t>
            </a:r>
            <a:r>
              <a:rPr lang="en-US" altLang="zh-CN" sz="3200" b="1" spc="-300" noProof="0" dirty="0" err="1">
                <a:solidFill>
                  <a:srgbClr val="FF0000"/>
                </a:solidFill>
                <a:latin typeface="Arial" pitchFamily="34" charset="0"/>
                <a:ea typeface="字魂189号-星岩乐黑体" panose="00000500000000000000" charset="-122"/>
                <a:cs typeface="Arial" pitchFamily="34" charset="0"/>
                <a:sym typeface="+mn-lt"/>
              </a:rPr>
              <a:t>thích</a:t>
            </a:r>
            <a:r>
              <a:rPr lang="en-US" altLang="zh-CN" sz="3200" b="1" spc="-300" noProof="0" dirty="0">
                <a:solidFill>
                  <a:srgbClr val="FF0000"/>
                </a:solidFill>
                <a:latin typeface="Arial" pitchFamily="34" charset="0"/>
                <a:ea typeface="字魂189号-星岩乐黑体" panose="00000500000000000000" charset="-122"/>
                <a:cs typeface="Arial" pitchFamily="34" charset="0"/>
                <a:sym typeface="+mn-lt"/>
              </a:rPr>
              <a:t> </a:t>
            </a:r>
            <a:r>
              <a:rPr lang="en-US" altLang="zh-CN" sz="3200" b="1" spc="-300" noProof="0" dirty="0" err="1">
                <a:solidFill>
                  <a:srgbClr val="FF0000"/>
                </a:solidFill>
                <a:latin typeface="Arial" pitchFamily="34" charset="0"/>
                <a:ea typeface="字魂189号-星岩乐黑体" panose="00000500000000000000" charset="-122"/>
                <a:cs typeface="Arial" pitchFamily="34" charset="0"/>
                <a:sym typeface="+mn-lt"/>
              </a:rPr>
              <a:t>hợp</a:t>
            </a:r>
            <a:r>
              <a:rPr lang="en-US" altLang="zh-CN" sz="3200" b="1" spc="-300" noProof="0" dirty="0">
                <a:solidFill>
                  <a:srgbClr val="FF0000"/>
                </a:solidFill>
                <a:latin typeface="Arial" pitchFamily="34" charset="0"/>
                <a:ea typeface="字魂189号-星岩乐黑体" panose="00000500000000000000" charset="-122"/>
                <a:cs typeface="Arial" pitchFamily="34" charset="0"/>
                <a:sym typeface="+mn-lt"/>
              </a:rPr>
              <a:t> </a:t>
            </a:r>
            <a:r>
              <a:rPr lang="en-US" altLang="zh-CN" sz="3200" b="1" spc="-300" noProof="0" dirty="0" err="1">
                <a:solidFill>
                  <a:srgbClr val="FF0000"/>
                </a:solidFill>
                <a:latin typeface="Arial" pitchFamily="34" charset="0"/>
                <a:ea typeface="字魂189号-星岩乐黑体" panose="00000500000000000000" charset="-122"/>
                <a:cs typeface="Arial" pitchFamily="34" charset="0"/>
                <a:sym typeface="+mn-lt"/>
              </a:rPr>
              <a:t>thay</a:t>
            </a:r>
            <a:r>
              <a:rPr lang="en-US" altLang="zh-CN" sz="3200" b="1" spc="-300" noProof="0" dirty="0">
                <a:solidFill>
                  <a:srgbClr val="FF0000"/>
                </a:solidFill>
                <a:latin typeface="Arial" pitchFamily="34" charset="0"/>
                <a:ea typeface="字魂189号-星岩乐黑体" panose="00000500000000000000" charset="-122"/>
                <a:cs typeface="Arial" pitchFamily="34" charset="0"/>
                <a:sym typeface="+mn-lt"/>
              </a:rPr>
              <a:t> </a:t>
            </a:r>
            <a:r>
              <a:rPr lang="en-US" altLang="zh-CN" sz="3200" b="1" spc="-300" noProof="0" dirty="0" err="1">
                <a:solidFill>
                  <a:srgbClr val="FF0000"/>
                </a:solidFill>
                <a:latin typeface="Arial" pitchFamily="34" charset="0"/>
                <a:ea typeface="字魂189号-星岩乐黑体" panose="00000500000000000000" charset="-122"/>
                <a:cs typeface="Arial" pitchFamily="34" charset="0"/>
                <a:sym typeface="+mn-lt"/>
              </a:rPr>
              <a:t>cho</a:t>
            </a:r>
            <a:r>
              <a:rPr lang="en-US" altLang="zh-CN" sz="3200" b="1" spc="-300" noProof="0" dirty="0">
                <a:solidFill>
                  <a:srgbClr val="FF0000"/>
                </a:solidFill>
                <a:latin typeface="Arial" pitchFamily="34" charset="0"/>
                <a:ea typeface="字魂189号-星岩乐黑体" panose="00000500000000000000" charset="-122"/>
                <a:cs typeface="Arial" pitchFamily="34" charset="0"/>
                <a:sym typeface="+mn-lt"/>
              </a:rPr>
              <a:t> </a:t>
            </a:r>
            <a:r>
              <a:rPr lang="en-US" altLang="zh-CN" sz="3200" b="1" spc="-300" noProof="0" dirty="0" err="1">
                <a:solidFill>
                  <a:srgbClr val="FF0000"/>
                </a:solidFill>
                <a:latin typeface="Arial" pitchFamily="34" charset="0"/>
                <a:ea typeface="字魂189号-星岩乐黑体" panose="00000500000000000000" charset="-122"/>
                <a:cs typeface="Arial" pitchFamily="34" charset="0"/>
                <a:sym typeface="+mn-lt"/>
              </a:rPr>
              <a:t>bông</a:t>
            </a:r>
            <a:r>
              <a:rPr lang="en-US" altLang="zh-CN" sz="3200" b="1" spc="-300" noProof="0" dirty="0">
                <a:solidFill>
                  <a:srgbClr val="FF0000"/>
                </a:solidFill>
                <a:latin typeface="Arial" pitchFamily="34" charset="0"/>
                <a:ea typeface="字魂189号-星岩乐黑体" panose="00000500000000000000" charset="-122"/>
                <a:cs typeface="Arial" pitchFamily="34" charset="0"/>
                <a:sym typeface="+mn-lt"/>
              </a:rPr>
              <a:t> </a:t>
            </a:r>
            <a:r>
              <a:rPr lang="en-US" altLang="zh-CN" sz="3200" b="1" spc="-300" noProof="0" dirty="0" err="1">
                <a:solidFill>
                  <a:srgbClr val="FF0000"/>
                </a:solidFill>
                <a:latin typeface="Arial" pitchFamily="34" charset="0"/>
                <a:ea typeface="字魂189号-星岩乐黑体" panose="00000500000000000000" charset="-122"/>
                <a:cs typeface="Arial" pitchFamily="34" charset="0"/>
                <a:sym typeface="+mn-lt"/>
              </a:rPr>
              <a:t>hoa</a:t>
            </a:r>
            <a:endParaRPr kumimoji="0" lang="en-US" altLang="zh-CN" sz="3200" b="1" i="0" u="none" strike="noStrike" kern="1200" cap="none" spc="-300" normalizeH="0" baseline="0" noProof="0" dirty="0">
              <a:ln>
                <a:noFill/>
              </a:ln>
              <a:solidFill>
                <a:srgbClr val="FF0000"/>
              </a:solidFill>
              <a:effectLst/>
              <a:uLnTx/>
              <a:uFillTx/>
              <a:latin typeface="Arial" pitchFamily="34" charset="0"/>
              <a:ea typeface="字魂189号-星岩乐黑体" panose="00000500000000000000" charset="-122"/>
              <a:cs typeface="Arial" pitchFamily="34" charset="0"/>
              <a:sym typeface="+mn-lt"/>
            </a:endParaRPr>
          </a:p>
        </p:txBody>
      </p:sp>
      <p:pic>
        <p:nvPicPr>
          <p:cNvPr id="52" name="图片 25" descr="卡通人物&#10;&#10;中度可信度描述已自动生成">
            <a:extLst>
              <a:ext uri="{FF2B5EF4-FFF2-40B4-BE49-F238E27FC236}">
                <a16:creationId xmlns:a16="http://schemas.microsoft.com/office/drawing/2014/main" id="{D6BCE53D-D38C-4734-A2D0-FC0702E8C15B}"/>
              </a:ext>
            </a:extLst>
          </p:cNvPr>
          <p:cNvPicPr>
            <a:picLocks noChangeAspect="1"/>
          </p:cNvPicPr>
          <p:nvPr>
            <p:custDataLst>
              <p:tags r:id="rId1"/>
            </p:custDataLst>
          </p:nvPr>
        </p:nvPicPr>
        <p:blipFill>
          <a:blip r:embed="rId6" cstate="email"/>
          <a:stretch>
            <a:fillRect/>
          </a:stretch>
        </p:blipFill>
        <p:spPr>
          <a:xfrm rot="840000">
            <a:off x="-155070" y="-178432"/>
            <a:ext cx="2212876" cy="2273935"/>
          </a:xfrm>
          <a:prstGeom prst="rect">
            <a:avLst/>
          </a:prstGeom>
        </p:spPr>
      </p:pic>
      <p:pic>
        <p:nvPicPr>
          <p:cNvPr id="30" name="Picture 29">
            <a:extLst>
              <a:ext uri="{FF2B5EF4-FFF2-40B4-BE49-F238E27FC236}">
                <a16:creationId xmlns:a16="http://schemas.microsoft.com/office/drawing/2014/main" id="{C8D285DF-D8DA-4EEB-B8BD-64ACCFCBFB3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17506" y="1508410"/>
            <a:ext cx="529809" cy="381964"/>
          </a:xfrm>
          <a:prstGeom prst="rect">
            <a:avLst/>
          </a:prstGeom>
        </p:spPr>
      </p:pic>
      <p:sp>
        <p:nvSpPr>
          <p:cNvPr id="2" name="TextBox 1">
            <a:extLst>
              <a:ext uri="{FF2B5EF4-FFF2-40B4-BE49-F238E27FC236}">
                <a16:creationId xmlns:a16="http://schemas.microsoft.com/office/drawing/2014/main" id="{AEE382C3-D6D9-4243-AB05-05F02638E514}"/>
              </a:ext>
            </a:extLst>
          </p:cNvPr>
          <p:cNvSpPr txBox="1"/>
          <p:nvPr/>
        </p:nvSpPr>
        <p:spPr>
          <a:xfrm>
            <a:off x="76199" y="2286000"/>
            <a:ext cx="2486025" cy="584775"/>
          </a:xfrm>
          <a:prstGeom prst="rect">
            <a:avLst/>
          </a:prstGeom>
          <a:noFill/>
        </p:spPr>
        <p:txBody>
          <a:bodyPr wrap="square" rtlCol="0">
            <a:spAutoFit/>
          </a:bodyPr>
          <a:lstStyle/>
          <a:p>
            <a:r>
              <a:rPr lang="en-US" sz="3200" dirty="0"/>
              <a:t>- </a:t>
            </a:r>
            <a:r>
              <a:rPr lang="en-US" sz="3200" dirty="0" err="1"/>
              <a:t>chiều</a:t>
            </a:r>
            <a:r>
              <a:rPr lang="en-US" sz="3200" dirty="0"/>
              <a:t>/</a:t>
            </a:r>
            <a:r>
              <a:rPr lang="en-US" sz="3200" dirty="0" err="1"/>
              <a:t>triều</a:t>
            </a:r>
            <a:endParaRPr lang="en-US" sz="3200" dirty="0"/>
          </a:p>
        </p:txBody>
      </p:sp>
      <p:sp>
        <p:nvSpPr>
          <p:cNvPr id="32" name="TextBox 31">
            <a:extLst>
              <a:ext uri="{FF2B5EF4-FFF2-40B4-BE49-F238E27FC236}">
                <a16:creationId xmlns:a16="http://schemas.microsoft.com/office/drawing/2014/main" id="{72338F88-4A30-411E-A3B7-2A4E9E1514F6}"/>
              </a:ext>
            </a:extLst>
          </p:cNvPr>
          <p:cNvSpPr txBox="1"/>
          <p:nvPr/>
        </p:nvSpPr>
        <p:spPr>
          <a:xfrm>
            <a:off x="161925" y="3419475"/>
            <a:ext cx="1790700" cy="584775"/>
          </a:xfrm>
          <a:prstGeom prst="rect">
            <a:avLst/>
          </a:prstGeom>
          <a:noFill/>
        </p:spPr>
        <p:txBody>
          <a:bodyPr wrap="square" rtlCol="0">
            <a:spAutoFit/>
          </a:bodyPr>
          <a:lstStyle/>
          <a:p>
            <a:r>
              <a:rPr lang="en-US" sz="3200" dirty="0"/>
              <a:t>- </a:t>
            </a:r>
            <a:r>
              <a:rPr lang="en-US" sz="3200" dirty="0" err="1"/>
              <a:t>chở</a:t>
            </a:r>
            <a:r>
              <a:rPr lang="en-US" sz="3200" dirty="0"/>
              <a:t>/</a:t>
            </a:r>
            <a:r>
              <a:rPr lang="en-US" sz="3200" dirty="0" err="1"/>
              <a:t>trở</a:t>
            </a:r>
            <a:endParaRPr lang="en-US" sz="3200" dirty="0"/>
          </a:p>
        </p:txBody>
      </p:sp>
      <p:sp>
        <p:nvSpPr>
          <p:cNvPr id="34" name="Rounded Rectangle 1">
            <a:extLst>
              <a:ext uri="{FF2B5EF4-FFF2-40B4-BE49-F238E27FC236}">
                <a16:creationId xmlns:a16="http://schemas.microsoft.com/office/drawing/2014/main" id="{14C3034E-761A-40EA-A4B2-B7AC08E79DBC}"/>
              </a:ext>
            </a:extLst>
          </p:cNvPr>
          <p:cNvSpPr/>
          <p:nvPr/>
        </p:nvSpPr>
        <p:spPr>
          <a:xfrm>
            <a:off x="2438400" y="2114550"/>
            <a:ext cx="1794837" cy="732860"/>
          </a:xfrm>
          <a:prstGeom prst="roundRect">
            <a:avLst>
              <a:gd name="adj" fmla="val 33019"/>
            </a:avLst>
          </a:prstGeom>
          <a:solidFill>
            <a:schemeClr val="accent4">
              <a:lumMod val="20000"/>
              <a:lumOff val="8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15" tIns="60957" rIns="121915" bIns="60957" spcCol="0" rtlCol="0" anchor="ctr"/>
          <a:lstStyle/>
          <a:p>
            <a:pPr marL="0" marR="0" lvl="0" indent="0" algn="just" defTabSz="914332" rtl="0" eaLnBrk="1" fontAlgn="auto" latinLnBrk="0" hangingPunct="1">
              <a:lnSpc>
                <a:spcPct val="100000"/>
              </a:lnSpc>
              <a:spcBef>
                <a:spcPts val="0"/>
              </a:spcBef>
              <a:spcAft>
                <a:spcPts val="0"/>
              </a:spcAft>
              <a:buClrTx/>
              <a:buSzTx/>
              <a:buFontTx/>
              <a:buNone/>
              <a:tabLst>
                <a:tab pos="304776" algn="l"/>
              </a:tabLst>
              <a:defRPr/>
            </a:pPr>
            <a:r>
              <a:rPr kumimoji="0" lang="en-US" sz="2800" b="0" i="0" u="none" strike="noStrike" kern="1200" cap="none" spc="0" normalizeH="0" baseline="0" noProof="0" dirty="0" err="1">
                <a:ln>
                  <a:noFill/>
                </a:ln>
                <a:solidFill>
                  <a:prstClr val="black"/>
                </a:solidFill>
                <a:effectLst/>
                <a:uLnTx/>
                <a:uFillTx/>
                <a:cs typeface="Arial" pitchFamily="34" charset="0"/>
              </a:rPr>
              <a:t>nắng</a:t>
            </a:r>
            <a:endParaRPr kumimoji="0" lang="en-US" sz="2800" b="0" i="0" u="none" strike="noStrike" kern="1200" cap="none" spc="0" normalizeH="0" baseline="0" noProof="0" dirty="0">
              <a:ln>
                <a:noFill/>
              </a:ln>
              <a:solidFill>
                <a:prstClr val="black"/>
              </a:solidFill>
              <a:effectLst/>
              <a:uLnTx/>
              <a:uFillTx/>
              <a:cs typeface="Arial" pitchFamily="34" charset="0"/>
            </a:endParaRPr>
          </a:p>
        </p:txBody>
      </p:sp>
      <p:sp>
        <p:nvSpPr>
          <p:cNvPr id="35" name="Rounded Rectangle 21">
            <a:extLst>
              <a:ext uri="{FF2B5EF4-FFF2-40B4-BE49-F238E27FC236}">
                <a16:creationId xmlns:a16="http://schemas.microsoft.com/office/drawing/2014/main" id="{2FB5D391-9EAE-461E-A572-CE93A0135ABF}"/>
              </a:ext>
            </a:extLst>
          </p:cNvPr>
          <p:cNvSpPr/>
          <p:nvPr/>
        </p:nvSpPr>
        <p:spPr>
          <a:xfrm>
            <a:off x="2474521" y="3412555"/>
            <a:ext cx="1794837" cy="732860"/>
          </a:xfrm>
          <a:prstGeom prst="roundRect">
            <a:avLst>
              <a:gd name="adj" fmla="val 33019"/>
            </a:avLst>
          </a:prstGeom>
          <a:solidFill>
            <a:schemeClr val="accent4">
              <a:lumMod val="20000"/>
              <a:lumOff val="8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15" tIns="60957" rIns="121915" bIns="60957" spcCol="0" rtlCol="0" anchor="ctr"/>
          <a:lstStyle/>
          <a:p>
            <a:pPr marL="0" marR="0" lvl="0" indent="0" defTabSz="914332" rtl="0" eaLnBrk="1" fontAlgn="auto" latinLnBrk="0" hangingPunct="1">
              <a:lnSpc>
                <a:spcPct val="100000"/>
              </a:lnSpc>
              <a:spcBef>
                <a:spcPts val="0"/>
              </a:spcBef>
              <a:spcAft>
                <a:spcPts val="0"/>
              </a:spcAft>
              <a:buClrTx/>
              <a:buSzTx/>
              <a:buFontTx/>
              <a:buNone/>
              <a:tabLst>
                <a:tab pos="304776" algn="l"/>
              </a:tabLst>
              <a:defRPr/>
            </a:pPr>
            <a:r>
              <a:rPr kumimoji="0" lang="en-US" sz="2800" b="0" i="0" u="none" strike="noStrike" kern="1200" cap="none" spc="0" normalizeH="0" baseline="0" noProof="0" dirty="0" err="1">
                <a:ln>
                  <a:noFill/>
                </a:ln>
                <a:solidFill>
                  <a:prstClr val="black"/>
                </a:solidFill>
                <a:effectLst/>
                <a:uLnTx/>
                <a:uFillTx/>
                <a:cs typeface="Arial" pitchFamily="34" charset="0"/>
              </a:rPr>
              <a:t>che</a:t>
            </a:r>
            <a:endParaRPr kumimoji="0" lang="en-US" sz="2800" b="0" i="0" u="none" strike="noStrike" kern="1200" cap="none" spc="0" normalizeH="0" baseline="0" noProof="0" dirty="0">
              <a:ln>
                <a:noFill/>
              </a:ln>
              <a:solidFill>
                <a:prstClr val="black"/>
              </a:solidFill>
              <a:effectLst/>
              <a:uLnTx/>
              <a:uFillTx/>
              <a:cs typeface="Arial" pitchFamily="34" charset="0"/>
            </a:endParaRPr>
          </a:p>
        </p:txBody>
      </p:sp>
      <p:pic>
        <p:nvPicPr>
          <p:cNvPr id="36" name="Picture 35">
            <a:extLst>
              <a:ext uri="{FF2B5EF4-FFF2-40B4-BE49-F238E27FC236}">
                <a16:creationId xmlns:a16="http://schemas.microsoft.com/office/drawing/2014/main" id="{3E07001E-EEA3-48F3-967C-A1B1702BC14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95473" y="3647654"/>
            <a:ext cx="505337" cy="364321"/>
          </a:xfrm>
          <a:prstGeom prst="rect">
            <a:avLst/>
          </a:prstGeom>
        </p:spPr>
      </p:pic>
      <p:pic>
        <p:nvPicPr>
          <p:cNvPr id="37" name="Picture 36">
            <a:extLst>
              <a:ext uri="{FF2B5EF4-FFF2-40B4-BE49-F238E27FC236}">
                <a16:creationId xmlns:a16="http://schemas.microsoft.com/office/drawing/2014/main" id="{8D0CF3BA-55E6-426C-AED3-C793B1FFE86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69269" y="2355344"/>
            <a:ext cx="505337" cy="364321"/>
          </a:xfrm>
          <a:prstGeom prst="rect">
            <a:avLst/>
          </a:prstGeom>
        </p:spPr>
      </p:pic>
      <p:sp>
        <p:nvSpPr>
          <p:cNvPr id="38" name="Rounded Rectangle 24">
            <a:extLst>
              <a:ext uri="{FF2B5EF4-FFF2-40B4-BE49-F238E27FC236}">
                <a16:creationId xmlns:a16="http://schemas.microsoft.com/office/drawing/2014/main" id="{ED3C06D3-0095-434C-BC55-F8F1401F3E0E}"/>
              </a:ext>
            </a:extLst>
          </p:cNvPr>
          <p:cNvSpPr/>
          <p:nvPr/>
        </p:nvSpPr>
        <p:spPr>
          <a:xfrm>
            <a:off x="4886437" y="2114550"/>
            <a:ext cx="1904888" cy="732860"/>
          </a:xfrm>
          <a:prstGeom prst="roundRect">
            <a:avLst>
              <a:gd name="adj" fmla="val 33019"/>
            </a:avLst>
          </a:prstGeom>
          <a:solidFill>
            <a:schemeClr val="accent4">
              <a:lumMod val="20000"/>
              <a:lumOff val="8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15" tIns="60957" rIns="121915" bIns="60957" spcCol="0" rtlCol="0" anchor="ctr"/>
          <a:lstStyle/>
          <a:p>
            <a:pPr marL="0" marR="0" lvl="0" indent="0" algn="just" defTabSz="914332" rtl="0" eaLnBrk="1" fontAlgn="auto" latinLnBrk="0" hangingPunct="1">
              <a:lnSpc>
                <a:spcPct val="100000"/>
              </a:lnSpc>
              <a:spcBef>
                <a:spcPts val="0"/>
              </a:spcBef>
              <a:spcAft>
                <a:spcPts val="0"/>
              </a:spcAft>
              <a:buClrTx/>
              <a:buSzTx/>
              <a:buFontTx/>
              <a:buNone/>
              <a:tabLst>
                <a:tab pos="304776" algn="l"/>
              </a:tabLst>
              <a:defRPr/>
            </a:pPr>
            <a:r>
              <a:rPr kumimoji="0" lang="en-US" sz="2800" b="0" i="0" u="none" strike="noStrike" kern="1200" cap="none" spc="0" normalizeH="0" baseline="0" noProof="0" dirty="0" err="1">
                <a:ln>
                  <a:noFill/>
                </a:ln>
                <a:solidFill>
                  <a:prstClr val="black"/>
                </a:solidFill>
                <a:effectLst/>
                <a:uLnTx/>
                <a:uFillTx/>
                <a:cs typeface="Arial" pitchFamily="34" charset="0"/>
              </a:rPr>
              <a:t>thủy</a:t>
            </a:r>
            <a:endParaRPr kumimoji="0" lang="en-US" sz="2800" b="0" i="0" u="none" strike="noStrike" kern="1200" cap="none" spc="0" normalizeH="0" baseline="0" noProof="0" dirty="0">
              <a:ln>
                <a:noFill/>
              </a:ln>
              <a:solidFill>
                <a:prstClr val="black"/>
              </a:solidFill>
              <a:effectLst/>
              <a:uLnTx/>
              <a:uFillTx/>
              <a:cs typeface="Arial" pitchFamily="34" charset="0"/>
            </a:endParaRPr>
          </a:p>
        </p:txBody>
      </p:sp>
      <p:pic>
        <p:nvPicPr>
          <p:cNvPr id="39" name="Picture 38">
            <a:extLst>
              <a:ext uri="{FF2B5EF4-FFF2-40B4-BE49-F238E27FC236}">
                <a16:creationId xmlns:a16="http://schemas.microsoft.com/office/drawing/2014/main" id="{6333D3DB-40E6-40FF-800F-C99855F7ACC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04623" y="2267490"/>
            <a:ext cx="505337" cy="364321"/>
          </a:xfrm>
          <a:prstGeom prst="rect">
            <a:avLst/>
          </a:prstGeom>
        </p:spPr>
      </p:pic>
      <p:sp>
        <p:nvSpPr>
          <p:cNvPr id="40" name="Rounded Rectangle 40">
            <a:extLst>
              <a:ext uri="{FF2B5EF4-FFF2-40B4-BE49-F238E27FC236}">
                <a16:creationId xmlns:a16="http://schemas.microsoft.com/office/drawing/2014/main" id="{8784B002-0B8E-457E-9F8F-4512AE82D7B2}"/>
              </a:ext>
            </a:extLst>
          </p:cNvPr>
          <p:cNvSpPr/>
          <p:nvPr/>
        </p:nvSpPr>
        <p:spPr>
          <a:xfrm>
            <a:off x="4797509" y="3405155"/>
            <a:ext cx="1993816" cy="732860"/>
          </a:xfrm>
          <a:prstGeom prst="roundRect">
            <a:avLst>
              <a:gd name="adj" fmla="val 33019"/>
            </a:avLst>
          </a:prstGeom>
          <a:solidFill>
            <a:schemeClr val="accent4">
              <a:lumMod val="20000"/>
              <a:lumOff val="8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15" tIns="60957" rIns="121915" bIns="60957" spcCol="0" rtlCol="0" anchor="ctr"/>
          <a:lstStyle/>
          <a:p>
            <a:pPr marL="0" marR="0" lvl="0" indent="0" algn="r" defTabSz="914332" rtl="0" eaLnBrk="1" fontAlgn="auto" latinLnBrk="0" hangingPunct="1">
              <a:lnSpc>
                <a:spcPct val="100000"/>
              </a:lnSpc>
              <a:spcBef>
                <a:spcPts val="0"/>
              </a:spcBef>
              <a:spcAft>
                <a:spcPts val="0"/>
              </a:spcAft>
              <a:buClrTx/>
              <a:buSzTx/>
              <a:buFontTx/>
              <a:buNone/>
              <a:tabLst>
                <a:tab pos="304776" algn="l"/>
              </a:tabLst>
              <a:defRPr/>
            </a:pPr>
            <a:r>
              <a:rPr lang="en-US" sz="2800" dirty="0" err="1">
                <a:solidFill>
                  <a:prstClr val="black"/>
                </a:solidFill>
                <a:cs typeface="Arial" pitchFamily="34" charset="0"/>
              </a:rPr>
              <a:t>thành</a:t>
            </a:r>
            <a:endParaRPr kumimoji="0" lang="en-US" sz="2800" b="0" i="0" u="none" strike="noStrike" kern="1200" cap="none" spc="0" normalizeH="0" baseline="0" noProof="0" dirty="0">
              <a:ln>
                <a:noFill/>
              </a:ln>
              <a:solidFill>
                <a:prstClr val="black"/>
              </a:solidFill>
              <a:effectLst/>
              <a:uLnTx/>
              <a:uFillTx/>
              <a:cs typeface="Arial" pitchFamily="34" charset="0"/>
            </a:endParaRPr>
          </a:p>
        </p:txBody>
      </p:sp>
      <p:pic>
        <p:nvPicPr>
          <p:cNvPr id="41" name="Picture 40">
            <a:extLst>
              <a:ext uri="{FF2B5EF4-FFF2-40B4-BE49-F238E27FC236}">
                <a16:creationId xmlns:a16="http://schemas.microsoft.com/office/drawing/2014/main" id="{50D2C0F4-AFEF-466D-8523-6179EF9D169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060105" y="3569239"/>
            <a:ext cx="505337" cy="364321"/>
          </a:xfrm>
          <a:prstGeom prst="rect">
            <a:avLst/>
          </a:prstGeom>
        </p:spPr>
      </p:pic>
      <p:sp>
        <p:nvSpPr>
          <p:cNvPr id="42" name="Rounded Rectangle 42">
            <a:extLst>
              <a:ext uri="{FF2B5EF4-FFF2-40B4-BE49-F238E27FC236}">
                <a16:creationId xmlns:a16="http://schemas.microsoft.com/office/drawing/2014/main" id="{63F3D359-3CC4-4381-9AB9-6563D29E45F2}"/>
              </a:ext>
            </a:extLst>
          </p:cNvPr>
          <p:cNvSpPr/>
          <p:nvPr/>
        </p:nvSpPr>
        <p:spPr>
          <a:xfrm>
            <a:off x="7222817" y="2144087"/>
            <a:ext cx="1794837" cy="732860"/>
          </a:xfrm>
          <a:prstGeom prst="roundRect">
            <a:avLst>
              <a:gd name="adj" fmla="val 33019"/>
            </a:avLst>
          </a:prstGeom>
          <a:solidFill>
            <a:schemeClr val="accent4">
              <a:lumMod val="20000"/>
              <a:lumOff val="8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15" tIns="60957" rIns="121915" bIns="60957" spcCol="0" rtlCol="0" anchor="ctr"/>
          <a:lstStyle/>
          <a:p>
            <a:pPr marL="0" marR="0" lvl="0" indent="0" algn="just" defTabSz="914332" rtl="0" eaLnBrk="1" fontAlgn="auto" latinLnBrk="0" hangingPunct="1">
              <a:lnSpc>
                <a:spcPct val="100000"/>
              </a:lnSpc>
              <a:spcBef>
                <a:spcPts val="0"/>
              </a:spcBef>
              <a:spcAft>
                <a:spcPts val="0"/>
              </a:spcAft>
              <a:buClrTx/>
              <a:buSzTx/>
              <a:buFontTx/>
              <a:buNone/>
              <a:tabLst>
                <a:tab pos="304776" algn="l"/>
              </a:tabLst>
              <a:defRPr/>
            </a:pPr>
            <a:r>
              <a:rPr lang="en-US" sz="2800" dirty="0">
                <a:solidFill>
                  <a:prstClr val="black"/>
                </a:solidFill>
                <a:cs typeface="Arial" pitchFamily="34" charset="0"/>
              </a:rPr>
              <a:t>           </a:t>
            </a:r>
            <a:r>
              <a:rPr lang="en-US" sz="2800" dirty="0" err="1">
                <a:solidFill>
                  <a:prstClr val="black"/>
                </a:solidFill>
                <a:cs typeface="Arial" pitchFamily="34" charset="0"/>
              </a:rPr>
              <a:t>đại</a:t>
            </a:r>
            <a:endParaRPr kumimoji="0" lang="en-US" sz="2800" b="0" i="0" u="none" strike="noStrike" kern="1200" cap="none" spc="0" normalizeH="0" baseline="0" noProof="0" dirty="0">
              <a:ln>
                <a:noFill/>
              </a:ln>
              <a:solidFill>
                <a:prstClr val="black"/>
              </a:solidFill>
              <a:effectLst/>
              <a:uLnTx/>
              <a:uFillTx/>
              <a:cs typeface="Arial" pitchFamily="34" charset="0"/>
            </a:endParaRPr>
          </a:p>
        </p:txBody>
      </p:sp>
      <p:pic>
        <p:nvPicPr>
          <p:cNvPr id="43" name="Picture 42">
            <a:extLst>
              <a:ext uri="{FF2B5EF4-FFF2-40B4-BE49-F238E27FC236}">
                <a16:creationId xmlns:a16="http://schemas.microsoft.com/office/drawing/2014/main" id="{6A9BCAB7-63D3-4C3C-A113-430794D680E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465374" y="2328955"/>
            <a:ext cx="505337" cy="364321"/>
          </a:xfrm>
          <a:prstGeom prst="rect">
            <a:avLst/>
          </a:prstGeom>
        </p:spPr>
      </p:pic>
      <p:sp>
        <p:nvSpPr>
          <p:cNvPr id="44" name="Rounded Rectangle 44">
            <a:extLst>
              <a:ext uri="{FF2B5EF4-FFF2-40B4-BE49-F238E27FC236}">
                <a16:creationId xmlns:a16="http://schemas.microsoft.com/office/drawing/2014/main" id="{F521CE9B-2FA7-4BCB-A6D1-1AB16BE9FEE3}"/>
              </a:ext>
            </a:extLst>
          </p:cNvPr>
          <p:cNvSpPr/>
          <p:nvPr/>
        </p:nvSpPr>
        <p:spPr>
          <a:xfrm>
            <a:off x="7239546" y="3384373"/>
            <a:ext cx="1794837" cy="732860"/>
          </a:xfrm>
          <a:prstGeom prst="roundRect">
            <a:avLst>
              <a:gd name="adj" fmla="val 33019"/>
            </a:avLst>
          </a:prstGeom>
          <a:solidFill>
            <a:schemeClr val="accent4">
              <a:lumMod val="20000"/>
              <a:lumOff val="8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15" tIns="60957" rIns="121915" bIns="60957" spcCol="0" rtlCol="0" anchor="ctr"/>
          <a:lstStyle/>
          <a:p>
            <a:pPr marL="0" marR="0" lvl="0" indent="0" algn="r" defTabSz="914332" rtl="0" eaLnBrk="1" fontAlgn="auto" latinLnBrk="0" hangingPunct="1">
              <a:lnSpc>
                <a:spcPct val="100000"/>
              </a:lnSpc>
              <a:spcBef>
                <a:spcPts val="0"/>
              </a:spcBef>
              <a:spcAft>
                <a:spcPts val="0"/>
              </a:spcAft>
              <a:buClrTx/>
              <a:buSzTx/>
              <a:buFontTx/>
              <a:buNone/>
              <a:tabLst>
                <a:tab pos="304776" algn="l"/>
              </a:tabLst>
              <a:defRPr/>
            </a:pPr>
            <a:r>
              <a:rPr kumimoji="0" lang="en-US" sz="2800" b="0" i="0" u="none" strike="noStrike" kern="1200" cap="none" spc="0" normalizeH="0" baseline="0" noProof="0" dirty="0" err="1">
                <a:ln>
                  <a:noFill/>
                </a:ln>
                <a:solidFill>
                  <a:prstClr val="black"/>
                </a:solidFill>
                <a:effectLst/>
                <a:uLnTx/>
                <a:uFillTx/>
                <a:cs typeface="Arial" pitchFamily="34" charset="0"/>
              </a:rPr>
              <a:t>hàng</a:t>
            </a:r>
            <a:endParaRPr kumimoji="0" lang="en-US" sz="2800" b="0" i="0" u="none" strike="noStrike" kern="1200" cap="none" spc="0" normalizeH="0" baseline="0" noProof="0" dirty="0">
              <a:ln>
                <a:noFill/>
              </a:ln>
              <a:solidFill>
                <a:prstClr val="black"/>
              </a:solidFill>
              <a:effectLst/>
              <a:uLnTx/>
              <a:uFillTx/>
              <a:cs typeface="Arial" pitchFamily="34" charset="0"/>
            </a:endParaRPr>
          </a:p>
        </p:txBody>
      </p:sp>
      <p:sp>
        <p:nvSpPr>
          <p:cNvPr id="45" name="Rounded Rectangle 45">
            <a:extLst>
              <a:ext uri="{FF2B5EF4-FFF2-40B4-BE49-F238E27FC236}">
                <a16:creationId xmlns:a16="http://schemas.microsoft.com/office/drawing/2014/main" id="{40B28CE1-E7AF-4E9E-98D6-C80D192356D0}"/>
              </a:ext>
            </a:extLst>
          </p:cNvPr>
          <p:cNvSpPr/>
          <p:nvPr/>
        </p:nvSpPr>
        <p:spPr>
          <a:xfrm>
            <a:off x="9420225" y="2134562"/>
            <a:ext cx="2286000" cy="732860"/>
          </a:xfrm>
          <a:prstGeom prst="roundRect">
            <a:avLst>
              <a:gd name="adj" fmla="val 33019"/>
            </a:avLst>
          </a:prstGeom>
          <a:solidFill>
            <a:schemeClr val="accent4">
              <a:lumMod val="20000"/>
              <a:lumOff val="8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15" tIns="60957" rIns="121915" bIns="60957" spcCol="0" rtlCol="0" anchor="ctr"/>
          <a:lstStyle/>
          <a:p>
            <a:pPr marL="0" marR="0" lvl="0" indent="0" algn="just" defTabSz="914332" rtl="0" eaLnBrk="1" fontAlgn="auto" latinLnBrk="0" hangingPunct="1">
              <a:lnSpc>
                <a:spcPct val="100000"/>
              </a:lnSpc>
              <a:spcBef>
                <a:spcPts val="0"/>
              </a:spcBef>
              <a:spcAft>
                <a:spcPts val="0"/>
              </a:spcAft>
              <a:buClrTx/>
              <a:buSzTx/>
              <a:buFontTx/>
              <a:buNone/>
              <a:tabLst>
                <a:tab pos="304776" algn="l"/>
              </a:tabLst>
              <a:defRPr/>
            </a:pPr>
            <a:r>
              <a:rPr kumimoji="0" lang="en-US" sz="2800" b="0" i="0" u="none" strike="noStrike" kern="1200" cap="none" spc="0" normalizeH="0" noProof="0" dirty="0">
                <a:ln>
                  <a:noFill/>
                </a:ln>
                <a:solidFill>
                  <a:prstClr val="black"/>
                </a:solidFill>
                <a:effectLst/>
                <a:uLnTx/>
                <a:uFillTx/>
                <a:cs typeface="Arial" pitchFamily="34" charset="0"/>
              </a:rPr>
              <a:t>          </a:t>
            </a:r>
            <a:r>
              <a:rPr kumimoji="0" lang="en-US" sz="2800" b="0" i="0" u="none" strike="noStrike" kern="1200" cap="none" spc="0" normalizeH="0" noProof="0" dirty="0" err="1">
                <a:ln>
                  <a:noFill/>
                </a:ln>
                <a:solidFill>
                  <a:prstClr val="black"/>
                </a:solidFill>
                <a:effectLst/>
                <a:uLnTx/>
                <a:uFillTx/>
                <a:cs typeface="Arial" pitchFamily="34" charset="0"/>
              </a:rPr>
              <a:t>chuộng</a:t>
            </a:r>
            <a:endParaRPr kumimoji="0" lang="en-US" sz="2800" b="0" i="0" u="none" strike="noStrike" kern="1200" cap="none" spc="0" normalizeH="0" baseline="0" noProof="0" dirty="0">
              <a:ln>
                <a:noFill/>
              </a:ln>
              <a:solidFill>
                <a:prstClr val="black"/>
              </a:solidFill>
              <a:effectLst/>
              <a:uLnTx/>
              <a:uFillTx/>
              <a:cs typeface="Arial" pitchFamily="34" charset="0"/>
            </a:endParaRPr>
          </a:p>
        </p:txBody>
      </p:sp>
      <p:sp>
        <p:nvSpPr>
          <p:cNvPr id="46" name="Rounded Rectangle 46">
            <a:extLst>
              <a:ext uri="{FF2B5EF4-FFF2-40B4-BE49-F238E27FC236}">
                <a16:creationId xmlns:a16="http://schemas.microsoft.com/office/drawing/2014/main" id="{59820371-9114-4D86-8A1E-542C8F62A6DC}"/>
              </a:ext>
            </a:extLst>
          </p:cNvPr>
          <p:cNvSpPr/>
          <p:nvPr/>
        </p:nvSpPr>
        <p:spPr>
          <a:xfrm>
            <a:off x="9753292" y="3386585"/>
            <a:ext cx="1794837" cy="732860"/>
          </a:xfrm>
          <a:prstGeom prst="roundRect">
            <a:avLst>
              <a:gd name="adj" fmla="val 33019"/>
            </a:avLst>
          </a:prstGeom>
          <a:solidFill>
            <a:schemeClr val="accent4">
              <a:lumMod val="20000"/>
              <a:lumOff val="8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15" tIns="60957" rIns="121915" bIns="60957" spcCol="0" rtlCol="0" anchor="ctr"/>
          <a:lstStyle/>
          <a:p>
            <a:pPr marL="0" marR="0" lvl="0" indent="0" algn="r" defTabSz="914332" rtl="0" eaLnBrk="1" fontAlgn="auto" latinLnBrk="0" hangingPunct="1">
              <a:lnSpc>
                <a:spcPct val="100000"/>
              </a:lnSpc>
              <a:spcBef>
                <a:spcPts val="0"/>
              </a:spcBef>
              <a:spcAft>
                <a:spcPts val="0"/>
              </a:spcAft>
              <a:buClrTx/>
              <a:buSzTx/>
              <a:buFontTx/>
              <a:buNone/>
              <a:tabLst>
                <a:tab pos="304776" algn="l"/>
              </a:tabLst>
              <a:defRPr/>
            </a:pPr>
            <a:r>
              <a:rPr kumimoji="0" lang="en-US" sz="2800" b="0" i="0" u="none" strike="noStrike" kern="1200" cap="none" spc="0" normalizeH="0" baseline="0" noProof="0" dirty="0" err="1">
                <a:ln>
                  <a:noFill/>
                </a:ln>
                <a:solidFill>
                  <a:prstClr val="black"/>
                </a:solidFill>
                <a:effectLst/>
                <a:uLnTx/>
                <a:uFillTx/>
                <a:cs typeface="Arial" pitchFamily="34" charset="0"/>
              </a:rPr>
              <a:t>ngại</a:t>
            </a:r>
            <a:endParaRPr kumimoji="0" lang="en-US" sz="2800" b="0" i="0" u="none" strike="noStrike" kern="1200" cap="none" spc="0" normalizeH="0" baseline="0" noProof="0" dirty="0">
              <a:ln>
                <a:noFill/>
              </a:ln>
              <a:solidFill>
                <a:prstClr val="black"/>
              </a:solidFill>
              <a:effectLst/>
              <a:uLnTx/>
              <a:uFillTx/>
              <a:cs typeface="Arial" pitchFamily="34" charset="0"/>
            </a:endParaRPr>
          </a:p>
        </p:txBody>
      </p:sp>
      <p:pic>
        <p:nvPicPr>
          <p:cNvPr id="47" name="Picture 46">
            <a:extLst>
              <a:ext uri="{FF2B5EF4-FFF2-40B4-BE49-F238E27FC236}">
                <a16:creationId xmlns:a16="http://schemas.microsoft.com/office/drawing/2014/main" id="{C2245076-2011-43E5-B18C-AF9406FBB45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520730" y="3606946"/>
            <a:ext cx="505337" cy="364321"/>
          </a:xfrm>
          <a:prstGeom prst="rect">
            <a:avLst/>
          </a:prstGeom>
        </p:spPr>
      </p:pic>
      <p:pic>
        <p:nvPicPr>
          <p:cNvPr id="48" name="Picture 47">
            <a:extLst>
              <a:ext uri="{FF2B5EF4-FFF2-40B4-BE49-F238E27FC236}">
                <a16:creationId xmlns:a16="http://schemas.microsoft.com/office/drawing/2014/main" id="{99DDE8D2-D740-4576-9990-CF487F776D7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717828" y="2341389"/>
            <a:ext cx="505337" cy="364321"/>
          </a:xfrm>
          <a:prstGeom prst="rect">
            <a:avLst/>
          </a:prstGeom>
        </p:spPr>
      </p:pic>
      <p:pic>
        <p:nvPicPr>
          <p:cNvPr id="49" name="Picture 48">
            <a:extLst>
              <a:ext uri="{FF2B5EF4-FFF2-40B4-BE49-F238E27FC236}">
                <a16:creationId xmlns:a16="http://schemas.microsoft.com/office/drawing/2014/main" id="{BE44DCBA-2E15-4259-9A05-537C8743AB1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094679" y="3586591"/>
            <a:ext cx="629310" cy="405029"/>
          </a:xfrm>
          <a:prstGeom prst="rect">
            <a:avLst/>
          </a:prstGeom>
        </p:spPr>
      </p:pic>
      <p:sp>
        <p:nvSpPr>
          <p:cNvPr id="50" name="TextBox 49">
            <a:extLst>
              <a:ext uri="{FF2B5EF4-FFF2-40B4-BE49-F238E27FC236}">
                <a16:creationId xmlns:a16="http://schemas.microsoft.com/office/drawing/2014/main" id="{E4DCE41C-18A4-4B76-9F32-3A39DBBA0356}"/>
              </a:ext>
            </a:extLst>
          </p:cNvPr>
          <p:cNvSpPr txBox="1"/>
          <p:nvPr/>
        </p:nvSpPr>
        <p:spPr>
          <a:xfrm>
            <a:off x="3295650" y="2202741"/>
            <a:ext cx="1534879" cy="553992"/>
          </a:xfrm>
          <a:prstGeom prst="rect">
            <a:avLst/>
          </a:prstGeom>
          <a:noFill/>
        </p:spPr>
        <p:txBody>
          <a:bodyPr wrap="square" lIns="121915" tIns="60957" rIns="121915" bIns="60957" rtlCol="0">
            <a:spAutoFit/>
          </a:bodyPr>
          <a:lstStyle/>
          <a:p>
            <a:pPr marL="0" marR="0" lvl="0" indent="0" algn="l" defTabSz="914332"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F84EBB"/>
                </a:solidFill>
                <a:effectLst/>
                <a:uLnTx/>
                <a:uFillTx/>
                <a:cs typeface="Arial" pitchFamily="34" charset="0"/>
              </a:rPr>
              <a:t>chiều</a:t>
            </a:r>
            <a:endParaRPr kumimoji="0" lang="en-US" sz="2800" b="0" i="0" u="none" strike="noStrike" kern="1200" cap="none" spc="0" normalizeH="0" baseline="0" noProof="0" dirty="0">
              <a:ln>
                <a:noFill/>
              </a:ln>
              <a:solidFill>
                <a:srgbClr val="F84EBB"/>
              </a:solidFill>
              <a:effectLst/>
              <a:uLnTx/>
              <a:uFillTx/>
              <a:cs typeface="Arial" pitchFamily="34" charset="0"/>
            </a:endParaRPr>
          </a:p>
        </p:txBody>
      </p:sp>
      <p:sp>
        <p:nvSpPr>
          <p:cNvPr id="76" name="TextBox 75">
            <a:extLst>
              <a:ext uri="{FF2B5EF4-FFF2-40B4-BE49-F238E27FC236}">
                <a16:creationId xmlns:a16="http://schemas.microsoft.com/office/drawing/2014/main" id="{17609BF2-5DF5-456B-AC27-0A31B01685B7}"/>
              </a:ext>
            </a:extLst>
          </p:cNvPr>
          <p:cNvSpPr txBox="1"/>
          <p:nvPr/>
        </p:nvSpPr>
        <p:spPr>
          <a:xfrm>
            <a:off x="3164112" y="3518944"/>
            <a:ext cx="997529" cy="553992"/>
          </a:xfrm>
          <a:prstGeom prst="rect">
            <a:avLst/>
          </a:prstGeom>
          <a:noFill/>
        </p:spPr>
        <p:txBody>
          <a:bodyPr wrap="square" lIns="121915" tIns="60957" rIns="121915" bIns="60957" rtlCol="0">
            <a:spAutoFit/>
          </a:bodyPr>
          <a:lstStyle/>
          <a:p>
            <a:pPr marL="0" marR="0" lvl="0" indent="0" algn="l" defTabSz="914332"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F84EBB"/>
                </a:solidFill>
                <a:effectLst/>
                <a:uLnTx/>
                <a:uFillTx/>
                <a:cs typeface="Arial" pitchFamily="34" charset="0"/>
              </a:rPr>
              <a:t>chở</a:t>
            </a:r>
            <a:endParaRPr kumimoji="0" lang="en-US" sz="2800" b="0" i="0" u="none" strike="noStrike" kern="1200" cap="none" spc="0" normalizeH="0" baseline="0" noProof="0" dirty="0">
              <a:ln>
                <a:noFill/>
              </a:ln>
              <a:solidFill>
                <a:srgbClr val="F84EBB"/>
              </a:solidFill>
              <a:effectLst/>
              <a:uLnTx/>
              <a:uFillTx/>
              <a:cs typeface="Arial" pitchFamily="34" charset="0"/>
            </a:endParaRPr>
          </a:p>
        </p:txBody>
      </p:sp>
      <p:sp>
        <p:nvSpPr>
          <p:cNvPr id="77" name="TextBox 76">
            <a:extLst>
              <a:ext uri="{FF2B5EF4-FFF2-40B4-BE49-F238E27FC236}">
                <a16:creationId xmlns:a16="http://schemas.microsoft.com/office/drawing/2014/main" id="{E0CDACD9-9C3D-4306-81AA-2B360A9D3111}"/>
              </a:ext>
            </a:extLst>
          </p:cNvPr>
          <p:cNvSpPr txBox="1"/>
          <p:nvPr/>
        </p:nvSpPr>
        <p:spPr>
          <a:xfrm>
            <a:off x="5651910" y="2196413"/>
            <a:ext cx="997529" cy="553992"/>
          </a:xfrm>
          <a:prstGeom prst="rect">
            <a:avLst/>
          </a:prstGeom>
          <a:noFill/>
        </p:spPr>
        <p:txBody>
          <a:bodyPr wrap="square" lIns="121915" tIns="60957" rIns="121915" bIns="60957" rtlCol="0">
            <a:spAutoFit/>
          </a:bodyPr>
          <a:lstStyle/>
          <a:p>
            <a:pPr marL="0" marR="0" lvl="0" indent="0" algn="l" defTabSz="914332"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F84EBB"/>
                </a:solidFill>
                <a:effectLst/>
                <a:uLnTx/>
                <a:uFillTx/>
                <a:cs typeface="Arial" pitchFamily="34" charset="0"/>
              </a:rPr>
              <a:t>triều</a:t>
            </a:r>
            <a:endParaRPr kumimoji="0" lang="en-US" sz="2800" b="0" i="0" u="none" strike="noStrike" kern="1200" cap="none" spc="0" normalizeH="0" baseline="0" noProof="0" dirty="0">
              <a:ln>
                <a:noFill/>
              </a:ln>
              <a:solidFill>
                <a:srgbClr val="F84EBB"/>
              </a:solidFill>
              <a:effectLst/>
              <a:uLnTx/>
              <a:uFillTx/>
              <a:cs typeface="Arial" pitchFamily="34" charset="0"/>
            </a:endParaRPr>
          </a:p>
        </p:txBody>
      </p:sp>
      <p:sp>
        <p:nvSpPr>
          <p:cNvPr id="78" name="TextBox 77">
            <a:extLst>
              <a:ext uri="{FF2B5EF4-FFF2-40B4-BE49-F238E27FC236}">
                <a16:creationId xmlns:a16="http://schemas.microsoft.com/office/drawing/2014/main" id="{0C84A099-6E01-4A17-BC15-A06C1198515D}"/>
              </a:ext>
            </a:extLst>
          </p:cNvPr>
          <p:cNvSpPr txBox="1"/>
          <p:nvPr/>
        </p:nvSpPr>
        <p:spPr>
          <a:xfrm>
            <a:off x="5068746" y="3516051"/>
            <a:ext cx="997529" cy="553992"/>
          </a:xfrm>
          <a:prstGeom prst="rect">
            <a:avLst/>
          </a:prstGeom>
          <a:noFill/>
        </p:spPr>
        <p:txBody>
          <a:bodyPr wrap="square" lIns="121915" tIns="60957" rIns="121915" bIns="60957" rtlCol="0">
            <a:spAutoFit/>
          </a:bodyPr>
          <a:lstStyle/>
          <a:p>
            <a:pPr marL="0" marR="0" lvl="0" indent="0" algn="l" defTabSz="914332"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F84EBB"/>
                </a:solidFill>
                <a:effectLst/>
                <a:uLnTx/>
                <a:uFillTx/>
                <a:cs typeface="Arial" pitchFamily="34" charset="0"/>
              </a:rPr>
              <a:t>trở</a:t>
            </a:r>
            <a:endParaRPr kumimoji="0" lang="en-US" sz="2800" b="0" i="0" u="none" strike="noStrike" kern="1200" cap="none" spc="0" normalizeH="0" baseline="0" noProof="0" dirty="0">
              <a:ln>
                <a:noFill/>
              </a:ln>
              <a:solidFill>
                <a:srgbClr val="F84EBB"/>
              </a:solidFill>
              <a:effectLst/>
              <a:uLnTx/>
              <a:uFillTx/>
              <a:cs typeface="Arial" pitchFamily="34" charset="0"/>
            </a:endParaRPr>
          </a:p>
        </p:txBody>
      </p:sp>
      <p:sp>
        <p:nvSpPr>
          <p:cNvPr id="79" name="TextBox 78">
            <a:extLst>
              <a:ext uri="{FF2B5EF4-FFF2-40B4-BE49-F238E27FC236}">
                <a16:creationId xmlns:a16="http://schemas.microsoft.com/office/drawing/2014/main" id="{4B5D45E7-5311-4DE6-9B35-8E0C5038C362}"/>
              </a:ext>
            </a:extLst>
          </p:cNvPr>
          <p:cNvSpPr txBox="1"/>
          <p:nvPr/>
        </p:nvSpPr>
        <p:spPr>
          <a:xfrm>
            <a:off x="7348849" y="2243536"/>
            <a:ext cx="997529" cy="553992"/>
          </a:xfrm>
          <a:prstGeom prst="rect">
            <a:avLst/>
          </a:prstGeom>
          <a:noFill/>
        </p:spPr>
        <p:txBody>
          <a:bodyPr wrap="square" lIns="121915" tIns="60957" rIns="121915" bIns="60957" rtlCol="0">
            <a:spAutoFit/>
          </a:bodyPr>
          <a:lstStyle/>
          <a:p>
            <a:pPr marL="0" marR="0" lvl="0" indent="0" algn="l" defTabSz="914332"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F84EBB"/>
                </a:solidFill>
                <a:effectLst/>
                <a:uLnTx/>
                <a:uFillTx/>
                <a:cs typeface="Arial" pitchFamily="34" charset="0"/>
              </a:rPr>
              <a:t>triều</a:t>
            </a:r>
            <a:endParaRPr kumimoji="0" lang="en-US" sz="2800" b="0" i="0" u="none" strike="noStrike" kern="1200" cap="none" spc="0" normalizeH="0" baseline="0" noProof="0" dirty="0">
              <a:ln>
                <a:noFill/>
              </a:ln>
              <a:solidFill>
                <a:srgbClr val="F84EBB"/>
              </a:solidFill>
              <a:effectLst/>
              <a:uLnTx/>
              <a:uFillTx/>
              <a:cs typeface="Arial" pitchFamily="34" charset="0"/>
            </a:endParaRPr>
          </a:p>
        </p:txBody>
      </p:sp>
      <p:sp>
        <p:nvSpPr>
          <p:cNvPr id="80" name="TextBox 79">
            <a:extLst>
              <a:ext uri="{FF2B5EF4-FFF2-40B4-BE49-F238E27FC236}">
                <a16:creationId xmlns:a16="http://schemas.microsoft.com/office/drawing/2014/main" id="{B16C6064-D0F9-4244-A35D-97DDD72773F7}"/>
              </a:ext>
            </a:extLst>
          </p:cNvPr>
          <p:cNvSpPr txBox="1"/>
          <p:nvPr/>
        </p:nvSpPr>
        <p:spPr>
          <a:xfrm>
            <a:off x="7374476" y="3490369"/>
            <a:ext cx="997529" cy="553992"/>
          </a:xfrm>
          <a:prstGeom prst="rect">
            <a:avLst/>
          </a:prstGeom>
          <a:noFill/>
        </p:spPr>
        <p:txBody>
          <a:bodyPr wrap="square" lIns="121915" tIns="60957" rIns="121915" bIns="60957" rtlCol="0">
            <a:spAutoFit/>
          </a:bodyPr>
          <a:lstStyle/>
          <a:p>
            <a:pPr marL="0" marR="0" lvl="0" indent="0" algn="l" defTabSz="914332"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F84EBB"/>
                </a:solidFill>
                <a:effectLst/>
                <a:uLnTx/>
                <a:uFillTx/>
                <a:cs typeface="Arial" pitchFamily="34" charset="0"/>
              </a:rPr>
              <a:t>chở</a:t>
            </a:r>
            <a:endParaRPr kumimoji="0" lang="en-US" sz="2800" b="0" i="0" u="none" strike="noStrike" kern="1200" cap="none" spc="0" normalizeH="0" baseline="0" noProof="0" dirty="0">
              <a:ln>
                <a:noFill/>
              </a:ln>
              <a:solidFill>
                <a:srgbClr val="F84EBB"/>
              </a:solidFill>
              <a:effectLst/>
              <a:uLnTx/>
              <a:uFillTx/>
              <a:cs typeface="Arial" pitchFamily="34" charset="0"/>
            </a:endParaRPr>
          </a:p>
        </p:txBody>
      </p:sp>
      <p:sp>
        <p:nvSpPr>
          <p:cNvPr id="81" name="TextBox 80">
            <a:extLst>
              <a:ext uri="{FF2B5EF4-FFF2-40B4-BE49-F238E27FC236}">
                <a16:creationId xmlns:a16="http://schemas.microsoft.com/office/drawing/2014/main" id="{CF637B7B-6E37-41B2-85F3-00394FDFBB2A}"/>
              </a:ext>
            </a:extLst>
          </p:cNvPr>
          <p:cNvSpPr txBox="1"/>
          <p:nvPr/>
        </p:nvSpPr>
        <p:spPr>
          <a:xfrm>
            <a:off x="9442190" y="2234052"/>
            <a:ext cx="1454410" cy="553992"/>
          </a:xfrm>
          <a:prstGeom prst="rect">
            <a:avLst/>
          </a:prstGeom>
          <a:noFill/>
        </p:spPr>
        <p:txBody>
          <a:bodyPr wrap="square" lIns="121915" tIns="60957" rIns="121915" bIns="60957" rtlCol="0">
            <a:spAutoFit/>
          </a:bodyPr>
          <a:lstStyle/>
          <a:p>
            <a:pPr marL="0" marR="0" lvl="0" indent="0" algn="l" defTabSz="914332"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F84EBB"/>
                </a:solidFill>
                <a:effectLst/>
                <a:uLnTx/>
                <a:uFillTx/>
                <a:cs typeface="Arial" pitchFamily="34" charset="0"/>
              </a:rPr>
              <a:t>chiều</a:t>
            </a:r>
            <a:endParaRPr kumimoji="0" lang="en-US" sz="2800" b="0" i="0" u="none" strike="noStrike" kern="1200" cap="none" spc="0" normalizeH="0" baseline="0" noProof="0" dirty="0">
              <a:ln>
                <a:noFill/>
              </a:ln>
              <a:solidFill>
                <a:srgbClr val="F84EBB"/>
              </a:solidFill>
              <a:effectLst/>
              <a:uLnTx/>
              <a:uFillTx/>
              <a:cs typeface="Arial" pitchFamily="34" charset="0"/>
            </a:endParaRPr>
          </a:p>
        </p:txBody>
      </p:sp>
      <p:sp>
        <p:nvSpPr>
          <p:cNvPr id="82" name="TextBox 81">
            <a:extLst>
              <a:ext uri="{FF2B5EF4-FFF2-40B4-BE49-F238E27FC236}">
                <a16:creationId xmlns:a16="http://schemas.microsoft.com/office/drawing/2014/main" id="{F289AED5-D80A-4FCA-979B-FAB5F06733AF}"/>
              </a:ext>
            </a:extLst>
          </p:cNvPr>
          <p:cNvSpPr txBox="1"/>
          <p:nvPr/>
        </p:nvSpPr>
        <p:spPr>
          <a:xfrm>
            <a:off x="10084716" y="3501989"/>
            <a:ext cx="997529" cy="553992"/>
          </a:xfrm>
          <a:prstGeom prst="rect">
            <a:avLst/>
          </a:prstGeom>
          <a:noFill/>
        </p:spPr>
        <p:txBody>
          <a:bodyPr wrap="square" lIns="121915" tIns="60957" rIns="121915" bIns="60957" rtlCol="0">
            <a:spAutoFit/>
          </a:bodyPr>
          <a:lstStyle/>
          <a:p>
            <a:pPr marL="0" marR="0" lvl="0" indent="0" algn="l" defTabSz="914332" rtl="0" eaLnBrk="1" fontAlgn="auto" latinLnBrk="0" hangingPunct="1">
              <a:lnSpc>
                <a:spcPct val="100000"/>
              </a:lnSpc>
              <a:spcBef>
                <a:spcPts val="0"/>
              </a:spcBef>
              <a:spcAft>
                <a:spcPts val="0"/>
              </a:spcAft>
              <a:buClrTx/>
              <a:buSzTx/>
              <a:buFontTx/>
              <a:buNone/>
              <a:tabLst/>
              <a:defRPr/>
            </a:pPr>
            <a:r>
              <a:rPr lang="en-US" sz="2800" dirty="0">
                <a:solidFill>
                  <a:srgbClr val="F84EBB"/>
                </a:solidFill>
                <a:cs typeface="Arial" pitchFamily="34" charset="0"/>
              </a:rPr>
              <a:t>tr</a:t>
            </a:r>
            <a:r>
              <a:rPr kumimoji="0" lang="en-US" sz="2800" b="0" i="0" u="none" strike="noStrike" kern="1200" cap="none" spc="0" normalizeH="0" baseline="0" noProof="0" dirty="0">
                <a:ln>
                  <a:noFill/>
                </a:ln>
                <a:solidFill>
                  <a:srgbClr val="F84EBB"/>
                </a:solidFill>
                <a:effectLst/>
                <a:uLnTx/>
                <a:uFillTx/>
                <a:cs typeface="Arial" pitchFamily="34" charset="0"/>
              </a:rPr>
              <a:t>ở</a:t>
            </a:r>
          </a:p>
        </p:txBody>
      </p:sp>
    </p:spTree>
    <p:extLst>
      <p:ext uri="{BB962C8B-B14F-4D97-AF65-F5344CB8AC3E}">
        <p14:creationId xmlns:p14="http://schemas.microsoft.com/office/powerpoint/2010/main" val="359246569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nodeType="clickEffect">
                                  <p:stCondLst>
                                    <p:cond delay="0"/>
                                  </p:stCondLst>
                                  <p:childTnLst>
                                    <p:animEffect transition="out" filter="randombar(horizontal)">
                                      <p:cBhvr>
                                        <p:cTn id="6" dur="500"/>
                                        <p:tgtEl>
                                          <p:spTgt spid="37"/>
                                        </p:tgtEl>
                                      </p:cBhvr>
                                    </p:animEffect>
                                    <p:set>
                                      <p:cBhvr>
                                        <p:cTn id="7" dur="1" fill="hold">
                                          <p:stCondLst>
                                            <p:cond delay="499"/>
                                          </p:stCondLst>
                                        </p:cTn>
                                        <p:tgtEl>
                                          <p:spTgt spid="37"/>
                                        </p:tgtEl>
                                        <p:attrNameLst>
                                          <p:attrName>style.visibility</p:attrName>
                                        </p:attrNameLst>
                                      </p:cBhvr>
                                      <p:to>
                                        <p:strVal val="hidden"/>
                                      </p:to>
                                    </p:set>
                                  </p:childTnLst>
                                </p:cTn>
                              </p:par>
                              <p:par>
                                <p:cTn id="8" presetID="16" presetClass="entr" presetSubtype="21" fill="hold" grpId="0" nodeType="withEffect">
                                  <p:stCondLst>
                                    <p:cond delay="0"/>
                                  </p:stCondLst>
                                  <p:childTnLst>
                                    <p:set>
                                      <p:cBhvr>
                                        <p:cTn id="9" dur="1" fill="hold">
                                          <p:stCondLst>
                                            <p:cond delay="0"/>
                                          </p:stCondLst>
                                        </p:cTn>
                                        <p:tgtEl>
                                          <p:spTgt spid="50"/>
                                        </p:tgtEl>
                                        <p:attrNameLst>
                                          <p:attrName>style.visibility</p:attrName>
                                        </p:attrNameLst>
                                      </p:cBhvr>
                                      <p:to>
                                        <p:strVal val="visible"/>
                                      </p:to>
                                    </p:set>
                                    <p:animEffect transition="in" filter="barn(inVertical)">
                                      <p:cBhvr>
                                        <p:cTn id="10" dur="500"/>
                                        <p:tgtEl>
                                          <p:spTgt spid="50"/>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xit" presetSubtype="10" fill="hold" nodeType="clickEffect">
                                  <p:stCondLst>
                                    <p:cond delay="0"/>
                                  </p:stCondLst>
                                  <p:childTnLst>
                                    <p:animEffect transition="out" filter="randombar(horizontal)">
                                      <p:cBhvr>
                                        <p:cTn id="14" dur="500"/>
                                        <p:tgtEl>
                                          <p:spTgt spid="39"/>
                                        </p:tgtEl>
                                      </p:cBhvr>
                                    </p:animEffect>
                                    <p:set>
                                      <p:cBhvr>
                                        <p:cTn id="15" dur="1" fill="hold">
                                          <p:stCondLst>
                                            <p:cond delay="499"/>
                                          </p:stCondLst>
                                        </p:cTn>
                                        <p:tgtEl>
                                          <p:spTgt spid="39"/>
                                        </p:tgtEl>
                                        <p:attrNameLst>
                                          <p:attrName>style.visibility</p:attrName>
                                        </p:attrNameLst>
                                      </p:cBhvr>
                                      <p:to>
                                        <p:strVal val="hidden"/>
                                      </p:to>
                                    </p:set>
                                  </p:childTnLst>
                                </p:cTn>
                              </p:par>
                              <p:par>
                                <p:cTn id="16" presetID="16" presetClass="entr" presetSubtype="21" fill="hold" grpId="0" nodeType="withEffect">
                                  <p:stCondLst>
                                    <p:cond delay="0"/>
                                  </p:stCondLst>
                                  <p:childTnLst>
                                    <p:set>
                                      <p:cBhvr>
                                        <p:cTn id="17" dur="1" fill="hold">
                                          <p:stCondLst>
                                            <p:cond delay="0"/>
                                          </p:stCondLst>
                                        </p:cTn>
                                        <p:tgtEl>
                                          <p:spTgt spid="77"/>
                                        </p:tgtEl>
                                        <p:attrNameLst>
                                          <p:attrName>style.visibility</p:attrName>
                                        </p:attrNameLst>
                                      </p:cBhvr>
                                      <p:to>
                                        <p:strVal val="visible"/>
                                      </p:to>
                                    </p:set>
                                    <p:animEffect transition="in" filter="barn(inVertical)">
                                      <p:cBhvr>
                                        <p:cTn id="18" dur="500"/>
                                        <p:tgtEl>
                                          <p:spTgt spid="77"/>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xit" presetSubtype="10" fill="hold" nodeType="clickEffect">
                                  <p:stCondLst>
                                    <p:cond delay="0"/>
                                  </p:stCondLst>
                                  <p:childTnLst>
                                    <p:animEffect transition="out" filter="randombar(horizontal)">
                                      <p:cBhvr>
                                        <p:cTn id="22" dur="500"/>
                                        <p:tgtEl>
                                          <p:spTgt spid="43"/>
                                        </p:tgtEl>
                                      </p:cBhvr>
                                    </p:animEffect>
                                    <p:set>
                                      <p:cBhvr>
                                        <p:cTn id="23" dur="1" fill="hold">
                                          <p:stCondLst>
                                            <p:cond delay="499"/>
                                          </p:stCondLst>
                                        </p:cTn>
                                        <p:tgtEl>
                                          <p:spTgt spid="43"/>
                                        </p:tgtEl>
                                        <p:attrNameLst>
                                          <p:attrName>style.visibility</p:attrName>
                                        </p:attrNameLst>
                                      </p:cBhvr>
                                      <p:to>
                                        <p:strVal val="hidden"/>
                                      </p:to>
                                    </p:set>
                                  </p:childTnLst>
                                </p:cTn>
                              </p:par>
                              <p:par>
                                <p:cTn id="24" presetID="16" presetClass="entr" presetSubtype="21" fill="hold" grpId="0" nodeType="withEffect">
                                  <p:stCondLst>
                                    <p:cond delay="0"/>
                                  </p:stCondLst>
                                  <p:childTnLst>
                                    <p:set>
                                      <p:cBhvr>
                                        <p:cTn id="25" dur="1" fill="hold">
                                          <p:stCondLst>
                                            <p:cond delay="0"/>
                                          </p:stCondLst>
                                        </p:cTn>
                                        <p:tgtEl>
                                          <p:spTgt spid="79"/>
                                        </p:tgtEl>
                                        <p:attrNameLst>
                                          <p:attrName>style.visibility</p:attrName>
                                        </p:attrNameLst>
                                      </p:cBhvr>
                                      <p:to>
                                        <p:strVal val="visible"/>
                                      </p:to>
                                    </p:set>
                                    <p:animEffect transition="in" filter="barn(inVertical)">
                                      <p:cBhvr>
                                        <p:cTn id="26" dur="500"/>
                                        <p:tgtEl>
                                          <p:spTgt spid="79"/>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xit" presetSubtype="10" fill="hold" nodeType="clickEffect">
                                  <p:stCondLst>
                                    <p:cond delay="0"/>
                                  </p:stCondLst>
                                  <p:childTnLst>
                                    <p:animEffect transition="out" filter="randombar(horizontal)">
                                      <p:cBhvr>
                                        <p:cTn id="30" dur="500"/>
                                        <p:tgtEl>
                                          <p:spTgt spid="48"/>
                                        </p:tgtEl>
                                      </p:cBhvr>
                                    </p:animEffect>
                                    <p:set>
                                      <p:cBhvr>
                                        <p:cTn id="31" dur="1" fill="hold">
                                          <p:stCondLst>
                                            <p:cond delay="499"/>
                                          </p:stCondLst>
                                        </p:cTn>
                                        <p:tgtEl>
                                          <p:spTgt spid="48"/>
                                        </p:tgtEl>
                                        <p:attrNameLst>
                                          <p:attrName>style.visibility</p:attrName>
                                        </p:attrNameLst>
                                      </p:cBhvr>
                                      <p:to>
                                        <p:strVal val="hidden"/>
                                      </p:to>
                                    </p:set>
                                  </p:childTnLst>
                                </p:cTn>
                              </p:par>
                              <p:par>
                                <p:cTn id="32" presetID="16" presetClass="entr" presetSubtype="21" fill="hold" grpId="0" nodeType="withEffect">
                                  <p:stCondLst>
                                    <p:cond delay="0"/>
                                  </p:stCondLst>
                                  <p:childTnLst>
                                    <p:set>
                                      <p:cBhvr>
                                        <p:cTn id="33" dur="1" fill="hold">
                                          <p:stCondLst>
                                            <p:cond delay="0"/>
                                          </p:stCondLst>
                                        </p:cTn>
                                        <p:tgtEl>
                                          <p:spTgt spid="81"/>
                                        </p:tgtEl>
                                        <p:attrNameLst>
                                          <p:attrName>style.visibility</p:attrName>
                                        </p:attrNameLst>
                                      </p:cBhvr>
                                      <p:to>
                                        <p:strVal val="visible"/>
                                      </p:to>
                                    </p:set>
                                    <p:animEffect transition="in" filter="barn(inVertical)">
                                      <p:cBhvr>
                                        <p:cTn id="34" dur="500"/>
                                        <p:tgtEl>
                                          <p:spTgt spid="81"/>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76"/>
                                        </p:tgtEl>
                                        <p:attrNameLst>
                                          <p:attrName>style.visibility</p:attrName>
                                        </p:attrNameLst>
                                      </p:cBhvr>
                                      <p:to>
                                        <p:strVal val="visible"/>
                                      </p:to>
                                    </p:set>
                                    <p:animEffect transition="in" filter="barn(inVertical)">
                                      <p:cBhvr>
                                        <p:cTn id="39" dur="500"/>
                                        <p:tgtEl>
                                          <p:spTgt spid="76"/>
                                        </p:tgtEl>
                                      </p:cBhvr>
                                    </p:animEffect>
                                  </p:childTnLst>
                                </p:cTn>
                              </p:par>
                              <p:par>
                                <p:cTn id="40" presetID="14" presetClass="exit" presetSubtype="10" fill="hold" nodeType="withEffect">
                                  <p:stCondLst>
                                    <p:cond delay="0"/>
                                  </p:stCondLst>
                                  <p:childTnLst>
                                    <p:animEffect transition="out" filter="randombar(horizontal)">
                                      <p:cBhvr>
                                        <p:cTn id="41" dur="500"/>
                                        <p:tgtEl>
                                          <p:spTgt spid="36"/>
                                        </p:tgtEl>
                                      </p:cBhvr>
                                    </p:animEffect>
                                    <p:set>
                                      <p:cBhvr>
                                        <p:cTn id="42" dur="1" fill="hold">
                                          <p:stCondLst>
                                            <p:cond delay="499"/>
                                          </p:stCondLst>
                                        </p:cTn>
                                        <p:tgtEl>
                                          <p:spTgt spid="36"/>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4" presetClass="exit" presetSubtype="10" fill="hold" nodeType="clickEffect">
                                  <p:stCondLst>
                                    <p:cond delay="0"/>
                                  </p:stCondLst>
                                  <p:childTnLst>
                                    <p:animEffect transition="out" filter="randombar(horizontal)">
                                      <p:cBhvr>
                                        <p:cTn id="46" dur="500"/>
                                        <p:tgtEl>
                                          <p:spTgt spid="41"/>
                                        </p:tgtEl>
                                      </p:cBhvr>
                                    </p:animEffect>
                                    <p:set>
                                      <p:cBhvr>
                                        <p:cTn id="47" dur="1" fill="hold">
                                          <p:stCondLst>
                                            <p:cond delay="499"/>
                                          </p:stCondLst>
                                        </p:cTn>
                                        <p:tgtEl>
                                          <p:spTgt spid="41"/>
                                        </p:tgtEl>
                                        <p:attrNameLst>
                                          <p:attrName>style.visibility</p:attrName>
                                        </p:attrNameLst>
                                      </p:cBhvr>
                                      <p:to>
                                        <p:strVal val="hidden"/>
                                      </p:to>
                                    </p:set>
                                  </p:childTnLst>
                                </p:cTn>
                              </p:par>
                              <p:par>
                                <p:cTn id="48" presetID="16" presetClass="entr" presetSubtype="21" fill="hold" grpId="0" nodeType="withEffect">
                                  <p:stCondLst>
                                    <p:cond delay="0"/>
                                  </p:stCondLst>
                                  <p:childTnLst>
                                    <p:set>
                                      <p:cBhvr>
                                        <p:cTn id="49" dur="1" fill="hold">
                                          <p:stCondLst>
                                            <p:cond delay="0"/>
                                          </p:stCondLst>
                                        </p:cTn>
                                        <p:tgtEl>
                                          <p:spTgt spid="78"/>
                                        </p:tgtEl>
                                        <p:attrNameLst>
                                          <p:attrName>style.visibility</p:attrName>
                                        </p:attrNameLst>
                                      </p:cBhvr>
                                      <p:to>
                                        <p:strVal val="visible"/>
                                      </p:to>
                                    </p:set>
                                    <p:animEffect transition="in" filter="barn(inVertical)">
                                      <p:cBhvr>
                                        <p:cTn id="50" dur="500"/>
                                        <p:tgtEl>
                                          <p:spTgt spid="78"/>
                                        </p:tgtEl>
                                      </p:cBhvr>
                                    </p:animEffect>
                                  </p:childTnLst>
                                </p:cTn>
                              </p:par>
                            </p:childTnLst>
                          </p:cTn>
                        </p:par>
                      </p:childTnLst>
                    </p:cTn>
                  </p:par>
                  <p:par>
                    <p:cTn id="51" fill="hold">
                      <p:stCondLst>
                        <p:cond delay="indefinite"/>
                      </p:stCondLst>
                      <p:childTnLst>
                        <p:par>
                          <p:cTn id="52" fill="hold">
                            <p:stCondLst>
                              <p:cond delay="0"/>
                            </p:stCondLst>
                            <p:childTnLst>
                              <p:par>
                                <p:cTn id="53" presetID="14" presetClass="exit" presetSubtype="10" fill="hold" nodeType="clickEffect">
                                  <p:stCondLst>
                                    <p:cond delay="0"/>
                                  </p:stCondLst>
                                  <p:childTnLst>
                                    <p:animEffect transition="out" filter="randombar(horizontal)">
                                      <p:cBhvr>
                                        <p:cTn id="54" dur="500"/>
                                        <p:tgtEl>
                                          <p:spTgt spid="47"/>
                                        </p:tgtEl>
                                      </p:cBhvr>
                                    </p:animEffect>
                                    <p:set>
                                      <p:cBhvr>
                                        <p:cTn id="55" dur="1" fill="hold">
                                          <p:stCondLst>
                                            <p:cond delay="499"/>
                                          </p:stCondLst>
                                        </p:cTn>
                                        <p:tgtEl>
                                          <p:spTgt spid="47"/>
                                        </p:tgtEl>
                                        <p:attrNameLst>
                                          <p:attrName>style.visibility</p:attrName>
                                        </p:attrNameLst>
                                      </p:cBhvr>
                                      <p:to>
                                        <p:strVal val="hidden"/>
                                      </p:to>
                                    </p:set>
                                  </p:childTnLst>
                                </p:cTn>
                              </p:par>
                              <p:par>
                                <p:cTn id="56" presetID="16" presetClass="entr" presetSubtype="21" fill="hold" grpId="0" nodeType="withEffect">
                                  <p:stCondLst>
                                    <p:cond delay="0"/>
                                  </p:stCondLst>
                                  <p:childTnLst>
                                    <p:set>
                                      <p:cBhvr>
                                        <p:cTn id="57" dur="1" fill="hold">
                                          <p:stCondLst>
                                            <p:cond delay="0"/>
                                          </p:stCondLst>
                                        </p:cTn>
                                        <p:tgtEl>
                                          <p:spTgt spid="80"/>
                                        </p:tgtEl>
                                        <p:attrNameLst>
                                          <p:attrName>style.visibility</p:attrName>
                                        </p:attrNameLst>
                                      </p:cBhvr>
                                      <p:to>
                                        <p:strVal val="visible"/>
                                      </p:to>
                                    </p:set>
                                    <p:animEffect transition="in" filter="barn(inVertical)">
                                      <p:cBhvr>
                                        <p:cTn id="58" dur="500"/>
                                        <p:tgtEl>
                                          <p:spTgt spid="80"/>
                                        </p:tgtEl>
                                      </p:cBhvr>
                                    </p:animEffect>
                                  </p:childTnLst>
                                </p:cTn>
                              </p:par>
                            </p:childTnLst>
                          </p:cTn>
                        </p:par>
                      </p:childTnLst>
                    </p:cTn>
                  </p:par>
                  <p:par>
                    <p:cTn id="59" fill="hold">
                      <p:stCondLst>
                        <p:cond delay="indefinite"/>
                      </p:stCondLst>
                      <p:childTnLst>
                        <p:par>
                          <p:cTn id="60" fill="hold">
                            <p:stCondLst>
                              <p:cond delay="0"/>
                            </p:stCondLst>
                            <p:childTnLst>
                              <p:par>
                                <p:cTn id="61" presetID="14" presetClass="exit" presetSubtype="10" fill="hold" nodeType="clickEffect">
                                  <p:stCondLst>
                                    <p:cond delay="0"/>
                                  </p:stCondLst>
                                  <p:childTnLst>
                                    <p:animEffect transition="out" filter="randombar(horizontal)">
                                      <p:cBhvr>
                                        <p:cTn id="62" dur="500"/>
                                        <p:tgtEl>
                                          <p:spTgt spid="49"/>
                                        </p:tgtEl>
                                      </p:cBhvr>
                                    </p:animEffect>
                                    <p:set>
                                      <p:cBhvr>
                                        <p:cTn id="63" dur="1" fill="hold">
                                          <p:stCondLst>
                                            <p:cond delay="499"/>
                                          </p:stCondLst>
                                        </p:cTn>
                                        <p:tgtEl>
                                          <p:spTgt spid="49"/>
                                        </p:tgtEl>
                                        <p:attrNameLst>
                                          <p:attrName>style.visibility</p:attrName>
                                        </p:attrNameLst>
                                      </p:cBhvr>
                                      <p:to>
                                        <p:strVal val="hidden"/>
                                      </p:to>
                                    </p:set>
                                  </p:childTnLst>
                                </p:cTn>
                              </p:par>
                              <p:par>
                                <p:cTn id="64" presetID="16" presetClass="entr" presetSubtype="21" fill="hold" grpId="0" nodeType="withEffect">
                                  <p:stCondLst>
                                    <p:cond delay="0"/>
                                  </p:stCondLst>
                                  <p:childTnLst>
                                    <p:set>
                                      <p:cBhvr>
                                        <p:cTn id="65" dur="1" fill="hold">
                                          <p:stCondLst>
                                            <p:cond delay="0"/>
                                          </p:stCondLst>
                                        </p:cTn>
                                        <p:tgtEl>
                                          <p:spTgt spid="82"/>
                                        </p:tgtEl>
                                        <p:attrNameLst>
                                          <p:attrName>style.visibility</p:attrName>
                                        </p:attrNameLst>
                                      </p:cBhvr>
                                      <p:to>
                                        <p:strVal val="visible"/>
                                      </p:to>
                                    </p:set>
                                    <p:animEffect transition="in" filter="barn(inVertical)">
                                      <p:cBhvr>
                                        <p:cTn id="66" dur="5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76" grpId="0"/>
      <p:bldP spid="77" grpId="0"/>
      <p:bldP spid="78" grpId="0"/>
      <p:bldP spid="79" grpId="0"/>
      <p:bldP spid="80" grpId="0"/>
      <p:bldP spid="81" grpId="0"/>
      <p:bldP spid="8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0C19231-518E-414E-BD9F-948E79D7CAFD}"/>
              </a:ext>
            </a:extLst>
          </p:cNvPr>
          <p:cNvPicPr>
            <a:picLocks noChangeAspect="1"/>
          </p:cNvPicPr>
          <p:nvPr/>
        </p:nvPicPr>
        <p:blipFill rotWithShape="1">
          <a:blip r:embed="rId2">
            <a:extLst>
              <a:ext uri="{28A0092B-C50C-407E-A947-70E740481C1C}">
                <a14:useLocalDpi xmlns:a14="http://schemas.microsoft.com/office/drawing/2010/main" val="0"/>
              </a:ext>
            </a:extLst>
          </a:blip>
          <a:srcRect b="10615"/>
          <a:stretch/>
        </p:blipFill>
        <p:spPr>
          <a:xfrm>
            <a:off x="-12692" y="-26642"/>
            <a:ext cx="12204692" cy="6884642"/>
          </a:xfrm>
          <a:prstGeom prst="rect">
            <a:avLst/>
          </a:prstGeom>
        </p:spPr>
      </p:pic>
      <p:sp>
        <p:nvSpPr>
          <p:cNvPr id="11" name="Lưu đồ: Điểm Kết Thúc 15">
            <a:extLst>
              <a:ext uri="{FF2B5EF4-FFF2-40B4-BE49-F238E27FC236}">
                <a16:creationId xmlns:a16="http://schemas.microsoft.com/office/drawing/2014/main" id="{FD55AC45-7237-4E7D-99BC-E51E0473655B}"/>
              </a:ext>
            </a:extLst>
          </p:cNvPr>
          <p:cNvSpPr/>
          <p:nvPr/>
        </p:nvSpPr>
        <p:spPr>
          <a:xfrm>
            <a:off x="1920883" y="423303"/>
            <a:ext cx="8537615" cy="3005697"/>
          </a:xfrm>
          <a:prstGeom prst="flowChartTerminator">
            <a:avLst/>
          </a:prstGeom>
          <a:ln w="28575">
            <a:solidFill>
              <a:schemeClr val="accent2"/>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 name="Picture 2" descr="Logo&#10;&#10;Description automatically generated">
            <a:extLst>
              <a:ext uri="{FF2B5EF4-FFF2-40B4-BE49-F238E27FC236}">
                <a16:creationId xmlns:a16="http://schemas.microsoft.com/office/drawing/2014/main" id="{DE696EAA-2978-9964-FD9C-065D75BE87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02677" y="914547"/>
            <a:ext cx="2572989" cy="1005124"/>
          </a:xfrm>
          <a:prstGeom prst="rect">
            <a:avLst/>
          </a:prstGeom>
        </p:spPr>
      </p:pic>
      <p:pic>
        <p:nvPicPr>
          <p:cNvPr id="5" name="Picture 4">
            <a:extLst>
              <a:ext uri="{FF2B5EF4-FFF2-40B4-BE49-F238E27FC236}">
                <a16:creationId xmlns:a16="http://schemas.microsoft.com/office/drawing/2014/main" id="{52AA46A2-2B40-2E04-B768-8354359BC1E8}"/>
              </a:ext>
            </a:extLst>
          </p:cNvPr>
          <p:cNvPicPr>
            <a:picLocks noChangeAspect="1"/>
          </p:cNvPicPr>
          <p:nvPr/>
        </p:nvPicPr>
        <p:blipFill>
          <a:blip r:embed="rId4"/>
          <a:stretch>
            <a:fillRect/>
          </a:stretch>
        </p:blipFill>
        <p:spPr>
          <a:xfrm>
            <a:off x="2560655" y="1831035"/>
            <a:ext cx="7449958" cy="1176630"/>
          </a:xfrm>
          <a:prstGeom prst="rect">
            <a:avLst/>
          </a:prstGeom>
        </p:spPr>
      </p:pic>
    </p:spTree>
    <p:extLst>
      <p:ext uri="{BB962C8B-B14F-4D97-AF65-F5344CB8AC3E}">
        <p14:creationId xmlns:p14="http://schemas.microsoft.com/office/powerpoint/2010/main" val="301090667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E7DCF69-9E5B-4DB5-8D3B-ACCD3D6D2BC2}"/>
              </a:ext>
            </a:extLst>
          </p:cNvPr>
          <p:cNvPicPr>
            <a:picLocks noChangeAspect="1"/>
          </p:cNvPicPr>
          <p:nvPr/>
        </p:nvPicPr>
        <p:blipFill>
          <a:blip r:embed="rId2"/>
          <a:stretch>
            <a:fillRect/>
          </a:stretch>
        </p:blipFill>
        <p:spPr>
          <a:xfrm>
            <a:off x="0" y="0"/>
            <a:ext cx="12192000" cy="6858000"/>
          </a:xfrm>
          <a:prstGeom prst="rect">
            <a:avLst/>
          </a:prstGeom>
        </p:spPr>
      </p:pic>
      <p:grpSp>
        <p:nvGrpSpPr>
          <p:cNvPr id="4" name="Group 3">
            <a:extLst>
              <a:ext uri="{FF2B5EF4-FFF2-40B4-BE49-F238E27FC236}">
                <a16:creationId xmlns:a16="http://schemas.microsoft.com/office/drawing/2014/main" id="{1219E50A-13EC-4805-A1BD-5D08FAC2F1FD}"/>
              </a:ext>
            </a:extLst>
          </p:cNvPr>
          <p:cNvGrpSpPr/>
          <p:nvPr/>
        </p:nvGrpSpPr>
        <p:grpSpPr>
          <a:xfrm>
            <a:off x="438150" y="600075"/>
            <a:ext cx="11153775" cy="5599843"/>
            <a:chOff x="1796059" y="4931211"/>
            <a:chExt cx="5261611" cy="1543862"/>
          </a:xfrm>
        </p:grpSpPr>
        <p:grpSp>
          <p:nvGrpSpPr>
            <p:cNvPr id="17" name="组合 19">
              <a:extLst>
                <a:ext uri="{FF2B5EF4-FFF2-40B4-BE49-F238E27FC236}">
                  <a16:creationId xmlns:a16="http://schemas.microsoft.com/office/drawing/2014/main" id="{4BC5E82C-326D-43F4-8C21-DE06C1954C1E}"/>
                </a:ext>
              </a:extLst>
            </p:cNvPr>
            <p:cNvGrpSpPr/>
            <p:nvPr/>
          </p:nvGrpSpPr>
          <p:grpSpPr>
            <a:xfrm>
              <a:off x="1796059" y="4931211"/>
              <a:ext cx="5261610" cy="1543862"/>
              <a:chOff x="1317" y="3053"/>
              <a:chExt cx="9814" cy="3241"/>
            </a:xfrm>
          </p:grpSpPr>
          <p:grpSp>
            <p:nvGrpSpPr>
              <p:cNvPr id="18" name="组合 20">
                <a:extLst>
                  <a:ext uri="{FF2B5EF4-FFF2-40B4-BE49-F238E27FC236}">
                    <a16:creationId xmlns:a16="http://schemas.microsoft.com/office/drawing/2014/main" id="{FB6A94D0-F701-4E24-95A1-08BD13709595}"/>
                  </a:ext>
                </a:extLst>
              </p:cNvPr>
              <p:cNvGrpSpPr/>
              <p:nvPr/>
            </p:nvGrpSpPr>
            <p:grpSpPr>
              <a:xfrm>
                <a:off x="1317" y="3053"/>
                <a:ext cx="9814" cy="3241"/>
                <a:chOff x="1020" y="2328"/>
                <a:chExt cx="6479" cy="6678"/>
              </a:xfrm>
            </p:grpSpPr>
            <p:sp>
              <p:nvSpPr>
                <p:cNvPr id="24" name="圆角矩形 21">
                  <a:extLst>
                    <a:ext uri="{FF2B5EF4-FFF2-40B4-BE49-F238E27FC236}">
                      <a16:creationId xmlns:a16="http://schemas.microsoft.com/office/drawing/2014/main" id="{D2ED3D44-8335-4FD9-9854-94F5C34251B9}"/>
                    </a:ext>
                  </a:extLst>
                </p:cNvPr>
                <p:cNvSpPr/>
                <p:nvPr/>
              </p:nvSpPr>
              <p:spPr>
                <a:xfrm>
                  <a:off x="1265" y="2480"/>
                  <a:ext cx="6234" cy="6526"/>
                </a:xfrm>
                <a:prstGeom prst="roundRect">
                  <a:avLst/>
                </a:prstGeom>
                <a:solidFill>
                  <a:srgbClr val="A0CC3F"/>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5F7700"/>
                    </a:solidFill>
                    <a:effectLst/>
                    <a:uLnTx/>
                    <a:uFillTx/>
                    <a:latin typeface="Calibri" panose="020F0502020204030204"/>
                    <a:ea typeface="等线" panose="02010600030101010101" pitchFamily="2" charset="-122"/>
                    <a:cs typeface="+mn-cs"/>
                  </a:endParaRPr>
                </a:p>
              </p:txBody>
            </p:sp>
            <p:sp>
              <p:nvSpPr>
                <p:cNvPr id="25" name="圆角矩形 22">
                  <a:extLst>
                    <a:ext uri="{FF2B5EF4-FFF2-40B4-BE49-F238E27FC236}">
                      <a16:creationId xmlns:a16="http://schemas.microsoft.com/office/drawing/2014/main" id="{2F4418CD-B4D5-4EDC-9FF7-DD980D6B1D71}"/>
                    </a:ext>
                  </a:extLst>
                </p:cNvPr>
                <p:cNvSpPr/>
                <p:nvPr/>
              </p:nvSpPr>
              <p:spPr>
                <a:xfrm>
                  <a:off x="1020" y="2328"/>
                  <a:ext cx="6294" cy="5896"/>
                </a:xfrm>
                <a:prstGeom prst="roundRect">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5F7700"/>
                    </a:solidFill>
                    <a:effectLst/>
                    <a:uLnTx/>
                    <a:uFillTx/>
                    <a:latin typeface="Calibri" panose="020F0502020204030204"/>
                    <a:ea typeface="等线" panose="02010600030101010101" pitchFamily="2" charset="-122"/>
                    <a:cs typeface="+mn-cs"/>
                  </a:endParaRPr>
                </a:p>
              </p:txBody>
            </p:sp>
          </p:grpSp>
          <p:sp>
            <p:nvSpPr>
              <p:cNvPr id="22" name="文本框 23">
                <a:extLst>
                  <a:ext uri="{FF2B5EF4-FFF2-40B4-BE49-F238E27FC236}">
                    <a16:creationId xmlns:a16="http://schemas.microsoft.com/office/drawing/2014/main" id="{D0E2786E-7F73-4CBF-9C40-998AFD8C5CB9}"/>
                  </a:ext>
                </a:extLst>
              </p:cNvPr>
              <p:cNvSpPr txBox="1"/>
              <p:nvPr/>
            </p:nvSpPr>
            <p:spPr>
              <a:xfrm>
                <a:off x="2036" y="3526"/>
                <a:ext cx="8112" cy="778"/>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zh-CN" altLang="en-US" sz="20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mn-cs"/>
                  <a:sym typeface="+mn-ea"/>
                </a:endParaRPr>
              </a:p>
            </p:txBody>
          </p:sp>
        </p:grpSp>
        <p:sp>
          <p:nvSpPr>
            <p:cNvPr id="26" name="Rectangle 25">
              <a:extLst>
                <a:ext uri="{FF2B5EF4-FFF2-40B4-BE49-F238E27FC236}">
                  <a16:creationId xmlns:a16="http://schemas.microsoft.com/office/drawing/2014/main" id="{798DE381-FCBC-4943-8B20-52E297FC4C47}"/>
                </a:ext>
              </a:extLst>
            </p:cNvPr>
            <p:cNvSpPr/>
            <p:nvPr/>
          </p:nvSpPr>
          <p:spPr>
            <a:xfrm>
              <a:off x="1949889" y="5116800"/>
              <a:ext cx="5107781" cy="161220"/>
            </a:xfrm>
            <a:prstGeom prst="rect">
              <a:avLst/>
            </a:prstGeom>
          </p:spPr>
          <p:txBody>
            <a:bodyPr wrap="square" lIns="91436" tIns="45718" rIns="91436" bIns="45718">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grpSp>
      <p:grpSp>
        <p:nvGrpSpPr>
          <p:cNvPr id="7" name="Group 6">
            <a:extLst>
              <a:ext uri="{FF2B5EF4-FFF2-40B4-BE49-F238E27FC236}">
                <a16:creationId xmlns:a16="http://schemas.microsoft.com/office/drawing/2014/main" id="{07D058E9-E8EE-CE53-917E-E08B7E34443C}"/>
              </a:ext>
            </a:extLst>
          </p:cNvPr>
          <p:cNvGrpSpPr/>
          <p:nvPr/>
        </p:nvGrpSpPr>
        <p:grpSpPr>
          <a:xfrm>
            <a:off x="859922" y="809508"/>
            <a:ext cx="9732402" cy="783365"/>
            <a:chOff x="718343" y="288470"/>
            <a:chExt cx="9735405" cy="783607"/>
          </a:xfrm>
        </p:grpSpPr>
        <p:sp>
          <p:nvSpPr>
            <p:cNvPr id="8" name="îṥḷíďê">
              <a:extLst>
                <a:ext uri="{FF2B5EF4-FFF2-40B4-BE49-F238E27FC236}">
                  <a16:creationId xmlns:a16="http://schemas.microsoft.com/office/drawing/2014/main" id="{E6BE1819-B57F-2072-7CBF-7EF912189910}"/>
                </a:ext>
              </a:extLst>
            </p:cNvPr>
            <p:cNvSpPr/>
            <p:nvPr/>
          </p:nvSpPr>
          <p:spPr bwMode="auto">
            <a:xfrm>
              <a:off x="2873170" y="343910"/>
              <a:ext cx="5134708" cy="728167"/>
            </a:xfrm>
            <a:prstGeom prst="roundRect">
              <a:avLst>
                <a:gd name="adj" fmla="val 50000"/>
              </a:avLst>
            </a:prstGeom>
            <a:solidFill>
              <a:schemeClr val="bg1"/>
            </a:solidFill>
            <a:ln w="53975" cap="rnd" cmpd="thickThin">
              <a:solidFill>
                <a:srgbClr val="7A4E48"/>
              </a:solidFill>
              <a:prstDash val="sysDash"/>
              <a:round/>
              <a:headEnd/>
              <a:tailEnd/>
            </a:ln>
          </p:spPr>
          <p:txBody>
            <a:bodyPr rot="0" spcFirstLastPara="0" vertOverflow="overflow" horzOverflow="overflow" vert="horz" wrap="square" lIns="91412" tIns="45706" rIns="91412" bIns="45706"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1218804" rtl="0" eaLnBrk="1" fontAlgn="auto" latinLnBrk="0" hangingPunct="1">
                <a:lnSpc>
                  <a:spcPct val="100000"/>
                </a:lnSpc>
                <a:spcBef>
                  <a:spcPts val="0"/>
                </a:spcBef>
                <a:spcAft>
                  <a:spcPts val="0"/>
                </a:spcAft>
                <a:buClrTx/>
                <a:buSzTx/>
                <a:buFontTx/>
                <a:buNone/>
                <a:tabLst/>
                <a:defRPr/>
              </a:pPr>
              <a:endParaRPr kumimoji="0" lang="en-US" altLang="zh-CN" sz="1400" b="0" i="0" u="none" strike="noStrike" kern="1200" cap="none" spc="0" normalizeH="0" baseline="0" noProof="0" dirty="0">
                <a:ln>
                  <a:noFill/>
                </a:ln>
                <a:solidFill>
                  <a:srgbClr val="000000"/>
                </a:solidFill>
                <a:effectLst/>
                <a:uLnTx/>
                <a:uFillTx/>
                <a:latin typeface="微软雅黑"/>
                <a:ea typeface="等线" panose="02010600030101010101" pitchFamily="2" charset="-122"/>
                <a:cs typeface="+mn-cs"/>
              </a:endParaRPr>
            </a:p>
          </p:txBody>
        </p:sp>
        <p:sp>
          <p:nvSpPr>
            <p:cNvPr id="11" name="Google Shape;5317;p41">
              <a:extLst>
                <a:ext uri="{FF2B5EF4-FFF2-40B4-BE49-F238E27FC236}">
                  <a16:creationId xmlns:a16="http://schemas.microsoft.com/office/drawing/2014/main" id="{65737717-9065-B1A3-8879-5BE7F73F3E29}"/>
                </a:ext>
              </a:extLst>
            </p:cNvPr>
            <p:cNvSpPr txBox="1">
              <a:spLocks/>
            </p:cNvSpPr>
            <p:nvPr/>
          </p:nvSpPr>
          <p:spPr>
            <a:xfrm>
              <a:off x="718343" y="288470"/>
              <a:ext cx="9735405" cy="783607"/>
            </a:xfrm>
            <a:prstGeom prst="rect">
              <a:avLst/>
            </a:prstGeom>
            <a:noFill/>
            <a:ln>
              <a:noFill/>
            </a:ln>
          </p:spPr>
          <p:txBody>
            <a:bodyPr spcFirstLastPara="1" wrap="square" lIns="91397" tIns="91397" rIns="91397" bIns="91397"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1pPr>
              <a:lvl2pPr marR="0" lvl="1"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2pPr>
              <a:lvl3pPr marR="0" lvl="2"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3pPr>
              <a:lvl4pPr marR="0" lvl="3"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4pPr>
              <a:lvl5pPr marR="0" lvl="4"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5pPr>
              <a:lvl6pPr marR="0" lvl="5"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6pPr>
              <a:lvl7pPr marR="0" lvl="6"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7pPr>
              <a:lvl8pPr marR="0" lvl="7"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8pPr>
              <a:lvl9pPr marR="0" lvl="8"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9pPr>
            </a:lstStyle>
            <a:p>
              <a:pPr marL="0" marR="0" lvl="0" indent="0" algn="ctr" defTabSz="914103" rtl="0" eaLnBrk="1" fontAlgn="auto" latinLnBrk="0" hangingPunct="1">
                <a:lnSpc>
                  <a:spcPct val="100000"/>
                </a:lnSpc>
                <a:spcBef>
                  <a:spcPts val="0"/>
                </a:spcBef>
                <a:spcAft>
                  <a:spcPts val="0"/>
                </a:spcAft>
                <a:buClr>
                  <a:prstClr val="black"/>
                </a:buClr>
                <a:buSzPts val="2800"/>
                <a:buFont typeface="Gloria Hallelujah"/>
                <a:buNone/>
                <a:tabLst/>
                <a:defRPr/>
              </a:pPr>
              <a:r>
                <a:rPr kumimoji="0" lang="en-US" sz="3999" b="1" i="0" u="none" strike="noStrike" kern="120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Yêu</a:t>
              </a:r>
              <a:r>
                <a:rPr kumimoji="0" lang="en-US" sz="3999"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3999" b="1" i="0" u="none" strike="noStrike" kern="120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cầu</a:t>
              </a:r>
              <a:r>
                <a:rPr kumimoji="0" lang="en-US" sz="3999"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3999" b="1" i="0" u="none" strike="noStrike" kern="120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cần</a:t>
              </a:r>
              <a:r>
                <a:rPr kumimoji="0" lang="en-US" sz="3999"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3999" b="1" i="0" u="none" strike="noStrike" kern="120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đạt</a:t>
              </a:r>
              <a:endParaRPr kumimoji="0" lang="en-US" sz="3999"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endParaRPr>
            </a:p>
          </p:txBody>
        </p:sp>
      </p:grpSp>
      <p:sp>
        <p:nvSpPr>
          <p:cNvPr id="12" name="TextBox 11">
            <a:extLst>
              <a:ext uri="{FF2B5EF4-FFF2-40B4-BE49-F238E27FC236}">
                <a16:creationId xmlns:a16="http://schemas.microsoft.com/office/drawing/2014/main" id="{71102A1F-007C-6111-E98A-A82E204F8DF1}"/>
              </a:ext>
            </a:extLst>
          </p:cNvPr>
          <p:cNvSpPr txBox="1"/>
          <p:nvPr/>
        </p:nvSpPr>
        <p:spPr>
          <a:xfrm>
            <a:off x="600075" y="1812631"/>
            <a:ext cx="9867900" cy="3098028"/>
          </a:xfrm>
          <a:prstGeom prst="rect">
            <a:avLst/>
          </a:prstGeom>
          <a:noFill/>
        </p:spPr>
        <p:txBody>
          <a:bodyPr wrap="square" rtlCol="0">
            <a:spAutoFit/>
          </a:bodyPr>
          <a:lstStyle/>
          <a:p>
            <a:pPr marL="457200" marR="0" indent="-457200" algn="just">
              <a:lnSpc>
                <a:spcPct val="120000"/>
              </a:lnSpc>
              <a:spcBef>
                <a:spcPts val="0"/>
              </a:spcBef>
              <a:spcAft>
                <a:spcPts val="800"/>
              </a:spcAft>
              <a:buFont typeface="Wingdings" panose="05000000000000000000" pitchFamily="2" charset="2"/>
              <a:buChar char="ü"/>
            </a:pPr>
            <a:r>
              <a:rPr lang="nl-NL" sz="32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Viết đúng chính tả bài Chợ Hòn Gai theo hình thức nghe – viết; biết cách trình bày đoạn văn, biết viết hoa chữ cái đầu tên bài học và đầu các câu văn. </a:t>
            </a:r>
          </a:p>
          <a:p>
            <a:pPr marL="457200" marR="0" indent="-457200" algn="just">
              <a:lnSpc>
                <a:spcPct val="120000"/>
              </a:lnSpc>
              <a:spcBef>
                <a:spcPts val="0"/>
              </a:spcBef>
              <a:spcAft>
                <a:spcPts val="800"/>
              </a:spcAft>
              <a:buFont typeface="Wingdings" panose="05000000000000000000" pitchFamily="2" charset="2"/>
              <a:buChar char="ü"/>
            </a:pPr>
            <a:r>
              <a:rPr lang="nl-NL" sz="32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Làm đúng các bài tập chính tả viết hoa tên riêng địa lí Việt Nam.</a:t>
            </a:r>
          </a:p>
        </p:txBody>
      </p:sp>
    </p:spTree>
    <p:extLst>
      <p:ext uri="{BB962C8B-B14F-4D97-AF65-F5344CB8AC3E}">
        <p14:creationId xmlns:p14="http://schemas.microsoft.com/office/powerpoint/2010/main" val="2820809692"/>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F8631D78-905A-40AC-9CE4-CCD655C646DB}"/>
              </a:ext>
            </a:extLst>
          </p:cNvPr>
          <p:cNvPicPr>
            <a:picLocks noChangeAspect="1"/>
          </p:cNvPicPr>
          <p:nvPr/>
        </p:nvPicPr>
        <p:blipFill>
          <a:blip r:embed="rId2"/>
          <a:stretch>
            <a:fillRect/>
          </a:stretch>
        </p:blipFill>
        <p:spPr>
          <a:xfrm>
            <a:off x="0" y="0"/>
            <a:ext cx="12192000" cy="6858000"/>
          </a:xfrm>
          <a:prstGeom prst="rect">
            <a:avLst/>
          </a:prstGeom>
        </p:spPr>
      </p:pic>
      <p:sp>
        <p:nvSpPr>
          <p:cNvPr id="16" name="Rectangle: Rounded Corners 15">
            <a:extLst>
              <a:ext uri="{FF2B5EF4-FFF2-40B4-BE49-F238E27FC236}">
                <a16:creationId xmlns:a16="http://schemas.microsoft.com/office/drawing/2014/main" id="{2ECFB99C-7CE4-4AF4-B37C-9493AE82DE3D}"/>
              </a:ext>
            </a:extLst>
          </p:cNvPr>
          <p:cNvSpPr/>
          <p:nvPr/>
        </p:nvSpPr>
        <p:spPr>
          <a:xfrm>
            <a:off x="285750" y="760285"/>
            <a:ext cx="11475923" cy="533743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Content Placeholder 2">
            <a:extLst>
              <a:ext uri="{FF2B5EF4-FFF2-40B4-BE49-F238E27FC236}">
                <a16:creationId xmlns:a16="http://schemas.microsoft.com/office/drawing/2014/main" id="{F675E3ED-5DB8-4940-B36E-5EBC044F8DA8}"/>
              </a:ext>
            </a:extLst>
          </p:cNvPr>
          <p:cNvSpPr txBox="1">
            <a:spLocks/>
          </p:cNvSpPr>
          <p:nvPr/>
        </p:nvSpPr>
        <p:spPr>
          <a:xfrm>
            <a:off x="851734" y="1729996"/>
            <a:ext cx="10507582" cy="29311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r>
              <a:rPr lang="en-US" sz="3600" dirty="0">
                <a:solidFill>
                  <a:srgbClr val="002060"/>
                </a:solidFill>
                <a:latin typeface="+mj-lt"/>
                <a:cs typeface="Calibri" panose="020F0502020204030204" pitchFamily="34" charset="0"/>
              </a:rPr>
              <a:t>    </a:t>
            </a:r>
            <a:r>
              <a:rPr lang="vi-VN" sz="3600" dirty="0">
                <a:solidFill>
                  <a:srgbClr val="002060"/>
                </a:solidFill>
                <a:latin typeface="+mj-lt"/>
                <a:cs typeface="Calibri" panose="020F0502020204030204" pitchFamily="34" charset="0"/>
              </a:rPr>
              <a:t>Chợ Hòn Gai buổi sáng la liệt tôm cá... Những con cá chim mình dẹt như hình con chim lúc sải cánh bay, thịt ngon vào loại nhất nhì. Những con cá nhụ béo núc, trắng lốp, bóng mượt như được quét một lớp mỡ ngoài vảy. Những con tôm he tròn, thịt căng lên từng ngấn như cổ tay của trẻ lên ba, da xanh </a:t>
            </a:r>
            <a:r>
              <a:rPr lang="en-US" sz="3600" dirty="0">
                <a:solidFill>
                  <a:srgbClr val="002060"/>
                </a:solidFill>
                <a:latin typeface="+mj-lt"/>
                <a:cs typeface="Calibri" panose="020F0502020204030204" pitchFamily="34" charset="0"/>
              </a:rPr>
              <a:t>á</a:t>
            </a:r>
            <a:r>
              <a:rPr lang="vi-VN" sz="3600" dirty="0">
                <a:solidFill>
                  <a:srgbClr val="002060"/>
                </a:solidFill>
                <a:latin typeface="+mj-lt"/>
                <a:cs typeface="Calibri" panose="020F0502020204030204" pitchFamily="34" charset="0"/>
              </a:rPr>
              <a:t>nh, hàng chân choi choi như muốn bơi.</a:t>
            </a:r>
            <a:endParaRPr lang="en-US" sz="3600" dirty="0">
              <a:solidFill>
                <a:srgbClr val="002060"/>
              </a:solidFill>
              <a:latin typeface="+mj-lt"/>
              <a:cs typeface="Calibri" panose="020F0502020204030204" pitchFamily="34" charset="0"/>
            </a:endParaRPr>
          </a:p>
          <a:p>
            <a:pPr marL="0" lvl="0" indent="0" algn="just">
              <a:buNone/>
            </a:pPr>
            <a:r>
              <a:rPr lang="en-US" sz="3600" dirty="0">
                <a:solidFill>
                  <a:srgbClr val="002060"/>
                </a:solidFill>
                <a:latin typeface="Calibri" panose="020F0502020204030204" pitchFamily="34" charset="0"/>
                <a:cs typeface="Calibri" panose="020F0502020204030204" pitchFamily="34" charset="0"/>
              </a:rPr>
              <a:t>                                                                           </a:t>
            </a:r>
            <a:r>
              <a:rPr lang="vi-VN" sz="3600" dirty="0">
                <a:solidFill>
                  <a:srgbClr val="002060"/>
                </a:solidFill>
                <a:latin typeface="Calibri" panose="020F0502020204030204" pitchFamily="34" charset="0"/>
                <a:cs typeface="Calibri" panose="020F0502020204030204" pitchFamily="34" charset="0"/>
              </a:rPr>
              <a:t>(Thi Sảnh)</a:t>
            </a:r>
            <a:endParaRPr kumimoji="0" lang="en-US" sz="36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230154D9-B3E5-34BF-6B43-E9541096998E}"/>
              </a:ext>
            </a:extLst>
          </p:cNvPr>
          <p:cNvPicPr>
            <a:picLocks noChangeAspect="1"/>
          </p:cNvPicPr>
          <p:nvPr/>
        </p:nvPicPr>
        <p:blipFill>
          <a:blip r:embed="rId3"/>
          <a:stretch>
            <a:fillRect/>
          </a:stretch>
        </p:blipFill>
        <p:spPr>
          <a:xfrm>
            <a:off x="3910321" y="816408"/>
            <a:ext cx="3999323" cy="1066892"/>
          </a:xfrm>
          <a:prstGeom prst="rect">
            <a:avLst/>
          </a:prstGeom>
        </p:spPr>
      </p:pic>
    </p:spTree>
    <p:extLst>
      <p:ext uri="{BB962C8B-B14F-4D97-AF65-F5344CB8AC3E}">
        <p14:creationId xmlns:p14="http://schemas.microsoft.com/office/powerpoint/2010/main" val="308870034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E7DCF69-9E5B-4DB5-8D3B-ACCD3D6D2BC2}"/>
              </a:ext>
            </a:extLst>
          </p:cNvPr>
          <p:cNvPicPr>
            <a:picLocks noChangeAspect="1"/>
          </p:cNvPicPr>
          <p:nvPr/>
        </p:nvPicPr>
        <p:blipFill>
          <a:blip r:embed="rId2"/>
          <a:stretch>
            <a:fillRect/>
          </a:stretch>
        </p:blipFill>
        <p:spPr>
          <a:xfrm>
            <a:off x="0" y="0"/>
            <a:ext cx="12192000" cy="6858000"/>
          </a:xfrm>
          <a:prstGeom prst="rect">
            <a:avLst/>
          </a:prstGeom>
        </p:spPr>
      </p:pic>
      <p:grpSp>
        <p:nvGrpSpPr>
          <p:cNvPr id="5" name="Group 4">
            <a:extLst>
              <a:ext uri="{FF2B5EF4-FFF2-40B4-BE49-F238E27FC236}">
                <a16:creationId xmlns:a16="http://schemas.microsoft.com/office/drawing/2014/main" id="{DE69DE3C-28A0-44CD-B08E-0A75EFB7331A}"/>
              </a:ext>
            </a:extLst>
          </p:cNvPr>
          <p:cNvGrpSpPr/>
          <p:nvPr/>
        </p:nvGrpSpPr>
        <p:grpSpPr>
          <a:xfrm>
            <a:off x="1686809" y="1509052"/>
            <a:ext cx="9672484" cy="2833601"/>
            <a:chOff x="1684773" y="1496315"/>
            <a:chExt cx="6587674" cy="2833601"/>
          </a:xfrm>
        </p:grpSpPr>
        <p:pic>
          <p:nvPicPr>
            <p:cNvPr id="1028" name="Picture 4" descr="Cuộn Giấy Cũ Bản - Miễn Phí vector hình ảnh trên Pixabay">
              <a:extLst>
                <a:ext uri="{FF2B5EF4-FFF2-40B4-BE49-F238E27FC236}">
                  <a16:creationId xmlns:a16="http://schemas.microsoft.com/office/drawing/2014/main" id="{0973EC88-6E8B-417C-B012-43331A9BD13A}"/>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684773" y="1496315"/>
              <a:ext cx="6587674" cy="1944793"/>
            </a:xfrm>
            <a:prstGeom prst="rect">
              <a:avLst/>
            </a:prstGeom>
            <a:noFill/>
            <a:extLst>
              <a:ext uri="{909E8E84-426E-40DD-AFC4-6F175D3DCCD1}">
                <a14:hiddenFill xmlns:a14="http://schemas.microsoft.com/office/drawing/2010/main">
                  <a:solidFill>
                    <a:srgbClr val="FFFFFF"/>
                  </a:solidFill>
                </a14:hiddenFill>
              </a:ext>
            </a:extLst>
          </p:spPr>
        </p:pic>
        <p:sp>
          <p:nvSpPr>
            <p:cNvPr id="9" name="Content Placeholder 2">
              <a:extLst>
                <a:ext uri="{FF2B5EF4-FFF2-40B4-BE49-F238E27FC236}">
                  <a16:creationId xmlns:a16="http://schemas.microsoft.com/office/drawing/2014/main" id="{524A8535-62B8-4E6F-8CC6-BABCA62CF2EE}"/>
                </a:ext>
              </a:extLst>
            </p:cNvPr>
            <p:cNvSpPr txBox="1">
              <a:spLocks/>
            </p:cNvSpPr>
            <p:nvPr/>
          </p:nvSpPr>
          <p:spPr>
            <a:xfrm>
              <a:off x="1996084" y="2157987"/>
              <a:ext cx="5722528" cy="217192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0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Nội</a:t>
              </a:r>
              <a:r>
                <a:rPr kumimoji="0" lang="en-US" sz="40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dung </a:t>
              </a:r>
              <a:r>
                <a:rPr kumimoji="0" lang="en-US" sz="40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của</a:t>
              </a:r>
              <a:r>
                <a:rPr kumimoji="0" lang="en-US" sz="40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đoạn</a:t>
              </a:r>
              <a:r>
                <a:rPr kumimoji="0" lang="en-US" sz="40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văn</a:t>
              </a:r>
              <a:r>
                <a:rPr kumimoji="0" lang="en-US" sz="40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là</a:t>
              </a:r>
              <a:r>
                <a:rPr kumimoji="0" lang="en-US" sz="40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gì</a:t>
              </a:r>
              <a:r>
                <a:rPr kumimoji="0" lang="en-US" sz="40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endParaRPr kumimoji="0" lang="vi-VN" sz="40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endParaRPr>
            </a:p>
          </p:txBody>
        </p:sp>
      </p:grpSp>
      <p:pic>
        <p:nvPicPr>
          <p:cNvPr id="1030" name="Picture 6" descr="Premium Vector | Cute cartoon smiling sun">
            <a:extLst>
              <a:ext uri="{FF2B5EF4-FFF2-40B4-BE49-F238E27FC236}">
                <a16:creationId xmlns:a16="http://schemas.microsoft.com/office/drawing/2014/main" id="{79DC37DF-0981-42A7-8731-FCC1277409F3}"/>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6243" b="91170" l="10000" r="90000">
                        <a14:foregroundMark x1="37300" y1="46400" x2="37300" y2="46400"/>
                        <a14:foregroundMark x1="37300" y1="46400" x2="37300" y2="46400"/>
                        <a14:foregroundMark x1="37300" y1="46400" x2="37300" y2="46400"/>
                        <a14:foregroundMark x1="37300" y1="46400" x2="37300" y2="46400"/>
                        <a14:foregroundMark x1="37300" y1="46400" x2="37300" y2="46400"/>
                        <a14:foregroundMark x1="37300" y1="46400" x2="31900" y2="49494"/>
                        <a14:foregroundMark x1="50450" y1="47807" x2="56850" y2="52587"/>
                        <a14:foregroundMark x1="56850" y1="52587" x2="53150" y2="46063"/>
                        <a14:foregroundMark x1="53150" y1="46063" x2="47400" y2="49100"/>
                        <a14:foregroundMark x1="38450" y1="39708" x2="39350" y2="55568"/>
                        <a14:foregroundMark x1="39350" y1="55568" x2="54500" y2="63442"/>
                        <a14:foregroundMark x1="54500" y1="63442" x2="61650" y2="55793"/>
                        <a14:foregroundMark x1="61650" y1="55793" x2="51450" y2="42632"/>
                        <a14:foregroundMark x1="51450" y1="42632" x2="31100" y2="38751"/>
                        <a14:foregroundMark x1="31100" y1="38751" x2="30150" y2="39708"/>
                        <a14:foregroundMark x1="57100" y1="28234" x2="65900" y2="34477"/>
                        <a14:foregroundMark x1="65900" y1="34477" x2="70500" y2="41507"/>
                        <a14:foregroundMark x1="70500" y1="41507" x2="69350" y2="44826"/>
                        <a14:foregroundMark x1="62900" y1="34871" x2="63050" y2="35433"/>
                        <a14:foregroundMark x1="63050" y1="35433" x2="65700" y2="39033"/>
                        <a14:foregroundMark x1="65450" y1="36895" x2="65450" y2="36895"/>
                        <a14:foregroundMark x1="73000" y1="20416" x2="73000" y2="20979"/>
                        <a14:foregroundMark x1="63800" y1="14454" x2="63400" y2="16198"/>
                        <a14:foregroundMark x1="56100" y1="9505" x2="54950" y2="12598"/>
                        <a14:foregroundMark x1="46000" y1="9618" x2="46000" y2="11474"/>
                        <a14:foregroundMark x1="37950" y1="11192" x2="39100" y2="16479"/>
                        <a14:foregroundMark x1="30400" y1="16029" x2="31150" y2="17604"/>
                        <a14:foregroundMark x1="23300" y1="21822" x2="24200" y2="23116"/>
                        <a14:foregroundMark x1="17250" y1="30934" x2="18650" y2="31496"/>
                        <a14:foregroundMark x1="13600" y1="38020" x2="15750" y2="38864"/>
                        <a14:foregroundMark x1="13100" y1="49494" x2="14750" y2="49494"/>
                        <a14:foregroundMark x1="14250" y1="61699" x2="15900" y2="61136"/>
                        <a14:foregroundMark x1="19150" y1="71485" x2="20650" y2="70641"/>
                        <a14:foregroundMark x1="26200" y1="79584" x2="27500" y2="76603"/>
                        <a14:foregroundMark x1="32800" y1="88076" x2="33650" y2="86389"/>
                        <a14:foregroundMark x1="42850" y1="90664" x2="42850" y2="87795"/>
                        <a14:foregroundMark x1="52300" y1="91226" x2="51950" y2="88526"/>
                        <a14:foregroundMark x1="61000" y1="89370" x2="60900" y2="85546"/>
                        <a14:foregroundMark x1="70350" y1="84139" x2="68600" y2="79978"/>
                        <a14:foregroundMark x1="76550" y1="78740" x2="74150" y2="74466"/>
                        <a14:foregroundMark x1="83100" y1="69516" x2="79950" y2="68391"/>
                        <a14:foregroundMark x1="85250" y1="59843" x2="83450" y2="59561"/>
                        <a14:foregroundMark x1="79950" y1="48369" x2="81350" y2="48538"/>
                        <a14:foregroundMark x1="78800" y1="39595" x2="81450" y2="38751"/>
                        <a14:foregroundMark x1="75000" y1="30484" x2="76900" y2="29809"/>
                        <a14:foregroundMark x1="65450" y1="35152" x2="65450" y2="35602"/>
                        <a14:foregroundMark x1="45900" y1="6243" x2="45900" y2="6243"/>
                      </a14:backgroundRemoval>
                    </a14:imgEffect>
                  </a14:imgLayer>
                </a14:imgProps>
              </a:ext>
              <a:ext uri="{28A0092B-C50C-407E-A947-70E740481C1C}">
                <a14:useLocalDpi xmlns:a14="http://schemas.microsoft.com/office/drawing/2010/main" val="0"/>
              </a:ext>
            </a:extLst>
          </a:blip>
          <a:srcRect/>
          <a:stretch>
            <a:fillRect/>
          </a:stretch>
        </p:blipFill>
        <p:spPr bwMode="auto">
          <a:xfrm>
            <a:off x="9761049" y="257782"/>
            <a:ext cx="2187442" cy="194479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CAE8990B-D102-4E7A-8045-69954CC5DF0C}"/>
              </a:ext>
            </a:extLst>
          </p:cNvPr>
          <p:cNvPicPr>
            <a:picLocks noChangeAspect="1"/>
          </p:cNvPicPr>
          <p:nvPr/>
        </p:nvPicPr>
        <p:blipFill>
          <a:blip r:embed="rId7"/>
          <a:stretch>
            <a:fillRect/>
          </a:stretch>
        </p:blipFill>
        <p:spPr>
          <a:xfrm>
            <a:off x="2523289" y="14064"/>
            <a:ext cx="7419475" cy="1944793"/>
          </a:xfrm>
          <a:prstGeom prst="rect">
            <a:avLst/>
          </a:prstGeom>
        </p:spPr>
      </p:pic>
      <p:grpSp>
        <p:nvGrpSpPr>
          <p:cNvPr id="4" name="Group 3">
            <a:extLst>
              <a:ext uri="{FF2B5EF4-FFF2-40B4-BE49-F238E27FC236}">
                <a16:creationId xmlns:a16="http://schemas.microsoft.com/office/drawing/2014/main" id="{1219E50A-13EC-4805-A1BD-5D08FAC2F1FD}"/>
              </a:ext>
            </a:extLst>
          </p:cNvPr>
          <p:cNvGrpSpPr/>
          <p:nvPr/>
        </p:nvGrpSpPr>
        <p:grpSpPr>
          <a:xfrm>
            <a:off x="671342" y="3739123"/>
            <a:ext cx="11448781" cy="2081263"/>
            <a:chOff x="1796059" y="4931211"/>
            <a:chExt cx="5419233" cy="1543862"/>
          </a:xfrm>
        </p:grpSpPr>
        <p:grpSp>
          <p:nvGrpSpPr>
            <p:cNvPr id="17" name="组合 19">
              <a:extLst>
                <a:ext uri="{FF2B5EF4-FFF2-40B4-BE49-F238E27FC236}">
                  <a16:creationId xmlns:a16="http://schemas.microsoft.com/office/drawing/2014/main" id="{4BC5E82C-326D-43F4-8C21-DE06C1954C1E}"/>
                </a:ext>
              </a:extLst>
            </p:cNvPr>
            <p:cNvGrpSpPr/>
            <p:nvPr/>
          </p:nvGrpSpPr>
          <p:grpSpPr>
            <a:xfrm>
              <a:off x="1796059" y="4931211"/>
              <a:ext cx="5419233" cy="1543862"/>
              <a:chOff x="1317" y="3053"/>
              <a:chExt cx="10108" cy="3241"/>
            </a:xfrm>
          </p:grpSpPr>
          <p:grpSp>
            <p:nvGrpSpPr>
              <p:cNvPr id="18" name="组合 20">
                <a:extLst>
                  <a:ext uri="{FF2B5EF4-FFF2-40B4-BE49-F238E27FC236}">
                    <a16:creationId xmlns:a16="http://schemas.microsoft.com/office/drawing/2014/main" id="{FB6A94D0-F701-4E24-95A1-08BD13709595}"/>
                  </a:ext>
                </a:extLst>
              </p:cNvPr>
              <p:cNvGrpSpPr/>
              <p:nvPr/>
            </p:nvGrpSpPr>
            <p:grpSpPr>
              <a:xfrm>
                <a:off x="1317" y="3053"/>
                <a:ext cx="10108" cy="3241"/>
                <a:chOff x="1020" y="2328"/>
                <a:chExt cx="6673" cy="6678"/>
              </a:xfrm>
            </p:grpSpPr>
            <p:sp>
              <p:nvSpPr>
                <p:cNvPr id="24" name="圆角矩形 21">
                  <a:extLst>
                    <a:ext uri="{FF2B5EF4-FFF2-40B4-BE49-F238E27FC236}">
                      <a16:creationId xmlns:a16="http://schemas.microsoft.com/office/drawing/2014/main" id="{D2ED3D44-8335-4FD9-9854-94F5C34251B9}"/>
                    </a:ext>
                  </a:extLst>
                </p:cNvPr>
                <p:cNvSpPr/>
                <p:nvPr/>
              </p:nvSpPr>
              <p:spPr>
                <a:xfrm>
                  <a:off x="1265" y="2480"/>
                  <a:ext cx="6234" cy="6526"/>
                </a:xfrm>
                <a:prstGeom prst="roundRect">
                  <a:avLst/>
                </a:prstGeom>
                <a:solidFill>
                  <a:srgbClr val="A0CC3F"/>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5F7700"/>
                    </a:solidFill>
                    <a:effectLst/>
                    <a:uLnTx/>
                    <a:uFillTx/>
                    <a:latin typeface="Calibri" panose="020F0502020204030204"/>
                    <a:ea typeface="等线" panose="02010600030101010101" pitchFamily="2" charset="-122"/>
                    <a:cs typeface="+mn-cs"/>
                  </a:endParaRPr>
                </a:p>
              </p:txBody>
            </p:sp>
            <p:sp>
              <p:nvSpPr>
                <p:cNvPr id="25" name="圆角矩形 22">
                  <a:extLst>
                    <a:ext uri="{FF2B5EF4-FFF2-40B4-BE49-F238E27FC236}">
                      <a16:creationId xmlns:a16="http://schemas.microsoft.com/office/drawing/2014/main" id="{2F4418CD-B4D5-4EDC-9FF7-DD980D6B1D71}"/>
                    </a:ext>
                  </a:extLst>
                </p:cNvPr>
                <p:cNvSpPr/>
                <p:nvPr/>
              </p:nvSpPr>
              <p:spPr>
                <a:xfrm>
                  <a:off x="1020" y="2328"/>
                  <a:ext cx="6673" cy="6678"/>
                </a:xfrm>
                <a:prstGeom prst="roundRect">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5F7700"/>
                    </a:solidFill>
                    <a:effectLst/>
                    <a:uLnTx/>
                    <a:uFillTx/>
                    <a:latin typeface="Calibri" panose="020F0502020204030204"/>
                    <a:ea typeface="等线" panose="02010600030101010101" pitchFamily="2" charset="-122"/>
                    <a:cs typeface="+mn-cs"/>
                  </a:endParaRPr>
                </a:p>
              </p:txBody>
            </p:sp>
          </p:grpSp>
          <p:sp>
            <p:nvSpPr>
              <p:cNvPr id="22" name="文本框 23">
                <a:extLst>
                  <a:ext uri="{FF2B5EF4-FFF2-40B4-BE49-F238E27FC236}">
                    <a16:creationId xmlns:a16="http://schemas.microsoft.com/office/drawing/2014/main" id="{D0E2786E-7F73-4CBF-9C40-998AFD8C5CB9}"/>
                  </a:ext>
                </a:extLst>
              </p:cNvPr>
              <p:cNvSpPr txBox="1"/>
              <p:nvPr/>
            </p:nvSpPr>
            <p:spPr>
              <a:xfrm>
                <a:off x="2036" y="3526"/>
                <a:ext cx="8112" cy="778"/>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zh-CN" altLang="en-US" sz="20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mn-cs"/>
                  <a:sym typeface="+mn-ea"/>
                </a:endParaRPr>
              </a:p>
            </p:txBody>
          </p:sp>
        </p:grpSp>
        <p:sp>
          <p:nvSpPr>
            <p:cNvPr id="26" name="Rectangle 25">
              <a:extLst>
                <a:ext uri="{FF2B5EF4-FFF2-40B4-BE49-F238E27FC236}">
                  <a16:creationId xmlns:a16="http://schemas.microsoft.com/office/drawing/2014/main" id="{798DE381-FCBC-4943-8B20-52E297FC4C47}"/>
                </a:ext>
              </a:extLst>
            </p:cNvPr>
            <p:cNvSpPr/>
            <p:nvPr/>
          </p:nvSpPr>
          <p:spPr>
            <a:xfrm>
              <a:off x="1874768" y="5234865"/>
              <a:ext cx="5293921" cy="799068"/>
            </a:xfrm>
            <a:prstGeom prst="rect">
              <a:avLst/>
            </a:prstGeom>
          </p:spPr>
          <p:txBody>
            <a:bodyPr wrap="square" lIns="91436" tIns="45718" rIns="91436" bIns="45718">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err="1">
                  <a:solidFill>
                    <a:srgbClr val="0070C0"/>
                  </a:solidFill>
                  <a:latin typeface="Arial" pitchFamily="34" charset="0"/>
                  <a:ea typeface="思源黑体 CN Light" panose="020B0300000000000000" charset="-122"/>
                  <a:cs typeface="Arial" pitchFamily="34" charset="0"/>
                  <a:sym typeface="+mn-ea"/>
                </a:rPr>
                <a:t>Đoạn</a:t>
              </a:r>
              <a:r>
                <a:rPr lang="en-US" sz="3200" b="1" dirty="0">
                  <a:solidFill>
                    <a:srgbClr val="0070C0"/>
                  </a:solidFill>
                  <a:latin typeface="Arial" pitchFamily="34" charset="0"/>
                  <a:ea typeface="思源黑体 CN Light" panose="020B0300000000000000" charset="-122"/>
                  <a:cs typeface="Arial" pitchFamily="34" charset="0"/>
                  <a:sym typeface="+mn-ea"/>
                </a:rPr>
                <a:t> </a:t>
              </a:r>
              <a:r>
                <a:rPr lang="en-US" sz="3200" b="1" dirty="0" err="1">
                  <a:solidFill>
                    <a:srgbClr val="0070C0"/>
                  </a:solidFill>
                  <a:latin typeface="Arial" pitchFamily="34" charset="0"/>
                  <a:ea typeface="思源黑体 CN Light" panose="020B0300000000000000" charset="-122"/>
                  <a:cs typeface="Arial" pitchFamily="34" charset="0"/>
                  <a:sym typeface="+mn-ea"/>
                </a:rPr>
                <a:t>văn</a:t>
              </a:r>
              <a:r>
                <a:rPr lang="en-US" sz="3200" b="1" dirty="0">
                  <a:solidFill>
                    <a:srgbClr val="0070C0"/>
                  </a:solidFill>
                  <a:latin typeface="Arial" pitchFamily="34" charset="0"/>
                  <a:ea typeface="思源黑体 CN Light" panose="020B0300000000000000" charset="-122"/>
                  <a:cs typeface="Arial" pitchFamily="34" charset="0"/>
                  <a:sym typeface="+mn-ea"/>
                </a:rPr>
                <a:t> </a:t>
              </a:r>
              <a:r>
                <a:rPr lang="en-US" sz="3200" b="1" dirty="0" err="1">
                  <a:solidFill>
                    <a:srgbClr val="0070C0"/>
                  </a:solidFill>
                  <a:latin typeface="Arial" pitchFamily="34" charset="0"/>
                  <a:ea typeface="思源黑体 CN Light" panose="020B0300000000000000" charset="-122"/>
                  <a:cs typeface="Arial" pitchFamily="34" charset="0"/>
                  <a:sym typeface="+mn-ea"/>
                </a:rPr>
                <a:t>miêu</a:t>
              </a:r>
              <a:r>
                <a:rPr lang="en-US" sz="3200" b="1" dirty="0">
                  <a:solidFill>
                    <a:srgbClr val="0070C0"/>
                  </a:solidFill>
                  <a:latin typeface="Arial" pitchFamily="34" charset="0"/>
                  <a:ea typeface="思源黑体 CN Light" panose="020B0300000000000000" charset="-122"/>
                  <a:cs typeface="Arial" pitchFamily="34" charset="0"/>
                  <a:sym typeface="+mn-ea"/>
                </a:rPr>
                <a:t> </a:t>
              </a:r>
              <a:r>
                <a:rPr lang="en-US" sz="3200" b="1" dirty="0" err="1">
                  <a:solidFill>
                    <a:srgbClr val="0070C0"/>
                  </a:solidFill>
                  <a:latin typeface="Arial" pitchFamily="34" charset="0"/>
                  <a:ea typeface="思源黑体 CN Light" panose="020B0300000000000000" charset="-122"/>
                  <a:cs typeface="Arial" pitchFamily="34" charset="0"/>
                  <a:sym typeface="+mn-ea"/>
                </a:rPr>
                <a:t>tả</a:t>
              </a:r>
              <a:r>
                <a:rPr lang="en-US" sz="3200" b="1" dirty="0">
                  <a:solidFill>
                    <a:srgbClr val="0070C0"/>
                  </a:solidFill>
                  <a:latin typeface="Arial" pitchFamily="34" charset="0"/>
                  <a:ea typeface="思源黑体 CN Light" panose="020B0300000000000000" charset="-122"/>
                  <a:cs typeface="Arial" pitchFamily="34" charset="0"/>
                  <a:sym typeface="+mn-ea"/>
                </a:rPr>
                <a:t> </a:t>
              </a:r>
              <a:r>
                <a:rPr lang="en-US" sz="3200" b="1" dirty="0" err="1">
                  <a:solidFill>
                    <a:srgbClr val="0070C0"/>
                  </a:solidFill>
                  <a:latin typeface="Arial" pitchFamily="34" charset="0"/>
                  <a:ea typeface="思源黑体 CN Light" panose="020B0300000000000000" charset="-122"/>
                  <a:cs typeface="Arial" pitchFamily="34" charset="0"/>
                  <a:sym typeface="+mn-ea"/>
                </a:rPr>
                <a:t>quang</a:t>
              </a:r>
              <a:r>
                <a:rPr lang="en-US" sz="3200" b="1" dirty="0">
                  <a:solidFill>
                    <a:srgbClr val="0070C0"/>
                  </a:solidFill>
                  <a:latin typeface="Arial" pitchFamily="34" charset="0"/>
                  <a:ea typeface="思源黑体 CN Light" panose="020B0300000000000000" charset="-122"/>
                  <a:cs typeface="Arial" pitchFamily="34" charset="0"/>
                  <a:sym typeface="+mn-ea"/>
                </a:rPr>
                <a:t> </a:t>
              </a:r>
              <a:r>
                <a:rPr lang="en-US" sz="3200" b="1" dirty="0" err="1">
                  <a:solidFill>
                    <a:srgbClr val="0070C0"/>
                  </a:solidFill>
                  <a:latin typeface="Arial" pitchFamily="34" charset="0"/>
                  <a:ea typeface="思源黑体 CN Light" panose="020B0300000000000000" charset="-122"/>
                  <a:cs typeface="Arial" pitchFamily="34" charset="0"/>
                  <a:sym typeface="+mn-ea"/>
                </a:rPr>
                <a:t>cảnh</a:t>
              </a:r>
              <a:r>
                <a:rPr lang="en-US" sz="3200" b="1" dirty="0">
                  <a:solidFill>
                    <a:srgbClr val="0070C0"/>
                  </a:solidFill>
                  <a:latin typeface="Arial" pitchFamily="34" charset="0"/>
                  <a:ea typeface="思源黑体 CN Light" panose="020B0300000000000000" charset="-122"/>
                  <a:cs typeface="Arial" pitchFamily="34" charset="0"/>
                  <a:sym typeface="+mn-ea"/>
                </a:rPr>
                <a:t> </a:t>
              </a:r>
              <a:r>
                <a:rPr lang="en-US" sz="3200" b="1" dirty="0" err="1">
                  <a:solidFill>
                    <a:srgbClr val="0070C0"/>
                  </a:solidFill>
                  <a:latin typeface="Arial" pitchFamily="34" charset="0"/>
                  <a:ea typeface="思源黑体 CN Light" panose="020B0300000000000000" charset="-122"/>
                  <a:cs typeface="Arial" pitchFamily="34" charset="0"/>
                  <a:sym typeface="+mn-ea"/>
                </a:rPr>
                <a:t>buổi</a:t>
              </a:r>
              <a:r>
                <a:rPr lang="en-US" sz="3200" b="1" dirty="0">
                  <a:solidFill>
                    <a:srgbClr val="0070C0"/>
                  </a:solidFill>
                  <a:latin typeface="Arial" pitchFamily="34" charset="0"/>
                  <a:ea typeface="思源黑体 CN Light" panose="020B0300000000000000" charset="-122"/>
                  <a:cs typeface="Arial" pitchFamily="34" charset="0"/>
                  <a:sym typeface="+mn-ea"/>
                </a:rPr>
                <a:t> </a:t>
              </a:r>
              <a:r>
                <a:rPr lang="en-US" sz="3200" b="1" dirty="0" err="1">
                  <a:solidFill>
                    <a:srgbClr val="0070C0"/>
                  </a:solidFill>
                  <a:latin typeface="Arial" pitchFamily="34" charset="0"/>
                  <a:ea typeface="思源黑体 CN Light" panose="020B0300000000000000" charset="-122"/>
                  <a:cs typeface="Arial" pitchFamily="34" charset="0"/>
                  <a:sym typeface="+mn-ea"/>
                </a:rPr>
                <a:t>sáng</a:t>
              </a:r>
              <a:r>
                <a:rPr lang="en-US" sz="3200" b="1" dirty="0">
                  <a:solidFill>
                    <a:srgbClr val="0070C0"/>
                  </a:solidFill>
                  <a:latin typeface="Arial" pitchFamily="34" charset="0"/>
                  <a:ea typeface="思源黑体 CN Light" panose="020B0300000000000000" charset="-122"/>
                  <a:cs typeface="Arial" pitchFamily="34" charset="0"/>
                  <a:sym typeface="+mn-ea"/>
                </a:rPr>
                <a:t> ở </a:t>
              </a:r>
              <a:r>
                <a:rPr lang="en-US" sz="3200" b="1" dirty="0" err="1">
                  <a:solidFill>
                    <a:srgbClr val="0070C0"/>
                  </a:solidFill>
                  <a:latin typeface="Arial" pitchFamily="34" charset="0"/>
                  <a:ea typeface="思源黑体 CN Light" panose="020B0300000000000000" charset="-122"/>
                  <a:cs typeface="Arial" pitchFamily="34" charset="0"/>
                  <a:sym typeface="+mn-ea"/>
                </a:rPr>
                <a:t>chợ</a:t>
              </a:r>
              <a:r>
                <a:rPr lang="en-US" sz="3200" b="1" dirty="0">
                  <a:solidFill>
                    <a:srgbClr val="0070C0"/>
                  </a:solidFill>
                  <a:latin typeface="Arial" pitchFamily="34" charset="0"/>
                  <a:ea typeface="思源黑体 CN Light" panose="020B0300000000000000" charset="-122"/>
                  <a:cs typeface="Arial" pitchFamily="34" charset="0"/>
                  <a:sym typeface="+mn-ea"/>
                </a:rPr>
                <a:t> </a:t>
              </a:r>
              <a:r>
                <a:rPr lang="en-US" sz="3200" b="1" dirty="0" err="1">
                  <a:solidFill>
                    <a:srgbClr val="0070C0"/>
                  </a:solidFill>
                  <a:latin typeface="Arial" pitchFamily="34" charset="0"/>
                  <a:ea typeface="思源黑体 CN Light" panose="020B0300000000000000" charset="-122"/>
                  <a:cs typeface="Arial" pitchFamily="34" charset="0"/>
                  <a:sym typeface="+mn-ea"/>
                </a:rPr>
                <a:t>Hòn</a:t>
              </a:r>
              <a:r>
                <a:rPr lang="en-US" sz="3200" b="1" dirty="0">
                  <a:solidFill>
                    <a:srgbClr val="0070C0"/>
                  </a:solidFill>
                  <a:latin typeface="Arial" pitchFamily="34" charset="0"/>
                  <a:ea typeface="思源黑体 CN Light" panose="020B0300000000000000" charset="-122"/>
                  <a:cs typeface="Arial" pitchFamily="34" charset="0"/>
                  <a:sym typeface="+mn-ea"/>
                </a:rPr>
                <a:t> Gai </a:t>
              </a:r>
              <a:r>
                <a:rPr lang="en-US" sz="3200" b="1" dirty="0" err="1">
                  <a:solidFill>
                    <a:srgbClr val="0070C0"/>
                  </a:solidFill>
                  <a:latin typeface="Arial" pitchFamily="34" charset="0"/>
                  <a:ea typeface="思源黑体 CN Light" panose="020B0300000000000000" charset="-122"/>
                  <a:cs typeface="Arial" pitchFamily="34" charset="0"/>
                  <a:sym typeface="+mn-ea"/>
                </a:rPr>
                <a:t>Thành</a:t>
              </a:r>
              <a:r>
                <a:rPr lang="en-US" sz="3200" b="1" dirty="0">
                  <a:solidFill>
                    <a:srgbClr val="0070C0"/>
                  </a:solidFill>
                  <a:latin typeface="Arial" pitchFamily="34" charset="0"/>
                  <a:ea typeface="思源黑体 CN Light" panose="020B0300000000000000" charset="-122"/>
                  <a:cs typeface="Arial" pitchFamily="34" charset="0"/>
                  <a:sym typeface="+mn-ea"/>
                </a:rPr>
                <a:t> </a:t>
              </a:r>
              <a:r>
                <a:rPr lang="en-US" sz="3200" b="1" dirty="0" err="1">
                  <a:solidFill>
                    <a:srgbClr val="0070C0"/>
                  </a:solidFill>
                  <a:latin typeface="Arial" pitchFamily="34" charset="0"/>
                  <a:ea typeface="思源黑体 CN Light" panose="020B0300000000000000" charset="-122"/>
                  <a:cs typeface="Arial" pitchFamily="34" charset="0"/>
                  <a:sym typeface="+mn-ea"/>
                </a:rPr>
                <a:t>phố</a:t>
              </a:r>
              <a:r>
                <a:rPr lang="en-US" sz="3200" b="1" dirty="0">
                  <a:solidFill>
                    <a:srgbClr val="0070C0"/>
                  </a:solidFill>
                  <a:latin typeface="Arial" pitchFamily="34" charset="0"/>
                  <a:ea typeface="思源黑体 CN Light" panose="020B0300000000000000" charset="-122"/>
                  <a:cs typeface="Arial" pitchFamily="34" charset="0"/>
                  <a:sym typeface="+mn-ea"/>
                </a:rPr>
                <a:t> </a:t>
              </a:r>
              <a:r>
                <a:rPr lang="en-US" sz="3200" b="1" dirty="0" err="1">
                  <a:solidFill>
                    <a:srgbClr val="0070C0"/>
                  </a:solidFill>
                  <a:latin typeface="Arial" pitchFamily="34" charset="0"/>
                  <a:ea typeface="思源黑体 CN Light" panose="020B0300000000000000" charset="-122"/>
                  <a:cs typeface="Arial" pitchFamily="34" charset="0"/>
                  <a:sym typeface="+mn-ea"/>
                </a:rPr>
                <a:t>Hạ</a:t>
              </a:r>
              <a:r>
                <a:rPr lang="en-US" sz="3200" b="1" dirty="0">
                  <a:solidFill>
                    <a:srgbClr val="0070C0"/>
                  </a:solidFill>
                  <a:latin typeface="Arial" pitchFamily="34" charset="0"/>
                  <a:ea typeface="思源黑体 CN Light" panose="020B0300000000000000" charset="-122"/>
                  <a:cs typeface="Arial" pitchFamily="34" charset="0"/>
                  <a:sym typeface="+mn-ea"/>
                </a:rPr>
                <a:t> Long – </a:t>
              </a:r>
              <a:r>
                <a:rPr lang="en-US" sz="3200" b="1" dirty="0" err="1">
                  <a:solidFill>
                    <a:srgbClr val="0070C0"/>
                  </a:solidFill>
                  <a:latin typeface="Arial" pitchFamily="34" charset="0"/>
                  <a:ea typeface="思源黑体 CN Light" panose="020B0300000000000000" charset="-122"/>
                  <a:cs typeface="Arial" pitchFamily="34" charset="0"/>
                  <a:sym typeface="+mn-ea"/>
                </a:rPr>
                <a:t>Quảng</a:t>
              </a:r>
              <a:r>
                <a:rPr lang="en-US" sz="3200" b="1" dirty="0">
                  <a:solidFill>
                    <a:srgbClr val="0070C0"/>
                  </a:solidFill>
                  <a:latin typeface="Arial" pitchFamily="34" charset="0"/>
                  <a:ea typeface="思源黑体 CN Light" panose="020B0300000000000000" charset="-122"/>
                  <a:cs typeface="Arial" pitchFamily="34" charset="0"/>
                  <a:sym typeface="+mn-ea"/>
                </a:rPr>
                <a:t> </a:t>
              </a:r>
              <a:r>
                <a:rPr lang="en-US" sz="3200" b="1" dirty="0" err="1">
                  <a:solidFill>
                    <a:srgbClr val="0070C0"/>
                  </a:solidFill>
                  <a:latin typeface="Arial" pitchFamily="34" charset="0"/>
                  <a:ea typeface="思源黑体 CN Light" panose="020B0300000000000000" charset="-122"/>
                  <a:cs typeface="Arial" pitchFamily="34" charset="0"/>
                  <a:sym typeface="+mn-ea"/>
                </a:rPr>
                <a:t>Ninh</a:t>
              </a:r>
              <a:r>
                <a:rPr lang="en-US" sz="3200" b="1" dirty="0">
                  <a:solidFill>
                    <a:srgbClr val="0070C0"/>
                  </a:solidFill>
                  <a:latin typeface="Arial" pitchFamily="34" charset="0"/>
                  <a:ea typeface="思源黑体 CN Light" panose="020B0300000000000000" charset="-122"/>
                  <a:cs typeface="Arial" pitchFamily="34" charset="0"/>
                  <a:sym typeface="+mn-ea"/>
                </a:rPr>
                <a:t> </a:t>
              </a:r>
              <a:r>
                <a:rPr lang="en-US" sz="3200" b="1" dirty="0" err="1">
                  <a:solidFill>
                    <a:srgbClr val="0070C0"/>
                  </a:solidFill>
                  <a:latin typeface="Arial" pitchFamily="34" charset="0"/>
                  <a:ea typeface="思源黑体 CN Light" panose="020B0300000000000000" charset="-122"/>
                  <a:cs typeface="Arial" pitchFamily="34" charset="0"/>
                  <a:sym typeface="+mn-ea"/>
                </a:rPr>
                <a:t>với</a:t>
              </a:r>
              <a:r>
                <a:rPr lang="en-US" sz="3200" b="1" dirty="0">
                  <a:solidFill>
                    <a:srgbClr val="0070C0"/>
                  </a:solidFill>
                  <a:latin typeface="Arial" pitchFamily="34" charset="0"/>
                  <a:ea typeface="思源黑体 CN Light" panose="020B0300000000000000" charset="-122"/>
                  <a:cs typeface="Arial" pitchFamily="34" charset="0"/>
                  <a:sym typeface="+mn-ea"/>
                </a:rPr>
                <a:t> la </a:t>
              </a:r>
              <a:r>
                <a:rPr lang="en-US" sz="3200" b="1" dirty="0" err="1">
                  <a:solidFill>
                    <a:srgbClr val="0070C0"/>
                  </a:solidFill>
                  <a:latin typeface="Arial" pitchFamily="34" charset="0"/>
                  <a:ea typeface="思源黑体 CN Light" panose="020B0300000000000000" charset="-122"/>
                  <a:cs typeface="Arial" pitchFamily="34" charset="0"/>
                  <a:sym typeface="+mn-ea"/>
                </a:rPr>
                <a:t>liệt</a:t>
              </a:r>
              <a:r>
                <a:rPr lang="en-US" sz="3200" b="1" dirty="0">
                  <a:solidFill>
                    <a:srgbClr val="0070C0"/>
                  </a:solidFill>
                  <a:latin typeface="Arial" pitchFamily="34" charset="0"/>
                  <a:ea typeface="思源黑体 CN Light" panose="020B0300000000000000" charset="-122"/>
                  <a:cs typeface="Arial" pitchFamily="34" charset="0"/>
                  <a:sym typeface="+mn-ea"/>
                </a:rPr>
                <a:t> </a:t>
              </a:r>
              <a:r>
                <a:rPr lang="en-US" sz="3200" b="1" dirty="0" err="1">
                  <a:solidFill>
                    <a:srgbClr val="0070C0"/>
                  </a:solidFill>
                  <a:latin typeface="Arial" pitchFamily="34" charset="0"/>
                  <a:ea typeface="思源黑体 CN Light" panose="020B0300000000000000" charset="-122"/>
                  <a:cs typeface="Arial" pitchFamily="34" charset="0"/>
                  <a:sym typeface="+mn-ea"/>
                </a:rPr>
                <a:t>tôm</a:t>
              </a:r>
              <a:r>
                <a:rPr lang="en-US" sz="3200" b="1" dirty="0">
                  <a:solidFill>
                    <a:srgbClr val="0070C0"/>
                  </a:solidFill>
                  <a:latin typeface="Arial" pitchFamily="34" charset="0"/>
                  <a:ea typeface="思源黑体 CN Light" panose="020B0300000000000000" charset="-122"/>
                  <a:cs typeface="Arial" pitchFamily="34" charset="0"/>
                  <a:sym typeface="+mn-ea"/>
                </a:rPr>
                <a:t> </a:t>
              </a:r>
              <a:r>
                <a:rPr lang="en-US" sz="3200" b="1" dirty="0" err="1">
                  <a:solidFill>
                    <a:srgbClr val="0070C0"/>
                  </a:solidFill>
                  <a:latin typeface="Arial" pitchFamily="34" charset="0"/>
                  <a:ea typeface="思源黑体 CN Light" panose="020B0300000000000000" charset="-122"/>
                  <a:cs typeface="Arial" pitchFamily="34" charset="0"/>
                  <a:sym typeface="+mn-ea"/>
                </a:rPr>
                <a:t>cá</a:t>
              </a:r>
              <a:r>
                <a:rPr lang="en-US" sz="3200" b="1" dirty="0">
                  <a:solidFill>
                    <a:srgbClr val="0070C0"/>
                  </a:solidFill>
                  <a:latin typeface="Arial" pitchFamily="34" charset="0"/>
                  <a:ea typeface="思源黑体 CN Light" panose="020B0300000000000000" charset="-122"/>
                  <a:cs typeface="Arial" pitchFamily="34" charset="0"/>
                  <a:sym typeface="+mn-ea"/>
                </a:rPr>
                <a:t>.</a:t>
              </a:r>
              <a:endParaRPr kumimoji="0" lang="en-US" sz="3200" b="1" i="0" u="none" strike="noStrike" kern="1200" cap="none" spc="0" normalizeH="0" baseline="0" noProof="0" dirty="0">
                <a:ln>
                  <a:noFill/>
                </a:ln>
                <a:solidFill>
                  <a:srgbClr val="0070C0"/>
                </a:solidFill>
                <a:effectLst/>
                <a:uLnTx/>
                <a:uFillTx/>
                <a:latin typeface="Calibri" panose="020F0502020204030204"/>
              </a:endParaRPr>
            </a:p>
          </p:txBody>
        </p:sp>
      </p:grpSp>
    </p:spTree>
    <p:extLst>
      <p:ext uri="{BB962C8B-B14F-4D97-AF65-F5344CB8AC3E}">
        <p14:creationId xmlns:p14="http://schemas.microsoft.com/office/powerpoint/2010/main" val="33449317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ppt_x"/>
                                          </p:val>
                                        </p:tav>
                                        <p:tav tm="100000">
                                          <p:val>
                                            <p:strVal val="#ppt_x"/>
                                          </p:val>
                                        </p:tav>
                                      </p:tavLst>
                                    </p:anim>
                                    <p:anim calcmode="lin" valueType="num">
                                      <p:cBhvr additive="base">
                                        <p:cTn id="1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9EF1EB7D-40FC-4B10-A73C-A50EC81533F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948446" y="6293254"/>
            <a:ext cx="5573485" cy="502766"/>
          </a:xfrm>
          <a:prstGeom prst="rect">
            <a:avLst/>
          </a:prstGeom>
          <a:solidFill>
            <a:schemeClr val="accent1"/>
          </a:solidFill>
          <a:ln>
            <a:solidFill>
              <a:schemeClr val="accent1"/>
            </a:solidFill>
          </a:ln>
        </p:spPr>
        <p:txBody>
          <a:bodyPr wrap="square" rtlCol="0">
            <a:spAutoFit/>
          </a:bodyPr>
          <a:lstStyle/>
          <a:p>
            <a:pPr marL="0" marR="0" lvl="0" indent="0" algn="ctr" defTabSz="914332" rtl="0" eaLnBrk="1" fontAlgn="auto" latinLnBrk="0" hangingPunct="1">
              <a:lnSpc>
                <a:spcPct val="100000"/>
              </a:lnSpc>
              <a:spcBef>
                <a:spcPts val="0"/>
              </a:spcBef>
              <a:spcAft>
                <a:spcPts val="0"/>
              </a:spcAft>
              <a:buClrTx/>
              <a:buSzTx/>
              <a:buFontTx/>
              <a:buNone/>
              <a:tabLst/>
              <a:defRPr/>
            </a:pPr>
            <a:r>
              <a:rPr kumimoji="0" lang="en-US" sz="2667" b="1" i="0" u="none" strike="noStrike" kern="1200" cap="none" spc="0" normalizeH="0" baseline="0" noProof="0" dirty="0" err="1">
                <a:ln>
                  <a:noFill/>
                </a:ln>
                <a:solidFill>
                  <a:srgbClr val="FF0000"/>
                </a:solidFill>
                <a:effectLst/>
                <a:uLnTx/>
                <a:uFillTx/>
                <a:latin typeface="Arial" pitchFamily="34" charset="0"/>
                <a:ea typeface="+mn-ea"/>
                <a:cs typeface="Arial" pitchFamily="34" charset="0"/>
              </a:rPr>
              <a:t>Chợ</a:t>
            </a:r>
            <a:r>
              <a:rPr kumimoji="0" lang="en-US" sz="2667" b="1" i="0" u="none" strike="noStrike" kern="1200" cap="none" spc="0" normalizeH="0" noProof="0" dirty="0">
                <a:ln>
                  <a:noFill/>
                </a:ln>
                <a:solidFill>
                  <a:srgbClr val="FF0000"/>
                </a:solidFill>
                <a:effectLst/>
                <a:uLnTx/>
                <a:uFillTx/>
                <a:latin typeface="Arial" pitchFamily="34" charset="0"/>
                <a:ea typeface="+mn-ea"/>
                <a:cs typeface="Arial" pitchFamily="34" charset="0"/>
              </a:rPr>
              <a:t> </a:t>
            </a:r>
            <a:r>
              <a:rPr kumimoji="0" lang="en-US" sz="2667" b="1" i="0" u="none" strike="noStrike" kern="1200" cap="none" spc="0" normalizeH="0" noProof="0" dirty="0" err="1">
                <a:ln>
                  <a:noFill/>
                </a:ln>
                <a:solidFill>
                  <a:srgbClr val="FF0000"/>
                </a:solidFill>
                <a:effectLst/>
                <a:uLnTx/>
                <a:uFillTx/>
                <a:latin typeface="Arial" pitchFamily="34" charset="0"/>
                <a:ea typeface="+mn-ea"/>
                <a:cs typeface="Arial" pitchFamily="34" charset="0"/>
              </a:rPr>
              <a:t>Hòn</a:t>
            </a:r>
            <a:r>
              <a:rPr kumimoji="0" lang="en-US" sz="2667" b="1" i="0" u="none" strike="noStrike" kern="1200" cap="none" spc="0" normalizeH="0" noProof="0" dirty="0">
                <a:ln>
                  <a:noFill/>
                </a:ln>
                <a:solidFill>
                  <a:srgbClr val="FF0000"/>
                </a:solidFill>
                <a:effectLst/>
                <a:uLnTx/>
                <a:uFillTx/>
                <a:latin typeface="Arial" pitchFamily="34" charset="0"/>
                <a:ea typeface="+mn-ea"/>
                <a:cs typeface="Arial" pitchFamily="34" charset="0"/>
              </a:rPr>
              <a:t> Gai (</a:t>
            </a:r>
            <a:r>
              <a:rPr kumimoji="0" lang="en-US" sz="2667" b="1" i="0" u="none" strike="noStrike" kern="1200" cap="none" spc="0" normalizeH="0" noProof="0" dirty="0" err="1">
                <a:ln>
                  <a:noFill/>
                </a:ln>
                <a:solidFill>
                  <a:srgbClr val="FF0000"/>
                </a:solidFill>
                <a:effectLst/>
                <a:uLnTx/>
                <a:uFillTx/>
                <a:latin typeface="Arial" pitchFamily="34" charset="0"/>
                <a:ea typeface="+mn-ea"/>
                <a:cs typeface="Arial" pitchFamily="34" charset="0"/>
              </a:rPr>
              <a:t>Quảng</a:t>
            </a:r>
            <a:r>
              <a:rPr kumimoji="0" lang="en-US" sz="2667" b="1" i="0" u="none" strike="noStrike" kern="1200" cap="none" spc="0" normalizeH="0" noProof="0" dirty="0">
                <a:ln>
                  <a:noFill/>
                </a:ln>
                <a:solidFill>
                  <a:srgbClr val="FF0000"/>
                </a:solidFill>
                <a:effectLst/>
                <a:uLnTx/>
                <a:uFillTx/>
                <a:latin typeface="Arial" pitchFamily="34" charset="0"/>
                <a:ea typeface="+mn-ea"/>
                <a:cs typeface="Arial" pitchFamily="34" charset="0"/>
              </a:rPr>
              <a:t> </a:t>
            </a:r>
            <a:r>
              <a:rPr kumimoji="0" lang="en-US" sz="2667" b="1" i="0" u="none" strike="noStrike" kern="1200" cap="none" spc="0" normalizeH="0" noProof="0" dirty="0" err="1">
                <a:ln>
                  <a:noFill/>
                </a:ln>
                <a:solidFill>
                  <a:srgbClr val="FF0000"/>
                </a:solidFill>
                <a:effectLst/>
                <a:uLnTx/>
                <a:uFillTx/>
                <a:latin typeface="Arial" pitchFamily="34" charset="0"/>
                <a:ea typeface="+mn-ea"/>
                <a:cs typeface="Arial" pitchFamily="34" charset="0"/>
              </a:rPr>
              <a:t>Ninh</a:t>
            </a:r>
            <a:r>
              <a:rPr kumimoji="0" lang="en-US" sz="2667" b="1" i="0" u="none" strike="noStrike" kern="1200" cap="none" spc="0" normalizeH="0" noProof="0" dirty="0">
                <a:ln>
                  <a:noFill/>
                </a:ln>
                <a:solidFill>
                  <a:srgbClr val="FF0000"/>
                </a:solidFill>
                <a:effectLst/>
                <a:uLnTx/>
                <a:uFillTx/>
                <a:latin typeface="Arial" pitchFamily="34" charset="0"/>
                <a:ea typeface="+mn-ea"/>
                <a:cs typeface="Arial" pitchFamily="34" charset="0"/>
              </a:rPr>
              <a:t>)</a:t>
            </a:r>
            <a:endParaRPr kumimoji="0" lang="en-US" sz="2667" b="1" i="0" u="none" strike="noStrike" kern="1200" cap="none" spc="0" normalizeH="0" baseline="0" noProof="0" dirty="0">
              <a:ln>
                <a:noFill/>
              </a:ln>
              <a:solidFill>
                <a:srgbClr val="FF0000"/>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362353175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ình ảnh cá chim nước ngọt">
            <a:extLst>
              <a:ext uri="{FF2B5EF4-FFF2-40B4-BE49-F238E27FC236}">
                <a16:creationId xmlns:a16="http://schemas.microsoft.com/office/drawing/2014/main" id="{835D7D40-EA68-4AEA-AF56-8EDB167022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489" y="327771"/>
            <a:ext cx="4295775" cy="32004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á nhụ |">
            <a:extLst>
              <a:ext uri="{FF2B5EF4-FFF2-40B4-BE49-F238E27FC236}">
                <a16:creationId xmlns:a16="http://schemas.microsoft.com/office/drawing/2014/main" id="{ABAE62B3-2F32-48AE-824E-58C2BC9627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0094" y="327771"/>
            <a:ext cx="4518212" cy="32004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Tôm he biển tươi sống, đông lạnh tại Quảng Ninh - Fresh Sea Food">
            <a:extLst>
              <a:ext uri="{FF2B5EF4-FFF2-40B4-BE49-F238E27FC236}">
                <a16:creationId xmlns:a16="http://schemas.microsoft.com/office/drawing/2014/main" id="{31CAFA8C-9672-486C-8949-73E41194F1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41060" y="3743323"/>
            <a:ext cx="5217458" cy="27869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6967455"/>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3.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4.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5.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6.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7.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8.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自定义 1012">
      <a:dk1>
        <a:sysClr val="windowText" lastClr="000000"/>
      </a:dk1>
      <a:lt1>
        <a:sysClr val="window" lastClr="FFFFFF"/>
      </a:lt1>
      <a:dk2>
        <a:srgbClr val="44546A"/>
      </a:dk2>
      <a:lt2>
        <a:srgbClr val="E7E6E6"/>
      </a:lt2>
      <a:accent1>
        <a:srgbClr val="79DBFE"/>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自定义 24">
      <a:dk1>
        <a:sysClr val="windowText" lastClr="000000"/>
      </a:dk1>
      <a:lt1>
        <a:sysClr val="window" lastClr="FFFFFF"/>
      </a:lt1>
      <a:dk2>
        <a:srgbClr val="44546A"/>
      </a:dk2>
      <a:lt2>
        <a:srgbClr val="E7E6E6"/>
      </a:lt2>
      <a:accent1>
        <a:srgbClr val="ACD94C"/>
      </a:accent1>
      <a:accent2>
        <a:srgbClr val="FF4C60"/>
      </a:accent2>
      <a:accent3>
        <a:srgbClr val="FFDD43"/>
      </a:accent3>
      <a:accent4>
        <a:srgbClr val="FF4C60"/>
      </a:accent4>
      <a:accent5>
        <a:srgbClr val="4CB6BD"/>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230</TotalTime>
  <Words>570</Words>
  <Application>Microsoft Office PowerPoint</Application>
  <PresentationFormat>Widescreen</PresentationFormat>
  <Paragraphs>89</Paragraphs>
  <Slides>21</Slides>
  <Notes>11</Notes>
  <HiddenSlides>0</HiddenSlides>
  <MMClips>0</MMClips>
  <ScaleCrop>false</ScaleCrop>
  <HeadingPairs>
    <vt:vector size="6" baseType="variant">
      <vt:variant>
        <vt:lpstr>Fonts Used</vt:lpstr>
      </vt:variant>
      <vt:variant>
        <vt:i4>17</vt:i4>
      </vt:variant>
      <vt:variant>
        <vt:lpstr>Theme</vt:lpstr>
      </vt:variant>
      <vt:variant>
        <vt:i4>3</vt:i4>
      </vt:variant>
      <vt:variant>
        <vt:lpstr>Slide Titles</vt:lpstr>
      </vt:variant>
      <vt:variant>
        <vt:i4>21</vt:i4>
      </vt:variant>
    </vt:vector>
  </HeadingPairs>
  <TitlesOfParts>
    <vt:vector size="41" baseType="lpstr">
      <vt:lpstr>等线</vt:lpstr>
      <vt:lpstr>等线 Light</vt:lpstr>
      <vt:lpstr>微软雅黑</vt:lpstr>
      <vt:lpstr>宋体</vt:lpstr>
      <vt:lpstr>Arial</vt:lpstr>
      <vt:lpstr>Arial-Rounded</vt:lpstr>
      <vt:lpstr>Calibri</vt:lpstr>
      <vt:lpstr>Calibri Light</vt:lpstr>
      <vt:lpstr>Gloria Hallelujah</vt:lpstr>
      <vt:lpstr>Open Sans Light</vt:lpstr>
      <vt:lpstr>Times New Roman</vt:lpstr>
      <vt:lpstr>Wingdings</vt:lpstr>
      <vt:lpstr>字魂189号-星岩乐黑体</vt:lpstr>
      <vt:lpstr>字魂59号-创粗黑</vt:lpstr>
      <vt:lpstr>字魂64号-萌趣软糖体</vt:lpstr>
      <vt:lpstr>思源黑体 CN Light</vt:lpstr>
      <vt:lpstr>方正正中黑简体</vt:lpstr>
      <vt:lpstr>Custom Design</vt:lpstr>
      <vt:lpstr>office</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Administrator</cp:lastModifiedBy>
  <cp:revision>83</cp:revision>
  <dcterms:created xsi:type="dcterms:W3CDTF">2023-01-29T06:43:28Z</dcterms:created>
  <dcterms:modified xsi:type="dcterms:W3CDTF">2024-03-31T09:49:19Z</dcterms:modified>
</cp:coreProperties>
</file>