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5" r:id="rId3"/>
  </p:sldMasterIdLst>
  <p:notesMasterIdLst>
    <p:notesMasterId r:id="rId50"/>
  </p:notesMasterIdLst>
  <p:sldIdLst>
    <p:sldId id="489" r:id="rId4"/>
    <p:sldId id="486" r:id="rId5"/>
    <p:sldId id="379" r:id="rId6"/>
    <p:sldId id="380" r:id="rId7"/>
    <p:sldId id="407" r:id="rId8"/>
    <p:sldId id="382" r:id="rId9"/>
    <p:sldId id="383" r:id="rId10"/>
    <p:sldId id="534" r:id="rId11"/>
    <p:sldId id="443" r:id="rId12"/>
    <p:sldId id="409" r:id="rId13"/>
    <p:sldId id="445" r:id="rId14"/>
    <p:sldId id="444" r:id="rId15"/>
    <p:sldId id="410" r:id="rId16"/>
    <p:sldId id="490" r:id="rId17"/>
    <p:sldId id="420" r:id="rId18"/>
    <p:sldId id="421" r:id="rId19"/>
    <p:sldId id="423" r:id="rId20"/>
    <p:sldId id="425" r:id="rId21"/>
    <p:sldId id="426" r:id="rId22"/>
    <p:sldId id="422" r:id="rId23"/>
    <p:sldId id="427" r:id="rId24"/>
    <p:sldId id="428" r:id="rId25"/>
    <p:sldId id="429" r:id="rId26"/>
    <p:sldId id="430" r:id="rId27"/>
    <p:sldId id="441" r:id="rId28"/>
    <p:sldId id="431" r:id="rId29"/>
    <p:sldId id="432" r:id="rId30"/>
    <p:sldId id="424" r:id="rId31"/>
    <p:sldId id="433" r:id="rId32"/>
    <p:sldId id="434" r:id="rId33"/>
    <p:sldId id="435" r:id="rId34"/>
    <p:sldId id="436" r:id="rId35"/>
    <p:sldId id="437" r:id="rId36"/>
    <p:sldId id="438" r:id="rId37"/>
    <p:sldId id="439" r:id="rId38"/>
    <p:sldId id="532" r:id="rId39"/>
    <p:sldId id="440" r:id="rId40"/>
    <p:sldId id="535" r:id="rId41"/>
    <p:sldId id="446" r:id="rId42"/>
    <p:sldId id="491" r:id="rId43"/>
    <p:sldId id="414" r:id="rId44"/>
    <p:sldId id="416" r:id="rId45"/>
    <p:sldId id="417" r:id="rId46"/>
    <p:sldId id="418" r:id="rId47"/>
    <p:sldId id="419" r:id="rId48"/>
    <p:sldId id="359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8">
          <p15:clr>
            <a:srgbClr val="A4A3A4"/>
          </p15:clr>
        </p15:guide>
        <p15:guide id="2" pos="384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10B0"/>
    <a:srgbClr val="FFFF99"/>
    <a:srgbClr val="008000"/>
    <a:srgbClr val="F1E8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64" autoAdjust="0"/>
    <p:restoredTop sz="94843"/>
  </p:normalViewPr>
  <p:slideViewPr>
    <p:cSldViewPr snapToGrid="0">
      <p:cViewPr varScale="1">
        <p:scale>
          <a:sx n="83" d="100"/>
          <a:sy n="83" d="100"/>
        </p:scale>
        <p:origin x="208" y="288"/>
      </p:cViewPr>
      <p:guideLst>
        <p:guide orient="horz" pos="2048"/>
        <p:guide pos="384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6T08:31:59.19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FE2375-B047-43F8-B382-021BF1F530EC}" type="datetimeFigureOut">
              <a:rPr lang="en-US" smtClean="0"/>
              <a:t>3/7/24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8CD221-3947-4866-99B6-102A89733A5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CD221-3947-4866-99B6-102A89733A5A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0972115126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4CB62-83E9-47F2-8B0D-B9154BF4F1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itchFamily="2" charset="-122"/>
                <a:cs typeface="+mn-cs"/>
              </a:r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0972115126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4CB62-83E9-47F2-8B0D-B9154BF4F1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itchFamily="2" charset="-122"/>
                <a:cs typeface="+mn-cs"/>
              </a:r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0972115126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4CB62-83E9-47F2-8B0D-B9154BF4F1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itchFamily="2" charset="-122"/>
                <a:cs typeface="+mn-cs"/>
              </a:r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4CB62-83E9-47F2-8B0D-B9154BF4F1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itchFamily="2" charset="-122"/>
                <a:cs typeface="+mn-cs"/>
              </a:r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4CB62-83E9-47F2-8B0D-B9154BF4F1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itchFamily="2" charset="-122"/>
                <a:cs typeface="+mn-cs"/>
              </a:r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0972115126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4CB62-83E9-47F2-8B0D-B9154BF4F1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itchFamily="2" charset="-122"/>
                <a:cs typeface="+mn-cs"/>
              </a:r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0972115126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4CB62-83E9-47F2-8B0D-B9154BF4F1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itchFamily="2" charset="-122"/>
                <a:cs typeface="+mn-cs"/>
              </a:r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4CB62-83E9-47F2-8B0D-B9154BF4F1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itchFamily="2" charset="-122"/>
                <a:cs typeface="+mn-cs"/>
              </a:r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0972115126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4CB62-83E9-47F2-8B0D-B9154BF4F1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itchFamily="2" charset="-122"/>
                <a:cs typeface="+mn-cs"/>
              </a:r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4CB62-83E9-47F2-8B0D-B9154BF4F1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itchFamily="2" charset="-122"/>
                <a:cs typeface="+mn-cs"/>
              </a:r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0972115126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4CB62-83E9-47F2-8B0D-B9154BF4F1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itchFamily="2" charset="-122"/>
                <a:cs typeface="+mn-cs"/>
              </a:r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0972115126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4CB62-83E9-47F2-8B0D-B9154BF4F1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itchFamily="2" charset="-122"/>
                <a:cs typeface="+mn-cs"/>
              </a:r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4CB62-83E9-47F2-8B0D-B9154BF4F1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itchFamily="2" charset="-122"/>
                <a:cs typeface="+mn-cs"/>
              </a:r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0972115126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4CB62-83E9-47F2-8B0D-B9154BF4F1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itchFamily="2" charset="-122"/>
                <a:cs typeface="+mn-cs"/>
              </a:r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4CB62-83E9-47F2-8B0D-B9154BF4F1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itchFamily="2" charset="-122"/>
                <a:cs typeface="+mn-cs"/>
              </a:rPr>
              <a:t>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0972115126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4CB62-83E9-47F2-8B0D-B9154BF4F1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itchFamily="2" charset="-122"/>
                <a:cs typeface="+mn-cs"/>
              </a:rPr>
              <a:t>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4CB62-83E9-47F2-8B0D-B9154BF4F1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itchFamily="2" charset="-122"/>
                <a:cs typeface="+mn-cs"/>
              </a:rPr>
              <a:t>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0972115126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4CB62-83E9-47F2-8B0D-B9154BF4F1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itchFamily="2" charset="-122"/>
                <a:cs typeface="+mn-cs"/>
              </a:rPr>
              <a:t>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4CB62-83E9-47F2-8B0D-B9154BF4F1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itchFamily="2" charset="-122"/>
                <a:cs typeface="+mn-cs"/>
              </a:rPr>
              <a:t>33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0972115126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4CB62-83E9-47F2-8B0D-B9154BF4F1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itchFamily="2" charset="-122"/>
                <a:cs typeface="+mn-cs"/>
              </a:rPr>
              <a:t>34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0972115126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4CB62-83E9-47F2-8B0D-B9154BF4F1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itchFamily="2" charset="-122"/>
                <a:cs typeface="+mn-cs"/>
              </a:rPr>
              <a:t>35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4CB62-83E9-47F2-8B0D-B9154BF4F1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itchFamily="2" charset="-122"/>
                <a:cs typeface="+mn-cs"/>
              </a:rPr>
              <a:t>36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0972115126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3F4CB62-83E9-47F2-8B0D-B9154BF4F1C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itchFamily="2" charset="-122"/>
                <a:cs typeface="+mn-cs"/>
              </a:rPr>
              <a:t>37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087D-8CAA-434A-A28E-F2084439BF87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2D0A-A6CA-42D3-B62E-C1DE1E5AB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087D-8CAA-434A-A28E-F2084439BF87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2D0A-A6CA-42D3-B62E-C1DE1E5AB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087D-8CAA-434A-A28E-F2084439BF87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2D0A-A6CA-42D3-B62E-C1DE1E5AB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087D-8CAA-434A-A28E-F2084439BF87}" type="datetimeFigureOut">
              <a:rPr lang="en-US" smtClean="0"/>
              <a:t>3/7/24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2D0A-A6CA-42D3-B62E-C1DE1E5AB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087D-8CAA-434A-A28E-F2084439BF87}" type="datetimeFigureOut">
              <a:rPr lang="en-US" smtClean="0"/>
              <a:t>3/7/24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2D0A-A6CA-42D3-B62E-C1DE1E5AB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087D-8CAA-434A-A28E-F2084439BF87}" type="datetimeFigureOut">
              <a:rPr lang="en-US" smtClean="0"/>
              <a:t>3/7/24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2D0A-A6CA-42D3-B62E-C1DE1E5AB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087D-8CAA-434A-A28E-F2084439BF87}" type="datetimeFigureOut">
              <a:rPr lang="en-US" smtClean="0"/>
              <a:t>3/7/24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2D0A-A6CA-42D3-B62E-C1DE1E5AB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087D-8CAA-434A-A28E-F2084439BF87}" type="datetimeFigureOut">
              <a:rPr lang="en-US" smtClean="0"/>
              <a:t>3/7/24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2D0A-A6CA-42D3-B62E-C1DE1E5AB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087D-8CAA-434A-A28E-F2084439BF87}" type="datetimeFigureOut">
              <a:rPr lang="en-US" smtClean="0"/>
              <a:t>3/7/24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2D0A-A6CA-42D3-B62E-C1DE1E5AB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087D-8CAA-434A-A28E-F2084439BF87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2D0A-A6CA-42D3-B62E-C1DE1E5AB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087D-8CAA-434A-A28E-F2084439BF87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2D0A-A6CA-42D3-B62E-C1DE1E5AB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/>
          <p:cNvSpPr/>
          <p:nvPr userDrawn="1"/>
        </p:nvSpPr>
        <p:spPr>
          <a:xfrm>
            <a:off x="314325" y="266701"/>
            <a:ext cx="11582400" cy="6334124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51E0B7-0668-4BC6-AB6C-EFAE009C5725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F396BF1-E531-4652-912B-27884F9F1EEF}" type="slidenum">
              <a:rPr lang="en-US" altLang="en-US" smtClean="0">
                <a:latin typeface="Arial" panose="020B0604020202020204" pitchFamily="34" charset="0"/>
              </a:rPr>
              <a:t>‹#›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F65834-53FD-4769-B544-C458E5A8B14D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36D7D06-890D-41A5-A1F8-FC02C358E974}" type="slidenum">
              <a:rPr lang="en-US" altLang="en-US" smtClean="0">
                <a:latin typeface="Arial" panose="020B0604020202020204" pitchFamily="34" charset="0"/>
              </a:rPr>
              <a:t>‹#›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F449166-F775-45B3-9505-D0FEB25BA39A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2A09FC4-CEED-43E0-8E5B-58AB5BD1ADD5}" type="slidenum">
              <a:rPr lang="en-US" altLang="en-US" smtClean="0">
                <a:latin typeface="Arial" panose="020B0604020202020204" pitchFamily="34" charset="0"/>
              </a:rPr>
              <a:t>‹#›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190D35-0259-4EFA-B9ED-33D9AB7DE475}" type="datetimeFigureOut">
              <a:rPr lang="en-US" smtClean="0"/>
              <a:t>3/7/24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BFE616-41E1-482F-8E4A-B51936C96B03}" type="slidenum">
              <a:rPr lang="en-US" altLang="en-US" smtClean="0">
                <a:latin typeface="Arial" panose="020B0604020202020204" pitchFamily="34" charset="0"/>
              </a:rPr>
              <a:t>‹#›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BBC92-438D-4D18-A5A5-B489DCB45BE9}" type="datetimeFigureOut">
              <a:rPr lang="en-US" smtClean="0"/>
              <a:t>3/7/24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68B899D-204A-41DF-B824-69760DC7E74B}" type="slidenum">
              <a:rPr lang="en-US" altLang="en-US" smtClean="0">
                <a:latin typeface="Arial" panose="020B0604020202020204" pitchFamily="34" charset="0"/>
              </a:rPr>
              <a:t>‹#›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1324718-11C0-44EA-AB3C-32E4F03C42B0}" type="datetimeFigureOut">
              <a:rPr lang="en-US" smtClean="0"/>
              <a:t>3/7/24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63C1CB2-5929-44EC-8F04-38CC5F4E77F2}" type="slidenum">
              <a:rPr lang="en-US" altLang="en-US" smtClean="0">
                <a:latin typeface="Arial" panose="020B0604020202020204" pitchFamily="34" charset="0"/>
              </a:rPr>
              <a:t>‹#›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6962C3-D0E5-4920-83AC-C48A489FFA03}" type="datetimeFigureOut">
              <a:rPr lang="en-US" smtClean="0"/>
              <a:t>3/7/24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64E9859-2247-4D29-B8F6-E46A41EC2014}" type="slidenum">
              <a:rPr lang="en-US" altLang="en-US" smtClean="0">
                <a:latin typeface="Arial" panose="020B0604020202020204" pitchFamily="34" charset="0"/>
              </a:rPr>
              <a:t>‹#›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8F521A-48B0-4D0A-81DC-9778454553DA}" type="datetimeFigureOut">
              <a:rPr lang="en-US" smtClean="0"/>
              <a:t>3/7/24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838FC5-6CF2-4360-8A9B-B8B24BA40AF0}" type="slidenum">
              <a:rPr lang="en-US" altLang="en-US" smtClean="0">
                <a:latin typeface="Arial" panose="020B0604020202020204" pitchFamily="34" charset="0"/>
              </a:rPr>
              <a:t>‹#›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B3E7DD-60A4-4163-9AF8-913434860C9D}" type="datetimeFigureOut">
              <a:rPr lang="en-US" smtClean="0"/>
              <a:t>3/7/24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D7E461E-54B1-4DC5-B15F-5B1348F8C11C}" type="slidenum">
              <a:rPr lang="en-US" altLang="en-US" smtClean="0">
                <a:latin typeface="Arial" panose="020B0604020202020204" pitchFamily="34" charset="0"/>
              </a:rPr>
              <a:t>‹#›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33833A-BB77-49DB-8147-A6DEBC9B6048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408347F-EAD1-41CC-BF1C-3BEE391EB298}" type="slidenum">
              <a:rPr lang="en-US" altLang="en-US" smtClean="0">
                <a:latin typeface="Arial" panose="020B0604020202020204" pitchFamily="34" charset="0"/>
              </a:rPr>
              <a:t>‹#›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7A1CA6-91CC-4AF3-83B6-51DE032FB00F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3D648F2-B1C3-4FE5-8923-4375C0AF6CFF}" type="slidenum">
              <a:rPr lang="en-US" altLang="en-US" smtClean="0">
                <a:latin typeface="Arial" panose="020B0604020202020204" pitchFamily="34" charset="0"/>
              </a:rPr>
              <a:t>‹#›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40"/>
            <a:ext cx="109728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 eaLnBrk="0" hangingPunct="0">
              <a:defRPr u="sng"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 eaLnBrk="0" hangingPunct="0">
              <a:defRPr u="sng"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 eaLnBrk="0" hangingPunct="0">
              <a:defRPr u="sng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85C1E8-A7C3-4221-BF7B-90640E560C2A}" type="slidenum">
              <a:rPr lang="en-US" altLang="en-US" smtClean="0">
                <a:latin typeface="Arial" panose="020B0604020202020204" pitchFamily="34" charset="0"/>
              </a:rPr>
              <a:t>‹#›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/>
          <p:cNvSpPr/>
          <p:nvPr userDrawn="1"/>
        </p:nvSpPr>
        <p:spPr>
          <a:xfrm>
            <a:off x="314325" y="266701"/>
            <a:ext cx="11582400" cy="6334124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wipe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087D-8CAA-434A-A28E-F2084439BF87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2D0A-A6CA-42D3-B62E-C1DE1E5AB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087D-8CAA-434A-A28E-F2084439BF87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2D0A-A6CA-42D3-B62E-C1DE1E5AB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087D-8CAA-434A-A28E-F2084439BF87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2D0A-A6CA-42D3-B62E-C1DE1E5AB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087D-8CAA-434A-A28E-F2084439BF87}" type="datetimeFigureOut">
              <a:rPr lang="en-US" smtClean="0"/>
              <a:t>3/7/24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2D0A-A6CA-42D3-B62E-C1DE1E5AB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087D-8CAA-434A-A28E-F2084439BF87}" type="datetimeFigureOut">
              <a:rPr lang="en-US" smtClean="0"/>
              <a:t>3/7/24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2D0A-A6CA-42D3-B62E-C1DE1E5AB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087D-8CAA-434A-A28E-F2084439BF87}" type="datetimeFigureOut">
              <a:rPr lang="en-US" smtClean="0"/>
              <a:t>3/7/24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2D0A-A6CA-42D3-B62E-C1DE1E5AB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087D-8CAA-434A-A28E-F2084439BF87}" type="datetimeFigureOut">
              <a:rPr lang="en-US" smtClean="0"/>
              <a:t>3/7/24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2D0A-A6CA-42D3-B62E-C1DE1E5AB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087D-8CAA-434A-A28E-F2084439BF87}" type="datetimeFigureOut">
              <a:rPr lang="en-US" smtClean="0"/>
              <a:t>3/7/24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2D0A-A6CA-42D3-B62E-C1DE1E5AB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087D-8CAA-434A-A28E-F2084439BF87}" type="datetimeFigureOut">
              <a:rPr lang="en-US" smtClean="0"/>
              <a:t>3/7/24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2D0A-A6CA-42D3-B62E-C1DE1E5AB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087D-8CAA-434A-A28E-F2084439BF87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2D0A-A6CA-42D3-B62E-C1DE1E5AB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087D-8CAA-434A-A28E-F2084439BF87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2D0A-A6CA-42D3-B62E-C1DE1E5AB3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/>
          <p:cNvSpPr/>
          <p:nvPr userDrawn="1"/>
        </p:nvSpPr>
        <p:spPr>
          <a:xfrm>
            <a:off x="314325" y="266701"/>
            <a:ext cx="11582400" cy="6334124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0087D-8CAA-434A-A28E-F2084439BF87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02D0A-A6CA-42D3-B62E-C1DE1E5AB3D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 u="none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B8B4EF-6780-4E2E-A04F-B3C62F14E606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 u="none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u="none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9F30925-912D-4FFA-A6BD-5F3EAE3569E6}" type="slidenum">
              <a:rPr lang="en-US" altLang="en-US" smtClean="0">
                <a:latin typeface="Arial" panose="020B0604020202020204" pitchFamily="34" charset="0"/>
              </a:rPr>
              <a:t>‹#›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ransition>
    <p:wipe dir="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0087D-8CAA-434A-A28E-F2084439BF87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02D0A-A6CA-42D3-B62E-C1DE1E5AB3D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audio" Target="../media/audio2.wav"/><Relationship Id="rId7" Type="http://schemas.openxmlformats.org/officeDocument/2006/relationships/slide" Target="slide6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slide" Target="slide5.xml"/><Relationship Id="rId5" Type="http://schemas.openxmlformats.org/officeDocument/2006/relationships/slide" Target="slide4.xml"/><Relationship Id="rId4" Type="http://schemas.openxmlformats.org/officeDocument/2006/relationships/image" Target="../media/image7.png"/><Relationship Id="rId9" Type="http://schemas.openxmlformats.org/officeDocument/2006/relationships/slide" Target="slide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3.xml"/><Relationship Id="rId5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image" Target="../media/image18.png"/><Relationship Id="rId7" Type="http://schemas.openxmlformats.org/officeDocument/2006/relationships/image" Target="../media/image2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1.GIF"/><Relationship Id="rId5" Type="http://schemas.openxmlformats.org/officeDocument/2006/relationships/image" Target="../media/image20.GIF"/><Relationship Id="rId4" Type="http://schemas.openxmlformats.org/officeDocument/2006/relationships/image" Target="../media/image19.png"/><Relationship Id="rId9" Type="http://schemas.openxmlformats.org/officeDocument/2006/relationships/image" Target="../media/image24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23.GIF"/><Relationship Id="rId10" Type="http://schemas.openxmlformats.org/officeDocument/2006/relationships/image" Target="../media/image25.png"/><Relationship Id="rId4" Type="http://schemas.openxmlformats.org/officeDocument/2006/relationships/image" Target="../media/image21.GIF"/><Relationship Id="rId9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23.GIF"/><Relationship Id="rId10" Type="http://schemas.openxmlformats.org/officeDocument/2006/relationships/image" Target="../media/image18.png"/><Relationship Id="rId4" Type="http://schemas.openxmlformats.org/officeDocument/2006/relationships/image" Target="../media/image21.GIF"/><Relationship Id="rId9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23.GIF"/><Relationship Id="rId10" Type="http://schemas.openxmlformats.org/officeDocument/2006/relationships/image" Target="../media/image26.png"/><Relationship Id="rId4" Type="http://schemas.openxmlformats.org/officeDocument/2006/relationships/image" Target="../media/image21.GIF"/><Relationship Id="rId9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23.GIF"/><Relationship Id="rId10" Type="http://schemas.openxmlformats.org/officeDocument/2006/relationships/image" Target="../media/image26.png"/><Relationship Id="rId4" Type="http://schemas.openxmlformats.org/officeDocument/2006/relationships/image" Target="../media/image21.GIF"/><Relationship Id="rId9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23.GIF"/><Relationship Id="rId10" Type="http://schemas.openxmlformats.org/officeDocument/2006/relationships/image" Target="../media/image18.png"/><Relationship Id="rId4" Type="http://schemas.openxmlformats.org/officeDocument/2006/relationships/image" Target="../media/image21.GIF"/><Relationship Id="rId9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23.GIF"/><Relationship Id="rId10" Type="http://schemas.openxmlformats.org/officeDocument/2006/relationships/image" Target="../media/image27.png"/><Relationship Id="rId4" Type="http://schemas.openxmlformats.org/officeDocument/2006/relationships/image" Target="../media/image21.GIF"/><Relationship Id="rId9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23.GIF"/><Relationship Id="rId10" Type="http://schemas.openxmlformats.org/officeDocument/2006/relationships/image" Target="../media/image18.png"/><Relationship Id="rId4" Type="http://schemas.openxmlformats.org/officeDocument/2006/relationships/image" Target="../media/image21.GIF"/><Relationship Id="rId9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23.GIF"/><Relationship Id="rId10" Type="http://schemas.openxmlformats.org/officeDocument/2006/relationships/image" Target="../media/image18.png"/><Relationship Id="rId4" Type="http://schemas.openxmlformats.org/officeDocument/2006/relationships/image" Target="../media/image21.GIF"/><Relationship Id="rId9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23.GIF"/><Relationship Id="rId10" Type="http://schemas.openxmlformats.org/officeDocument/2006/relationships/image" Target="../media/image18.png"/><Relationship Id="rId4" Type="http://schemas.openxmlformats.org/officeDocument/2006/relationships/image" Target="../media/image21.GIF"/><Relationship Id="rId9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23.GIF"/><Relationship Id="rId10" Type="http://schemas.openxmlformats.org/officeDocument/2006/relationships/image" Target="../media/image28.png"/><Relationship Id="rId4" Type="http://schemas.openxmlformats.org/officeDocument/2006/relationships/image" Target="../media/image21.GIF"/><Relationship Id="rId9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23.GIF"/><Relationship Id="rId10" Type="http://schemas.openxmlformats.org/officeDocument/2006/relationships/image" Target="../media/image30.png"/><Relationship Id="rId4" Type="http://schemas.openxmlformats.org/officeDocument/2006/relationships/image" Target="../media/image21.GIF"/><Relationship Id="rId9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23.GIF"/><Relationship Id="rId10" Type="http://schemas.openxmlformats.org/officeDocument/2006/relationships/image" Target="../media/image18.png"/><Relationship Id="rId4" Type="http://schemas.openxmlformats.org/officeDocument/2006/relationships/image" Target="../media/image21.GIF"/><Relationship Id="rId9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23.GIF"/><Relationship Id="rId10" Type="http://schemas.openxmlformats.org/officeDocument/2006/relationships/image" Target="../media/image18.png"/><Relationship Id="rId4" Type="http://schemas.openxmlformats.org/officeDocument/2006/relationships/image" Target="../media/image21.GIF"/><Relationship Id="rId9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23.GIF"/><Relationship Id="rId10" Type="http://schemas.openxmlformats.org/officeDocument/2006/relationships/image" Target="../media/image31.png"/><Relationship Id="rId4" Type="http://schemas.openxmlformats.org/officeDocument/2006/relationships/image" Target="../media/image21.GIF"/><Relationship Id="rId9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23.GIF"/><Relationship Id="rId10" Type="http://schemas.openxmlformats.org/officeDocument/2006/relationships/image" Target="../media/image18.png"/><Relationship Id="rId4" Type="http://schemas.openxmlformats.org/officeDocument/2006/relationships/image" Target="../media/image21.GIF"/><Relationship Id="rId9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23.GIF"/><Relationship Id="rId10" Type="http://schemas.openxmlformats.org/officeDocument/2006/relationships/image" Target="../media/image18.png"/><Relationship Id="rId4" Type="http://schemas.openxmlformats.org/officeDocument/2006/relationships/image" Target="../media/image21.GIF"/><Relationship Id="rId9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23.GIF"/><Relationship Id="rId10" Type="http://schemas.openxmlformats.org/officeDocument/2006/relationships/image" Target="../media/image18.png"/><Relationship Id="rId4" Type="http://schemas.openxmlformats.org/officeDocument/2006/relationships/image" Target="../media/image21.GIF"/><Relationship Id="rId9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23.GIF"/><Relationship Id="rId10" Type="http://schemas.openxmlformats.org/officeDocument/2006/relationships/image" Target="../media/image18.png"/><Relationship Id="rId4" Type="http://schemas.openxmlformats.org/officeDocument/2006/relationships/image" Target="../media/image21.GIF"/><Relationship Id="rId9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23.GIF"/><Relationship Id="rId10" Type="http://schemas.openxmlformats.org/officeDocument/2006/relationships/image" Target="../media/image18.png"/><Relationship Id="rId4" Type="http://schemas.openxmlformats.org/officeDocument/2006/relationships/image" Target="../media/image21.GIF"/><Relationship Id="rId9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23.GIF"/><Relationship Id="rId10" Type="http://schemas.openxmlformats.org/officeDocument/2006/relationships/image" Target="../media/image18.png"/><Relationship Id="rId4" Type="http://schemas.openxmlformats.org/officeDocument/2006/relationships/image" Target="../media/image21.GIF"/><Relationship Id="rId9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23.GIF"/><Relationship Id="rId10" Type="http://schemas.openxmlformats.org/officeDocument/2006/relationships/image" Target="../media/image18.png"/><Relationship Id="rId4" Type="http://schemas.openxmlformats.org/officeDocument/2006/relationships/image" Target="../media/image21.GIF"/><Relationship Id="rId9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23.GIF"/><Relationship Id="rId10" Type="http://schemas.openxmlformats.org/officeDocument/2006/relationships/image" Target="../media/image26.png"/><Relationship Id="rId4" Type="http://schemas.openxmlformats.org/officeDocument/2006/relationships/image" Target="../media/image21.GIF"/><Relationship Id="rId9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pn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GIF"/><Relationship Id="rId5" Type="http://schemas.openxmlformats.org/officeDocument/2006/relationships/image" Target="../media/image23.GIF"/><Relationship Id="rId10" Type="http://schemas.openxmlformats.org/officeDocument/2006/relationships/image" Target="../media/image18.png"/><Relationship Id="rId4" Type="http://schemas.openxmlformats.org/officeDocument/2006/relationships/image" Target="../media/image21.GIF"/><Relationship Id="rId9" Type="http://schemas.openxmlformats.org/officeDocument/2006/relationships/image" Target="../media/image1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 descr="ç¸éåç"/>
          <p:cNvSpPr>
            <a:spLocks noChangeAspect="1" noChangeArrowheads="1"/>
          </p:cNvSpPr>
          <p:nvPr/>
        </p:nvSpPr>
        <p:spPr bwMode="auto">
          <a:xfrm>
            <a:off x="2783681" y="74295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hangingPunct="1"/>
            <a:endParaRPr lang="en-US" altLang="en-US" sz="150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" y="0"/>
            <a:ext cx="12192000" cy="752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4945" y="1828165"/>
            <a:ext cx="11592560" cy="1630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5000" b="1" kern="10" dirty="0">
                <a:ln w="9525">
                  <a:solidFill>
                    <a:srgbClr val="008000"/>
                  </a:solidFill>
                  <a:round/>
                </a:ln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NHIỆT LIỆT CHÀO MỪNG CÁC THẦY CÔ VỀ DỰ GIỜ, THĂM LỚP</a:t>
            </a:r>
          </a:p>
        </p:txBody>
      </p:sp>
      <p:sp>
        <p:nvSpPr>
          <p:cNvPr id="5" name="Rectangle 4"/>
          <p:cNvSpPr/>
          <p:nvPr/>
        </p:nvSpPr>
        <p:spPr>
          <a:xfrm>
            <a:off x="1464310" y="504190"/>
            <a:ext cx="9264015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>
                <a:ln w="10160">
                  <a:solidFill>
                    <a:schemeClr val="accent1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HÒA THẠCH B</a:t>
            </a:r>
          </a:p>
        </p:txBody>
      </p:sp>
      <p:sp>
        <p:nvSpPr>
          <p:cNvPr id="3078" name="WordArt 24"/>
          <p:cNvSpPr>
            <a:spLocks noChangeArrowheads="1" noChangeShapeType="1" noTextEdit="1"/>
          </p:cNvSpPr>
          <p:nvPr/>
        </p:nvSpPr>
        <p:spPr bwMode="auto">
          <a:xfrm>
            <a:off x="4052570" y="3811746"/>
            <a:ext cx="4087416" cy="514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225" b="1" kern="10" dirty="0">
              <a:ln w="9525">
                <a:solidFill>
                  <a:srgbClr val="FF00FF"/>
                </a:solidFill>
                <a:round/>
              </a:ln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18946" y="3724275"/>
            <a:ext cx="717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Giáo viên: </a:t>
            </a:r>
            <a:r>
              <a:rPr lang="en-US" sz="3600" b="1" i="1" dirty="0" err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sz="3600" b="1" i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Thị Hồng Nhung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5"/>
            <a:ext cx="12192635" cy="68586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5" b="15"/>
          <a:stretch>
            <a:fillRect/>
          </a:stretch>
        </p:blipFill>
        <p:spPr>
          <a:xfrm>
            <a:off x="-635" y="408940"/>
            <a:ext cx="11497945" cy="4309110"/>
          </a:xfrm>
          <a:prstGeom prst="rect">
            <a:avLst/>
          </a:prstGeom>
        </p:spPr>
      </p:pic>
      <p:pic>
        <p:nvPicPr>
          <p:cNvPr id="8" name="图片 7" descr="22"/>
          <p:cNvPicPr>
            <a:picLocks noChangeAspect="1"/>
          </p:cNvPicPr>
          <p:nvPr/>
        </p:nvPicPr>
        <p:blipFill>
          <a:blip r:embed="rId5"/>
          <a:srcRect l="8550" r="42036"/>
          <a:stretch>
            <a:fillRect/>
          </a:stretch>
        </p:blipFill>
        <p:spPr>
          <a:xfrm flipH="1">
            <a:off x="8162290" y="3261995"/>
            <a:ext cx="4574540" cy="434022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5000" y="830580"/>
            <a:ext cx="5146675" cy="133477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-635" y="1909445"/>
            <a:ext cx="10570845" cy="175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altLang="en-US" sz="5400" b="1" dirty="0">
                <a:solidFill>
                  <a:srgbClr val="FF0000"/>
                </a:solidFill>
                <a:latin typeface="Times New Roman Bold" panose="02020603050405020304" charset="0"/>
                <a:cs typeface="Times New Roman Bold" panose="02020603050405020304" charset="0"/>
              </a:rPr>
              <a:t>         </a:t>
            </a:r>
            <a:r>
              <a:rPr lang="vi-VN" altLang="en-US" sz="5400" b="1" u="sng" dirty="0">
                <a:solidFill>
                  <a:srgbClr val="FF0000"/>
                </a:solidFill>
                <a:latin typeface="Times New Roman Bold" panose="02020603050405020304" charset="0"/>
                <a:cs typeface="Times New Roman Bold" panose="02020603050405020304" charset="0"/>
              </a:rPr>
              <a:t>Trò chơi</a:t>
            </a:r>
            <a:r>
              <a:rPr lang="vi-VN" altLang="en-US" sz="5400" b="1" dirty="0">
                <a:solidFill>
                  <a:srgbClr val="FF0000"/>
                </a:solidFill>
                <a:latin typeface="Times New Roman Bold" panose="02020603050405020304" charset="0"/>
                <a:cs typeface="Times New Roman Bold" panose="02020603050405020304" charset="0"/>
              </a:rPr>
              <a:t>: </a:t>
            </a:r>
          </a:p>
          <a:p>
            <a:r>
              <a:rPr lang="vi-VN" altLang="en-US" sz="5400" b="1" dirty="0">
                <a:solidFill>
                  <a:srgbClr val="FF0000"/>
                </a:solidFill>
                <a:latin typeface="Times New Roman Bold" panose="02020603050405020304" charset="0"/>
                <a:cs typeface="Times New Roman Bold" panose="02020603050405020304" charset="0"/>
              </a:rPr>
              <a:t>   Chuyển hộp quà - Lật mảnh ghép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3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356" y="928812"/>
            <a:ext cx="10067213" cy="5341449"/>
          </a:xfrm>
          <a:prstGeom prst="rect">
            <a:avLst/>
          </a:prstGeom>
        </p:spPr>
      </p:pic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1106598" y="934249"/>
          <a:ext cx="10051138" cy="51826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5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5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9130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13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054356" y="904073"/>
            <a:ext cx="5025569" cy="257597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096000" y="904073"/>
            <a:ext cx="5025569" cy="257597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70431" y="3495382"/>
            <a:ext cx="5025569" cy="257597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096000" y="3495382"/>
            <a:ext cx="5025569" cy="257597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hlinkClick r:id="rId5" action="ppaction://hlinksldjump"/>
          </p:cNvPr>
          <p:cNvSpPr txBox="1"/>
          <p:nvPr/>
        </p:nvSpPr>
        <p:spPr>
          <a:xfrm>
            <a:off x="1034264" y="928812"/>
            <a:ext cx="5009494" cy="2646878"/>
          </a:xfrm>
          <a:prstGeom prst="rect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scaled="0"/>
          </a:gra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1" name="TextBox 10">
            <a:hlinkClick r:id="rId6" action="ppaction://hlinksldjump"/>
          </p:cNvPr>
          <p:cNvSpPr txBox="1"/>
          <p:nvPr/>
        </p:nvSpPr>
        <p:spPr>
          <a:xfrm>
            <a:off x="6115484" y="934264"/>
            <a:ext cx="4969311" cy="2646878"/>
          </a:xfrm>
          <a:prstGeom prst="rect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scaled="0"/>
          </a:gra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2" name="TextBox 11">
            <a:hlinkClick r:id="rId7" action="ppaction://hlinksldjump"/>
          </p:cNvPr>
          <p:cNvSpPr txBox="1"/>
          <p:nvPr/>
        </p:nvSpPr>
        <p:spPr>
          <a:xfrm>
            <a:off x="1054356" y="3647229"/>
            <a:ext cx="5025569" cy="2646878"/>
          </a:xfrm>
          <a:prstGeom prst="rect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scaled="0"/>
          </a:gra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3" name="TextBox 12">
            <a:hlinkClick r:id="rId8" action="ppaction://hlinksldjump"/>
          </p:cNvPr>
          <p:cNvSpPr txBox="1"/>
          <p:nvPr/>
        </p:nvSpPr>
        <p:spPr>
          <a:xfrm>
            <a:off x="6133047" y="3647608"/>
            <a:ext cx="5025569" cy="2646878"/>
          </a:xfrm>
          <a:prstGeom prst="rect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scaled="0"/>
          </a:gra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" name="Flowchart: Process 1">
            <a:hlinkClick r:id="rId9" action="ppaction://hlinksldjump"/>
          </p:cNvPr>
          <p:cNvSpPr/>
          <p:nvPr/>
        </p:nvSpPr>
        <p:spPr>
          <a:xfrm>
            <a:off x="0" y="6270261"/>
            <a:ext cx="1813560" cy="587739"/>
          </a:xfrm>
          <a:prstGeom prst="flowChartProcess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3210B0"/>
                </a:solidFill>
              </a:rPr>
              <a:t>Tiếp </a:t>
            </a:r>
            <a:r>
              <a:rPr lang="en-US" sz="2800" dirty="0" err="1">
                <a:solidFill>
                  <a:srgbClr val="3210B0"/>
                </a:solidFill>
              </a:rPr>
              <a:t>theo</a:t>
            </a:r>
            <a:endParaRPr lang="en-US" sz="2800" dirty="0">
              <a:solidFill>
                <a:srgbClr val="3210B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bldLvl="0" animBg="1"/>
      <p:bldP spid="11" grpId="0" bldLvl="0" animBg="1"/>
      <p:bldP spid="12" grpId="0" bldLvl="0" animBg="1"/>
      <p:bldP spid="1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719C1F-745D-D600-EFEA-7A36AAB62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1F2F0A7-9338-A846-BA3D-DB157D283B29}"/>
                  </a:ext>
                </a:extLst>
              </p14:cNvPr>
              <p14:cNvContentPartPr/>
              <p14:nvPr/>
            </p14:nvContentPartPr>
            <p14:xfrm>
              <a:off x="-1108040" y="284080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1F2F0A7-9338-A846-BA3D-DB157D283B2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114160" y="277960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Action Button: Go Home 12">
            <a:hlinkClick r:id="rId6" action="ppaction://hlinksldjump" highlightClick="1"/>
          </p:cNvPr>
          <p:cNvSpPr/>
          <p:nvPr/>
        </p:nvSpPr>
        <p:spPr>
          <a:xfrm>
            <a:off x="11552807" y="6183298"/>
            <a:ext cx="639193" cy="67470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90784" y="3400335"/>
            <a:ext cx="2169184" cy="769441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Danh từ</a:t>
            </a:r>
            <a:endParaRPr lang="vi-VN" sz="4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37591" y="1648690"/>
            <a:ext cx="8875571" cy="83099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Từ “</a:t>
            </a:r>
            <a:r>
              <a:rPr lang="en-US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mùa hè” thuộc từ loại nào? </a:t>
            </a:r>
            <a:endParaRPr lang="vi-VN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16527B-A4D9-1239-4C57-CD55493D5F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Action Button: Go Home 12">
            <a:hlinkClick r:id="rId3" action="ppaction://hlinksldjump" highlightClick="1"/>
          </p:cNvPr>
          <p:cNvSpPr/>
          <p:nvPr/>
        </p:nvSpPr>
        <p:spPr>
          <a:xfrm>
            <a:off x="11193947" y="6007533"/>
            <a:ext cx="639193" cy="67470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35393" y="3463321"/>
            <a:ext cx="4637405" cy="76835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vi-VN" altLang="en-US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 mục lục sách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71505" y="1245309"/>
            <a:ext cx="10965180" cy="14452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vi-VN" alt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 tìm nhanh tên một bài đọc trong sách giáo khoa bạn sẽ đọc phần nào?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/>
          <p:cNvSpPr>
            <a:spLocks noChangeAspect="1" noChangeArrowheads="1"/>
          </p:cNvSpPr>
          <p:nvPr/>
        </p:nvSpPr>
        <p:spPr bwMode="auto">
          <a:xfrm>
            <a:off x="1376363" y="-136525"/>
            <a:ext cx="1905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" name="Action Button: Go Home 8">
            <a:hlinkClick r:id="rId2" action="ppaction://hlinksldjump" highlightClick="1"/>
          </p:cNvPr>
          <p:cNvSpPr/>
          <p:nvPr/>
        </p:nvSpPr>
        <p:spPr>
          <a:xfrm>
            <a:off x="11043821" y="6116715"/>
            <a:ext cx="639193" cy="67470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49" y="1582186"/>
            <a:ext cx="2743200" cy="267652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6751" y="1582186"/>
            <a:ext cx="2686050" cy="26765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6439" y="1585913"/>
            <a:ext cx="2295525" cy="246324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1988" y="1582186"/>
            <a:ext cx="2628900" cy="24669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4529" y="53975"/>
            <a:ext cx="11909029" cy="144655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Các hình ảnh dưới đây gợi cho </a:t>
            </a:r>
            <a:r>
              <a:rPr lang="vi-VN" alt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nhớ đến bài </a:t>
            </a:r>
          </a:p>
          <a:p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 nào?</a:t>
            </a:r>
            <a:endParaRPr lang="vi-VN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90369" y="4871376"/>
            <a:ext cx="2334293" cy="769441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 nhạc</a:t>
            </a:r>
            <a:endParaRPr lang="vi-VN" sz="4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ction Button: Go Home 8">
            <a:hlinkClick r:id="rId2" action="ppaction://hlinksldjump" highlightClick="1"/>
          </p:cNvPr>
          <p:cNvSpPr/>
          <p:nvPr/>
        </p:nvSpPr>
        <p:spPr>
          <a:xfrm>
            <a:off x="11043821" y="6116715"/>
            <a:ext cx="639193" cy="67470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39" y="1143000"/>
            <a:ext cx="11154376" cy="44005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28461" y="0"/>
            <a:ext cx="12111457" cy="76944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Bạn nhỏ trong tranh tên là gì, trong bài đọc nào?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192" y="5545282"/>
            <a:ext cx="11571822" cy="769441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 – ri – a ,trong bài đọc Nhà phát minh 6 tuổi</a:t>
            </a:r>
            <a:endParaRPr lang="vi-VN" sz="4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4158D-7C56-E1AC-CAED-63998DD45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44D838-0E30-72A2-8F1C-1CDE6D8CD3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951E84A-78A9-66BC-E26D-5A355E91C227}"/>
              </a:ext>
            </a:extLst>
          </p:cNvPr>
          <p:cNvSpPr txBox="1">
            <a:spLocks/>
          </p:cNvSpPr>
          <p:nvPr/>
        </p:nvSpPr>
        <p:spPr bwMode="auto">
          <a:xfrm>
            <a:off x="874643" y="2153920"/>
            <a:ext cx="1084027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5400" b="1" dirty="0"/>
              <a:t>  </a:t>
            </a:r>
            <a:r>
              <a:rPr lang="en-US" sz="5400" b="1" dirty="0" err="1"/>
              <a:t>Thư</a:t>
            </a:r>
            <a:r>
              <a:rPr lang="en-US" sz="5400" b="1" dirty="0"/>
              <a:t> </a:t>
            </a:r>
            <a:r>
              <a:rPr lang="en-US" sz="5400" b="1" dirty="0" err="1"/>
              <a:t>viện</a:t>
            </a:r>
            <a:r>
              <a:rPr lang="en-US" sz="5400" b="1" dirty="0"/>
              <a:t> </a:t>
            </a:r>
            <a:r>
              <a:rPr lang="en-US" sz="5400" b="1" dirty="0" err="1"/>
              <a:t>mềm</a:t>
            </a:r>
            <a:r>
              <a:rPr lang="en-US" sz="5400" b="1" dirty="0"/>
              <a:t> </a:t>
            </a:r>
            <a:r>
              <a:rPr lang="en-US" sz="5400" b="1" dirty="0" err="1"/>
              <a:t>của</a:t>
            </a:r>
            <a:r>
              <a:rPr lang="en-US" sz="5400" b="1" dirty="0"/>
              <a:t> </a:t>
            </a:r>
            <a:r>
              <a:rPr lang="en-US" sz="5400" b="1" dirty="0" err="1"/>
              <a:t>trường</a:t>
            </a:r>
            <a:r>
              <a:rPr lang="en-US" sz="5400" b="1" dirty="0"/>
              <a:t>:</a:t>
            </a:r>
            <a:br>
              <a:rPr lang="en-US" sz="5400" dirty="0"/>
            </a:br>
            <a:r>
              <a:rPr lang="en-US" sz="1200" dirty="0"/>
              <a:t> </a:t>
            </a:r>
          </a:p>
          <a:p>
            <a:pPr algn="l"/>
            <a:r>
              <a:rPr lang="en-US" sz="5400" dirty="0"/>
              <a:t>https://thhoathachb.thuvien.edu.vn/</a:t>
            </a:r>
          </a:p>
        </p:txBody>
      </p:sp>
    </p:spTree>
    <p:extLst>
      <p:ext uri="{BB962C8B-B14F-4D97-AF65-F5344CB8AC3E}">
        <p14:creationId xmlns:p14="http://schemas.microsoft.com/office/powerpoint/2010/main" val="356708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DEE905-F614-78DC-04FD-69DF80AFA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4797" y="1303250"/>
            <a:ext cx="8346580" cy="76944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 Tìm hiểu cách sử dụng từ điển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ộp Văn bản 3"/>
          <p:cNvSpPr txBox="1"/>
          <p:nvPr/>
        </p:nvSpPr>
        <p:spPr>
          <a:xfrm>
            <a:off x="-1006530" y="92766"/>
            <a:ext cx="120110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1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.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Đọc hướng dẫn và thực hành sử dụng từ điển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9521"/>
            <a:ext cx="12192000" cy="605847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1930" y="0"/>
            <a:ext cx="11989435" cy="6705600"/>
          </a:xfrm>
          <a:custGeom>
            <a:avLst/>
            <a:gdLst>
              <a:gd name="connsiteX0" fmla="*/ 0 w 4552950"/>
              <a:gd name="connsiteY0" fmla="*/ 0 h 4638675"/>
              <a:gd name="connsiteX1" fmla="*/ 4552950 w 4552950"/>
              <a:gd name="connsiteY1" fmla="*/ 0 h 4638675"/>
              <a:gd name="connsiteX2" fmla="*/ 4552950 w 4552950"/>
              <a:gd name="connsiteY2" fmla="*/ 4638675 h 4638675"/>
              <a:gd name="connsiteX3" fmla="*/ 0 w 4552950"/>
              <a:gd name="connsiteY3" fmla="*/ 4638675 h 4638675"/>
              <a:gd name="connsiteX4" fmla="*/ 0 w 4552950"/>
              <a:gd name="connsiteY4" fmla="*/ 0 h 463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52950" h="4638675" fill="none" extrusionOk="0">
                <a:moveTo>
                  <a:pt x="0" y="0"/>
                </a:moveTo>
                <a:cubicBezTo>
                  <a:pt x="2021510" y="69398"/>
                  <a:pt x="3404086" y="-102844"/>
                  <a:pt x="4552950" y="0"/>
                </a:cubicBezTo>
                <a:cubicBezTo>
                  <a:pt x="4456444" y="2061601"/>
                  <a:pt x="4425768" y="3478977"/>
                  <a:pt x="4552950" y="4638675"/>
                </a:cubicBezTo>
                <a:cubicBezTo>
                  <a:pt x="3577294" y="4531296"/>
                  <a:pt x="2121008" y="4613017"/>
                  <a:pt x="0" y="4638675"/>
                </a:cubicBezTo>
                <a:cubicBezTo>
                  <a:pt x="93486" y="4076035"/>
                  <a:pt x="34874" y="767198"/>
                  <a:pt x="0" y="0"/>
                </a:cubicBezTo>
                <a:close/>
              </a:path>
              <a:path w="4552950" h="4638675" stroke="0" extrusionOk="0">
                <a:moveTo>
                  <a:pt x="0" y="0"/>
                </a:moveTo>
                <a:cubicBezTo>
                  <a:pt x="1617421" y="-66283"/>
                  <a:pt x="2707055" y="-106320"/>
                  <a:pt x="4552950" y="0"/>
                </a:cubicBezTo>
                <a:cubicBezTo>
                  <a:pt x="4499361" y="695523"/>
                  <a:pt x="4462570" y="2452266"/>
                  <a:pt x="4552950" y="4638675"/>
                </a:cubicBezTo>
                <a:cubicBezTo>
                  <a:pt x="3751997" y="4756212"/>
                  <a:pt x="1949444" y="4518736"/>
                  <a:pt x="0" y="4638675"/>
                </a:cubicBezTo>
                <a:cubicBezTo>
                  <a:pt x="-7664" y="4123905"/>
                  <a:pt x="-130821" y="630567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5098"/>
            </a:schemeClr>
          </a:solidFill>
          <a:ln w="38100">
            <a:solidFill>
              <a:srgbClr val="D62AD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vi-VN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vi-VN" sz="4000" b="1" dirty="0">
                <a:solidFill>
                  <a:srgbClr val="002060"/>
                </a:solidFill>
                <a:latin typeface="Times New Roman Bold" panose="02020603050405020304" charset="0"/>
                <a:ea typeface="Cambria" panose="02040503050406030204" pitchFamily="18" charset="0"/>
                <a:cs typeface="Times New Roman Bold" panose="02020603050405020304" charset="0"/>
              </a:rPr>
              <a:t>Trước khi tìm nghĩa của từ trong từ điển, cần</a:t>
            </a:r>
            <a:r>
              <a:rPr lang="en-US" sz="4000" b="1" dirty="0">
                <a:solidFill>
                  <a:srgbClr val="002060"/>
                </a:solidFill>
                <a:latin typeface="Times New Roman Bold" panose="02020603050405020304" charset="0"/>
                <a:ea typeface="Cambria" panose="02040503050406030204" pitchFamily="18" charset="0"/>
                <a:cs typeface="Times New Roman Bold" panose="02020603050405020304" charset="0"/>
              </a:rPr>
              <a:t>:</a:t>
            </a:r>
          </a:p>
          <a:p>
            <a:pPr lvl="0" indent="0" algn="just">
              <a:buFont typeface="Arial" panose="020B0604020202020204" pitchFamily="34" charset="0"/>
              <a:buNone/>
            </a:pPr>
            <a:r>
              <a:rPr lang="vi-VN" altLang="en-US" sz="4000" b="1" dirty="0">
                <a:solidFill>
                  <a:srgbClr val="002060"/>
                </a:solidFill>
                <a:latin typeface="Times New Roman Bold" panose="02020603050405020304" charset="0"/>
                <a:ea typeface="Cambria" panose="02040503050406030204" pitchFamily="18" charset="0"/>
                <a:cs typeface="Times New Roman Bold" panose="02020603050405020304" charset="0"/>
              </a:rPr>
              <a:t>  - </a:t>
            </a:r>
            <a:r>
              <a:rPr lang="en-US" sz="4000" b="1" dirty="0">
                <a:solidFill>
                  <a:srgbClr val="002060"/>
                </a:solidFill>
                <a:latin typeface="Times New Roman Bold" panose="02020603050405020304" charset="0"/>
                <a:ea typeface="Cambria" panose="02040503050406030204" pitchFamily="18" charset="0"/>
                <a:cs typeface="Times New Roman Bold" panose="02020603050405020304" charset="0"/>
              </a:rPr>
              <a:t>C</a:t>
            </a:r>
            <a:r>
              <a:rPr lang="vi-VN" sz="4000" b="1" dirty="0">
                <a:solidFill>
                  <a:srgbClr val="002060"/>
                </a:solidFill>
                <a:latin typeface="Times New Roman Bold" panose="02020603050405020304" charset="0"/>
                <a:ea typeface="Cambria" panose="02040503050406030204" pitchFamily="18" charset="0"/>
                <a:cs typeface="Times New Roman Bold" panose="02020603050405020304" charset="0"/>
              </a:rPr>
              <a:t>họn từ điển thích hợp.</a:t>
            </a:r>
            <a:endParaRPr lang="en-US" sz="4000" b="1" dirty="0">
              <a:solidFill>
                <a:srgbClr val="002060"/>
              </a:solidFill>
              <a:latin typeface="Times New Roman Bold" panose="02020603050405020304" charset="0"/>
              <a:ea typeface="Cambria" panose="02040503050406030204" pitchFamily="18" charset="0"/>
              <a:cs typeface="Times New Roman Bold" panose="02020603050405020304" charset="0"/>
            </a:endParaRPr>
          </a:p>
          <a:p>
            <a:pPr lvl="0" indent="0" algn="just">
              <a:buFont typeface="Arial" panose="020B0604020202020204" pitchFamily="34" charset="0"/>
              <a:buNone/>
            </a:pPr>
            <a:r>
              <a:rPr lang="vi-VN" altLang="en-US" sz="4000" b="1" dirty="0">
                <a:solidFill>
                  <a:srgbClr val="002060"/>
                </a:solidFill>
                <a:latin typeface="Times New Roman Bold" panose="02020603050405020304" charset="0"/>
                <a:ea typeface="Cambria" panose="02040503050406030204" pitchFamily="18" charset="0"/>
                <a:cs typeface="Times New Roman Bold" panose="02020603050405020304" charset="0"/>
              </a:rPr>
              <a:t>  - </a:t>
            </a:r>
            <a:r>
              <a:rPr lang="en-US" sz="4000" b="1" dirty="0">
                <a:solidFill>
                  <a:srgbClr val="002060"/>
                </a:solidFill>
                <a:latin typeface="Times New Roman Bold" panose="02020603050405020304" charset="0"/>
                <a:ea typeface="Cambria" panose="02040503050406030204" pitchFamily="18" charset="0"/>
                <a:cs typeface="Times New Roman Bold" panose="02020603050405020304" charset="0"/>
              </a:rPr>
              <a:t>Đ</a:t>
            </a:r>
            <a:r>
              <a:rPr lang="vi-VN" sz="4000" b="1" dirty="0">
                <a:solidFill>
                  <a:srgbClr val="002060"/>
                </a:solidFill>
                <a:latin typeface="Times New Roman Bold" panose="02020603050405020304" charset="0"/>
                <a:ea typeface="Cambria" panose="02040503050406030204" pitchFamily="18" charset="0"/>
                <a:cs typeface="Times New Roman Bold" panose="02020603050405020304" charset="0"/>
              </a:rPr>
              <a:t>ọc phần hướng dẫn sử dụng để biết cách sắp xếp mục từ và những thông tin cần thiết.</a:t>
            </a:r>
            <a:endParaRPr lang="en-US" sz="4000" b="1" dirty="0">
              <a:solidFill>
                <a:srgbClr val="002060"/>
              </a:solidFill>
              <a:latin typeface="Times New Roman Bold" panose="02020603050405020304" charset="0"/>
              <a:ea typeface="Cambria" panose="02040503050406030204" pitchFamily="18" charset="0"/>
              <a:cs typeface="Times New Roman Bold" panose="02020603050405020304" charset="0"/>
            </a:endParaRPr>
          </a:p>
          <a:p>
            <a:pPr lvl="0" indent="0" algn="just">
              <a:buFont typeface="Arial" panose="020B0604020202020204" pitchFamily="34" charset="0"/>
              <a:buNone/>
            </a:pPr>
            <a:r>
              <a:rPr lang="vi-VN" altLang="en-US" sz="4000" b="1" dirty="0">
                <a:solidFill>
                  <a:srgbClr val="002060"/>
                </a:solidFill>
                <a:latin typeface="Times New Roman Bold" panose="02020603050405020304" charset="0"/>
                <a:ea typeface="Cambria" panose="02040503050406030204" pitchFamily="18" charset="0"/>
                <a:cs typeface="Times New Roman Bold" panose="02020603050405020304" charset="0"/>
              </a:rPr>
              <a:t>  - </a:t>
            </a:r>
            <a:r>
              <a:rPr lang="en-US" sz="4000" b="1" dirty="0">
                <a:solidFill>
                  <a:srgbClr val="002060"/>
                </a:solidFill>
                <a:latin typeface="Times New Roman Bold" panose="02020603050405020304" charset="0"/>
                <a:ea typeface="Cambria" panose="02040503050406030204" pitchFamily="18" charset="0"/>
                <a:cs typeface="Times New Roman Bold" panose="02020603050405020304" charset="0"/>
              </a:rPr>
              <a:t>Đ</a:t>
            </a:r>
            <a:r>
              <a:rPr lang="vi-VN" sz="4000" b="1" dirty="0">
                <a:solidFill>
                  <a:srgbClr val="002060"/>
                </a:solidFill>
                <a:latin typeface="Times New Roman Bold" panose="02020603050405020304" charset="0"/>
                <a:ea typeface="Cambria" panose="02040503050406030204" pitchFamily="18" charset="0"/>
                <a:cs typeface="Times New Roman Bold" panose="02020603050405020304" charset="0"/>
              </a:rPr>
              <a:t>ọc các quy ước ở phần Chữ viết tắt. </a:t>
            </a:r>
          </a:p>
          <a:p>
            <a:pPr lvl="0" indent="0" algn="just">
              <a:buFont typeface="Arial" panose="020B0604020202020204" pitchFamily="34" charset="0"/>
              <a:buNone/>
            </a:pPr>
            <a:r>
              <a:rPr kumimoji="0" lang="vi-VN" altLang="en-US" sz="4000" b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 Bold" panose="02020603050405020304" charset="0"/>
                <a:ea typeface="Cambria" panose="02040503050406030204" pitchFamily="18" charset="0"/>
                <a:cs typeface="Times New Roman Bold" panose="02020603050405020304" charset="0"/>
              </a:rPr>
              <a:t>  -Tra từ cần tìm nghĩa.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DB012B-6C3C-9175-97B7-9EF17D3EF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7402" y="695633"/>
            <a:ext cx="6684266" cy="76944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 Thực hành tra nghĩa từ.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8785" y="335975"/>
            <a:ext cx="7618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err="1">
                <a:solidFill>
                  <a:srgbClr val="FF0000"/>
                </a:solidFill>
              </a:rPr>
              <a:t>Ví</a:t>
            </a:r>
            <a:r>
              <a:rPr lang="en-US" sz="3200" b="1" i="1" dirty="0">
                <a:solidFill>
                  <a:srgbClr val="FF0000"/>
                </a:solidFill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</a:rPr>
              <a:t>dụ</a:t>
            </a:r>
            <a:r>
              <a:rPr lang="en-US" sz="3200" b="1" i="1" dirty="0">
                <a:solidFill>
                  <a:srgbClr val="FF0000"/>
                </a:solidFill>
              </a:rPr>
              <a:t>: </a:t>
            </a:r>
            <a:r>
              <a:rPr lang="en-US" sz="3200" b="1" i="1" dirty="0" err="1">
                <a:solidFill>
                  <a:srgbClr val="FF0000"/>
                </a:solidFill>
              </a:rPr>
              <a:t>Tìm</a:t>
            </a:r>
            <a:r>
              <a:rPr lang="en-US" sz="3200" b="1" i="1" dirty="0">
                <a:solidFill>
                  <a:srgbClr val="FF0000"/>
                </a:solidFill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</a:rPr>
              <a:t>nghĩa</a:t>
            </a:r>
            <a:r>
              <a:rPr lang="en-US" sz="3200" b="1" i="1" dirty="0">
                <a:solidFill>
                  <a:srgbClr val="FF0000"/>
                </a:solidFill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</a:rPr>
              <a:t>của</a:t>
            </a:r>
            <a:r>
              <a:rPr lang="en-US" sz="3200" b="1" i="1" dirty="0">
                <a:solidFill>
                  <a:srgbClr val="FF0000"/>
                </a:solidFill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</a:rPr>
              <a:t>từ</a:t>
            </a:r>
            <a:r>
              <a:rPr lang="en-US" sz="3200" b="1" i="1" dirty="0">
                <a:solidFill>
                  <a:srgbClr val="FF0000"/>
                </a:solidFill>
              </a:rPr>
              <a:t> “</a:t>
            </a:r>
            <a:r>
              <a:rPr lang="en-US" sz="3200" b="1" i="1" dirty="0" err="1">
                <a:solidFill>
                  <a:srgbClr val="FF0000"/>
                </a:solidFill>
              </a:rPr>
              <a:t>bình</a:t>
            </a:r>
            <a:r>
              <a:rPr lang="en-US" sz="3200" b="1" i="1" dirty="0">
                <a:solidFill>
                  <a:srgbClr val="FF0000"/>
                </a:solidFill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</a:rPr>
              <a:t>minh</a:t>
            </a:r>
            <a:r>
              <a:rPr lang="en-US" sz="3200" b="1" i="1" dirty="0">
                <a:solidFill>
                  <a:srgbClr val="FF0000"/>
                </a:solidFill>
              </a:rPr>
              <a:t>”.</a:t>
            </a:r>
          </a:p>
        </p:txBody>
      </p:sp>
      <p:sp>
        <p:nvSpPr>
          <p:cNvPr id="3" name="Rectangle 2"/>
          <p:cNvSpPr/>
          <p:nvPr/>
        </p:nvSpPr>
        <p:spPr>
          <a:xfrm>
            <a:off x="942975" y="1333500"/>
            <a:ext cx="7448550" cy="8477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Bướ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 1: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chữ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B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điển</a:t>
            </a:r>
            <a:endParaRPr lang="en-US" sz="32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42975" y="2582862"/>
            <a:ext cx="10820400" cy="1495425"/>
          </a:xfrm>
          <a:prstGeom prst="rect">
            <a:avLst/>
          </a:prstGeom>
          <a:solidFill>
            <a:srgbClr val="F8B2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Bước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2: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minh</a:t>
            </a:r>
            <a:endParaRPr lang="en-US" sz="32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 algn="just">
              <a:buFontTx/>
              <a:buChar char="-"/>
            </a:pP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tiếng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endParaRPr lang="en-US" sz="32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 algn="just">
              <a:buFontTx/>
              <a:buChar char="-"/>
            </a:pP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tiếng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đứng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sau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ình</a:t>
            </a:r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minh</a:t>
            </a:r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-&gt;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minh</a:t>
            </a:r>
            <a:endParaRPr lang="en-US" sz="32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42975" y="4521199"/>
            <a:ext cx="7448550" cy="8477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Bướ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 3: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Đọc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nghĩa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minh</a:t>
            </a:r>
            <a:endParaRPr lang="en-US" sz="32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42975" y="5811836"/>
            <a:ext cx="10506076" cy="752475"/>
          </a:xfrm>
          <a:prstGeom prst="rect">
            <a:avLst/>
          </a:prstGeom>
          <a:solidFill>
            <a:srgbClr val="F7A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Bước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4: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Đọc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ví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dụ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hiểu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thêm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ý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nghĩa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cách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dùng</a:t>
            </a:r>
            <a:endParaRPr lang="en-US" sz="32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8239" y="182086"/>
            <a:ext cx="4325136" cy="21547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489585" y="-565785"/>
            <a:ext cx="13171170" cy="7806055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1988162" y="2068656"/>
            <a:ext cx="7751445" cy="2030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 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chơi: </a:t>
            </a:r>
          </a:p>
          <a:p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Gieo từ - tra nghĩa”</a:t>
            </a:r>
            <a:endParaRPr lang="vi-VN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9345" y="2834380"/>
            <a:ext cx="4023360" cy="4023360"/>
          </a:xfrm>
          <a:prstGeom prst="rect">
            <a:avLst/>
          </a:prstGeom>
        </p:spPr>
      </p:pic>
      <p:pic>
        <p:nvPicPr>
          <p:cNvPr id="4" name="Picture 3" descr="A picture containing toy&#10;&#10;Description automatically generated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8305" y="2834380"/>
            <a:ext cx="4023360" cy="4023360"/>
          </a:xfrm>
          <a:prstGeom prst="rect">
            <a:avLst/>
          </a:prstGeom>
        </p:spPr>
      </p:pic>
      <p:pic>
        <p:nvPicPr>
          <p:cNvPr id="1032" name="Picture 8" descr="Fireworks - Jitter.Bug.Girl, firework , purple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50138" y="744406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ztuczne ognie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7664" y="-251274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43530" y="-414571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9459" y="27230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ЙМАНО ПОДАРКОВ = 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58048" y="264909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0" descr="ПОЙМАНО ПОДАРКОВ = 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906703" y="99809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ztuczne ognie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33614" y="9988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25075" y="-414571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24385" y="3749124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61164" y="9958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896034" y="-414769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34645" y="-401955"/>
            <a:ext cx="12861290" cy="7259955"/>
          </a:xfrm>
          <a:prstGeom prst="rect">
            <a:avLst/>
          </a:prstGeom>
        </p:spPr>
      </p:pic>
      <p:pic>
        <p:nvPicPr>
          <p:cNvPr id="1028" name="Picture 4" descr="sztuczne ognie - PicMi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0744" y="102063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91299" y="2147456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reworks - Jitter.Bug.Girl, firework , purple , gif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69443" y="6015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ЙМАНО ПОДАРКОВ = 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607868" y="3308464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7010" y="4060909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文本框 89"/>
          <p:cNvSpPr txBox="1"/>
          <p:nvPr/>
        </p:nvSpPr>
        <p:spPr>
          <a:xfrm>
            <a:off x="1491617" y="2717051"/>
            <a:ext cx="9189399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vi-VN" altLang="en-US" sz="8800" dirty="0">
                <a:solidFill>
                  <a:srgbClr val="0070C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cao ngất</a:t>
            </a:r>
          </a:p>
        </p:txBody>
      </p:sp>
      <p:pic>
        <p:nvPicPr>
          <p:cNvPr id="3" name="Picture 2" descr="A picture containing toy&#10;&#10;Description automatically generated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260" y="1915535"/>
            <a:ext cx="4023360" cy="4023360"/>
          </a:xfrm>
          <a:prstGeom prst="rect">
            <a:avLst/>
          </a:prstGeom>
        </p:spPr>
      </p:pic>
      <p:pic>
        <p:nvPicPr>
          <p:cNvPr id="5" name="Picture 4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4645" y="2147570"/>
            <a:ext cx="3902710" cy="390271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631055" y="712287"/>
            <a:ext cx="2930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GIEO CHỮ </a:t>
            </a:r>
            <a:endParaRPr lang="vi-VN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5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49530"/>
            <a:ext cx="12193270" cy="6758940"/>
          </a:xfrm>
          <a:prstGeom prst="rect">
            <a:avLst/>
          </a:prstGeom>
        </p:spPr>
      </p:pic>
      <p:pic>
        <p:nvPicPr>
          <p:cNvPr id="1028" name="Picture 4" descr="sztuczne ognie - PicMi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0744" y="102063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1929" y="2497976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reworks - Jitter.Bug.Girl, firework , purple , gif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69443" y="6015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ЙМАНО ПОДАРКОВ = 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607868" y="3308464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7010" y="4060909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文本框 89"/>
          <p:cNvSpPr txBox="1"/>
          <p:nvPr/>
        </p:nvSpPr>
        <p:spPr>
          <a:xfrm>
            <a:off x="1491617" y="2326526"/>
            <a:ext cx="91893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GB" sz="8800" dirty="0">
                <a:solidFill>
                  <a:srgbClr val="0070C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hoàng hôn</a:t>
            </a:r>
            <a:endParaRPr kumimoji="0" lang="en-US" altLang="en-GB" sz="8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HP-124" panose="020B0603050302020204" pitchFamily="34" charset="0"/>
              <a:ea typeface="思源宋体 CN Heavy" panose="02020900000000000000" charset="-122"/>
              <a:cs typeface="Calibri" pitchFamily="34" charset="0"/>
              <a:sym typeface="+mn-ea"/>
            </a:endParaRPr>
          </a:p>
        </p:txBody>
      </p:sp>
      <p:pic>
        <p:nvPicPr>
          <p:cNvPr id="3" name="Picture 2" descr="A picture containing toy&#10;&#10;Description automatically generated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840" y="2900420"/>
            <a:ext cx="4023360" cy="4023360"/>
          </a:xfrm>
          <a:prstGeom prst="rect">
            <a:avLst/>
          </a:prstGeom>
        </p:spPr>
      </p:pic>
      <p:pic>
        <p:nvPicPr>
          <p:cNvPr id="5" name="Picture 4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1760" y="2900420"/>
            <a:ext cx="4023360" cy="40233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707255" y="1020262"/>
            <a:ext cx="2930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GIEO CHỮ </a:t>
            </a:r>
            <a:endParaRPr lang="vi-VN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5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49530"/>
            <a:ext cx="12193270" cy="6758940"/>
          </a:xfrm>
          <a:prstGeom prst="rect">
            <a:avLst/>
          </a:prstGeom>
        </p:spPr>
      </p:pic>
      <p:pic>
        <p:nvPicPr>
          <p:cNvPr id="1028" name="Picture 4" descr="sztuczne ognie - PicMi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0744" y="102063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91299" y="1354976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reworks - Jitter.Bug.Girl, firework , purple , gif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69443" y="6015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ЙМАНО ПОДАРКОВ = 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607868" y="3308464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7010" y="4060909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文本框 89"/>
          <p:cNvSpPr txBox="1"/>
          <p:nvPr/>
        </p:nvSpPr>
        <p:spPr>
          <a:xfrm>
            <a:off x="1491617" y="2717051"/>
            <a:ext cx="9189399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vi-VN" altLang="en-US" sz="8000" dirty="0">
                <a:solidFill>
                  <a:srgbClr val="0070C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biên cương</a:t>
            </a:r>
          </a:p>
        </p:txBody>
      </p:sp>
      <p:pic>
        <p:nvPicPr>
          <p:cNvPr id="3" name="Picture 2" descr="A picture containing toy&#10;&#10;Description automatically generated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840" y="2900420"/>
            <a:ext cx="4023360" cy="4023360"/>
          </a:xfrm>
          <a:prstGeom prst="rect">
            <a:avLst/>
          </a:prstGeom>
        </p:spPr>
      </p:pic>
      <p:pic>
        <p:nvPicPr>
          <p:cNvPr id="5" name="Picture 4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0" y="2567305"/>
            <a:ext cx="4356735" cy="435673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620895" y="1020262"/>
            <a:ext cx="2930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GIEO CHỮ </a:t>
            </a:r>
            <a:endParaRPr lang="vi-VN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5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49530"/>
            <a:ext cx="12192635" cy="6758940"/>
          </a:xfrm>
          <a:prstGeom prst="rect">
            <a:avLst/>
          </a:prstGeom>
        </p:spPr>
      </p:pic>
      <p:pic>
        <p:nvPicPr>
          <p:cNvPr id="1028" name="Picture 4" descr="sztuczne ognie - PicMi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4869" y="102063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4714" y="28491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reworks - Jitter.Bug.Girl, firework , purple , gif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69443" y="6015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ЙМАНО ПОДАРКОВ = 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607868" y="3308464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7010" y="4060909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文本框 89"/>
          <p:cNvSpPr txBox="1"/>
          <p:nvPr/>
        </p:nvSpPr>
        <p:spPr>
          <a:xfrm>
            <a:off x="1491617" y="2326526"/>
            <a:ext cx="9189399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vi-VN" altLang="en-GB" sz="8800" dirty="0">
                <a:solidFill>
                  <a:srgbClr val="0070C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thành công</a:t>
            </a:r>
          </a:p>
        </p:txBody>
      </p:sp>
      <p:pic>
        <p:nvPicPr>
          <p:cNvPr id="3" name="Picture 2" descr="A picture containing toy&#10;&#10;Description automatically generated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840" y="2900420"/>
            <a:ext cx="4023360" cy="4023360"/>
          </a:xfrm>
          <a:prstGeom prst="rect">
            <a:avLst/>
          </a:prstGeom>
        </p:spPr>
      </p:pic>
      <p:pic>
        <p:nvPicPr>
          <p:cNvPr id="5" name="Picture 4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0" y="2566670"/>
            <a:ext cx="4357370" cy="435737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631055" y="1020262"/>
            <a:ext cx="2930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GIEO CHỮ </a:t>
            </a:r>
            <a:endParaRPr lang="vi-VN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5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9530"/>
            <a:ext cx="12191365" cy="6758940"/>
          </a:xfrm>
          <a:prstGeom prst="rect">
            <a:avLst/>
          </a:prstGeom>
        </p:spPr>
      </p:pic>
      <p:pic>
        <p:nvPicPr>
          <p:cNvPr id="1028" name="Picture 4" descr="sztuczne ognie - PicMi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0744" y="102063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90689" y="160834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reworks - Jitter.Bug.Girl, firework , purple , gif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69443" y="6015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ЙМАНО ПОДАРКОВ = 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607868" y="3308464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7010" y="4060909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文本框 89"/>
          <p:cNvSpPr txBox="1"/>
          <p:nvPr/>
        </p:nvSpPr>
        <p:spPr>
          <a:xfrm>
            <a:off x="1491617" y="2326526"/>
            <a:ext cx="9189399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vi-VN" altLang="en-GB" sz="8800" dirty="0">
                <a:solidFill>
                  <a:srgbClr val="EC000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thanh bình</a:t>
            </a:r>
            <a:endParaRPr lang="vi-VN" altLang="en-US" sz="8800" dirty="0">
              <a:solidFill>
                <a:srgbClr val="0070C0"/>
              </a:solidFill>
              <a:latin typeface="HP-124" panose="020B0603050302020204" pitchFamily="34" charset="0"/>
              <a:ea typeface="思源宋体 CN Heavy" panose="02020900000000000000" charset="-122"/>
              <a:cs typeface="Calibri" pitchFamily="34" charset="0"/>
              <a:sym typeface="+mn-ea"/>
            </a:endParaRPr>
          </a:p>
        </p:txBody>
      </p:sp>
      <p:pic>
        <p:nvPicPr>
          <p:cNvPr id="3" name="Picture 2" descr="A picture containing toy&#10;&#10;Description automatically generated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840" y="2900420"/>
            <a:ext cx="4023360" cy="4023360"/>
          </a:xfrm>
          <a:prstGeom prst="rect">
            <a:avLst/>
          </a:prstGeom>
        </p:spPr>
      </p:pic>
      <p:pic>
        <p:nvPicPr>
          <p:cNvPr id="5" name="Picture 4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16875" y="3308090"/>
            <a:ext cx="4023360" cy="40233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620895" y="1020262"/>
            <a:ext cx="2930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GIEO CHỮ </a:t>
            </a:r>
            <a:endParaRPr lang="vi-VN" sz="4000" dirty="0">
              <a:solidFill>
                <a:schemeClr val="bg1"/>
              </a:solidFill>
            </a:endParaRPr>
          </a:p>
        </p:txBody>
      </p:sp>
      <p:pic>
        <p:nvPicPr>
          <p:cNvPr id="2" name="Picture 1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375" y="2530215"/>
            <a:ext cx="4023360" cy="4023360"/>
          </a:xfrm>
          <a:prstGeom prst="rect">
            <a:avLst/>
          </a:prstGeom>
        </p:spPr>
      </p:pic>
      <p:pic>
        <p:nvPicPr>
          <p:cNvPr id="4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91299" y="81078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25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9530"/>
            <a:ext cx="12191365" cy="6758940"/>
          </a:xfrm>
          <a:prstGeom prst="rect">
            <a:avLst/>
          </a:prstGeom>
        </p:spPr>
      </p:pic>
      <p:pic>
        <p:nvPicPr>
          <p:cNvPr id="1028" name="Picture 4" descr="sztuczne ognie - PicMi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0744" y="102063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90054" y="2147456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reworks - Jitter.Bug.Girl, firework , purple , gif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69443" y="6015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ЙМАНО ПОДАРКОВ = 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607868" y="3308464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7010" y="4060909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文本框 89"/>
          <p:cNvSpPr txBox="1"/>
          <p:nvPr/>
        </p:nvSpPr>
        <p:spPr>
          <a:xfrm>
            <a:off x="1491617" y="2717051"/>
            <a:ext cx="91893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GB" sz="8800" dirty="0">
                <a:solidFill>
                  <a:srgbClr val="0070C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cao ngất</a:t>
            </a:r>
            <a:endParaRPr kumimoji="0" lang="en-US" altLang="en-GB" sz="8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HP-124" panose="020B0603050302020204" pitchFamily="34" charset="0"/>
              <a:ea typeface="思源宋体 CN Heavy" panose="02020900000000000000" charset="-122"/>
              <a:cs typeface="Calibri" pitchFamily="34" charset="0"/>
              <a:sym typeface="+mn-ea"/>
            </a:endParaRPr>
          </a:p>
        </p:txBody>
      </p:sp>
      <p:pic>
        <p:nvPicPr>
          <p:cNvPr id="3" name="Picture 2" descr="A picture containing toy&#10;&#10;Description automatically generated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840" y="2900420"/>
            <a:ext cx="4023360" cy="4023360"/>
          </a:xfrm>
          <a:prstGeom prst="rect">
            <a:avLst/>
          </a:prstGeom>
        </p:spPr>
      </p:pic>
      <p:pic>
        <p:nvPicPr>
          <p:cNvPr id="5" name="Picture 4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9250" y="2808605"/>
            <a:ext cx="4207510" cy="420751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20895" y="1020262"/>
            <a:ext cx="2930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GIEO CHỮ </a:t>
            </a:r>
            <a:endParaRPr lang="vi-VN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5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49530"/>
            <a:ext cx="12192635" cy="6758940"/>
          </a:xfrm>
          <a:prstGeom prst="rect">
            <a:avLst/>
          </a:prstGeom>
        </p:spPr>
      </p:pic>
      <p:pic>
        <p:nvPicPr>
          <p:cNvPr id="1028" name="Picture 4" descr="sztuczne ognie - PicMi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0744" y="102063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68514" y="2759596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reworks - Jitter.Bug.Girl, firework , purple , gif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69443" y="6015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ЙМАНО ПОДАРКОВ = 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36068" y="2889999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7010" y="4060909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文本框 89"/>
          <p:cNvSpPr txBox="1"/>
          <p:nvPr/>
        </p:nvSpPr>
        <p:spPr>
          <a:xfrm>
            <a:off x="1501142" y="2326526"/>
            <a:ext cx="9189399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vi-VN" altLang="en-US" sz="8800" dirty="0">
                <a:solidFill>
                  <a:srgbClr val="0070C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hào phóng</a:t>
            </a:r>
          </a:p>
        </p:txBody>
      </p:sp>
      <p:pic>
        <p:nvPicPr>
          <p:cNvPr id="3" name="Picture 2" descr="A picture containing toy&#10;&#10;Description automatically generated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790" y="2497830"/>
            <a:ext cx="4023360" cy="4023360"/>
          </a:xfrm>
          <a:prstGeom prst="rect">
            <a:avLst/>
          </a:prstGeom>
        </p:spPr>
      </p:pic>
      <p:pic>
        <p:nvPicPr>
          <p:cNvPr id="5" name="Picture 4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358" y="2498119"/>
            <a:ext cx="4023360" cy="40233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631055" y="1020262"/>
            <a:ext cx="2930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GIEO CHỮ </a:t>
            </a:r>
            <a:endParaRPr lang="vi-VN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5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49530"/>
            <a:ext cx="12192635" cy="6758940"/>
          </a:xfrm>
          <a:prstGeom prst="rect">
            <a:avLst/>
          </a:prstGeom>
        </p:spPr>
      </p:pic>
      <p:pic>
        <p:nvPicPr>
          <p:cNvPr id="1028" name="Picture 4" descr="sztuczne ognie - PicMi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52669" y="60153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9999" y="3219336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reworks - Jitter.Bug.Girl, firework , purple , gif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69443" y="6015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ЙМАНО ПОДАРКОВ = 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78368" y="2377554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57475" y="3587199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文本框 89"/>
          <p:cNvSpPr txBox="1"/>
          <p:nvPr/>
        </p:nvSpPr>
        <p:spPr>
          <a:xfrm>
            <a:off x="1507492" y="2310016"/>
            <a:ext cx="91893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GB" sz="8800" dirty="0">
                <a:solidFill>
                  <a:srgbClr val="EC000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 </a:t>
            </a:r>
            <a:r>
              <a:rPr lang="en-US" altLang="en-GB" sz="8800" dirty="0">
                <a:solidFill>
                  <a:srgbClr val="0070C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đồng bào</a:t>
            </a:r>
            <a:endParaRPr kumimoji="0" lang="en-US" altLang="en-GB" sz="8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HP-124" panose="020B0603050302020204" pitchFamily="34" charset="0"/>
              <a:ea typeface="思源宋体 CN Heavy" panose="02020900000000000000" charset="-122"/>
              <a:cs typeface="Calibri" pitchFamily="34" charset="0"/>
              <a:sym typeface="+mn-ea"/>
            </a:endParaRPr>
          </a:p>
        </p:txBody>
      </p:sp>
      <p:pic>
        <p:nvPicPr>
          <p:cNvPr id="3" name="Picture 2" descr="A picture containing toy&#10;&#10;Description automatically generated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80" y="2488940"/>
            <a:ext cx="4023360" cy="4023360"/>
          </a:xfrm>
          <a:prstGeom prst="rect">
            <a:avLst/>
          </a:prstGeom>
        </p:spPr>
      </p:pic>
      <p:pic>
        <p:nvPicPr>
          <p:cNvPr id="5" name="Picture 4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2540" y="2834380"/>
            <a:ext cx="4023360" cy="40233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767580" y="1020262"/>
            <a:ext cx="2930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GIEO CHỮ </a:t>
            </a:r>
            <a:endParaRPr lang="vi-VN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5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9530"/>
            <a:ext cx="12192635" cy="6758940"/>
          </a:xfrm>
          <a:prstGeom prst="rect">
            <a:avLst/>
          </a:prstGeom>
        </p:spPr>
      </p:pic>
      <p:pic>
        <p:nvPicPr>
          <p:cNvPr id="1028" name="Picture 4" descr="sztuczne ognie - PicMi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21704" y="146894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65719" y="3058046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reworks - Jitter.Bug.Girl, firework , purple , gif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69443" y="6015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ЙМАНО ПОДАРКОВ = 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194993" y="2326754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76400" y="3163654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文本框 89"/>
          <p:cNvSpPr txBox="1"/>
          <p:nvPr/>
        </p:nvSpPr>
        <p:spPr>
          <a:xfrm>
            <a:off x="1491617" y="2326526"/>
            <a:ext cx="91893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GB" sz="8800" dirty="0">
                <a:solidFill>
                  <a:srgbClr val="0070C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nhân tài </a:t>
            </a:r>
            <a:endParaRPr kumimoji="0" lang="en-US" altLang="en-GB" sz="8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HP-124" panose="020B0603050302020204" pitchFamily="34" charset="0"/>
              <a:ea typeface="思源宋体 CN Heavy" panose="02020900000000000000" charset="-122"/>
              <a:cs typeface="Calibri" pitchFamily="34" charset="0"/>
              <a:sym typeface="+mn-ea"/>
            </a:endParaRPr>
          </a:p>
        </p:txBody>
      </p:sp>
      <p:pic>
        <p:nvPicPr>
          <p:cNvPr id="3" name="Picture 2" descr="A picture containing toy&#10;&#10;Description automatically generated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230" y="2327650"/>
            <a:ext cx="4023360" cy="4023360"/>
          </a:xfrm>
          <a:prstGeom prst="rect">
            <a:avLst/>
          </a:prstGeom>
        </p:spPr>
      </p:pic>
      <p:pic>
        <p:nvPicPr>
          <p:cNvPr id="5" name="Picture 4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2175" y="2326380"/>
            <a:ext cx="4023360" cy="40233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631055" y="1062807"/>
            <a:ext cx="2930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GIEO CHỮ </a:t>
            </a:r>
            <a:endParaRPr lang="vi-VN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5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445" y="49656"/>
            <a:ext cx="11186795" cy="6758688"/>
          </a:xfrm>
          <a:prstGeom prst="rect">
            <a:avLst/>
          </a:prstGeom>
        </p:spPr>
      </p:pic>
      <p:pic>
        <p:nvPicPr>
          <p:cNvPr id="1028" name="Picture 4" descr="sztuczne ognie - PicMi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0744" y="102063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58279" y="1498486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reworks - Jitter.Bug.Girl, firework , purple , gif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69443" y="6015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ЙМАНО ПОДАРКОВ = 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441883" y="2911589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7010" y="4060909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picture containing toy&#10;&#10;Description automatically generated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720" y="2374640"/>
            <a:ext cx="4023360" cy="4023360"/>
          </a:xfrm>
          <a:prstGeom prst="rect">
            <a:avLst/>
          </a:prstGeom>
        </p:spPr>
      </p:pic>
      <p:pic>
        <p:nvPicPr>
          <p:cNvPr id="5" name="Picture 4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" y="2517775"/>
            <a:ext cx="3737610" cy="373761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707255" y="1020262"/>
            <a:ext cx="2930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GIEO CHỮ </a:t>
            </a:r>
            <a:endParaRPr lang="vi-VN" sz="4000" dirty="0">
              <a:solidFill>
                <a:schemeClr val="bg1"/>
              </a:solidFill>
            </a:endParaRPr>
          </a:p>
        </p:txBody>
      </p:sp>
      <p:sp>
        <p:nvSpPr>
          <p:cNvPr id="2" name="文本框 89"/>
          <p:cNvSpPr txBox="1"/>
          <p:nvPr/>
        </p:nvSpPr>
        <p:spPr>
          <a:xfrm>
            <a:off x="1618617" y="2453526"/>
            <a:ext cx="9189399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vi-VN" altLang="en-GB" sz="8800" dirty="0">
                <a:solidFill>
                  <a:srgbClr val="0070C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thành công</a:t>
            </a:r>
          </a:p>
        </p:txBody>
      </p:sp>
    </p:spTree>
  </p:cSld>
  <p:clrMapOvr>
    <a:masterClrMapping/>
  </p:clrMapOvr>
  <p:transition spd="slow" advClick="0" advTm="25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9530"/>
            <a:ext cx="12191365" cy="6758940"/>
          </a:xfrm>
          <a:prstGeom prst="rect">
            <a:avLst/>
          </a:prstGeom>
        </p:spPr>
      </p:pic>
      <p:pic>
        <p:nvPicPr>
          <p:cNvPr id="1028" name="Picture 4" descr="sztuczne ognie - PicMi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0744" y="102063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12304" y="214809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reworks - Jitter.Bug.Girl, firework , purple , gif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69443" y="6015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ЙМАНО ПОДАРКОВ = 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09243" y="3163684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7010" y="4060909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文本框 89"/>
          <p:cNvSpPr txBox="1"/>
          <p:nvPr/>
        </p:nvSpPr>
        <p:spPr>
          <a:xfrm>
            <a:off x="2242850" y="2756183"/>
            <a:ext cx="80581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vi-VN" altLang="en-GB" sz="8000" dirty="0">
                <a:solidFill>
                  <a:srgbClr val="EC000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thanh bình</a:t>
            </a:r>
          </a:p>
        </p:txBody>
      </p:sp>
      <p:pic>
        <p:nvPicPr>
          <p:cNvPr id="3" name="Picture 2" descr="A picture containing toy&#10;&#10;Description automatically generated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8365" y="2470150"/>
            <a:ext cx="4167505" cy="4167505"/>
          </a:xfrm>
          <a:prstGeom prst="rect">
            <a:avLst/>
          </a:prstGeom>
        </p:spPr>
      </p:pic>
      <p:pic>
        <p:nvPicPr>
          <p:cNvPr id="5" name="Picture 4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0" y="2756535"/>
            <a:ext cx="4167505" cy="416750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707255" y="1020262"/>
            <a:ext cx="2930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GIEO CHỮ </a:t>
            </a:r>
            <a:endParaRPr lang="vi-VN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5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445" y="49656"/>
            <a:ext cx="11186795" cy="6758688"/>
          </a:xfrm>
          <a:prstGeom prst="rect">
            <a:avLst/>
          </a:prstGeom>
        </p:spPr>
      </p:pic>
      <p:pic>
        <p:nvPicPr>
          <p:cNvPr id="1028" name="Picture 4" descr="sztuczne ognie - PicMi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0744" y="102063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68514" y="1706766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reworks - Jitter.Bug.Girl, firework , purple , gif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69443" y="6015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ЙМАНО ПОДАРКОВ = 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03048" y="2997949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7010" y="4060909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文本框 89"/>
          <p:cNvSpPr txBox="1"/>
          <p:nvPr/>
        </p:nvSpPr>
        <p:spPr>
          <a:xfrm>
            <a:off x="1491617" y="2326526"/>
            <a:ext cx="9189399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en-GB" sz="8000" dirty="0">
                <a:solidFill>
                  <a:srgbClr val="EC000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 </a:t>
            </a:r>
            <a:r>
              <a:rPr lang="vi-VN" altLang="en-US" sz="8000" dirty="0">
                <a:solidFill>
                  <a:srgbClr val="0070C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hoang vu  </a:t>
            </a:r>
          </a:p>
        </p:txBody>
      </p:sp>
      <p:pic>
        <p:nvPicPr>
          <p:cNvPr id="3" name="Picture 2" descr="A picture containing toy&#10;&#10;Description automatically generated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610" y="2326380"/>
            <a:ext cx="4023360" cy="4023360"/>
          </a:xfrm>
          <a:prstGeom prst="rect">
            <a:avLst/>
          </a:prstGeom>
        </p:spPr>
      </p:pic>
      <p:pic>
        <p:nvPicPr>
          <p:cNvPr id="5" name="Picture 4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" y="2347970"/>
            <a:ext cx="4023360" cy="40233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631055" y="1020262"/>
            <a:ext cx="2930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GIEO CHỮ </a:t>
            </a:r>
            <a:endParaRPr lang="vi-VN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5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9530"/>
            <a:ext cx="12191365" cy="6758940"/>
          </a:xfrm>
          <a:prstGeom prst="rect">
            <a:avLst/>
          </a:prstGeom>
        </p:spPr>
      </p:pic>
      <p:pic>
        <p:nvPicPr>
          <p:cNvPr id="1028" name="Picture 4" descr="sztuczne ognie - PicMi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0744" y="102063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21804" y="176836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reworks - Jitter.Bug.Girl, firework , purple , gif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69443" y="6015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ЙМАНО ПОДАРКОВ = 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07898" y="2998584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7010" y="4060909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文本框 89"/>
          <p:cNvSpPr txBox="1"/>
          <p:nvPr/>
        </p:nvSpPr>
        <p:spPr>
          <a:xfrm>
            <a:off x="1491617" y="2327161"/>
            <a:ext cx="9189399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altLang="en-US" sz="8800" dirty="0">
                <a:solidFill>
                  <a:srgbClr val="0070C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nhân hậu</a:t>
            </a:r>
          </a:p>
        </p:txBody>
      </p:sp>
      <p:pic>
        <p:nvPicPr>
          <p:cNvPr id="3" name="Picture 2" descr="A picture containing toy&#10;&#10;Description automatically generated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005" y="2440680"/>
            <a:ext cx="4023360" cy="4023360"/>
          </a:xfrm>
          <a:prstGeom prst="rect">
            <a:avLst/>
          </a:prstGeom>
        </p:spPr>
      </p:pic>
      <p:pic>
        <p:nvPicPr>
          <p:cNvPr id="5" name="Picture 4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885" y="2327015"/>
            <a:ext cx="4023360" cy="40233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620895" y="1020262"/>
            <a:ext cx="2930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GIEO CHỮ </a:t>
            </a:r>
            <a:endParaRPr lang="vi-VN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5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49530"/>
            <a:ext cx="12193270" cy="6758940"/>
          </a:xfrm>
          <a:prstGeom prst="rect">
            <a:avLst/>
          </a:prstGeom>
        </p:spPr>
      </p:pic>
      <p:pic>
        <p:nvPicPr>
          <p:cNvPr id="1028" name="Picture 4" descr="sztuczne ognie - PicMi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0744" y="102063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68514" y="2326526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reworks - Jitter.Bug.Girl, firework , purple , gif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69443" y="6015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ЙМАНО ПОДАРКОВ = 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607868" y="3308464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7010" y="4060909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文本框 89"/>
          <p:cNvSpPr txBox="1"/>
          <p:nvPr/>
        </p:nvSpPr>
        <p:spPr>
          <a:xfrm>
            <a:off x="1491617" y="2326526"/>
            <a:ext cx="91893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GB" sz="8800" dirty="0">
                <a:solidFill>
                  <a:srgbClr val="0070C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c</a:t>
            </a:r>
            <a:r>
              <a:rPr kumimoji="0" lang="en-US" altLang="en-GB" sz="8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heo leo</a:t>
            </a:r>
          </a:p>
        </p:txBody>
      </p:sp>
      <p:pic>
        <p:nvPicPr>
          <p:cNvPr id="3" name="Picture 2" descr="A picture containing toy&#10;&#10;Description automatically generated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840" y="2900420"/>
            <a:ext cx="4023360" cy="4023360"/>
          </a:xfrm>
          <a:prstGeom prst="rect">
            <a:avLst/>
          </a:prstGeom>
        </p:spPr>
      </p:pic>
      <p:pic>
        <p:nvPicPr>
          <p:cNvPr id="5" name="Picture 4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6125" y="2630805"/>
            <a:ext cx="4293235" cy="429323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620895" y="1020262"/>
            <a:ext cx="2930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GIEO CHỮ </a:t>
            </a:r>
            <a:endParaRPr lang="vi-VN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5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445" y="49656"/>
            <a:ext cx="11186795" cy="6758688"/>
          </a:xfrm>
          <a:prstGeom prst="rect">
            <a:avLst/>
          </a:prstGeom>
        </p:spPr>
      </p:pic>
      <p:pic>
        <p:nvPicPr>
          <p:cNvPr id="1028" name="Picture 4" descr="sztuczne ognie - PicMi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0744" y="102063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36179" y="2656726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reworks - Jitter.Bug.Girl, firework , purple , gif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69443" y="6015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ЙМАНО ПОДАРКОВ = 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02743" y="2886189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7010" y="4060909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文本框 89"/>
          <p:cNvSpPr txBox="1"/>
          <p:nvPr/>
        </p:nvSpPr>
        <p:spPr>
          <a:xfrm>
            <a:off x="1491617" y="2326526"/>
            <a:ext cx="9189399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altLang="en-US" sz="8000" dirty="0">
                <a:solidFill>
                  <a:srgbClr val="0070C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thiêng liêng</a:t>
            </a:r>
            <a:r>
              <a:rPr lang="en-US" altLang="en-GB" sz="8000" noProof="0" dirty="0">
                <a:solidFill>
                  <a:srgbClr val="0070C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 </a:t>
            </a:r>
            <a:endParaRPr kumimoji="0" lang="en-US" altLang="en-GB" sz="8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HP-124" panose="020B0603050302020204" pitchFamily="34" charset="0"/>
              <a:ea typeface="思源宋体 CN Heavy" panose="02020900000000000000" charset="-122"/>
              <a:cs typeface="Calibri" pitchFamily="34" charset="0"/>
              <a:sym typeface="+mn-ea"/>
            </a:endParaRPr>
          </a:p>
        </p:txBody>
      </p:sp>
      <p:pic>
        <p:nvPicPr>
          <p:cNvPr id="3" name="Picture 2" descr="A picture containing toy&#10;&#10;Description automatically generated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340" y="2347970"/>
            <a:ext cx="4023360" cy="4023360"/>
          </a:xfrm>
          <a:prstGeom prst="rect">
            <a:avLst/>
          </a:prstGeom>
        </p:spPr>
      </p:pic>
      <p:pic>
        <p:nvPicPr>
          <p:cNvPr id="5" name="Picture 4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" y="2347970"/>
            <a:ext cx="4023360" cy="40233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707255" y="1020262"/>
            <a:ext cx="2930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GIEO CHỮ </a:t>
            </a:r>
            <a:endParaRPr lang="vi-VN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5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49530"/>
            <a:ext cx="12192635" cy="6758940"/>
          </a:xfrm>
          <a:prstGeom prst="rect">
            <a:avLst/>
          </a:prstGeom>
        </p:spPr>
      </p:pic>
      <p:pic>
        <p:nvPicPr>
          <p:cNvPr id="1028" name="Picture 4" descr="sztuczne ognie - PicMi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0744" y="102063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68514" y="2147456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reworks - Jitter.Bug.Girl, firework , purple , gif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69443" y="6015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ЙМАНО ПОДАРКОВ = 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61263" y="2475979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7010" y="4060909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文本框 89"/>
          <p:cNvSpPr txBox="1"/>
          <p:nvPr/>
        </p:nvSpPr>
        <p:spPr>
          <a:xfrm>
            <a:off x="1491617" y="2326526"/>
            <a:ext cx="9189399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altLang="en-US" sz="8000" dirty="0">
                <a:solidFill>
                  <a:srgbClr val="0070C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ý tưởng</a:t>
            </a:r>
            <a:r>
              <a:rPr lang="en-US" altLang="en-GB" sz="8000" dirty="0">
                <a:solidFill>
                  <a:srgbClr val="0070C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 </a:t>
            </a:r>
          </a:p>
        </p:txBody>
      </p:sp>
      <p:pic>
        <p:nvPicPr>
          <p:cNvPr id="3" name="Picture 2" descr="A picture containing toy&#10;&#10;Description automatically generated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735" y="2475605"/>
            <a:ext cx="4023360" cy="4023360"/>
          </a:xfrm>
          <a:prstGeom prst="rect">
            <a:avLst/>
          </a:prstGeom>
        </p:spPr>
      </p:pic>
      <p:pic>
        <p:nvPicPr>
          <p:cNvPr id="5" name="Picture 4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885" y="2147310"/>
            <a:ext cx="4023360" cy="40233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631055" y="1020262"/>
            <a:ext cx="2930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GIEO CHỮ </a:t>
            </a:r>
            <a:endParaRPr lang="vi-VN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5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49530"/>
            <a:ext cx="12192635" cy="6758940"/>
          </a:xfrm>
          <a:prstGeom prst="rect">
            <a:avLst/>
          </a:prstGeom>
        </p:spPr>
      </p:pic>
      <p:pic>
        <p:nvPicPr>
          <p:cNvPr id="1028" name="Picture 4" descr="sztuczne ognie - PicMi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0744" y="102063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68514" y="2147456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reworks - Jitter.Bug.Girl, firework , purple , gif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69443" y="6015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ЙМАНО ПОДАРКОВ = 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44298" y="2900794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7010" y="4060909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文本框 89"/>
          <p:cNvSpPr txBox="1"/>
          <p:nvPr/>
        </p:nvSpPr>
        <p:spPr>
          <a:xfrm>
            <a:off x="1491617" y="2326526"/>
            <a:ext cx="9189399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vi-VN" altLang="en-US" sz="8000" dirty="0">
                <a:solidFill>
                  <a:srgbClr val="0070C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ý muốn</a:t>
            </a:r>
          </a:p>
        </p:txBody>
      </p:sp>
      <p:pic>
        <p:nvPicPr>
          <p:cNvPr id="3" name="Picture 2" descr="A picture containing toy&#10;&#10;Description automatically generated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735" y="2231765"/>
            <a:ext cx="4023360" cy="4023360"/>
          </a:xfrm>
          <a:prstGeom prst="rect">
            <a:avLst/>
          </a:prstGeom>
        </p:spPr>
      </p:pic>
      <p:pic>
        <p:nvPicPr>
          <p:cNvPr id="5" name="Picture 4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9010" y="2231765"/>
            <a:ext cx="4023360" cy="40233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707255" y="1020262"/>
            <a:ext cx="2930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GIEO CHỮ </a:t>
            </a:r>
            <a:endParaRPr lang="vi-VN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5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9530"/>
            <a:ext cx="12192635" cy="6758940"/>
          </a:xfrm>
          <a:prstGeom prst="rect">
            <a:avLst/>
          </a:prstGeom>
        </p:spPr>
      </p:pic>
      <p:pic>
        <p:nvPicPr>
          <p:cNvPr id="1028" name="Picture 4" descr="sztuczne ognie - PicMi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0744" y="102063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74889" y="247956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reworks - Jitter.Bug.Girl, firework , purple , gif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69443" y="6015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ЙМАНО ПОДАРКОВ = 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37463" y="2590914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7010" y="4060909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文本框 89"/>
          <p:cNvSpPr txBox="1"/>
          <p:nvPr/>
        </p:nvSpPr>
        <p:spPr>
          <a:xfrm>
            <a:off x="1513651" y="2590931"/>
            <a:ext cx="9189399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GB" sz="8000" dirty="0">
                <a:solidFill>
                  <a:srgbClr val="0070C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x</a:t>
            </a:r>
            <a:r>
              <a:rPr lang="vi-VN" altLang="en-US" sz="8000" dirty="0">
                <a:solidFill>
                  <a:srgbClr val="0070C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inh tươi</a:t>
            </a:r>
            <a:r>
              <a:rPr lang="en-US" altLang="en-GB" sz="8000" dirty="0">
                <a:solidFill>
                  <a:srgbClr val="0070C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 </a:t>
            </a:r>
            <a:endParaRPr kumimoji="0" lang="en-US" altLang="en-GB" sz="8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HP-124" panose="020B0603050302020204" pitchFamily="34" charset="0"/>
              <a:ea typeface="思源宋体 CN Heavy" panose="02020900000000000000" charset="-122"/>
              <a:cs typeface="Calibri" pitchFamily="34" charset="0"/>
              <a:sym typeface="+mn-ea"/>
            </a:endParaRPr>
          </a:p>
        </p:txBody>
      </p:sp>
      <p:pic>
        <p:nvPicPr>
          <p:cNvPr id="3" name="Picture 2" descr="A picture containing toy&#10;&#10;Description automatically generated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255" y="2369560"/>
            <a:ext cx="4023360" cy="4023360"/>
          </a:xfrm>
          <a:prstGeom prst="rect">
            <a:avLst/>
          </a:prstGeom>
        </p:spPr>
      </p:pic>
      <p:pic>
        <p:nvPicPr>
          <p:cNvPr id="5" name="Picture 4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040" y="2231765"/>
            <a:ext cx="4023360" cy="40233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707255" y="1020262"/>
            <a:ext cx="2930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GIEO CHỮ </a:t>
            </a:r>
            <a:endParaRPr lang="vi-VN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5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49530"/>
            <a:ext cx="12192635" cy="6758940"/>
          </a:xfrm>
          <a:prstGeom prst="rect">
            <a:avLst/>
          </a:prstGeom>
        </p:spPr>
      </p:pic>
      <p:pic>
        <p:nvPicPr>
          <p:cNvPr id="1028" name="Picture 4" descr="sztuczne ognie - PicMi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0744" y="102063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88959" y="28491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reworks - Jitter.Bug.Girl, firework , purple , gif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69443" y="6015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ЙМАНО ПОДАРКОВ = 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46683" y="2949054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04800" y="1113874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文本框 89"/>
          <p:cNvSpPr txBox="1"/>
          <p:nvPr/>
        </p:nvSpPr>
        <p:spPr>
          <a:xfrm>
            <a:off x="2209800" y="2326526"/>
            <a:ext cx="80581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vi-VN" altLang="en-US" sz="8000" dirty="0">
                <a:solidFill>
                  <a:srgbClr val="0070C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xoay vần</a:t>
            </a:r>
          </a:p>
        </p:txBody>
      </p:sp>
      <p:pic>
        <p:nvPicPr>
          <p:cNvPr id="3" name="Picture 2" descr="A picture containing toy&#10;&#10;Description automatically generated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720" y="2326380"/>
            <a:ext cx="4023360" cy="4023360"/>
          </a:xfrm>
          <a:prstGeom prst="rect">
            <a:avLst/>
          </a:prstGeom>
        </p:spPr>
      </p:pic>
      <p:pic>
        <p:nvPicPr>
          <p:cNvPr id="5" name="Picture 4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5" y="2326380"/>
            <a:ext cx="4023360" cy="40233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631055" y="1020262"/>
            <a:ext cx="2930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GIEO CHỮ </a:t>
            </a:r>
            <a:endParaRPr lang="vi-VN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5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49530"/>
            <a:ext cx="12193270" cy="6758940"/>
          </a:xfrm>
          <a:prstGeom prst="rect">
            <a:avLst/>
          </a:prstGeom>
        </p:spPr>
      </p:pic>
      <p:pic>
        <p:nvPicPr>
          <p:cNvPr id="1028" name="Picture 4" descr="sztuczne ognie - PicMi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0744" y="102063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04734" y="259894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reworks - Jitter.Bug.Girl, firework , purple , gif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69443" y="6015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ЙМАНО ПОДАРКОВ = 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70588" y="2829039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7010" y="4060909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文本框 89"/>
          <p:cNvSpPr txBox="1"/>
          <p:nvPr/>
        </p:nvSpPr>
        <p:spPr>
          <a:xfrm>
            <a:off x="2160905" y="2326526"/>
            <a:ext cx="80581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altLang="en-US" sz="8000" dirty="0">
                <a:solidFill>
                  <a:srgbClr val="0070C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thanh xuân</a:t>
            </a:r>
          </a:p>
        </p:txBody>
      </p:sp>
      <p:pic>
        <p:nvPicPr>
          <p:cNvPr id="3" name="Picture 2" descr="A picture containing toy&#10;&#10;Description automatically generated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965" y="2828665"/>
            <a:ext cx="4023360" cy="4023360"/>
          </a:xfrm>
          <a:prstGeom prst="rect">
            <a:avLst/>
          </a:prstGeom>
        </p:spPr>
      </p:pic>
      <p:pic>
        <p:nvPicPr>
          <p:cNvPr id="5" name="Picture 4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" y="2900420"/>
            <a:ext cx="4023360" cy="40233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707255" y="1020262"/>
            <a:ext cx="2930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GIEO CHỮ </a:t>
            </a:r>
            <a:endParaRPr lang="vi-VN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5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9530"/>
            <a:ext cx="12192635" cy="6758940"/>
          </a:xfrm>
          <a:prstGeom prst="rect">
            <a:avLst/>
          </a:prstGeom>
        </p:spPr>
      </p:pic>
      <p:pic>
        <p:nvPicPr>
          <p:cNvPr id="1028" name="Picture 4" descr="sztuczne ognie - PicMi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0744" y="102063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51929" y="1706766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reworks - Jitter.Bug.Girl, firework , purple , gif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69443" y="6015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ЙМАНО ПОДАРКОВ = 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48793" y="2957309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7010" y="4060909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文本框 89"/>
          <p:cNvSpPr txBox="1"/>
          <p:nvPr/>
        </p:nvSpPr>
        <p:spPr>
          <a:xfrm>
            <a:off x="2209800" y="2326526"/>
            <a:ext cx="80581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0" lang="vi-VN" altLang="en-US" sz="8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thanh vắng</a:t>
            </a:r>
          </a:p>
        </p:txBody>
      </p:sp>
      <p:pic>
        <p:nvPicPr>
          <p:cNvPr id="3" name="Picture 2" descr="A picture containing toy&#10;&#10;Description automatically generated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310" y="2605145"/>
            <a:ext cx="4023360" cy="4023360"/>
          </a:xfrm>
          <a:prstGeom prst="rect">
            <a:avLst/>
          </a:prstGeom>
        </p:spPr>
      </p:pic>
      <p:pic>
        <p:nvPicPr>
          <p:cNvPr id="5" name="Picture 4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60" y="2605145"/>
            <a:ext cx="4023360" cy="40233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630420" y="1020262"/>
            <a:ext cx="2930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GIEO CHỮ </a:t>
            </a:r>
            <a:endParaRPr lang="vi-VN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5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35" y="49530"/>
            <a:ext cx="12192635" cy="6758940"/>
          </a:xfrm>
          <a:prstGeom prst="rect">
            <a:avLst/>
          </a:prstGeom>
        </p:spPr>
      </p:pic>
      <p:pic>
        <p:nvPicPr>
          <p:cNvPr id="1028" name="Picture 4" descr="sztuczne ognie - PicMi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4869" y="102063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4714" y="28491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reworks - Jitter.Bug.Girl, firework , purple , gif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69443" y="6015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ЙМАНО ПОДАРКОВ = 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607868" y="3308464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7010" y="4060909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文本框 89"/>
          <p:cNvSpPr txBox="1"/>
          <p:nvPr/>
        </p:nvSpPr>
        <p:spPr>
          <a:xfrm>
            <a:off x="1491617" y="2326526"/>
            <a:ext cx="9189399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vi-VN" altLang="en-GB" sz="8800" dirty="0">
                <a:solidFill>
                  <a:srgbClr val="0070C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thành công</a:t>
            </a:r>
          </a:p>
        </p:txBody>
      </p:sp>
      <p:pic>
        <p:nvPicPr>
          <p:cNvPr id="3" name="Picture 2" descr="A picture containing toy&#10;&#10;Description automatically generated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840" y="2900420"/>
            <a:ext cx="4023360" cy="4023360"/>
          </a:xfrm>
          <a:prstGeom prst="rect">
            <a:avLst/>
          </a:prstGeom>
        </p:spPr>
      </p:pic>
      <p:pic>
        <p:nvPicPr>
          <p:cNvPr id="5" name="Picture 4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0" y="2566670"/>
            <a:ext cx="4357370" cy="435737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631055" y="1020262"/>
            <a:ext cx="2930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GIEO CHỮ </a:t>
            </a:r>
            <a:endParaRPr lang="vi-VN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5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图片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445" y="49656"/>
            <a:ext cx="11186795" cy="6758688"/>
          </a:xfrm>
          <a:prstGeom prst="rect">
            <a:avLst/>
          </a:prstGeom>
        </p:spPr>
      </p:pic>
      <p:pic>
        <p:nvPicPr>
          <p:cNvPr id="1028" name="Picture 4" descr="sztuczne ognie - PicMi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0744" y="102063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reworks - Jitter.Bug.Girl, firework , red , gif - PicMi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72679" y="260910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reworks - Jitter.Bug.Girl, firework , purple , gif - PicMix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69443" y="601531"/>
            <a:ext cx="26384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ЙМАНО ПОДАРКОВ = 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607743" y="1957819"/>
            <a:ext cx="2165668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reworks - Jitter.Bug.Girl, firework , green , gif - PicMix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07010" y="4060909"/>
            <a:ext cx="226243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文本框 89"/>
          <p:cNvSpPr txBox="1"/>
          <p:nvPr/>
        </p:nvSpPr>
        <p:spPr>
          <a:xfrm>
            <a:off x="2161066" y="2487399"/>
            <a:ext cx="80581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altLang="en-GB" sz="8000" dirty="0">
                <a:solidFill>
                  <a:srgbClr val="EC0000"/>
                </a:solidFill>
                <a:latin typeface="HP-124" panose="020B0603050302020204" pitchFamily="34" charset="0"/>
                <a:ea typeface="思源宋体 CN Heavy" panose="02020900000000000000" charset="-122"/>
                <a:cs typeface="Calibri" pitchFamily="34" charset="0"/>
                <a:sym typeface="+mn-ea"/>
              </a:rPr>
              <a:t> thanh lịch</a:t>
            </a:r>
          </a:p>
        </p:txBody>
      </p:sp>
      <p:pic>
        <p:nvPicPr>
          <p:cNvPr id="3" name="Picture 2" descr="A picture containing toy&#10;&#10;Description automatically generated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545" y="2835910"/>
            <a:ext cx="4022090" cy="4022090"/>
          </a:xfrm>
          <a:prstGeom prst="rect">
            <a:avLst/>
          </a:prstGeom>
        </p:spPr>
      </p:pic>
      <p:pic>
        <p:nvPicPr>
          <p:cNvPr id="5" name="Picture 4" descr="A picture containing umbrella, accessory, toy, vector graphics&#10;&#10;Description automatically generated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875" y="2785745"/>
            <a:ext cx="4022725" cy="402272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718685" y="1020262"/>
            <a:ext cx="2930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GIEO CHỮ </a:t>
            </a:r>
            <a:endParaRPr lang="vi-VN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5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AFE2B-090E-0385-1B12-CAC6934A9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17D41-D0E2-2349-F546-68B78D824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0870803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9CE0E98-18FA-CEA4-028F-CEE910BDDF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8734" y="739716"/>
            <a:ext cx="6654386" cy="76944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 Công dụng của từ </a:t>
            </a:r>
            <a:r>
              <a:rPr lang="en-US" sz="4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điển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7242FC-B39B-2AD7-20ED-F28ABEA06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6327"/>
          </a:xfrm>
          <a:prstGeom prst="rect">
            <a:avLst/>
          </a:prstGeom>
        </p:spPr>
      </p:pic>
      <p:sp>
        <p:nvSpPr>
          <p:cNvPr id="4" name="Hộp Văn bản 3"/>
          <p:cNvSpPr txBox="1"/>
          <p:nvPr/>
        </p:nvSpPr>
        <p:spPr>
          <a:xfrm>
            <a:off x="314324" y="1320098"/>
            <a:ext cx="11563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3. </a:t>
            </a: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Những ý nào dưới đây nêu đúng công dụng của từ điển?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5015" y="1998345"/>
            <a:ext cx="1100391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0" i="0" dirty="0">
                <a:solidFill>
                  <a:srgbClr val="000000"/>
                </a:solidFill>
                <a:effectLst/>
              </a:rPr>
              <a:t>  A. Cung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cấp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thông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tin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về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từ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loại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(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danh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từ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,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động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từ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,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tính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từ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,...).</a:t>
            </a:r>
          </a:p>
          <a:p>
            <a:pPr algn="just"/>
            <a:r>
              <a:rPr lang="en-US" sz="3600" b="0" i="0" dirty="0">
                <a:solidFill>
                  <a:srgbClr val="000000"/>
                </a:solidFill>
                <a:effectLst/>
              </a:rPr>
              <a:t>  B. Cung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cấp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cách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sử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dụng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từ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thông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qua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các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ví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dụ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.</a:t>
            </a:r>
          </a:p>
          <a:p>
            <a:pPr algn="just"/>
            <a:r>
              <a:rPr lang="en-US" sz="3600" b="0" i="0" dirty="0">
                <a:solidFill>
                  <a:srgbClr val="000000"/>
                </a:solidFill>
                <a:effectLst/>
              </a:rPr>
              <a:t>  C.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Dạy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cách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nhớ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từ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.</a:t>
            </a:r>
          </a:p>
          <a:p>
            <a:pPr algn="just"/>
            <a:r>
              <a:rPr lang="en-US" sz="3600" b="0" i="0" dirty="0">
                <a:solidFill>
                  <a:srgbClr val="000000"/>
                </a:solidFill>
                <a:effectLst/>
              </a:rPr>
              <a:t>  D.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Giúp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hiểu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nghĩa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của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từ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ction Button: Go Home 12">
            <a:hlinkClick r:id="rId2" action="ppaction://hlinksldjump" highlightClick="1"/>
          </p:cNvPr>
          <p:cNvSpPr/>
          <p:nvPr/>
        </p:nvSpPr>
        <p:spPr>
          <a:xfrm>
            <a:off x="11043821" y="6116715"/>
            <a:ext cx="639193" cy="67470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1297" y="417043"/>
            <a:ext cx="10536702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Cung cấp thông tin về từ loại ( danh từ, động </a:t>
            </a:r>
          </a:p>
          <a:p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từ, tính từ,…</a:t>
            </a:r>
            <a:endParaRPr lang="vi-VN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847170" y="2310345"/>
            <a:ext cx="1032485" cy="76944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Đ</a:t>
            </a:r>
            <a:endParaRPr lang="vi-VN" sz="4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1297" y="2310346"/>
            <a:ext cx="10536702" cy="7694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Cung cấp cách sử dụng từ thông qua các ví dụ.</a:t>
            </a:r>
            <a:endParaRPr lang="vi-VN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1297" y="3705427"/>
            <a:ext cx="10536702" cy="7694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Dạy cách nhớ từ.</a:t>
            </a:r>
            <a:endParaRPr lang="vi-VN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847173" y="694041"/>
            <a:ext cx="1032485" cy="76944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Đ</a:t>
            </a:r>
            <a:endParaRPr lang="vi-VN" sz="4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847170" y="3705427"/>
            <a:ext cx="1032485" cy="76944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S</a:t>
            </a:r>
            <a:endParaRPr lang="vi-VN" sz="4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1297" y="5044732"/>
            <a:ext cx="10536702" cy="7694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Giúp hiểu nghĩa từ.</a:t>
            </a:r>
            <a:endParaRPr lang="vi-VN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847171" y="5044731"/>
            <a:ext cx="1032485" cy="76944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Đ</a:t>
            </a:r>
            <a:endParaRPr lang="vi-VN" sz="4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rọn bộ 25 hình vẽ robot cực đẹp, mới nhất 202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268" y="675669"/>
            <a:ext cx="7960660" cy="511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967381" y="1196790"/>
            <a:ext cx="3213848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hiếu học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8940" y="981636"/>
            <a:ext cx="3529854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Studious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rọn bộ 25 hình vẽ robot cực đẹp, mới nhất 202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362" y="1955170"/>
            <a:ext cx="7960660" cy="511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4860" y="173766"/>
            <a:ext cx="3563470" cy="3562808"/>
          </a:xfrm>
          <a:prstGeom prst="rect">
            <a:avLst/>
          </a:prstGeom>
        </p:spPr>
      </p:pic>
      <p:pic>
        <p:nvPicPr>
          <p:cNvPr id="12" name="Picture 4" descr="Sách - Từ điển Anh Việt 300000 Mục từ và định nghĩa (bìa mềm) | Lazada.v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58"/>
            <a:ext cx="3044733" cy="3044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rọn bộ 25 hình vẽ robot cực đẹp, mới nhất 202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268" y="675669"/>
            <a:ext cx="7960660" cy="511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967381" y="1196790"/>
            <a:ext cx="3213848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hiếu học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8940" y="981636"/>
            <a:ext cx="3529854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Studious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8023410" y="2904366"/>
            <a:ext cx="3801035" cy="2151728"/>
            <a:chOff x="8023410" y="2904366"/>
            <a:chExt cx="3801035" cy="2151728"/>
          </a:xfrm>
        </p:grpSpPr>
        <p:sp>
          <p:nvSpPr>
            <p:cNvPr id="14" name="Oval Callout 13"/>
            <p:cNvSpPr/>
            <p:nvPr/>
          </p:nvSpPr>
          <p:spPr>
            <a:xfrm rot="10800000">
              <a:off x="8023410" y="2904366"/>
              <a:ext cx="3801035" cy="2151728"/>
            </a:xfrm>
            <a:prstGeom prst="wedgeEllipseCallout">
              <a:avLst>
                <a:gd name="adj1" fmla="val -19772"/>
                <a:gd name="adj2" fmla="val 87498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431306" y="3294531"/>
              <a:ext cx="339313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Ham học, thích học, chịu khó học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-2241" y="3230960"/>
            <a:ext cx="3801035" cy="2151728"/>
            <a:chOff x="8023410" y="2904366"/>
            <a:chExt cx="3801035" cy="2151728"/>
          </a:xfrm>
        </p:grpSpPr>
        <p:sp>
          <p:nvSpPr>
            <p:cNvPr id="20" name="Oval Callout 19"/>
            <p:cNvSpPr/>
            <p:nvPr/>
          </p:nvSpPr>
          <p:spPr>
            <a:xfrm rot="10800000">
              <a:off x="8023410" y="2904366"/>
              <a:ext cx="3801035" cy="2151728"/>
            </a:xfrm>
            <a:prstGeom prst="wedgeEllipseCallout">
              <a:avLst>
                <a:gd name="adj1" fmla="val -24371"/>
                <a:gd name="adj2" fmla="val 113121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431306" y="3294531"/>
              <a:ext cx="339313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Hiếu</a:t>
              </a:r>
              <a:r>
                <a:rPr lang="en-US" sz="5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54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học</a:t>
              </a:r>
              <a:endPara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173" y="108827"/>
            <a:ext cx="6750427" cy="6749173"/>
          </a:xfrm>
          <a:prstGeom prst="rect">
            <a:avLst/>
          </a:prstGeom>
        </p:spPr>
      </p:pic>
      <p:pic>
        <p:nvPicPr>
          <p:cNvPr id="2052" name="Picture 4" descr="Sách - Từ điển Anh Việt 300000 Mục từ và định nghĩa (bìa mềm) | Lazada.v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406" y="0"/>
            <a:ext cx="5943600" cy="6494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983" b="15809"/>
          <a:stretch>
            <a:fillRect/>
          </a:stretch>
        </p:blipFill>
        <p:spPr>
          <a:xfrm>
            <a:off x="0" y="0"/>
            <a:ext cx="12192000" cy="6826750"/>
          </a:xfrm>
          <a:prstGeom prst="rect">
            <a:avLst/>
          </a:prstGeom>
        </p:spPr>
      </p:pic>
      <p:sp>
        <p:nvSpPr>
          <p:cNvPr id="3" name="WordArt 16"/>
          <p:cNvSpPr>
            <a:spLocks noChangeArrowheads="1" noChangeShapeType="1" noTextEdit="1"/>
          </p:cNvSpPr>
          <p:nvPr/>
        </p:nvSpPr>
        <p:spPr bwMode="auto">
          <a:xfrm>
            <a:off x="1441763" y="2208665"/>
            <a:ext cx="9217137" cy="23496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600" b="1" i="1" kern="10" dirty="0">
                <a:ln w="12700">
                  <a:solidFill>
                    <a:srgbClr val="009900"/>
                  </a:solidFill>
                  <a:round/>
                </a:ln>
                <a:solidFill>
                  <a:srgbClr val="92D05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Kính chúc quý thầy, cô giáo sức khoẻ!</a:t>
            </a:r>
          </a:p>
          <a:p>
            <a:pPr algn="ctr">
              <a:defRPr/>
            </a:pPr>
            <a:r>
              <a:rPr lang="en-US" sz="3600" b="1" i="1" kern="10" dirty="0">
                <a:ln w="12700">
                  <a:solidFill>
                    <a:srgbClr val="009900"/>
                  </a:solidFill>
                  <a:round/>
                </a:ln>
                <a:solidFill>
                  <a:srgbClr val="92D05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Chúc các em </a:t>
            </a:r>
            <a:r>
              <a:rPr lang="en-US" sz="3600" b="1" i="1" kern="10" dirty="0" err="1">
                <a:ln w="12700">
                  <a:solidFill>
                    <a:srgbClr val="009900"/>
                  </a:solidFill>
                  <a:round/>
                </a:ln>
                <a:solidFill>
                  <a:srgbClr val="92D05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học</a:t>
            </a:r>
            <a:r>
              <a:rPr lang="en-US" sz="3600" b="1" i="1" kern="10" dirty="0">
                <a:ln w="12700">
                  <a:solidFill>
                    <a:srgbClr val="009900"/>
                  </a:solidFill>
                  <a:round/>
                </a:ln>
                <a:solidFill>
                  <a:srgbClr val="92D05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3600" b="1" i="1" kern="10" dirty="0" err="1">
                <a:ln w="12700">
                  <a:solidFill>
                    <a:srgbClr val="009900"/>
                  </a:solidFill>
                  <a:round/>
                </a:ln>
                <a:solidFill>
                  <a:srgbClr val="92D05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giỏi</a:t>
            </a:r>
            <a:r>
              <a:rPr lang="en-US" sz="3600" b="1" i="1" kern="10" dirty="0">
                <a:ln w="12700">
                  <a:solidFill>
                    <a:srgbClr val="009900"/>
                  </a:solidFill>
                  <a:round/>
                </a:ln>
                <a:solidFill>
                  <a:srgbClr val="92D05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!</a:t>
            </a:r>
            <a:endParaRPr lang="en-US" sz="3600" b="1" i="1" kern="10" dirty="0">
              <a:ln w="12700">
                <a:solidFill>
                  <a:srgbClr val="009900"/>
                </a:solidFill>
                <a:rou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" name="slide 0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689099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1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717</Words>
  <Application>Microsoft Macintosh PowerPoint</Application>
  <PresentationFormat>Widescreen</PresentationFormat>
  <Paragraphs>145</Paragraphs>
  <Slides>46</Slides>
  <Notes>24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46</vt:i4>
      </vt:variant>
    </vt:vector>
  </HeadingPairs>
  <TitlesOfParts>
    <vt:vector size="57" baseType="lpstr">
      <vt:lpstr>.VnTime</vt:lpstr>
      <vt:lpstr>Arial</vt:lpstr>
      <vt:lpstr>Calibri</vt:lpstr>
      <vt:lpstr>Calibri Light</vt:lpstr>
      <vt:lpstr>Cambria</vt:lpstr>
      <vt:lpstr>HP-124</vt:lpstr>
      <vt:lpstr>Times New Roman</vt:lpstr>
      <vt:lpstr>Times New Roman Bold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kieuhung8td@gmail.com</cp:lastModifiedBy>
  <cp:revision>178</cp:revision>
  <dcterms:created xsi:type="dcterms:W3CDTF">2024-03-05T05:59:03Z</dcterms:created>
  <dcterms:modified xsi:type="dcterms:W3CDTF">2024-03-07T03:19:29Z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1033-4.8.1.7842</vt:lpwstr>
  </property>
</Properties>
</file>