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3" r:id="rId7"/>
  </p:sldMasterIdLst>
  <p:notesMasterIdLst>
    <p:notesMasterId r:id="rId22"/>
  </p:notesMasterIdLst>
  <p:sldIdLst>
    <p:sldId id="4428" r:id="rId8"/>
    <p:sldId id="4429" r:id="rId9"/>
    <p:sldId id="4411" r:id="rId10"/>
    <p:sldId id="4422" r:id="rId11"/>
    <p:sldId id="4423" r:id="rId12"/>
    <p:sldId id="4424" r:id="rId13"/>
    <p:sldId id="282" r:id="rId14"/>
    <p:sldId id="264" r:id="rId15"/>
    <p:sldId id="4417" r:id="rId16"/>
    <p:sldId id="279" r:id="rId17"/>
    <p:sldId id="299" r:id="rId18"/>
    <p:sldId id="300" r:id="rId19"/>
    <p:sldId id="4427" r:id="rId20"/>
    <p:sldId id="28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3399"/>
    <a:srgbClr val="FEDAF4"/>
    <a:srgbClr val="FDB9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70" autoAdjust="0"/>
    <p:restoredTop sz="94660"/>
  </p:normalViewPr>
  <p:slideViewPr>
    <p:cSldViewPr snapToGrid="0">
      <p:cViewPr varScale="1">
        <p:scale>
          <a:sx n="83" d="100"/>
          <a:sy n="83" d="100"/>
        </p:scale>
        <p:origin x="88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28E2E7-BE74-434E-B1BA-8FBDCCD47BA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B11F0C-2B74-4022-B5FE-89FBA0CA8B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756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8019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B11F0C-2B74-4022-B5FE-89FBA0CA8B8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751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/>
              <a:t> 0972115126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B11F0C-2B74-4022-B5FE-89FBA0CA8B8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286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Relationship Id="rId4" Type="http://schemas.openxmlformats.org/officeDocument/2006/relationships/hyperlink" Target="https://www.facebook.com/groups/629898828017053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Relationship Id="rId4" Type="http://schemas.openxmlformats.org/officeDocument/2006/relationships/hyperlink" Target="https://www.facebook.com/groups/629898828017053" TargetMode="Externa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Relationship Id="rId4" Type="http://schemas.openxmlformats.org/officeDocument/2006/relationships/hyperlink" Target="https://www.facebook.com/groups/629898828017053" TargetMode="Externa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Relationship Id="rId4" Type="http://schemas.openxmlformats.org/officeDocument/2006/relationships/hyperlink" Target="https://www.facebook.com/groups/629898828017053" TargetMode="Externa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Relationship Id="rId4" Type="http://schemas.openxmlformats.org/officeDocument/2006/relationships/hyperlink" Target="https://www.facebook.com/groups/629898828017053" TargetMode="Externa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Relationship Id="rId4" Type="http://schemas.openxmlformats.org/officeDocument/2006/relationships/hyperlink" Target="https://www.facebook.com/groups/629898828017053" TargetMode="Externa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Relationship Id="rId4" Type="http://schemas.openxmlformats.org/officeDocument/2006/relationships/hyperlink" Target="https://www.facebook.com/groups/629898828017053" TargetMode="Externa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Relationship Id="rId4" Type="http://schemas.openxmlformats.org/officeDocument/2006/relationships/hyperlink" Target="https://www.facebook.com/groups/629898828017053" TargetMode="Externa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Relationship Id="rId4" Type="http://schemas.openxmlformats.org/officeDocument/2006/relationships/hyperlink" Target="https://www.facebook.com/groups/629898828017053" TargetMode="Externa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Relationship Id="rId4" Type="http://schemas.openxmlformats.org/officeDocument/2006/relationships/hyperlink" Target="https://www.facebook.com/groups/629898828017053" TargetMode="Externa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Relationship Id="rId4" Type="http://schemas.openxmlformats.org/officeDocument/2006/relationships/hyperlink" Target="https://www.facebook.com/groups/629898828017053" TargetMode="Externa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Relationship Id="rId4" Type="http://schemas.openxmlformats.org/officeDocument/2006/relationships/hyperlink" Target="https://www.facebook.com/groups/629898828017053" TargetMode="Externa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D8269-D85B-4DF8-B09E-C60BC98F4D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E9DC42-1C1B-4CC2-A374-3B7209A970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8A7A7F-27C1-465E-A73A-9368F73572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16F657-B94C-460A-9B56-C954D264B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A102A8-1459-4A2F-B95C-C5AD02252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328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A7307-E42F-4314-8637-EBB8959F6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08F524-DF0E-4309-A171-D10B96D0F1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3F83F-49D5-431C-B422-A272A587E1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596331-5FB3-45D9-8ED6-486ED827F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DF1C4C-BCA2-4BDA-BFDF-CC6FEB249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673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66051C-94FC-4A2F-9DCB-225E79C660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ACE122-ABBE-4D35-9C97-42A32567EA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1D30CD-523F-4B8E-93D9-085A363BF8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E1426-A3AA-492E-801C-13AEE32E7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772D5C-E2D3-42BE-948A-24E58D21E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51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93D30-EE61-427F-9CBA-34324960D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A695E6-F683-491C-9AB5-83B28A029B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92DE8E-4FCD-4BCC-B661-CDA5999B0C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E9C0A9-C2BD-461F-BE6C-D041666A3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70E612-7265-4BE1-A502-2E92726CD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0100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1CA0E-407B-4A7C-A588-60DF02A00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0DDEE7-D73A-47C0-BE4D-CEFA5D09D8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269975-DFA1-49CC-9D8A-8FF7123E64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18BDD0-5A07-4C85-891B-8DF33A880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6ECE6D-63E7-4149-AABB-4FE87865D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3420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6A207-C539-45C0-BAB8-EB39BFF10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6B3BF6-4C4B-4D20-8F89-E9B2D3DF0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7321A-3AB8-474A-89F0-E5BE7E6C16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12C13-A6EB-41D4-8E74-B268A12D4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AFA845-CA92-4A43-83D0-255B796A0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140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3575B-B8E9-425D-B7E0-E93AF09C6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00987F-BDE4-4F9B-ADC9-F3AE21CEC4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863299-8659-47BC-B22C-3949BC88AB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CF683F-12FC-470B-8ABF-268C57A285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35D1B6-EB11-4F53-8618-A4061379C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EB2B8A-344A-4C5F-89B2-4099582B9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288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3C134-B186-407E-A88A-F12C872E5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5992F-DC17-4E31-AFD1-BAA7E5EF35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917583-2CFA-43BF-BBE9-D55F313DAB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848044-0A5B-4397-99E5-DE1C88C3AD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90A0F2-E234-47B9-B1C9-439E2340DD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ABD67E-BA6C-46EB-B145-8875FDE854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B10C5A-73BC-4EC0-A7C6-AB42C9FD4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73B3CF-98E7-447B-B872-B5BC3F16D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9312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D3F4C-C384-4EE7-83DF-3D70D5AEF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F77617-0C8D-492A-B956-7961D5668F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1B6DA8-68E9-43A2-9A50-327ED01F0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D45E84-5D24-4D4B-B7CF-96A53D2CB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095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F39406-E038-4901-BEA8-4C40947899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3794A3-731C-41A8-9FD3-BDDEAA559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17DAE1-0844-4FCC-B957-6F5324F95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665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03880-BF97-4CDB-919B-1E299A72F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5B14B-8233-48C4-873B-61A7D79AD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CC927C-6AD2-4549-9F05-544E59AB08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EBE848-553C-4427-8656-F7278F931B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F08272-44DA-466C-93DB-EE454EBC6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15D7BE-1148-4EEB-9CFA-7063CAFF4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135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5EC72-EFC4-4C57-9711-E4252D4F0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06A618-171D-47AD-9C86-3D0B0F66B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638856-11A7-430D-A4EC-660BB28CC5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B5FD06-2E18-40B6-A78B-991137055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318642-8B35-4EBB-A04D-596CCC7A8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192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0CB90-5F04-4820-99F9-5D41737F9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0E0999-B247-4D71-8AB9-B6FA2E0601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452F0E-9892-4A69-BFC2-4517185282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9096B4-ADFE-46BD-952B-35A5DC6AA7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0D814C-060E-4761-BCEC-2D59056A1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B5C92E-BD84-4D8C-AD97-8C491218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8235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BB7A1-65FF-4A56-BD8B-198A1E99E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4D18E5-6924-4FFA-86F9-0907EF6CF3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025893-3DDE-49E3-B56E-9D0110C370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32E5C-1498-4BDC-BDBD-0EF72FF67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99526-FDE7-4D33-AD15-11A0B1ADA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3912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E409EF-DC7D-4117-B67D-AD162A0B8D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1ABF1C-289A-4DC3-8896-77E4120F3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B34633-F3AB-4804-850F-52FB2D38D1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6E2930-B6C8-4FEA-BD6A-9B1C61DCA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05855D-4B43-4817-8523-03FFE96E5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1158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93D30-EE61-427F-9CBA-34324960D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A695E6-F683-491C-9AB5-83B28A029B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92DE8E-4FCD-4BCC-B661-CDA5999B0C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E9C0A9-C2BD-461F-BE6C-D041666A3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70E612-7265-4BE1-A502-2E92726CD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6437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1CA0E-407B-4A7C-A588-60DF02A00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0DDEE7-D73A-47C0-BE4D-CEFA5D09D8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269975-DFA1-49CC-9D8A-8FF7123E64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18BDD0-5A07-4C85-891B-8DF33A880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6ECE6D-63E7-4149-AABB-4FE87865D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2043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6A207-C539-45C0-BAB8-EB39BFF10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6B3BF6-4C4B-4D20-8F89-E9B2D3DF0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7321A-3AB8-474A-89F0-E5BE7E6C16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12C13-A6EB-41D4-8E74-B268A12D4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AFA845-CA92-4A43-83D0-255B796A0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1303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3575B-B8E9-425D-B7E0-E93AF09C6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00987F-BDE4-4F9B-ADC9-F3AE21CEC4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863299-8659-47BC-B22C-3949BC88AB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CF683F-12FC-470B-8ABF-268C57A285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35D1B6-EB11-4F53-8618-A4061379C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EB2B8A-344A-4C5F-89B2-4099582B9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1521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3C134-B186-407E-A88A-F12C872E5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5992F-DC17-4E31-AFD1-BAA7E5EF35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917583-2CFA-43BF-BBE9-D55F313DAB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848044-0A5B-4397-99E5-DE1C88C3AD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90A0F2-E234-47B9-B1C9-439E2340DD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ABD67E-BA6C-46EB-B145-8875FDE854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B10C5A-73BC-4EC0-A7C6-AB42C9FD4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73B3CF-98E7-447B-B872-B5BC3F16D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7212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D3F4C-C384-4EE7-83DF-3D70D5AEF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F77617-0C8D-492A-B956-7961D5668F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1B6DA8-68E9-43A2-9A50-327ED01F0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D45E84-5D24-4D4B-B7CF-96A53D2CB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7650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F39406-E038-4901-BEA8-4C40947899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3794A3-731C-41A8-9FD3-BDDEAA559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17DAE1-0844-4FCC-B957-6F5324F95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310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5AA9A-BDEC-4F82-9247-838ACAE70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FC5299-0A08-4679-9A59-F889B0620F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2BE7FC-AD0C-480F-8B3F-B5BCEBC982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8C500D-8DD6-4F6F-ABFD-FE8E13CA8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A4218-FB6A-4156-905D-75CD9B876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9636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03880-BF97-4CDB-919B-1E299A72F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5B14B-8233-48C4-873B-61A7D79AD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CC927C-6AD2-4549-9F05-544E59AB08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EBE848-553C-4427-8656-F7278F931B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F08272-44DA-466C-93DB-EE454EBC6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15D7BE-1148-4EEB-9CFA-7063CAFF4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1891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0CB90-5F04-4820-99F9-5D41737F9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0E0999-B247-4D71-8AB9-B6FA2E0601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452F0E-9892-4A69-BFC2-4517185282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9096B4-ADFE-46BD-952B-35A5DC6AA7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0D814C-060E-4761-BCEC-2D59056A1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B5C92E-BD84-4D8C-AD97-8C491218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4815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BB7A1-65FF-4A56-BD8B-198A1E99E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4D18E5-6924-4FFA-86F9-0907EF6CF3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025893-3DDE-49E3-B56E-9D0110C370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32E5C-1498-4BDC-BDBD-0EF72FF67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99526-FDE7-4D33-AD15-11A0B1ADA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748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E409EF-DC7D-4117-B67D-AD162A0B8D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1ABF1C-289A-4DC3-8896-77E4120F3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B34633-F3AB-4804-850F-52FB2D38D1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6E2930-B6C8-4FEA-BD6A-9B1C61DCA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05855D-4B43-4817-8523-03FFE96E5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5935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A6BEB2-C3A9-4E2C-87D8-D3B3B9EF8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386B7BB-C5D7-4F47-87CD-AF32FEB105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6626CA-93EB-42AE-94F6-4A5133BE7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2024/4/1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4BFEC5-914E-4233-99F4-56AE5C627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B82928-80CF-4487-803B-806EEB24D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4574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2CB4767-E70A-4A02-B7C6-7CC9D1386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0EB2F54-6478-45BC-B32C-7AC89281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38EF575-CF47-488C-BDDA-F1059A1EE4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6EBC239-F0AA-482B-92F8-CE62BD7F2B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F134602B-992C-4AEC-8010-41C8BB0A2D93}"/>
              </a:ext>
            </a:extLst>
          </p:cNvPr>
          <p:cNvSpPr/>
          <p:nvPr userDrawn="1"/>
        </p:nvSpPr>
        <p:spPr>
          <a:xfrm>
            <a:off x="5468587" y="528453"/>
            <a:ext cx="4821382" cy="451855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956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2F967DDE-5030-41F2-9A2A-3984A8D4DC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A710E1D-8E5F-49C9-98BD-73DCBBC8B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6EE8480-F136-4A6B-BA44-E936F43FEC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697500C-0729-4AF2-9B7C-D5AEAE960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B3F5C8D6-99E7-44E6-B616-FEFEDF97F38F}"/>
              </a:ext>
            </a:extLst>
          </p:cNvPr>
          <p:cNvSpPr/>
          <p:nvPr userDrawn="1"/>
        </p:nvSpPr>
        <p:spPr>
          <a:xfrm>
            <a:off x="7849590" y="1692234"/>
            <a:ext cx="4342409" cy="5165766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9724B21-FF83-42DF-B8B6-D05599C12298}"/>
              </a:ext>
            </a:extLst>
          </p:cNvPr>
          <p:cNvSpPr/>
          <p:nvPr userDrawn="1"/>
        </p:nvSpPr>
        <p:spPr>
          <a:xfrm>
            <a:off x="0" y="1878281"/>
            <a:ext cx="10402783" cy="497971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4308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626270-05C9-4A86-9102-1EE1F36AD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E3A3AF-FB8D-482B-B333-4938140BE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D95DA0-D54D-4797-A51A-4D5D88E9F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D748A6-6AC2-40F0-BE10-1D2B07101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2024/4/1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0D4DED3-82D4-4D47-A75B-7156B55C9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BDEEDD4-4C98-43F9-8E65-8F00E2C43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608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9C04A4-16FD-4B4F-977C-46E64C9A9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AD6F4F3-FFD9-4300-B7DA-B75592F97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9FF8EE5-6064-4E2B-B7DA-0C1FAFB286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563AA0A-CFBF-4B3C-A01A-0D298DBFC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9FC2AD7-0D85-4E74-8ADA-7593AA436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C1E3527-10C2-4A07-BB8E-6BD202DEC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2024/4/1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2C782C8-DF7F-49FD-A250-77DC55580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1A1DD12-9F12-4694-B8F0-548E846D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636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0C7F4D-45A1-488E-8531-C4205ED8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D197F7A-6992-4E4A-B540-F620B081A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2024/4/1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08F24E7-9F00-461E-8015-27E47C9AF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3FB0D02-71A9-4313-8318-A3F6D4D33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2246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E032E-D04D-419C-A977-4DB0DFD7F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4C9ED-0AB5-4F48-8D50-01A62DC539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138F58-11C6-4D61-8149-4F95A8DE84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A4745E-67C0-496A-8DBC-A7E3D040B7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77606A-E429-4FE5-BACD-571781669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3F5256-99BD-4798-B26E-2818A612B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5554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0706738-1855-4FF7-9B8C-BC5497248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2024/4/1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25F39FE-D8FA-4A11-9818-ECD9F86AD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1DDB770-64F3-4067-BEE1-345C353E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343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BDEF95-D875-4B01-A29F-17A7FA9A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4CE581-BFA1-4444-94C1-A10EB635D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A9E2E4A-4124-4DE5-A906-90554021B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2D8D1C-C6DD-4070-8F90-372EAFB3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2024/4/1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8DD2C15-B667-458D-861F-2B2D32985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9A4D7F7-EF42-45FD-96D8-B2FD8E636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482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2E7F5D-41E1-4577-A1E4-9CE23BC92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4F1DCCB-FB07-45B3-982C-564BBC913A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93E2295-7815-4479-A656-4F3701AC3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B8225CA-EA3B-4CBD-9CF3-ABE4CA6C9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2024/4/1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5357892-DDDD-4D06-9BEF-E4A3073A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5D60A67-557B-480E-88D1-71617ACDD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590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F20100-572F-4CF8-8031-764432E3C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946F2C-3939-44DE-A2E5-23015D26C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68FD76-474C-42F6-98B2-74FDEC61A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2024/4/1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E61D4B-2712-41F8-A61F-540265EE4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84D929-411A-46B4-B8F4-700BD7CA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7069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2C73D62-486C-489E-B836-A182E951A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13B8DC2-34B0-4BEB-A8E6-A410767ED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26C0E3-EE43-4086-9956-1453634DC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2024/4/1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721D57-D5C3-4AFF-B1E4-10BB97284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B89063E-FFD0-4E24-8DDA-C84EDBCC4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917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9E1160-AB3D-4C62-B6E0-C75E08F29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CD925B0-CD51-4ED6-A7DF-C175A6D51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D050218-5877-4A1F-91CC-6000200CE5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2024/4/1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C56D961-912E-4540-8FAD-AB87C0DFF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2BC42D8-DFD0-4270-886C-64D8AFAD0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3" descr="20190703005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24455" y="-2668905"/>
            <a:ext cx="6934835" cy="12197715"/>
          </a:xfrm>
          <a:prstGeom prst="rect">
            <a:avLst/>
          </a:prstGeom>
        </p:spPr>
      </p:pic>
      <p:grpSp>
        <p:nvGrpSpPr>
          <p:cNvPr id="8" name="组合 2"/>
          <p:cNvGrpSpPr/>
          <p:nvPr userDrawn="1"/>
        </p:nvGrpSpPr>
        <p:grpSpPr>
          <a:xfrm>
            <a:off x="5232768" y="392330"/>
            <a:ext cx="7613015" cy="6073340"/>
            <a:chOff x="5232768" y="392330"/>
            <a:chExt cx="7613015" cy="6073340"/>
          </a:xfrm>
        </p:grpSpPr>
        <p:pic>
          <p:nvPicPr>
            <p:cNvPr id="9" name="图片 8" descr="201907030051"/>
            <p:cNvPicPr>
              <a:picLocks noChangeAspect="1"/>
            </p:cNvPicPr>
            <p:nvPr/>
          </p:nvPicPr>
          <p:blipFill>
            <a:blip r:embed="rId3"/>
            <a:srcRect l="49150" t="19861" r="2925" b="32973"/>
            <a:stretch>
              <a:fillRect/>
            </a:stretch>
          </p:blipFill>
          <p:spPr>
            <a:xfrm>
              <a:off x="5232768" y="392330"/>
              <a:ext cx="7613015" cy="6073340"/>
            </a:xfrm>
            <a:prstGeom prst="rect">
              <a:avLst/>
            </a:prstGeom>
          </p:spPr>
        </p:pic>
        <p:sp>
          <p:nvSpPr>
            <p:cNvPr id="10" name="矩形 9"/>
            <p:cNvSpPr/>
            <p:nvPr/>
          </p:nvSpPr>
          <p:spPr>
            <a:xfrm flipH="1">
              <a:off x="5857625" y="1040683"/>
              <a:ext cx="5965825" cy="45354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59号-创粗黑" panose="00000500000000000000" charset="-122"/>
                <a:cs typeface="字魂59号-创粗黑" panose="00000500000000000000" charset="-122"/>
              </a:endParaRP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6" y="6070600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10602783" y="-539311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741854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5124691"/>
      </p:ext>
    </p:extLst>
  </p:cSld>
  <p:clrMapOvr>
    <a:masterClrMapping/>
  </p:clrMapOvr>
  <p:transition spd="slow">
    <p:randomBar dir="vert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C68D01-8BBA-4E2D-8FB7-18B183BD007B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60496D-2E80-4BA7-8F7A-F9FCE7EC197D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5095538"/>
      </p:ext>
    </p:extLst>
  </p:cSld>
  <p:clrMapOvr>
    <a:masterClrMapping/>
  </p:clrMapOvr>
  <p:transition spd="slow">
    <p:randomBar dir="vert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C68D01-8BBA-4E2D-8FB7-18B183BD007B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60496D-2E80-4BA7-8F7A-F9FCE7EC197D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9734763"/>
      </p:ext>
    </p:extLst>
  </p:cSld>
  <p:clrMapOvr>
    <a:masterClrMapping/>
  </p:clrMapOvr>
  <p:transition spd="slow">
    <p:randomBar dir="vert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C68D01-8BBA-4E2D-8FB7-18B183BD007B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60496D-2E80-4BA7-8F7A-F9FCE7EC197D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2475830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6DB0C-74A1-44BD-BFC0-6B6A2B986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6C2F73-2FD6-48EF-9106-CBC3BF7FA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3C57DF-DA13-4742-9E56-286D542C1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AC29E8-8DE4-49F3-970B-D35694B4E9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E6B601-4E72-4290-8424-1B27D8594C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F07B23-EE9B-482F-9E76-3099BFF65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0072EE-5E0E-4C61-9A74-7CDDF4FC8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244735-3727-4F37-9F13-49202EE84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4835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C68D01-8BBA-4E2D-8FB7-18B183BD007B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60496D-2E80-4BA7-8F7A-F9FCE7EC197D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5122707"/>
      </p:ext>
    </p:extLst>
  </p:cSld>
  <p:clrMapOvr>
    <a:masterClrMapping/>
  </p:clrMapOvr>
  <p:transition spd="slow">
    <p:randomBar dir="vert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C68D01-8BBA-4E2D-8FB7-18B183BD007B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60496D-2E80-4BA7-8F7A-F9FCE7EC197D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6473035"/>
      </p:ext>
    </p:extLst>
  </p:cSld>
  <p:clrMapOvr>
    <a:masterClrMapping/>
  </p:clrMapOvr>
  <p:transition spd="slow">
    <p:randomBar dir="vert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C68D01-8BBA-4E2D-8FB7-18B183BD007B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60496D-2E80-4BA7-8F7A-F9FCE7EC197D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8756150"/>
      </p:ext>
    </p:extLst>
  </p:cSld>
  <p:clrMapOvr>
    <a:masterClrMapping/>
  </p:clrMapOvr>
  <p:transition spd="slow">
    <p:randomBar dir="vert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C68D01-8BBA-4E2D-8FB7-18B183BD007B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60496D-2E80-4BA7-8F7A-F9FCE7EC197D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5624325"/>
      </p:ext>
    </p:extLst>
  </p:cSld>
  <p:clrMapOvr>
    <a:masterClrMapping/>
  </p:clrMapOvr>
  <p:transition spd="slow">
    <p:randomBar dir="vert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C68D01-8BBA-4E2D-8FB7-18B183BD007B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60496D-2E80-4BA7-8F7A-F9FCE7EC197D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5063970"/>
      </p:ext>
    </p:extLst>
  </p:cSld>
  <p:clrMapOvr>
    <a:masterClrMapping/>
  </p:clrMapOvr>
  <p:transition spd="slow">
    <p:randomBar dir="vert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C68D01-8BBA-4E2D-8FB7-18B183BD007B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60496D-2E80-4BA7-8F7A-F9FCE7EC197D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4092816"/>
      </p:ext>
    </p:extLst>
  </p:cSld>
  <p:clrMapOvr>
    <a:masterClrMapping/>
  </p:clrMapOvr>
  <p:transition spd="slow">
    <p:randomBar dir="vert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C68D01-8BBA-4E2D-8FB7-18B183BD007B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60496D-2E80-4BA7-8F7A-F9FCE7EC197D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8184260"/>
      </p:ext>
    </p:extLst>
  </p:cSld>
  <p:clrMapOvr>
    <a:masterClrMapping/>
  </p:clrMapOvr>
  <p:transition spd="slow">
    <p:randomBar dir="vert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vi-VN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vi-VN" smtClean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50985C2-FC97-45C0-84AC-2C9F19185C45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vi-VN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287953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vi-VN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vi-VN" smtClean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C7E68B-571C-4515-AF4D-C2352278EEC4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vi-VN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218236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vi-VN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vi-VN" smtClean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EED5E0E-38D8-4E51-84A2-5D6A1ED62F55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vi-VN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13435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E1389-E5DB-4025-AE43-4278A8A8D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B51B42-DD48-4177-82C9-20F5A24C50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33FEC6-1CAA-4D6A-8B28-B4D360274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00CE2D-9609-4074-8EB2-9E4F44988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01984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vi-VN" smtClean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vi-VN" smtClean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F432A2F-31E1-417D-8E96-055CBC77D00C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vi-VN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984450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vi-VN" smtClean="0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vi-VN" smtClean="0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DDBD3FE-B506-4D2D-9B93-39350DBD26D9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vi-VN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226932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vi-VN" smtClean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vi-VN" smtClean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ADF932D-CC8A-406A-9537-11583C5EA50E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vi-VN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685727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vi-VN" smtClean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vi-VN" smtClean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68E0349-728C-470F-BDB8-AB122FFF490E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vi-VN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590749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vi-VN" smtClean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vi-VN" smtClean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F2027B1-7DAA-44C0-87ED-4DE3B4429CBB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vi-VN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276456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vi-VN" smtClean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vi-VN" smtClean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BC3C49A-8B44-45E4-B121-78C6168B685D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vi-VN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348308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vi-VN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vi-VN" smtClean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1AFDC09-40F0-489E-B721-6FBB33E4B0E8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vi-VN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520735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vi-VN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vi-VN" smtClean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1AAB64E-AD67-48E0-A119-332CDF4D635C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vi-VN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203622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vi-VN" smtClean="0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vi-VN" smtClean="0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E4056C7-8B4B-4352-9CF3-350754746937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vi-VN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252755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F354F92-953B-4083-B0C2-33C2C97CE7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502297E-FE11-4B15-906E-567D40359B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C36EBF1-9347-4B68-A4C9-C6D5E22C2E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fld id="{26D9E5FA-D399-4A06-82D2-0305B4B95418}" type="datetimeFigureOut">
              <a:rPr lang="zh-CN" altLang="en-US" sz="1200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2024/4/1</a:t>
            </a:fld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D692569-28EA-46A1-8D34-2CD2617DA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88E2FF9-BF09-41C0-B6F0-A90C24ACB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fld id="{14115003-105A-4660-9E65-6F50C54AB1CE}" type="slidenum">
              <a:rPr lang="zh-CN" altLang="en-US" sz="1200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‹#›</a:t>
            </a:fld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821CF4B-4805-F62B-FA58-B20995089743}"/>
              </a:ext>
            </a:extLst>
          </p:cNvPr>
          <p:cNvSpPr txBox="1">
            <a:spLocks/>
          </p:cNvSpPr>
          <p:nvPr userDrawn="1"/>
        </p:nvSpPr>
        <p:spPr>
          <a:xfrm>
            <a:off x="10165427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4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Cảm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Nguyễn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91A863-EA6A-7AE9-1EA0-0E6B112B41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147456" y="-221075"/>
            <a:ext cx="2186247" cy="23174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FB22C03-863D-D515-3F45-702202099A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520881" y="7791451"/>
            <a:ext cx="1824009" cy="2002485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2258BEA5-4DC8-A2C6-2385-4D03F0346EBA}"/>
              </a:ext>
            </a:extLst>
          </p:cNvPr>
          <p:cNvSpPr txBox="1"/>
          <p:nvPr userDrawn="1"/>
        </p:nvSpPr>
        <p:spPr>
          <a:xfrm>
            <a:off x="2952750" y="9098619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047A2B-9A99-AC17-64CA-7FDEDA441E67}"/>
              </a:ext>
            </a:extLst>
          </p:cNvPr>
          <p:cNvSpPr txBox="1"/>
          <p:nvPr userDrawn="1"/>
        </p:nvSpPr>
        <p:spPr>
          <a:xfrm>
            <a:off x="-271737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srgbClr val="FFB64C">
                    <a:alpha val="63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10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242126-71E5-4818-9E43-E52093C6B1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BE80FD-33B5-4C1C-94C9-B7E7FDB45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17A040-81E2-4B1C-AEB7-32866C5B9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83884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F2E9EB-C63A-4DCC-AB5F-5A765D1D7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806DB5F-1719-4DE6-BCBB-9ECFF0C70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854595E-A2BF-4354-AE55-25E266E30F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fld id="{26D9E5FA-D399-4A06-82D2-0305B4B95418}" type="datetimeFigureOut">
              <a:rPr lang="zh-CN" altLang="en-US" sz="1200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2024/4/1</a:t>
            </a:fld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16E182A-D9BD-45B8-B274-27D748095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A58A53-FE56-4488-B1F8-4B0823553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fld id="{14115003-105A-4660-9E65-6F50C54AB1CE}" type="slidenum">
              <a:rPr lang="zh-CN" altLang="en-US" sz="1200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‹#›</a:t>
            </a:fld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821CF4B-4805-F62B-FA58-B20995089743}"/>
              </a:ext>
            </a:extLst>
          </p:cNvPr>
          <p:cNvSpPr txBox="1">
            <a:spLocks/>
          </p:cNvSpPr>
          <p:nvPr userDrawn="1"/>
        </p:nvSpPr>
        <p:spPr>
          <a:xfrm>
            <a:off x="10165427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4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Cảm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Nguyễn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91A863-EA6A-7AE9-1EA0-0E6B112B41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147456" y="-221075"/>
            <a:ext cx="2186247" cy="23174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FB22C03-863D-D515-3F45-702202099A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520881" y="7791451"/>
            <a:ext cx="1824009" cy="2002485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2258BEA5-4DC8-A2C6-2385-4D03F0346EBA}"/>
              </a:ext>
            </a:extLst>
          </p:cNvPr>
          <p:cNvSpPr txBox="1"/>
          <p:nvPr userDrawn="1"/>
        </p:nvSpPr>
        <p:spPr>
          <a:xfrm>
            <a:off x="2952750" y="9098619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047A2B-9A99-AC17-64CA-7FDEDA441E67}"/>
              </a:ext>
            </a:extLst>
          </p:cNvPr>
          <p:cNvSpPr txBox="1"/>
          <p:nvPr userDrawn="1"/>
        </p:nvSpPr>
        <p:spPr>
          <a:xfrm>
            <a:off x="-271737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srgbClr val="FFB64C">
                    <a:alpha val="63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08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CC05CA-F60D-43E8-9D75-4F3E7BC06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16B9B39-7811-4B45-BB97-FF83865AA4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7ADD28D-A131-4D13-ABDB-F5C7A375F3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fld id="{26D9E5FA-D399-4A06-82D2-0305B4B95418}" type="datetimeFigureOut">
              <a:rPr lang="zh-CN" altLang="en-US" sz="1200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2024/4/1</a:t>
            </a:fld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775CDED-072D-4843-80F1-4F9F600F9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779E360-18D0-4CE8-A4CA-FB18938A7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fld id="{14115003-105A-4660-9E65-6F50C54AB1CE}" type="slidenum">
              <a:rPr lang="zh-CN" altLang="en-US" sz="1200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‹#›</a:t>
            </a:fld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821CF4B-4805-F62B-FA58-B20995089743}"/>
              </a:ext>
            </a:extLst>
          </p:cNvPr>
          <p:cNvSpPr txBox="1">
            <a:spLocks/>
          </p:cNvSpPr>
          <p:nvPr userDrawn="1"/>
        </p:nvSpPr>
        <p:spPr>
          <a:xfrm>
            <a:off x="10165427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4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Cảm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Nguyễn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91A863-EA6A-7AE9-1EA0-0E6B112B41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147456" y="-221075"/>
            <a:ext cx="2186247" cy="23174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FB22C03-863D-D515-3F45-702202099A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520881" y="7791451"/>
            <a:ext cx="1824009" cy="2002485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2258BEA5-4DC8-A2C6-2385-4D03F0346EBA}"/>
              </a:ext>
            </a:extLst>
          </p:cNvPr>
          <p:cNvSpPr txBox="1"/>
          <p:nvPr userDrawn="1"/>
        </p:nvSpPr>
        <p:spPr>
          <a:xfrm>
            <a:off x="2952750" y="9098619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047A2B-9A99-AC17-64CA-7FDEDA441E67}"/>
              </a:ext>
            </a:extLst>
          </p:cNvPr>
          <p:cNvSpPr txBox="1"/>
          <p:nvPr userDrawn="1"/>
        </p:nvSpPr>
        <p:spPr>
          <a:xfrm>
            <a:off x="-271737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srgbClr val="FFB64C">
                    <a:alpha val="63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271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369B10-F42A-4E82-9C41-CFD491E6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99D7A5D-0188-477A-80B9-14A883F2F1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A2A1CF6-B91B-4B06-98A7-A38AABF44E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8532A4E-7954-4AEC-9E0B-02DA3C4384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fld id="{26D9E5FA-D399-4A06-82D2-0305B4B95418}" type="datetimeFigureOut">
              <a:rPr lang="zh-CN" altLang="en-US" sz="1200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2024/4/1</a:t>
            </a:fld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1DEBB75-5660-43FB-ABD8-32AC9251C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D5180DC-3D6B-49C3-A17F-552C8019E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fld id="{14115003-105A-4660-9E65-6F50C54AB1CE}" type="slidenum">
              <a:rPr lang="zh-CN" altLang="en-US" sz="1200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‹#›</a:t>
            </a:fld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821CF4B-4805-F62B-FA58-B20995089743}"/>
              </a:ext>
            </a:extLst>
          </p:cNvPr>
          <p:cNvSpPr txBox="1">
            <a:spLocks/>
          </p:cNvSpPr>
          <p:nvPr userDrawn="1"/>
        </p:nvSpPr>
        <p:spPr>
          <a:xfrm>
            <a:off x="10165427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4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Cảm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Nguyễn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91A863-EA6A-7AE9-1EA0-0E6B112B41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147456" y="-221075"/>
            <a:ext cx="2186247" cy="23174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B22C03-863D-D515-3F45-702202099A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520881" y="7791451"/>
            <a:ext cx="1824009" cy="2002485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2258BEA5-4DC8-A2C6-2385-4D03F0346EBA}"/>
              </a:ext>
            </a:extLst>
          </p:cNvPr>
          <p:cNvSpPr txBox="1"/>
          <p:nvPr userDrawn="1"/>
        </p:nvSpPr>
        <p:spPr>
          <a:xfrm>
            <a:off x="2952750" y="9098619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047A2B-9A99-AC17-64CA-7FDEDA441E67}"/>
              </a:ext>
            </a:extLst>
          </p:cNvPr>
          <p:cNvSpPr txBox="1"/>
          <p:nvPr userDrawn="1"/>
        </p:nvSpPr>
        <p:spPr>
          <a:xfrm>
            <a:off x="-271737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srgbClr val="FFB64C">
                    <a:alpha val="63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76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B4C7C9-11A8-499B-8764-6CC5574EE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D108F8E-476B-45FF-9F64-81BA6873D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6A449E0-20D4-40C4-B27D-2D84933F89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209D281-92C5-47C8-BCF3-C42A611A21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7E11EE0-5D3C-4FA3-B188-287379D531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753C63C-A499-4547-9E71-9227B31064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fld id="{26D9E5FA-D399-4A06-82D2-0305B4B95418}" type="datetimeFigureOut">
              <a:rPr lang="zh-CN" altLang="en-US" sz="1200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2024/4/1</a:t>
            </a:fld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8FCD438-FF5A-4095-9057-1721060E3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A8B1635-26D2-4BCB-9983-DCFD491A4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fld id="{14115003-105A-4660-9E65-6F50C54AB1CE}" type="slidenum">
              <a:rPr lang="zh-CN" altLang="en-US" sz="1200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‹#›</a:t>
            </a:fld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821CF4B-4805-F62B-FA58-B20995089743}"/>
              </a:ext>
            </a:extLst>
          </p:cNvPr>
          <p:cNvSpPr txBox="1">
            <a:spLocks/>
          </p:cNvSpPr>
          <p:nvPr userDrawn="1"/>
        </p:nvSpPr>
        <p:spPr>
          <a:xfrm>
            <a:off x="10165427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4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Cảm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Nguyễn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091A863-EA6A-7AE9-1EA0-0E6B112B41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147456" y="-221075"/>
            <a:ext cx="2186247" cy="23174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FB22C03-863D-D515-3F45-702202099A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520881" y="7791451"/>
            <a:ext cx="1824009" cy="2002485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2258BEA5-4DC8-A2C6-2385-4D03F0346EBA}"/>
              </a:ext>
            </a:extLst>
          </p:cNvPr>
          <p:cNvSpPr txBox="1"/>
          <p:nvPr userDrawn="1"/>
        </p:nvSpPr>
        <p:spPr>
          <a:xfrm>
            <a:off x="2952750" y="9098619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047A2B-9A99-AC17-64CA-7FDEDA441E67}"/>
              </a:ext>
            </a:extLst>
          </p:cNvPr>
          <p:cNvSpPr txBox="1"/>
          <p:nvPr userDrawn="1"/>
        </p:nvSpPr>
        <p:spPr>
          <a:xfrm>
            <a:off x="-271737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srgbClr val="FFB64C">
                    <a:alpha val="63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22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18494D-C60D-4888-B4B3-FE3564E22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E1AF661-862E-4199-81FD-E511A3451D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fld id="{26D9E5FA-D399-4A06-82D2-0305B4B95418}" type="datetimeFigureOut">
              <a:rPr lang="zh-CN" altLang="en-US" sz="1200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2024/4/1</a:t>
            </a:fld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1AB2D70-47B6-4FA0-A56D-B83A47443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8B43BC7-48E6-4F29-9F84-B0C52CE04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fld id="{14115003-105A-4660-9E65-6F50C54AB1CE}" type="slidenum">
              <a:rPr lang="zh-CN" altLang="en-US" sz="1200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‹#›</a:t>
            </a:fld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821CF4B-4805-F62B-FA58-B20995089743}"/>
              </a:ext>
            </a:extLst>
          </p:cNvPr>
          <p:cNvSpPr txBox="1">
            <a:spLocks/>
          </p:cNvSpPr>
          <p:nvPr userDrawn="1"/>
        </p:nvSpPr>
        <p:spPr>
          <a:xfrm>
            <a:off x="10165427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4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Cảm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Nguyễn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91A863-EA6A-7AE9-1EA0-0E6B112B41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14745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B22C03-863D-D515-3F45-702202099A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520881" y="7791451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2258BEA5-4DC8-A2C6-2385-4D03F0346EBA}"/>
              </a:ext>
            </a:extLst>
          </p:cNvPr>
          <p:cNvSpPr txBox="1"/>
          <p:nvPr userDrawn="1"/>
        </p:nvSpPr>
        <p:spPr>
          <a:xfrm>
            <a:off x="2952750" y="9098619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047A2B-9A99-AC17-64CA-7FDEDA441E67}"/>
              </a:ext>
            </a:extLst>
          </p:cNvPr>
          <p:cNvSpPr txBox="1"/>
          <p:nvPr userDrawn="1"/>
        </p:nvSpPr>
        <p:spPr>
          <a:xfrm>
            <a:off x="-271737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srgbClr val="FFB64C">
                    <a:alpha val="63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805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2FAFB80-81A7-43E5-AA99-65D68236A9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fld id="{26D9E5FA-D399-4A06-82D2-0305B4B95418}" type="datetimeFigureOut">
              <a:rPr lang="zh-CN" altLang="en-US" sz="1200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2024/4/1</a:t>
            </a:fld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74CD626-ABD7-4D0E-961D-A436BCE22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8234176-AB63-451F-96E9-2FD891D93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fld id="{14115003-105A-4660-9E65-6F50C54AB1CE}" type="slidenum">
              <a:rPr lang="zh-CN" altLang="en-US" sz="1200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‹#›</a:t>
            </a:fld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821CF4B-4805-F62B-FA58-B20995089743}"/>
              </a:ext>
            </a:extLst>
          </p:cNvPr>
          <p:cNvSpPr txBox="1">
            <a:spLocks/>
          </p:cNvSpPr>
          <p:nvPr userDrawn="1"/>
        </p:nvSpPr>
        <p:spPr>
          <a:xfrm>
            <a:off x="10165427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4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Cảm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Nguyễn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91A863-EA6A-7AE9-1EA0-0E6B112B41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147456" y="-221075"/>
            <a:ext cx="2186247" cy="23174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B22C03-863D-D515-3F45-702202099A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520881" y="7791451"/>
            <a:ext cx="1824009" cy="2002485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2258BEA5-4DC8-A2C6-2385-4D03F0346EBA}"/>
              </a:ext>
            </a:extLst>
          </p:cNvPr>
          <p:cNvSpPr txBox="1"/>
          <p:nvPr userDrawn="1"/>
        </p:nvSpPr>
        <p:spPr>
          <a:xfrm>
            <a:off x="2952750" y="9098619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047A2B-9A99-AC17-64CA-7FDEDA441E67}"/>
              </a:ext>
            </a:extLst>
          </p:cNvPr>
          <p:cNvSpPr txBox="1"/>
          <p:nvPr userDrawn="1"/>
        </p:nvSpPr>
        <p:spPr>
          <a:xfrm>
            <a:off x="-271737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srgbClr val="FFB64C">
                    <a:alpha val="63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22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C942A70-A71C-4604-87A0-A6C746280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31F3CF8-E412-4737-B718-ACA1F2780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B62EFD9-2E4B-4E38-94B5-905CC85651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3189300-F580-4E84-8F48-AF369B2ECA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fld id="{26D9E5FA-D399-4A06-82D2-0305B4B95418}" type="datetimeFigureOut">
              <a:rPr lang="zh-CN" altLang="en-US" sz="1200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2024/4/1</a:t>
            </a:fld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860F239-A120-40A5-9E28-991D187ED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8EF8E89-6F04-41BF-B265-79B370406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fld id="{14115003-105A-4660-9E65-6F50C54AB1CE}" type="slidenum">
              <a:rPr lang="zh-CN" altLang="en-US" sz="1200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‹#›</a:t>
            </a:fld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821CF4B-4805-F62B-FA58-B20995089743}"/>
              </a:ext>
            </a:extLst>
          </p:cNvPr>
          <p:cNvSpPr txBox="1">
            <a:spLocks/>
          </p:cNvSpPr>
          <p:nvPr userDrawn="1"/>
        </p:nvSpPr>
        <p:spPr>
          <a:xfrm>
            <a:off x="10165427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4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Cảm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Nguyễn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91A863-EA6A-7AE9-1EA0-0E6B112B41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147456" y="-221075"/>
            <a:ext cx="2186247" cy="23174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B22C03-863D-D515-3F45-702202099A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520881" y="7791451"/>
            <a:ext cx="1824009" cy="2002485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2258BEA5-4DC8-A2C6-2385-4D03F0346EBA}"/>
              </a:ext>
            </a:extLst>
          </p:cNvPr>
          <p:cNvSpPr txBox="1"/>
          <p:nvPr userDrawn="1"/>
        </p:nvSpPr>
        <p:spPr>
          <a:xfrm>
            <a:off x="2952750" y="9098619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047A2B-9A99-AC17-64CA-7FDEDA441E67}"/>
              </a:ext>
            </a:extLst>
          </p:cNvPr>
          <p:cNvSpPr txBox="1"/>
          <p:nvPr userDrawn="1"/>
        </p:nvSpPr>
        <p:spPr>
          <a:xfrm>
            <a:off x="-271737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srgbClr val="FFB64C">
                    <a:alpha val="63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27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8CEC18-C267-4544-805D-E133581FE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FBD295A-A6B3-47D5-93C1-0253727B7A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8E14F36-CBD6-4762-A35A-8FA99AB551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67FE466-B921-4254-B0B7-63AFFBC194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fld id="{26D9E5FA-D399-4A06-82D2-0305B4B95418}" type="datetimeFigureOut">
              <a:rPr lang="zh-CN" altLang="en-US" sz="1200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2024/4/1</a:t>
            </a:fld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52C973-6CC8-464B-8D56-8DEB0517D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5A5189D-0AC5-473C-866C-AA9D5D0E4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fld id="{14115003-105A-4660-9E65-6F50C54AB1CE}" type="slidenum">
              <a:rPr lang="zh-CN" altLang="en-US" sz="1200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‹#›</a:t>
            </a:fld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821CF4B-4805-F62B-FA58-B20995089743}"/>
              </a:ext>
            </a:extLst>
          </p:cNvPr>
          <p:cNvSpPr txBox="1">
            <a:spLocks/>
          </p:cNvSpPr>
          <p:nvPr userDrawn="1"/>
        </p:nvSpPr>
        <p:spPr>
          <a:xfrm>
            <a:off x="10165427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4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Cảm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Nguyễn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91A863-EA6A-7AE9-1EA0-0E6B112B41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147456" y="-221075"/>
            <a:ext cx="2186247" cy="23174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B22C03-863D-D515-3F45-702202099A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520881" y="7791451"/>
            <a:ext cx="1824009" cy="2002485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2258BEA5-4DC8-A2C6-2385-4D03F0346EBA}"/>
              </a:ext>
            </a:extLst>
          </p:cNvPr>
          <p:cNvSpPr txBox="1"/>
          <p:nvPr userDrawn="1"/>
        </p:nvSpPr>
        <p:spPr>
          <a:xfrm>
            <a:off x="2952750" y="9098619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047A2B-9A99-AC17-64CA-7FDEDA441E67}"/>
              </a:ext>
            </a:extLst>
          </p:cNvPr>
          <p:cNvSpPr txBox="1"/>
          <p:nvPr userDrawn="1"/>
        </p:nvSpPr>
        <p:spPr>
          <a:xfrm>
            <a:off x="-271737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srgbClr val="FFB64C">
                    <a:alpha val="63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348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01E4F3-5CE0-4051-B6D8-15E293FA6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33B3852-2D12-4B8F-BB5B-2403016A24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B6E3F32-C07B-43DD-829F-60A79C2D3E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fld id="{26D9E5FA-D399-4A06-82D2-0305B4B95418}" type="datetimeFigureOut">
              <a:rPr lang="zh-CN" altLang="en-US" sz="1200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2024/4/1</a:t>
            </a:fld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C2DA7A-3D11-4144-93BD-590E8EE99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9899735-DBB2-4B0F-9656-BD2CEDED9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fld id="{14115003-105A-4660-9E65-6F50C54AB1CE}" type="slidenum">
              <a:rPr lang="zh-CN" altLang="en-US" sz="1200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‹#›</a:t>
            </a:fld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821CF4B-4805-F62B-FA58-B20995089743}"/>
              </a:ext>
            </a:extLst>
          </p:cNvPr>
          <p:cNvSpPr txBox="1">
            <a:spLocks/>
          </p:cNvSpPr>
          <p:nvPr userDrawn="1"/>
        </p:nvSpPr>
        <p:spPr>
          <a:xfrm>
            <a:off x="10165427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4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Cảm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Nguyễn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91A863-EA6A-7AE9-1EA0-0E6B112B41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147456" y="-221075"/>
            <a:ext cx="2186247" cy="23174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FB22C03-863D-D515-3F45-702202099A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520881" y="7791451"/>
            <a:ext cx="1824009" cy="2002485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2258BEA5-4DC8-A2C6-2385-4D03F0346EBA}"/>
              </a:ext>
            </a:extLst>
          </p:cNvPr>
          <p:cNvSpPr txBox="1"/>
          <p:nvPr userDrawn="1"/>
        </p:nvSpPr>
        <p:spPr>
          <a:xfrm>
            <a:off x="2952750" y="9098619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047A2B-9A99-AC17-64CA-7FDEDA441E67}"/>
              </a:ext>
            </a:extLst>
          </p:cNvPr>
          <p:cNvSpPr txBox="1"/>
          <p:nvPr userDrawn="1"/>
        </p:nvSpPr>
        <p:spPr>
          <a:xfrm>
            <a:off x="-271737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srgbClr val="FFB64C">
                    <a:alpha val="63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839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1656F2B-FCCD-43DF-9438-D8D066FE41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1FA58D1-1FC0-4551-90C9-CC730677D6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B289CAA-6BEF-40BA-9F61-BB9777DC2B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fld id="{26D9E5FA-D399-4A06-82D2-0305B4B95418}" type="datetimeFigureOut">
              <a:rPr lang="zh-CN" altLang="en-US" sz="1200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2024/4/1</a:t>
            </a:fld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11F71A4-09D6-46AE-8A53-D0DC6CAC5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31E4624-3616-48B7-BFA3-03549D6A7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46">
              <a:defRPr/>
            </a:pPr>
            <a:fld id="{14115003-105A-4660-9E65-6F50C54AB1CE}" type="slidenum">
              <a:rPr lang="zh-CN" altLang="en-US" sz="1200" smtClean="0">
                <a:solidFill>
                  <a:prstClr val="black">
                    <a:tint val="75000"/>
                  </a:prstClr>
                </a:solidFill>
              </a:rPr>
              <a:pPr defTabSz="914446">
                <a:defRPr/>
              </a:pPr>
              <a:t>‹#›</a:t>
            </a:fld>
            <a:endParaRPr lang="zh-CN" alt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821CF4B-4805-F62B-FA58-B20995089743}"/>
              </a:ext>
            </a:extLst>
          </p:cNvPr>
          <p:cNvSpPr txBox="1">
            <a:spLocks/>
          </p:cNvSpPr>
          <p:nvPr userDrawn="1"/>
        </p:nvSpPr>
        <p:spPr>
          <a:xfrm>
            <a:off x="10165427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4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Cảm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Nguyễn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91A863-EA6A-7AE9-1EA0-0E6B112B41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147456" y="-221075"/>
            <a:ext cx="2186247" cy="23174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FB22C03-863D-D515-3F45-702202099A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520881" y="7791451"/>
            <a:ext cx="1824009" cy="2002485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2258BEA5-4DC8-A2C6-2385-4D03F0346EBA}"/>
              </a:ext>
            </a:extLst>
          </p:cNvPr>
          <p:cNvSpPr txBox="1"/>
          <p:nvPr userDrawn="1"/>
        </p:nvSpPr>
        <p:spPr>
          <a:xfrm>
            <a:off x="2952750" y="9098619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047A2B-9A99-AC17-64CA-7FDEDA441E67}"/>
              </a:ext>
            </a:extLst>
          </p:cNvPr>
          <p:cNvSpPr txBox="1"/>
          <p:nvPr userDrawn="1"/>
        </p:nvSpPr>
        <p:spPr>
          <a:xfrm>
            <a:off x="-271737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srgbClr val="FFB64C">
                    <a:alpha val="63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14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B1812-565B-4CB8-A5C0-762EC9470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1A1149-DAF5-4510-8A88-6281966BD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962E2E-9DC1-433E-AB0D-1792F8D51C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C5F6C0-5B7C-4030-BE17-9789198522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B2D687-583A-4F5F-A35F-1A0BEEFB4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F79E4E-F362-4F6C-A88F-B9E3E4E2A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33437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1CF4B-4805-F62B-FA58-B20995089743}"/>
              </a:ext>
            </a:extLst>
          </p:cNvPr>
          <p:cNvSpPr txBox="1">
            <a:spLocks/>
          </p:cNvSpPr>
          <p:nvPr userDrawn="1"/>
        </p:nvSpPr>
        <p:spPr>
          <a:xfrm>
            <a:off x="10165427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4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Cảm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Nguyễn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91A863-EA6A-7AE9-1EA0-0E6B112B41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147456" y="-221075"/>
            <a:ext cx="2186247" cy="23174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FB22C03-863D-D515-3F45-702202099A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520881" y="7791451"/>
            <a:ext cx="1824009" cy="2002485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2258BEA5-4DC8-A2C6-2385-4D03F0346EBA}"/>
              </a:ext>
            </a:extLst>
          </p:cNvPr>
          <p:cNvSpPr txBox="1"/>
          <p:nvPr userDrawn="1"/>
        </p:nvSpPr>
        <p:spPr>
          <a:xfrm>
            <a:off x="2952750" y="9098619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047A2B-9A99-AC17-64CA-7FDEDA441E67}"/>
              </a:ext>
            </a:extLst>
          </p:cNvPr>
          <p:cNvSpPr txBox="1"/>
          <p:nvPr userDrawn="1"/>
        </p:nvSpPr>
        <p:spPr>
          <a:xfrm>
            <a:off x="-271737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srgbClr val="FFB64C">
                    <a:alpha val="63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72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25EE0-B4CC-41E6-A138-D4203BA37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F689E2-B1B8-4355-978E-9234C1A329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8FE2DE-47EB-432D-83A4-CCD7616467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DF4EB1-6808-4E99-A5E1-A157374721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9F727D-FCBD-4DDB-A742-597F2D093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7CFE47-1217-443D-BF73-1F0F0CD90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250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0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9E28DC13-C871-F691-DF17-96D30DC25D1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8057" y="180484"/>
            <a:ext cx="1478634" cy="147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491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1364BE8B-2763-8385-29FE-2BDD42AA5B5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8057" y="180484"/>
            <a:ext cx="1478634" cy="147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76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9395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CE3C12E-1571-493B-AD45-9F23EFABC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257F64D-2FF4-4538-9415-98A3C327B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BEEFCE-53DD-441E-832E-02C87526BA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7F36E-A47A-4D45-8559-5E0803DB9047}" type="datetimeFigureOut">
              <a:rPr lang="zh-CN" altLang="en-US" smtClean="0"/>
              <a:t>2024/4/1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1CCD47-2031-4365-961C-1AF05B8E1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688F8F8-1C9D-4D6E-9678-68A1784A0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68AD337-AB93-EDBF-F0EA-A5FF8CE2CBF7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2301" y="237045"/>
            <a:ext cx="1303451" cy="1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837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46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DF4772E4-5488-7ACD-A93C-32DF5D5F6A5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8384" y="224790"/>
            <a:ext cx="1466850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87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思源宋体 CN Light" panose="02020300000000000000" pitchFamily="18" charset="-122"/>
          <a:ea typeface="思源宋体 CN Light" panose="02020300000000000000" pitchFamily="18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思源宋体 CN Light" panose="02020300000000000000" pitchFamily="18" charset="-122"/>
          <a:ea typeface="思源宋体 CN Light" panose="02020300000000000000" pitchFamily="18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思源宋体 CN Light" panose="02020300000000000000" pitchFamily="18" charset="-122"/>
          <a:ea typeface="思源宋体 CN Light" panose="02020300000000000000" pitchFamily="18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思源宋体 CN Light" panose="02020300000000000000" pitchFamily="18" charset="-122"/>
          <a:ea typeface="思源宋体 CN Light" panose="02020300000000000000" pitchFamily="18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宋体 CN Light" panose="02020300000000000000" pitchFamily="18" charset="-122"/>
          <a:ea typeface="思源宋体 CN Light" panose="02020300000000000000" pitchFamily="18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宋体 CN Light" panose="02020300000000000000" pitchFamily="18" charset="-122"/>
          <a:ea typeface="思源宋体 CN Light" panose="02020300000000000000" pitchFamily="18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 smtClean="0"/>
              <a:t>Click to edit Master text styles</a:t>
            </a:r>
          </a:p>
          <a:p>
            <a:pPr lvl="1"/>
            <a:r>
              <a:rPr lang="en-US" altLang="vi-VN" smtClean="0"/>
              <a:t>Second level</a:t>
            </a:r>
          </a:p>
          <a:p>
            <a:pPr lvl="2"/>
            <a:r>
              <a:rPr lang="en-US" altLang="vi-VN" smtClean="0"/>
              <a:t>Third level</a:t>
            </a:r>
          </a:p>
          <a:p>
            <a:pPr lvl="3"/>
            <a:r>
              <a:rPr lang="en-US" altLang="vi-VN" smtClean="0"/>
              <a:t>Fourth level</a:t>
            </a:r>
          </a:p>
          <a:p>
            <a:pPr lvl="4"/>
            <a:r>
              <a:rPr lang="en-US" altLang="vi-VN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vi-VN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vi-VN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9855896-D790-40BC-BC68-D1798613FBCA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vi-VN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410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821CF4B-4805-F62B-FA58-B20995089743}"/>
              </a:ext>
            </a:extLst>
          </p:cNvPr>
          <p:cNvSpPr txBox="1">
            <a:spLocks/>
          </p:cNvSpPr>
          <p:nvPr userDrawn="1"/>
        </p:nvSpPr>
        <p:spPr>
          <a:xfrm>
            <a:off x="10165427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4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Cảm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Nguyễn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91A863-EA6A-7AE9-1EA0-0E6B112B41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147456" y="-221075"/>
            <a:ext cx="2186247" cy="23174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FB22C03-863D-D515-3F45-702202099A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520881" y="7791451"/>
            <a:ext cx="1824009" cy="2002485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2258BEA5-4DC8-A2C6-2385-4D03F0346EBA}"/>
              </a:ext>
            </a:extLst>
          </p:cNvPr>
          <p:cNvSpPr txBox="1"/>
          <p:nvPr userDrawn="1"/>
        </p:nvSpPr>
        <p:spPr>
          <a:xfrm>
            <a:off x="2952750" y="9098619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047A2B-9A99-AC17-64CA-7FDEDA441E67}"/>
              </a:ext>
            </a:extLst>
          </p:cNvPr>
          <p:cNvSpPr txBox="1"/>
          <p:nvPr userDrawn="1"/>
        </p:nvSpPr>
        <p:spPr>
          <a:xfrm>
            <a:off x="-271737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srgbClr val="FFB64C">
                    <a:alpha val="63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507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0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0.png"/><Relationship Id="rId13" Type="http://schemas.openxmlformats.org/officeDocument/2006/relationships/image" Target="../media/image400.png"/><Relationship Id="rId3" Type="http://schemas.openxmlformats.org/officeDocument/2006/relationships/image" Target="../media/image35.jpg"/><Relationship Id="rId7" Type="http://schemas.openxmlformats.org/officeDocument/2006/relationships/image" Target="../media/image340.png"/><Relationship Id="rId12" Type="http://schemas.openxmlformats.org/officeDocument/2006/relationships/image" Target="../media/image39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0.png"/><Relationship Id="rId11" Type="http://schemas.openxmlformats.org/officeDocument/2006/relationships/image" Target="../media/image380.png"/><Relationship Id="rId5" Type="http://schemas.openxmlformats.org/officeDocument/2006/relationships/image" Target="../media/image320.png"/><Relationship Id="rId15" Type="http://schemas.openxmlformats.org/officeDocument/2006/relationships/image" Target="../media/image420.png"/><Relationship Id="rId10" Type="http://schemas.openxmlformats.org/officeDocument/2006/relationships/image" Target="../media/image49.png"/><Relationship Id="rId9" Type="http://schemas.openxmlformats.org/officeDocument/2006/relationships/image" Target="../media/image360.png"/><Relationship Id="rId14" Type="http://schemas.openxmlformats.org/officeDocument/2006/relationships/image" Target="../media/image4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0.png"/><Relationship Id="rId4" Type="http://schemas.openxmlformats.org/officeDocument/2006/relationships/image" Target="../media/image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7.sv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svg"/><Relationship Id="rId26" Type="http://schemas.openxmlformats.org/officeDocument/2006/relationships/image" Target="../media/image19.png"/><Relationship Id="rId3" Type="http://schemas.openxmlformats.org/officeDocument/2006/relationships/slideLayout" Target="../slideLayouts/slideLayout52.xml"/><Relationship Id="rId21" Type="http://schemas.openxmlformats.org/officeDocument/2006/relationships/image" Target="../media/image40.svg"/><Relationship Id="rId34" Type="http://schemas.openxmlformats.org/officeDocument/2006/relationships/image" Target="../media/image26.png"/><Relationship Id="rId17" Type="http://schemas.openxmlformats.org/officeDocument/2006/relationships/image" Target="../media/image170.svg"/><Relationship Id="rId25" Type="http://schemas.openxmlformats.org/officeDocument/2006/relationships/image" Target="../media/image18.png"/><Relationship Id="rId33" Type="http://schemas.openxmlformats.org/officeDocument/2006/relationships/image" Target="../media/image25.png"/><Relationship Id="rId2" Type="http://schemas.openxmlformats.org/officeDocument/2006/relationships/audio" Target="../media/media1.mp3"/><Relationship Id="rId20" Type="http://schemas.openxmlformats.org/officeDocument/2006/relationships/image" Target="../media/image14.png"/><Relationship Id="rId29" Type="http://schemas.microsoft.com/office/2007/relationships/hdphoto" Target="../media/hdphoto1.wdp"/><Relationship Id="rId1" Type="http://schemas.microsoft.com/office/2007/relationships/media" Target="../media/media1.mp3"/><Relationship Id="rId24" Type="http://schemas.openxmlformats.org/officeDocument/2006/relationships/image" Target="../media/image17.png"/><Relationship Id="rId11" Type="http://schemas.openxmlformats.org/officeDocument/2006/relationships/image" Target="../media/image10.svg"/><Relationship Id="rId32" Type="http://schemas.openxmlformats.org/officeDocument/2006/relationships/image" Target="../media/image24.png"/><Relationship Id="rId23" Type="http://schemas.openxmlformats.org/officeDocument/2006/relationships/image" Target="../media/image16.png"/><Relationship Id="rId15" Type="http://schemas.openxmlformats.org/officeDocument/2006/relationships/image" Target="../media/image15.svg"/><Relationship Id="rId28" Type="http://schemas.openxmlformats.org/officeDocument/2006/relationships/image" Target="../media/image21.png"/><Relationship Id="rId19" Type="http://schemas.openxmlformats.org/officeDocument/2006/relationships/image" Target="../media/image19.svg"/><Relationship Id="rId31" Type="http://schemas.openxmlformats.org/officeDocument/2006/relationships/image" Target="../media/image23.png"/><Relationship Id="rId4" Type="http://schemas.openxmlformats.org/officeDocument/2006/relationships/image" Target="../media/image13.png"/><Relationship Id="rId22" Type="http://schemas.openxmlformats.org/officeDocument/2006/relationships/image" Target="../media/image15.png"/><Relationship Id="rId9" Type="http://schemas.openxmlformats.org/officeDocument/2006/relationships/image" Target="../media/image8.svg"/><Relationship Id="rId27" Type="http://schemas.openxmlformats.org/officeDocument/2006/relationships/image" Target="../media/image20.png"/><Relationship Id="rId30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1.svg"/><Relationship Id="rId26" Type="http://schemas.openxmlformats.org/officeDocument/2006/relationships/image" Target="../media/image29.png"/><Relationship Id="rId3" Type="http://schemas.openxmlformats.org/officeDocument/2006/relationships/audio" Target="../media/audio1.wav"/><Relationship Id="rId21" Type="http://schemas.openxmlformats.org/officeDocument/2006/relationships/image" Target="../media/image400.svg"/><Relationship Id="rId25" Type="http://schemas.openxmlformats.org/officeDocument/2006/relationships/image" Target="../media/image28.png"/><Relationship Id="rId2" Type="http://schemas.openxmlformats.org/officeDocument/2006/relationships/slideLayout" Target="../slideLayouts/slideLayout75.xml"/><Relationship Id="rId20" Type="http://schemas.openxmlformats.org/officeDocument/2006/relationships/image" Target="../media/image14.png"/><Relationship Id="rId1" Type="http://schemas.openxmlformats.org/officeDocument/2006/relationships/themeOverride" Target="../theme/themeOverride1.xml"/><Relationship Id="rId24" Type="http://schemas.openxmlformats.org/officeDocument/2006/relationships/image" Target="../media/image19.png"/><Relationship Id="rId11" Type="http://schemas.openxmlformats.org/officeDocument/2006/relationships/image" Target="../media/image100.svg"/><Relationship Id="rId5" Type="http://schemas.openxmlformats.org/officeDocument/2006/relationships/image" Target="../media/image13.png"/><Relationship Id="rId23" Type="http://schemas.openxmlformats.org/officeDocument/2006/relationships/image" Target="../media/image18.png"/><Relationship Id="rId19" Type="http://schemas.openxmlformats.org/officeDocument/2006/relationships/image" Target="../media/image190.svg"/><Relationship Id="rId4" Type="http://schemas.openxmlformats.org/officeDocument/2006/relationships/image" Target="../media/image27.png"/><Relationship Id="rId22" Type="http://schemas.openxmlformats.org/officeDocument/2006/relationships/image" Target="../media/image15.png"/><Relationship Id="rId9" Type="http://schemas.openxmlformats.org/officeDocument/2006/relationships/image" Target="../media/image80.sv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1.svg"/><Relationship Id="rId26" Type="http://schemas.openxmlformats.org/officeDocument/2006/relationships/image" Target="../media/image28.png"/><Relationship Id="rId3" Type="http://schemas.openxmlformats.org/officeDocument/2006/relationships/audio" Target="../media/audio1.wav"/><Relationship Id="rId21" Type="http://schemas.openxmlformats.org/officeDocument/2006/relationships/image" Target="../media/image400.svg"/><Relationship Id="rId25" Type="http://schemas.openxmlformats.org/officeDocument/2006/relationships/image" Target="../media/image30.png"/><Relationship Id="rId2" Type="http://schemas.openxmlformats.org/officeDocument/2006/relationships/slideLayout" Target="../slideLayouts/slideLayout75.xml"/><Relationship Id="rId20" Type="http://schemas.openxmlformats.org/officeDocument/2006/relationships/image" Target="../media/image14.png"/><Relationship Id="rId29" Type="http://schemas.openxmlformats.org/officeDocument/2006/relationships/image" Target="../media/image33.png"/><Relationship Id="rId1" Type="http://schemas.openxmlformats.org/officeDocument/2006/relationships/themeOverride" Target="../theme/themeOverride2.xml"/><Relationship Id="rId24" Type="http://schemas.openxmlformats.org/officeDocument/2006/relationships/image" Target="../media/image19.png"/><Relationship Id="rId11" Type="http://schemas.openxmlformats.org/officeDocument/2006/relationships/image" Target="../media/image100.svg"/><Relationship Id="rId5" Type="http://schemas.openxmlformats.org/officeDocument/2006/relationships/image" Target="../media/image13.png"/><Relationship Id="rId23" Type="http://schemas.openxmlformats.org/officeDocument/2006/relationships/image" Target="../media/image18.png"/><Relationship Id="rId28" Type="http://schemas.openxmlformats.org/officeDocument/2006/relationships/image" Target="../media/image32.png"/><Relationship Id="rId19" Type="http://schemas.openxmlformats.org/officeDocument/2006/relationships/image" Target="../media/image190.svg"/><Relationship Id="rId4" Type="http://schemas.openxmlformats.org/officeDocument/2006/relationships/image" Target="../media/image27.png"/><Relationship Id="rId22" Type="http://schemas.openxmlformats.org/officeDocument/2006/relationships/image" Target="../media/image15.png"/><Relationship Id="rId9" Type="http://schemas.openxmlformats.org/officeDocument/2006/relationships/image" Target="../media/image80.svg"/><Relationship Id="rId27" Type="http://schemas.openxmlformats.org/officeDocument/2006/relationships/image" Target="../media/image31.png"/><Relationship Id="rId30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1.svg"/><Relationship Id="rId3" Type="http://schemas.openxmlformats.org/officeDocument/2006/relationships/audio" Target="../media/audio1.wav"/><Relationship Id="rId21" Type="http://schemas.openxmlformats.org/officeDocument/2006/relationships/image" Target="../media/image400.svg"/><Relationship Id="rId25" Type="http://schemas.openxmlformats.org/officeDocument/2006/relationships/image" Target="../media/image29.png"/><Relationship Id="rId2" Type="http://schemas.openxmlformats.org/officeDocument/2006/relationships/slideLayout" Target="../slideLayouts/slideLayout75.xml"/><Relationship Id="rId20" Type="http://schemas.openxmlformats.org/officeDocument/2006/relationships/image" Target="../media/image14.png"/><Relationship Id="rId1" Type="http://schemas.openxmlformats.org/officeDocument/2006/relationships/themeOverride" Target="../theme/themeOverride3.xml"/><Relationship Id="rId24" Type="http://schemas.openxmlformats.org/officeDocument/2006/relationships/image" Target="../media/image28.png"/><Relationship Id="rId5" Type="http://schemas.openxmlformats.org/officeDocument/2006/relationships/image" Target="../media/image13.png"/><Relationship Id="rId23" Type="http://schemas.openxmlformats.org/officeDocument/2006/relationships/image" Target="../media/image18.png"/><Relationship Id="rId19" Type="http://schemas.openxmlformats.org/officeDocument/2006/relationships/image" Target="../media/image190.svg"/><Relationship Id="rId4" Type="http://schemas.openxmlformats.org/officeDocument/2006/relationships/image" Target="../media/image27.png"/><Relationship Id="rId22" Type="http://schemas.openxmlformats.org/officeDocument/2006/relationships/image" Target="../media/image15.png"/><Relationship Id="rId9" Type="http://schemas.openxmlformats.org/officeDocument/2006/relationships/image" Target="../media/image80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" Target="slide9.xml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ç¸éåç"/>
          <p:cNvSpPr>
            <a:spLocks noChangeAspect="1" noChangeArrowheads="1"/>
          </p:cNvSpPr>
          <p:nvPr/>
        </p:nvSpPr>
        <p:spPr bwMode="auto">
          <a:xfrm>
            <a:off x="2783681" y="74295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itchFamily="34" charset="0"/>
              <a:ea typeface="+mn-ea"/>
              <a:cs typeface="+mn-cs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915" y="0"/>
            <a:ext cx="12400915" cy="758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94945" y="1828165"/>
            <a:ext cx="11592560" cy="1630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000" b="1" i="0" u="none" strike="noStrike" kern="10" cap="none" spc="0" normalizeH="0" baseline="0" noProof="0" dirty="0">
                <a:ln w="9525">
                  <a:solidFill>
                    <a:srgbClr val="008000"/>
                  </a:solidFill>
                  <a:round/>
                </a:ln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 panose="02020603050405020304"/>
                <a:ea typeface="+mn-ea"/>
                <a:cs typeface="Times New Roman" panose="02020603050405020304"/>
              </a:rPr>
              <a:t>NHIỆT LIỆT CHÀO MỪNG CÁC THẦY CÔ VỀ DỰ GIỜ, THĂM LỚP</a:t>
            </a:r>
          </a:p>
        </p:txBody>
      </p:sp>
      <p:sp>
        <p:nvSpPr>
          <p:cNvPr id="5" name="Rectangle 4"/>
          <p:cNvSpPr/>
          <p:nvPr/>
        </p:nvSpPr>
        <p:spPr>
          <a:xfrm>
            <a:off x="1697990" y="503555"/>
            <a:ext cx="926401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none" strike="noStrike" kern="1200" cap="none" spc="0" normalizeH="0" baseline="0" noProof="0" dirty="0">
                <a:ln w="10160">
                  <a:solidFill>
                    <a:srgbClr val="4F81BD"/>
                  </a:solidFill>
                  <a:prstDash val="solid"/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 TIỂU HỌC HÒA THẠCH B</a:t>
            </a:r>
          </a:p>
        </p:txBody>
      </p:sp>
      <p:sp>
        <p:nvSpPr>
          <p:cNvPr id="3078" name="WordArt 24"/>
          <p:cNvSpPr>
            <a:spLocks noChangeArrowheads="1" noChangeShapeType="1" noTextEdit="1"/>
          </p:cNvSpPr>
          <p:nvPr/>
        </p:nvSpPr>
        <p:spPr bwMode="auto">
          <a:xfrm>
            <a:off x="4052570" y="3811746"/>
            <a:ext cx="4087416" cy="514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25" b="1" i="0" u="none" strike="noStrike" kern="10" cap="none" spc="0" normalizeH="0" baseline="0" noProof="0" dirty="0">
              <a:ln w="9525">
                <a:solidFill>
                  <a:srgbClr val="FF00FF"/>
                </a:solidFill>
                <a:round/>
              </a:ln>
              <a:solidFill>
                <a:prstClr val="black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56677" y="3679765"/>
            <a:ext cx="717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Giáo viên: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Nguyễn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Thị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Huế</a:t>
            </a:r>
            <a:endParaRPr kumimoji="0" lang="en-US" sz="3600" b="1" i="1" u="none" strike="noStrike" kern="1200" cap="none" spc="0" normalizeH="0" baseline="0" noProof="0" dirty="0" smtClean="0">
              <a:ln>
                <a:noFill/>
              </a:ln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9938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35549B5-1998-4440-B02B-0C5D6C998643}"/>
              </a:ext>
            </a:extLst>
          </p:cNvPr>
          <p:cNvSpPr/>
          <p:nvPr/>
        </p:nvSpPr>
        <p:spPr>
          <a:xfrm>
            <a:off x="0" y="239512"/>
            <a:ext cx="11512446" cy="63500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14A5761-4CD5-5C9D-BDF6-0522674A0EEB}"/>
              </a:ext>
            </a:extLst>
          </p:cNvPr>
          <p:cNvGrpSpPr/>
          <p:nvPr/>
        </p:nvGrpSpPr>
        <p:grpSpPr>
          <a:xfrm>
            <a:off x="1091977" y="364664"/>
            <a:ext cx="8840473" cy="707886"/>
            <a:chOff x="1787237" y="991884"/>
            <a:chExt cx="8840473" cy="70788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3E792BD-5F3E-2682-43B7-AED493B76C03}"/>
                </a:ext>
              </a:extLst>
            </p:cNvPr>
            <p:cNvSpPr/>
            <p:nvPr/>
          </p:nvSpPr>
          <p:spPr>
            <a:xfrm>
              <a:off x="1787237" y="1058549"/>
              <a:ext cx="593606" cy="59360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B95B320-173F-C881-C2E0-8AEF3E3A101D}"/>
                </a:ext>
              </a:extLst>
            </p:cNvPr>
            <p:cNvSpPr txBox="1"/>
            <p:nvPr/>
          </p:nvSpPr>
          <p:spPr>
            <a:xfrm>
              <a:off x="2408501" y="991884"/>
              <a:ext cx="821920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Tính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rồi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so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sánh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490377B-5E81-6126-A53D-3399ABACEC6B}"/>
                  </a:ext>
                </a:extLst>
              </p:cNvPr>
              <p:cNvSpPr txBox="1"/>
              <p:nvPr/>
            </p:nvSpPr>
            <p:spPr>
              <a:xfrm>
                <a:off x="573854" y="1052526"/>
                <a:ext cx="3479460" cy="810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002060"/>
                    </a:solidFill>
                    <a:effectLst/>
                    <a:ea typeface="MS Gothic" panose="020B0609070205080204" pitchFamily="49" charset="-128"/>
                    <a:cs typeface="Times New Roman" panose="02020603050405020304" pitchFamily="18" charset="0"/>
                  </a:rPr>
                  <a:t>a</a:t>
                </a:r>
                <a:r>
                  <a:rPr lang="en-US" sz="3200" dirty="0" smtClean="0"/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a:rPr lang="en-US" sz="32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3200" b="1" dirty="0" smtClean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MS Gothic" panose="020B0609070205080204" pitchFamily="49" charset="-128"/>
                    <a:cs typeface="Times New Roman" panose="02020603050405020304" pitchFamily="18" charset="0"/>
                  </a:rPr>
                  <a:t>và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m:rPr>
                        <m:nor/>
                      </m:rPr>
                      <a:rPr lang="en-US" sz="3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  + 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3200" b="1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490377B-5E81-6126-A53D-3399ABACEC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854" y="1052526"/>
                <a:ext cx="3479460" cy="810991"/>
              </a:xfrm>
              <a:prstGeom prst="rect">
                <a:avLst/>
              </a:prstGeom>
              <a:blipFill>
                <a:blip r:embed="rId3"/>
                <a:stretch>
                  <a:fillRect l="-4378" b="-1203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2C3EF76-4C0D-664A-D2BC-24197C7106BB}"/>
                  </a:ext>
                </a:extLst>
              </p:cNvPr>
              <p:cNvSpPr txBox="1"/>
              <p:nvPr/>
            </p:nvSpPr>
            <p:spPr>
              <a:xfrm>
                <a:off x="4387324" y="1038676"/>
                <a:ext cx="8363187" cy="8036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tx2">
                        <a:lumMod val="50000"/>
                      </a:schemeClr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   b</a:t>
                </a:r>
                <a:r>
                  <a:rPr lang="en-US" sz="3200" dirty="0" smtClean="0">
                    <a:solidFill>
                      <a:schemeClr val="tx2">
                        <a:lumMod val="50000"/>
                      </a:schemeClr>
                    </a:solidFill>
                  </a:rPr>
                  <a:t>)</a:t>
                </a:r>
                <a:r>
                  <a:rPr lang="en-US" sz="3200" b="1" dirty="0" smtClean="0">
                    <a:solidFill>
                      <a:srgbClr val="00206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m:rPr>
                        <m:nor/>
                      </m:rPr>
                      <a:rPr lang="en-US" sz="3200" b="1" dirty="0" smtClean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+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3200" b="1" i="1" dirty="0" smtClean="0">
                    <a:solidFill>
                      <a:srgbClr val="002060"/>
                    </a:solidFill>
                    <a:effectLst/>
                    <a:latin typeface="Cambria Math" panose="02040503050406030204" pitchFamily="18" charset="0"/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MS Gothic" panose="020B0609070205080204" pitchFamily="49" charset="-128"/>
                    <a:cs typeface="Times New Roman" panose="02020603050405020304" pitchFamily="18" charset="0"/>
                  </a:rPr>
                  <a:t>và</a:t>
                </a:r>
                <a:r>
                  <a:rPr lang="en-US" sz="3200" b="1" i="1" dirty="0" smtClean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m:rPr>
                        <m:nor/>
                      </m:rPr>
                      <a:rPr lang="en-US" sz="32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  + 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m:rPr>
                        <m:nor/>
                      </m:rPr>
                      <a:rPr lang="en-US" sz="3200" b="1" dirty="0" smtClean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+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endParaRPr lang="en-US" sz="32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2C3EF76-4C0D-664A-D2BC-24197C7106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324" y="1038676"/>
                <a:ext cx="8363187" cy="803682"/>
              </a:xfrm>
              <a:prstGeom prst="rect">
                <a:avLst/>
              </a:prstGeom>
              <a:blipFill>
                <a:blip r:embed="rId4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BFFB4D-C93E-7F34-2BA2-69A0EB83B71D}"/>
                  </a:ext>
                </a:extLst>
              </p:cNvPr>
              <p:cNvSpPr txBox="1"/>
              <p:nvPr/>
            </p:nvSpPr>
            <p:spPr>
              <a:xfrm>
                <a:off x="1465014" y="2065958"/>
                <a:ext cx="2317856" cy="900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3600" b="1" dirty="0">
                  <a:solidFill>
                    <a:schemeClr val="accent1">
                      <a:lumMod val="50000"/>
                    </a:schemeClr>
                  </a:solidFill>
                  <a:effectLst/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BFFB4D-C93E-7F34-2BA2-69A0EB83B7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5014" y="2065958"/>
                <a:ext cx="2317856" cy="900824"/>
              </a:xfrm>
              <a:prstGeom prst="rect">
                <a:avLst/>
              </a:prstGeom>
              <a:blipFill>
                <a:blip r:embed="rId5"/>
                <a:stretch>
                  <a:fillRect b="-1013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CB0409C-1786-D1B5-BE0E-8A2EEE389AEC}"/>
                  </a:ext>
                </a:extLst>
              </p:cNvPr>
              <p:cNvSpPr txBox="1"/>
              <p:nvPr/>
            </p:nvSpPr>
            <p:spPr>
              <a:xfrm>
                <a:off x="1426280" y="3122793"/>
                <a:ext cx="2485842" cy="900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3600" b="1" dirty="0">
                  <a:solidFill>
                    <a:schemeClr val="accent1">
                      <a:lumMod val="50000"/>
                    </a:schemeClr>
                  </a:solidFill>
                  <a:effectLst/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CB0409C-1786-D1B5-BE0E-8A2EEE389A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6280" y="3122793"/>
                <a:ext cx="2485842" cy="900824"/>
              </a:xfrm>
              <a:prstGeom prst="rect">
                <a:avLst/>
              </a:prstGeom>
              <a:blipFill>
                <a:blip r:embed="rId6"/>
                <a:stretch>
                  <a:fillRect b="-1013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18E180E-4925-0459-EEE4-8A07F820336E}"/>
                  </a:ext>
                </a:extLst>
              </p:cNvPr>
              <p:cNvSpPr txBox="1"/>
              <p:nvPr/>
            </p:nvSpPr>
            <p:spPr>
              <a:xfrm>
                <a:off x="713451" y="4334701"/>
                <a:ext cx="3862409" cy="810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FF0000"/>
                    </a:solidFill>
                    <a:effectLst/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MS Gothic" panose="020B0609070205080204" pitchFamily="49" charset="-128"/>
                    <a:cs typeface="Times New Roman" panose="02020603050405020304" pitchFamily="18" charset="0"/>
                  </a:rPr>
                  <a:t>Vậy</a:t>
                </a:r>
                <a:r>
                  <a:rPr lang="en-US" sz="3200" b="1" dirty="0" smtClean="0">
                    <a:solidFill>
                      <a:srgbClr val="C00000"/>
                    </a:solidFill>
                    <a:effectLst/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3200" b="1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0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0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0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0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a:rPr lang="en-US" sz="3200" b="1" i="0" smtClean="0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200" b="1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0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0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m:rPr>
                        <m:nor/>
                      </m:rPr>
                      <a:rPr lang="en-US" sz="32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  +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0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0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3200" b="1" dirty="0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18E180E-4925-0459-EEE4-8A07F82033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451" y="4334701"/>
                <a:ext cx="3862409" cy="810991"/>
              </a:xfrm>
              <a:prstGeom prst="rect">
                <a:avLst/>
              </a:prstGeom>
              <a:blipFill>
                <a:blip r:embed="rId7"/>
                <a:stretch>
                  <a:fillRect l="-1577" b="-977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5F78607-F091-406F-52AC-44C187A9F54F}"/>
                  </a:ext>
                </a:extLst>
              </p:cNvPr>
              <p:cNvSpPr txBox="1"/>
              <p:nvPr/>
            </p:nvSpPr>
            <p:spPr>
              <a:xfrm>
                <a:off x="6122661" y="2085029"/>
                <a:ext cx="4892511" cy="8036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m:rPr>
                        <m:nor/>
                      </m:rPr>
                      <a:rPr lang="en-US" sz="3200" b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+ </m:t>
                    </m:r>
                    <m:f>
                      <m:fPr>
                        <m:ctrlPr>
                          <a:rPr lang="en-US" sz="32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a:rPr lang="en-US" sz="32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endParaRPr lang="en-US" sz="3200" b="1" dirty="0">
                  <a:solidFill>
                    <a:schemeClr val="accent1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5F78607-F091-406F-52AC-44C187A9F5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2661" y="2085029"/>
                <a:ext cx="4892511" cy="803682"/>
              </a:xfrm>
              <a:prstGeom prst="rect">
                <a:avLst/>
              </a:prstGeom>
              <a:blipFill>
                <a:blip r:embed="rId8"/>
                <a:stretch>
                  <a:fillRect b="-984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87EA746-2A0A-79C7-DAC0-0D68CB91CC59}"/>
                  </a:ext>
                </a:extLst>
              </p:cNvPr>
              <p:cNvSpPr txBox="1"/>
              <p:nvPr/>
            </p:nvSpPr>
            <p:spPr>
              <a:xfrm>
                <a:off x="6212634" y="3122793"/>
                <a:ext cx="4967555" cy="8036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m:rPr>
                        <m:nor/>
                      </m:rPr>
                      <a:rPr lang="en-US" sz="3200" b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+ </m:t>
                    </m:r>
                    <m:f>
                      <m:fPr>
                        <m:ctrlPr>
                          <a:rPr lang="en-US" sz="32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a:rPr lang="en-US" sz="32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endParaRPr lang="en-US" sz="3200" b="1" dirty="0">
                  <a:solidFill>
                    <a:schemeClr val="accent1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87EA746-2A0A-79C7-DAC0-0D68CB91CC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2634" y="3122793"/>
                <a:ext cx="4967555" cy="803682"/>
              </a:xfrm>
              <a:prstGeom prst="rect">
                <a:avLst/>
              </a:prstGeom>
              <a:blipFill>
                <a:blip r:embed="rId9"/>
                <a:stretch>
                  <a:fillRect b="-984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60BD421-402A-637B-41C4-615D70C56B36}"/>
                  </a:ext>
                </a:extLst>
              </p:cNvPr>
              <p:cNvSpPr txBox="1"/>
              <p:nvPr/>
            </p:nvSpPr>
            <p:spPr>
              <a:xfrm>
                <a:off x="4980042" y="4342010"/>
                <a:ext cx="6532404" cy="8036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0" smtClean="0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𝐕</m:t>
                    </m:r>
                    <m:r>
                      <a:rPr lang="en-US" sz="3200" b="1" i="1" smtClean="0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ậ</m:t>
                    </m:r>
                    <m:r>
                      <a:rPr lang="en-US" sz="3200" b="1" i="1" smtClean="0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𝒚</m:t>
                    </m:r>
                    <m:f>
                      <m:fPr>
                        <m:ctrlPr>
                          <a:rPr lang="en-US" sz="3200" b="1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C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m:rPr>
                        <m:nor/>
                      </m:rPr>
                      <a:rPr lang="en-US" sz="3200" b="1" dirty="0" smtClean="0">
                        <a:solidFill>
                          <a:srgbClr val="C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+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a:rPr lang="en-US" sz="3200" b="1" i="1" smtClean="0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200" b="1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m:rPr>
                        <m:nor/>
                      </m:rPr>
                      <a:rPr lang="en-US" sz="3200" b="1" dirty="0">
                        <a:solidFill>
                          <a:srgbClr val="C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  + 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m:rPr>
                        <m:nor/>
                      </m:rPr>
                      <a:rPr lang="en-US" sz="3200" b="1" dirty="0" smtClean="0">
                        <a:solidFill>
                          <a:srgbClr val="C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+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endParaRPr lang="en-US" sz="3200" b="1" dirty="0">
                  <a:solidFill>
                    <a:srgbClr val="C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60BD421-402A-637B-41C4-615D70C56B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0042" y="4342010"/>
                <a:ext cx="6532404" cy="803682"/>
              </a:xfrm>
              <a:prstGeom prst="rect">
                <a:avLst/>
              </a:prstGeom>
              <a:blipFill>
                <a:blip r:embed="rId10"/>
                <a:stretch>
                  <a:fillRect b="-984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4272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35549B5-1998-4440-B02B-0C5D6C998643}"/>
              </a:ext>
            </a:extLst>
          </p:cNvPr>
          <p:cNvSpPr/>
          <p:nvPr/>
        </p:nvSpPr>
        <p:spPr>
          <a:xfrm>
            <a:off x="239843" y="142875"/>
            <a:ext cx="11512446" cy="6477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14A5761-4CD5-5C9D-BDF6-0522674A0EEB}"/>
              </a:ext>
            </a:extLst>
          </p:cNvPr>
          <p:cNvGrpSpPr/>
          <p:nvPr/>
        </p:nvGrpSpPr>
        <p:grpSpPr>
          <a:xfrm>
            <a:off x="1015777" y="231314"/>
            <a:ext cx="8840473" cy="707886"/>
            <a:chOff x="1787237" y="991884"/>
            <a:chExt cx="8840473" cy="70788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3E792BD-5F3E-2682-43B7-AED493B76C03}"/>
                </a:ext>
              </a:extLst>
            </p:cNvPr>
            <p:cNvSpPr/>
            <p:nvPr/>
          </p:nvSpPr>
          <p:spPr>
            <a:xfrm>
              <a:off x="1787237" y="1058549"/>
              <a:ext cx="593606" cy="59360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B95B320-173F-C881-C2E0-8AEF3E3A101D}"/>
                </a:ext>
              </a:extLst>
            </p:cNvPr>
            <p:cNvSpPr txBox="1"/>
            <p:nvPr/>
          </p:nvSpPr>
          <p:spPr>
            <a:xfrm>
              <a:off x="2408501" y="991884"/>
              <a:ext cx="821920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Giải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ô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chữ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dưới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đây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E51E543-3D6A-744C-7EC9-187D8F5B4B6E}"/>
                  </a:ext>
                </a:extLst>
              </p:cNvPr>
              <p:cNvSpPr/>
              <p:nvPr/>
            </p:nvSpPr>
            <p:spPr>
              <a:xfrm>
                <a:off x="1543050" y="942975"/>
                <a:ext cx="752475" cy="990600"/>
              </a:xfrm>
              <a:prstGeom prst="rect">
                <a:avLst/>
              </a:prstGeom>
              <a:solidFill>
                <a:srgbClr val="FEDA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E51E543-3D6A-744C-7EC9-187D8F5B4B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3050" y="942975"/>
                <a:ext cx="752475" cy="9906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37A02414-7991-4656-A38C-F2D551FC7117}"/>
                  </a:ext>
                </a:extLst>
              </p:cNvPr>
              <p:cNvSpPr/>
              <p:nvPr/>
            </p:nvSpPr>
            <p:spPr>
              <a:xfrm>
                <a:off x="2524125" y="933450"/>
                <a:ext cx="752475" cy="990600"/>
              </a:xfrm>
              <a:prstGeom prst="rect">
                <a:avLst/>
              </a:prstGeom>
              <a:solidFill>
                <a:srgbClr val="FEDA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37A02414-7991-4656-A38C-F2D551FC71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4125" y="933450"/>
                <a:ext cx="752475" cy="9906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1B1ABB5-9A36-A96A-6229-216090BBDF2D}"/>
                  </a:ext>
                </a:extLst>
              </p:cNvPr>
              <p:cNvSpPr/>
              <p:nvPr/>
            </p:nvSpPr>
            <p:spPr>
              <a:xfrm>
                <a:off x="4019550" y="962025"/>
                <a:ext cx="752475" cy="990600"/>
              </a:xfrm>
              <a:prstGeom prst="rect">
                <a:avLst/>
              </a:prstGeom>
              <a:solidFill>
                <a:srgbClr val="FEDA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1B1ABB5-9A36-A96A-6229-216090BBDF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9550" y="962025"/>
                <a:ext cx="752475" cy="9906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1BAFC48-618C-AC15-A9A3-59BBC9BC85D7}"/>
                  </a:ext>
                </a:extLst>
              </p:cNvPr>
              <p:cNvSpPr/>
              <p:nvPr/>
            </p:nvSpPr>
            <p:spPr>
              <a:xfrm>
                <a:off x="4953000" y="971550"/>
                <a:ext cx="752475" cy="990600"/>
              </a:xfrm>
              <a:prstGeom prst="rect">
                <a:avLst/>
              </a:prstGeom>
              <a:solidFill>
                <a:srgbClr val="FEDA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1BAFC48-618C-AC15-A9A3-59BBC9BC85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971550"/>
                <a:ext cx="752475" cy="9906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4EDAE37F-A672-6DB4-2733-33F4C32E5163}"/>
                  </a:ext>
                </a:extLst>
              </p:cNvPr>
              <p:cNvSpPr/>
              <p:nvPr/>
            </p:nvSpPr>
            <p:spPr>
              <a:xfrm>
                <a:off x="5924550" y="952500"/>
                <a:ext cx="752475" cy="990600"/>
              </a:xfrm>
              <a:prstGeom prst="rect">
                <a:avLst/>
              </a:prstGeom>
              <a:solidFill>
                <a:srgbClr val="FEDA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𝟏𝟕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4EDAE37F-A672-6DB4-2733-33F4C32E51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4550" y="952500"/>
                <a:ext cx="752475" cy="99060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id="{C844F9FA-1B72-0075-FE1B-44A538DBA8C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34300" y="376237"/>
            <a:ext cx="3752850" cy="279082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46CF77C-033E-7D7C-92CA-F0FF413060BE}"/>
              </a:ext>
            </a:extLst>
          </p:cNvPr>
          <p:cNvSpPr txBox="1"/>
          <p:nvPr/>
        </p:nvSpPr>
        <p:spPr>
          <a:xfrm>
            <a:off x="1209675" y="2971800"/>
            <a:ext cx="2962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rằng</a:t>
            </a: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20700E3-D893-C9A3-868E-3F32507146E2}"/>
              </a:ext>
            </a:extLst>
          </p:cNvPr>
          <p:cNvSpPr/>
          <p:nvPr/>
        </p:nvSpPr>
        <p:spPr>
          <a:xfrm>
            <a:off x="571500" y="4038600"/>
            <a:ext cx="609600" cy="58102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D802342A-55B0-482F-E1DC-9EB61B073F38}"/>
                  </a:ext>
                </a:extLst>
              </p:cNvPr>
              <p:cNvSpPr/>
              <p:nvPr/>
            </p:nvSpPr>
            <p:spPr>
              <a:xfrm>
                <a:off x="1209675" y="3810000"/>
                <a:ext cx="1876425" cy="9906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D802342A-55B0-482F-E1DC-9EB61B073F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9675" y="3810000"/>
                <a:ext cx="1876425" cy="99060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Oval 25">
            <a:extLst>
              <a:ext uri="{FF2B5EF4-FFF2-40B4-BE49-F238E27FC236}">
                <a16:creationId xmlns:a16="http://schemas.microsoft.com/office/drawing/2014/main" id="{0957793F-5C3F-DF34-883F-D5DF16FFA9E7}"/>
              </a:ext>
            </a:extLst>
          </p:cNvPr>
          <p:cNvSpPr/>
          <p:nvPr/>
        </p:nvSpPr>
        <p:spPr>
          <a:xfrm>
            <a:off x="4048125" y="4019550"/>
            <a:ext cx="609600" cy="58102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79BA450-E539-CD40-B697-4396EE52824F}"/>
                  </a:ext>
                </a:extLst>
              </p:cNvPr>
              <p:cNvSpPr/>
              <p:nvPr/>
            </p:nvSpPr>
            <p:spPr>
              <a:xfrm>
                <a:off x="4686300" y="3790950"/>
                <a:ext cx="2905125" cy="9906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79BA450-E539-CD40-B697-4396EE5282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6300" y="3790950"/>
                <a:ext cx="2905125" cy="99060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Oval 27">
            <a:extLst>
              <a:ext uri="{FF2B5EF4-FFF2-40B4-BE49-F238E27FC236}">
                <a16:creationId xmlns:a16="http://schemas.microsoft.com/office/drawing/2014/main" id="{137C5691-F241-CA55-41BE-396F845C54D4}"/>
              </a:ext>
            </a:extLst>
          </p:cNvPr>
          <p:cNvSpPr/>
          <p:nvPr/>
        </p:nvSpPr>
        <p:spPr>
          <a:xfrm>
            <a:off x="600075" y="5476875"/>
            <a:ext cx="609600" cy="58102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Ạ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CB173906-A8AE-D166-082F-E7E1D22E7B60}"/>
                  </a:ext>
                </a:extLst>
              </p:cNvPr>
              <p:cNvSpPr/>
              <p:nvPr/>
            </p:nvSpPr>
            <p:spPr>
              <a:xfrm>
                <a:off x="1238250" y="5248275"/>
                <a:ext cx="1876425" cy="9906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CB173906-A8AE-D166-082F-E7E1D22E7B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8250" y="5248275"/>
                <a:ext cx="1876425" cy="99060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Oval 29">
            <a:extLst>
              <a:ext uri="{FF2B5EF4-FFF2-40B4-BE49-F238E27FC236}">
                <a16:creationId xmlns:a16="http://schemas.microsoft.com/office/drawing/2014/main" id="{88CBD1A6-E8B5-23CE-B34F-07695B6FC4CE}"/>
              </a:ext>
            </a:extLst>
          </p:cNvPr>
          <p:cNvSpPr/>
          <p:nvPr/>
        </p:nvSpPr>
        <p:spPr>
          <a:xfrm>
            <a:off x="4095750" y="5476875"/>
            <a:ext cx="609600" cy="58102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Đ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7F395605-023A-7A1B-3C0D-2D6A7FCF5EC7}"/>
                  </a:ext>
                </a:extLst>
              </p:cNvPr>
              <p:cNvSpPr/>
              <p:nvPr/>
            </p:nvSpPr>
            <p:spPr>
              <a:xfrm>
                <a:off x="4733926" y="5248275"/>
                <a:ext cx="2667000" cy="9906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7F395605-023A-7A1B-3C0D-2D6A7FCF5E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3926" y="5248275"/>
                <a:ext cx="2667000" cy="99060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Oval 31">
            <a:extLst>
              <a:ext uri="{FF2B5EF4-FFF2-40B4-BE49-F238E27FC236}">
                <a16:creationId xmlns:a16="http://schemas.microsoft.com/office/drawing/2014/main" id="{9300BC54-D2B7-FAE5-4132-E5846878782B}"/>
              </a:ext>
            </a:extLst>
          </p:cNvPr>
          <p:cNvSpPr/>
          <p:nvPr/>
        </p:nvSpPr>
        <p:spPr>
          <a:xfrm>
            <a:off x="8162925" y="5419725"/>
            <a:ext cx="609600" cy="58102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À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7910B54D-091D-B508-E7F9-D3926E1C7F93}"/>
                  </a:ext>
                </a:extLst>
              </p:cNvPr>
              <p:cNvSpPr/>
              <p:nvPr/>
            </p:nvSpPr>
            <p:spPr>
              <a:xfrm>
                <a:off x="8801101" y="5191125"/>
                <a:ext cx="2362199" cy="9906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7910B54D-091D-B508-E7F9-D3926E1C7F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1101" y="5191125"/>
                <a:ext cx="2362199" cy="99060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2EDAE19D-3410-D835-965F-FBAD3B220956}"/>
              </a:ext>
            </a:extLst>
          </p:cNvPr>
          <p:cNvSpPr/>
          <p:nvPr/>
        </p:nvSpPr>
        <p:spPr>
          <a:xfrm>
            <a:off x="1638300" y="2028825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01A2A0AB-81F0-8B2F-073D-E01F6FAA5A6E}"/>
              </a:ext>
            </a:extLst>
          </p:cNvPr>
          <p:cNvSpPr/>
          <p:nvPr/>
        </p:nvSpPr>
        <p:spPr>
          <a:xfrm>
            <a:off x="2638425" y="2038350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99812A01-ECB8-6CF7-948E-183ECB980209}"/>
              </a:ext>
            </a:extLst>
          </p:cNvPr>
          <p:cNvSpPr/>
          <p:nvPr/>
        </p:nvSpPr>
        <p:spPr>
          <a:xfrm>
            <a:off x="4114800" y="2038350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FA9F773-1AC7-B7A0-DE19-BDE31F68B7E9}"/>
              </a:ext>
            </a:extLst>
          </p:cNvPr>
          <p:cNvSpPr/>
          <p:nvPr/>
        </p:nvSpPr>
        <p:spPr>
          <a:xfrm>
            <a:off x="5086350" y="2028825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23FA1495-A61D-B55D-4602-C62DC88BD94D}"/>
              </a:ext>
            </a:extLst>
          </p:cNvPr>
          <p:cNvSpPr/>
          <p:nvPr/>
        </p:nvSpPr>
        <p:spPr>
          <a:xfrm>
            <a:off x="6048375" y="2085975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1343812C-273A-7B80-45C7-3E276E0570E1}"/>
              </a:ext>
            </a:extLst>
          </p:cNvPr>
          <p:cNvSpPr/>
          <p:nvPr/>
        </p:nvSpPr>
        <p:spPr>
          <a:xfrm>
            <a:off x="4105275" y="2028825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L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DAB2B2D2-6908-985A-A170-9E01DE7D8EC5}"/>
              </a:ext>
            </a:extLst>
          </p:cNvPr>
          <p:cNvSpPr/>
          <p:nvPr/>
        </p:nvSpPr>
        <p:spPr>
          <a:xfrm>
            <a:off x="6048375" y="2076450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A91A4B6C-B19D-9E07-8A09-13A179361D47}"/>
              </a:ext>
            </a:extLst>
          </p:cNvPr>
          <p:cNvSpPr/>
          <p:nvPr/>
        </p:nvSpPr>
        <p:spPr>
          <a:xfrm>
            <a:off x="5076825" y="2038350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Ạ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E9246CAD-50FA-8C99-E575-4BF0C82D25CB}"/>
              </a:ext>
            </a:extLst>
          </p:cNvPr>
          <p:cNvSpPr/>
          <p:nvPr/>
        </p:nvSpPr>
        <p:spPr>
          <a:xfrm>
            <a:off x="1638300" y="2019300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BE4BBCC4-04AE-5D1D-73C9-2B37CC9E12B3}"/>
              </a:ext>
            </a:extLst>
          </p:cNvPr>
          <p:cNvSpPr/>
          <p:nvPr/>
        </p:nvSpPr>
        <p:spPr>
          <a:xfrm>
            <a:off x="2638425" y="2038350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À</a:t>
            </a:r>
          </a:p>
        </p:txBody>
      </p:sp>
    </p:spTree>
    <p:extLst>
      <p:ext uri="{BB962C8B-B14F-4D97-AF65-F5344CB8AC3E}">
        <p14:creationId xmlns:p14="http://schemas.microsoft.com/office/powerpoint/2010/main" val="230378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20" grpId="0"/>
      <p:bldP spid="22" grpId="0" animBg="1"/>
      <p:bldP spid="23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 animBg="1"/>
      <p:bldP spid="42" grpId="0" animBg="1"/>
      <p:bldP spid="44" grpId="0" animBg="1"/>
      <p:bldP spid="46" grpId="0" animBg="1"/>
      <p:bldP spid="4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E704DBF8-3A60-CAE3-38BC-E6AF93B16C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534650" y="5112255"/>
            <a:ext cx="1814938" cy="19267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D1A6E6B2-0BEF-5DEE-68C5-CA7D66DF1D86}"/>
              </a:ext>
            </a:extLst>
          </p:cNvPr>
          <p:cNvGrpSpPr/>
          <p:nvPr/>
        </p:nvGrpSpPr>
        <p:grpSpPr>
          <a:xfrm>
            <a:off x="889062" y="389088"/>
            <a:ext cx="10455213" cy="1805522"/>
            <a:chOff x="1530062" y="820424"/>
            <a:chExt cx="10455213" cy="1805522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312C6933-FF5A-DAB5-BDE1-64C2639F006B}"/>
                </a:ext>
              </a:extLst>
            </p:cNvPr>
            <p:cNvSpPr/>
            <p:nvPr/>
          </p:nvSpPr>
          <p:spPr>
            <a:xfrm>
              <a:off x="1530062" y="820424"/>
              <a:ext cx="593606" cy="59360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CC527945-7C6A-9D17-0185-9BFFA36DBDAA}"/>
                    </a:ext>
                  </a:extLst>
                </p:cNvPr>
                <p:cNvSpPr txBox="1"/>
                <p:nvPr/>
              </p:nvSpPr>
              <p:spPr>
                <a:xfrm>
                  <a:off x="2132276" y="832955"/>
                  <a:ext cx="9852999" cy="179299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just"/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Cô Ba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có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một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tấm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vải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.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Cô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dùng</a:t>
                  </a:r>
                  <a:r>
                    <a:rPr lang="en-US" sz="28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tấm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vải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để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may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quần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, </a:t>
                  </a:r>
                  <a:r>
                    <a:rPr lang="en-US" sz="2800" b="1" dirty="0">
                      <a:solidFill>
                        <a:srgbClr val="002060"/>
                      </a:solidFill>
                      <a:effectLst/>
                      <a:ea typeface="MS Gothic" panose="020B06090702050802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 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tấm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vải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để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may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áo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và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 </a:t>
                  </a:r>
                  <a:r>
                    <a:rPr lang="en-US" sz="2800" b="1" dirty="0">
                      <a:solidFill>
                        <a:srgbClr val="002060"/>
                      </a:solidFill>
                      <a:effectLst/>
                      <a:ea typeface="MS Gothic" panose="020B06090702050802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 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tấm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vải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để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may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túi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.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Hỏi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cô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Ba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đã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dùng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tất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cả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bao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nhiêu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phần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tấm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vải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?</a:t>
                  </a:r>
                  <a:endPara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CC527945-7C6A-9D17-0185-9BFFA36DBDA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32276" y="832955"/>
                  <a:ext cx="9852999" cy="1792991"/>
                </a:xfrm>
                <a:prstGeom prst="rect">
                  <a:avLst/>
                </a:prstGeom>
                <a:blipFill>
                  <a:blip r:embed="rId5"/>
                  <a:stretch>
                    <a:fillRect l="-1300" r="-1238" b="-71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6FE9264-2BB3-CAA1-9DFA-62BC0CD7A4D6}"/>
                  </a:ext>
                </a:extLst>
              </p:cNvPr>
              <p:cNvSpPr txBox="1"/>
              <p:nvPr/>
            </p:nvSpPr>
            <p:spPr>
              <a:xfrm>
                <a:off x="2225083" y="2543846"/>
                <a:ext cx="6915150" cy="21988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latinLnBrk="0"/>
                <a:r>
                  <a:rPr lang="en-US" sz="2800" b="1" i="0" dirty="0" smtClean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Bài </a:t>
                </a:r>
                <a:r>
                  <a:rPr lang="en-US" sz="2800" b="1" i="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giải</a:t>
                </a:r>
                <a:r>
                  <a:rPr lang="en-US" sz="2800" b="1" i="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algn="ctr" latinLnBrk="0"/>
                <a:r>
                  <a:rPr lang="en-US" sz="2800" b="1" i="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800" b="1" i="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i="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phần</a:t>
                </a:r>
                <a:r>
                  <a:rPr lang="en-US" sz="2800" b="1" i="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i="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vải</a:t>
                </a:r>
                <a:r>
                  <a:rPr lang="en-US" sz="2800" b="1" i="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i="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cô</a:t>
                </a:r>
                <a:r>
                  <a:rPr lang="en-US" sz="2800" b="1" i="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Ba </a:t>
                </a:r>
                <a:r>
                  <a:rPr lang="en-US" sz="2800" b="1" i="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đã</a:t>
                </a:r>
                <a:r>
                  <a:rPr lang="en-US" sz="2800" b="1" i="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i="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dùng</a:t>
                </a:r>
                <a:r>
                  <a:rPr lang="en-US" sz="2800" b="1" i="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i="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800" b="1" i="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2800" b="1" i="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2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  <m:r>
                      <a:rPr lang="en-US" sz="28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2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2800" b="1" i="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2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  <m:r>
                      <a:rPr lang="en-US" sz="2800" b="1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b="1" i="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2800" b="1" i="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tấm</a:t>
                </a:r>
                <a:r>
                  <a:rPr lang="en-US" sz="2800" b="1" i="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i="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vải</a:t>
                </a:r>
                <a:r>
                  <a:rPr lang="en-US" sz="2800" b="1" i="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algn="r" latinLnBrk="0"/>
                <a:r>
                  <a:rPr lang="en-US" sz="2800" b="1" i="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Đáp</a:t>
                </a:r>
                <a:r>
                  <a:rPr lang="en-US" sz="2800" b="1" i="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i="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800" b="1" i="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: 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2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  <m:r>
                      <a:rPr lang="en-US" sz="2800" b="1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b="1" i="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2800" b="1" i="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tấm</a:t>
                </a:r>
                <a:r>
                  <a:rPr lang="en-US" sz="2800" b="1" i="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i="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vải</a:t>
                </a:r>
                <a:r>
                  <a:rPr lang="en-US" sz="2800" b="1" i="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6FE9264-2BB3-CAA1-9DFA-62BC0CD7A4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5083" y="2543846"/>
                <a:ext cx="6915150" cy="2198807"/>
              </a:xfrm>
              <a:prstGeom prst="rect">
                <a:avLst/>
              </a:prstGeom>
              <a:blipFill>
                <a:blip r:embed="rId6"/>
                <a:stretch>
                  <a:fillRect t="-2770" r="-1852" b="-2216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4597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5048" y="3417454"/>
            <a:ext cx="2328662" cy="344054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534985" y="2560086"/>
                <a:ext cx="9518040" cy="13610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accent1">
                        <a:lumMod val="50000"/>
                      </a:schemeClr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Phân số thích hợp để </a:t>
                </a:r>
                <a:r>
                  <a:rPr lang="en-US" sz="2800" b="1" dirty="0" err="1" smtClean="0">
                    <a:solidFill>
                      <a:schemeClr val="accent1">
                        <a:lumMod val="50000"/>
                      </a:schemeClr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diền</a:t>
                </a:r>
                <a:r>
                  <a:rPr lang="en-US" sz="2800" b="1" dirty="0" smtClean="0">
                    <a:solidFill>
                      <a:schemeClr val="accent1">
                        <a:lumMod val="50000"/>
                      </a:schemeClr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vào chỗ chấm là:</a:t>
                </a:r>
              </a:p>
              <a:p>
                <a:endParaRPr lang="en-US" sz="1400" b="1" dirty="0" smtClean="0">
                  <a:solidFill>
                    <a:schemeClr val="accent1">
                      <a:lumMod val="50000"/>
                    </a:schemeClr>
                  </a:solidFill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800" b="1" dirty="0" smtClean="0">
                    <a:solidFill>
                      <a:schemeClr val="accent1">
                        <a:lumMod val="50000"/>
                      </a:schemeClr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  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2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  <m:r>
                      <m:rPr>
                        <m:nor/>
                      </m:rPr>
                      <a:rPr lang="en-US" sz="2800" b="1" i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b="1" dirty="0" smtClean="0">
                    <a:solidFill>
                      <a:schemeClr val="accent1">
                        <a:lumMod val="50000"/>
                      </a:schemeClr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			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chemeClr val="accent1">
                        <a:lumMod val="50000"/>
                      </a:schemeClr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			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2800" b="1" dirty="0" smtClean="0">
                    <a:solidFill>
                      <a:schemeClr val="accent1">
                        <a:lumMod val="50000"/>
                      </a:schemeClr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2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lang="en-US" sz="2800" b="1" dirty="0" smtClean="0">
                  <a:solidFill>
                    <a:schemeClr val="accent1">
                      <a:lumMod val="50000"/>
                    </a:schemeClr>
                  </a:solidFill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4985" y="2560086"/>
                <a:ext cx="9518040" cy="1361014"/>
              </a:xfrm>
              <a:prstGeom prst="rect">
                <a:avLst/>
              </a:prstGeom>
              <a:blipFill>
                <a:blip r:embed="rId3"/>
                <a:stretch>
                  <a:fillRect l="-1345" t="-4484" b="-5381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34985" y="1474595"/>
                <a:ext cx="6950512" cy="8036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accent1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sz="32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m:rPr>
                        <m:nor/>
                      </m:rPr>
                      <a:rPr lang="en-US" sz="3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+ </m:t>
                    </m:r>
                    <m:f>
                      <m:fPr>
                        <m:ctrlPr>
                          <a:rPr lang="en-US" sz="32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sz="32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200" b="1" i="1" dirty="0" smtClean="0">
                    <a:solidFill>
                      <a:schemeClr val="accent1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  </m:t>
                    </m:r>
                    <m:f>
                      <m:fPr>
                        <m:ctrlPr>
                          <a:rPr lang="en-US" sz="32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sz="32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m:rPr>
                        <m:nor/>
                      </m:rPr>
                      <a:rPr lang="en-US" sz="3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 +  </m:t>
                    </m:r>
                    <m:f>
                      <m:fPr>
                        <m:ctrlPr>
                          <a:rPr lang="en-US" sz="32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sz="32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m:rPr>
                        <m:nor/>
                      </m:rPr>
                      <a:rPr lang="en-US" sz="3200" b="1" i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+ ...</m:t>
                    </m:r>
                  </m:oMath>
                </a14:m>
                <a:endParaRPr lang="en-US" sz="3200" b="1" i="1" dirty="0" smtClean="0">
                  <a:solidFill>
                    <a:schemeClr val="accent1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4985" y="1474595"/>
                <a:ext cx="6950512" cy="803682"/>
              </a:xfrm>
              <a:prstGeom prst="rect">
                <a:avLst/>
              </a:prstGeom>
              <a:blipFill>
                <a:blip r:embed="rId4"/>
                <a:stretch>
                  <a:fillRect b="-984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ounded Rectangular Callout 6"/>
          <p:cNvSpPr/>
          <p:nvPr/>
        </p:nvSpPr>
        <p:spPr>
          <a:xfrm>
            <a:off x="862451" y="1774672"/>
            <a:ext cx="1211163" cy="1007210"/>
          </a:xfrm>
          <a:prstGeom prst="wedgeRoundRectCallout">
            <a:avLst>
              <a:gd name="adj1" fmla="val -24926"/>
              <a:gd name="adj2" fmla="val 124507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???</a:t>
            </a:r>
            <a:endParaRPr lang="vi-VN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18455" y="168081"/>
            <a:ext cx="373121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VẬN DỤNG</a:t>
            </a:r>
            <a:endParaRPr lang="en-US" sz="6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" name="Oval 1"/>
          <p:cNvSpPr/>
          <p:nvPr/>
        </p:nvSpPr>
        <p:spPr>
          <a:xfrm>
            <a:off x="8783782" y="3288144"/>
            <a:ext cx="600364" cy="63295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n w="28575">
                <a:solidFill>
                  <a:schemeClr val="tx1"/>
                </a:solidFill>
              </a:ln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106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t="-2000" r="-2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97C40002-A7C2-3985-FCC0-7373BC52A6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596493" y="2576945"/>
            <a:ext cx="4032683" cy="42810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6F2EF0-28C3-4A5A-A365-4C62418797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744267"/>
            <a:ext cx="8059611" cy="563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7078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6968"/>
            <a:ext cx="5212080" cy="521208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6313" y="663927"/>
            <a:ext cx="8782610" cy="619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0438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形 23">
            <a:extLst>
              <a:ext uri="{FF2B5EF4-FFF2-40B4-BE49-F238E27FC236}">
                <a16:creationId xmlns:a16="http://schemas.microsoft.com/office/drawing/2014/main" id="{7738D4F7-5FD4-4F0F-BD38-0B199311A2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0942236" y="1802722"/>
            <a:ext cx="1757130" cy="1757130"/>
          </a:xfrm>
          <a:prstGeom prst="rect">
            <a:avLst/>
          </a:prstGeom>
        </p:spPr>
      </p:pic>
      <p:pic>
        <p:nvPicPr>
          <p:cNvPr id="8" name="图形 7">
            <a:extLst>
              <a:ext uri="{FF2B5EF4-FFF2-40B4-BE49-F238E27FC236}">
                <a16:creationId xmlns:a16="http://schemas.microsoft.com/office/drawing/2014/main" id="{278856D1-16C4-4004-890E-7BFE5722943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951622" y="5598364"/>
            <a:ext cx="2519270" cy="2519270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图形 19">
            <a:extLst>
              <a:ext uri="{FF2B5EF4-FFF2-40B4-BE49-F238E27FC236}">
                <a16:creationId xmlns:a16="http://schemas.microsoft.com/office/drawing/2014/main" id="{BF8ACE04-8BEE-4D96-BB7A-3D5659EA916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184416" y="5605484"/>
            <a:ext cx="2053683" cy="2141505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图形 22">
            <a:extLst>
              <a:ext uri="{FF2B5EF4-FFF2-40B4-BE49-F238E27FC236}">
                <a16:creationId xmlns:a16="http://schemas.microsoft.com/office/drawing/2014/main" id="{03F0BB65-CDE5-4329-91F0-99FC6272E00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6304" y="1933575"/>
            <a:ext cx="1333500" cy="1495425"/>
          </a:xfrm>
          <a:prstGeom prst="rect">
            <a:avLst/>
          </a:prstGeom>
        </p:spPr>
      </p:pic>
      <p:pic>
        <p:nvPicPr>
          <p:cNvPr id="22" name="图形 21">
            <a:extLst>
              <a:ext uri="{FF2B5EF4-FFF2-40B4-BE49-F238E27FC236}">
                <a16:creationId xmlns:a16="http://schemas.microsoft.com/office/drawing/2014/main" id="{124455BD-A8F7-4DF8-8EF1-8C8A32BA7915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64820" y="5798680"/>
            <a:ext cx="2829971" cy="1112910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EB64F6B9-7F63-44CA-A635-48110DEC12CB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904062" y="796266"/>
            <a:ext cx="3636112" cy="1124642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7C174A5B-4A7F-4D6F-ACA0-FFC0507ABDEE}"/>
              </a:ext>
            </a:extLst>
          </p:cNvPr>
          <p:cNvSpPr/>
          <p:nvPr/>
        </p:nvSpPr>
        <p:spPr>
          <a:xfrm>
            <a:off x="525967" y="434899"/>
            <a:ext cx="11140069" cy="5988205"/>
          </a:xfrm>
          <a:prstGeom prst="rect">
            <a:avLst/>
          </a:prstGeom>
          <a:solidFill>
            <a:schemeClr val="bg1"/>
          </a:solidFill>
          <a:ln w="38100">
            <a:solidFill>
              <a:srgbClr val="FF3399"/>
            </a:solidFill>
            <a:prstDash val="lgDash"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19" name="图形 18">
            <a:extLst>
              <a:ext uri="{FF2B5EF4-FFF2-40B4-BE49-F238E27FC236}">
                <a16:creationId xmlns:a16="http://schemas.microsoft.com/office/drawing/2014/main" id="{3D9C48DF-0929-4F11-8646-94C01F872545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806658" y="181765"/>
            <a:ext cx="2906054" cy="747271"/>
          </a:xfrm>
          <a:prstGeom prst="rect">
            <a:avLst/>
          </a:prstGeom>
        </p:spPr>
      </p:pic>
      <p:pic>
        <p:nvPicPr>
          <p:cNvPr id="26" name="图片 8">
            <a:extLst>
              <a:ext uri="{FF2B5EF4-FFF2-40B4-BE49-F238E27FC236}">
                <a16:creationId xmlns:a16="http://schemas.microsoft.com/office/drawing/2014/main" id="{24F7EC10-1FCA-41E5-98E1-06E53F0B5C88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0897" y="1802722"/>
            <a:ext cx="4848370" cy="48483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306" y="936155"/>
            <a:ext cx="2861769" cy="4899349"/>
          </a:xfrm>
          <a:prstGeom prst="rect">
            <a:avLst/>
          </a:prstGeom>
        </p:spPr>
      </p:pic>
      <p:pic>
        <p:nvPicPr>
          <p:cNvPr id="47" name="NhacnenTroCHoi">
            <a:hlinkClick r:id="" action="ppaction://media"/>
            <a:extLst>
              <a:ext uri="{FF2B5EF4-FFF2-40B4-BE49-F238E27FC236}">
                <a16:creationId xmlns:a16="http://schemas.microsoft.com/office/drawing/2014/main" id="{19082BFF-E186-4430-BAAA-31FA294EF5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-1676400" y="539367"/>
            <a:ext cx="828517" cy="8285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-440577" y="945167"/>
            <a:ext cx="6645216" cy="211549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3237037" y="539367"/>
            <a:ext cx="7011008" cy="307874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3110184" y="2243671"/>
            <a:ext cx="7011008" cy="307874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3132487" y="3947975"/>
            <a:ext cx="7011008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5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5610" numSld="6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形 23">
            <a:extLst>
              <a:ext uri="{FF2B5EF4-FFF2-40B4-BE49-F238E27FC236}">
                <a16:creationId xmlns:a16="http://schemas.microsoft.com/office/drawing/2014/main" id="{7738D4F7-5FD4-4F0F-BD38-0B199311A2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0942236" y="1802722"/>
            <a:ext cx="1757130" cy="1757130"/>
          </a:xfrm>
          <a:prstGeom prst="rect">
            <a:avLst/>
          </a:prstGeom>
        </p:spPr>
      </p:pic>
      <p:pic>
        <p:nvPicPr>
          <p:cNvPr id="32" name="图形 7">
            <a:extLst>
              <a:ext uri="{FF2B5EF4-FFF2-40B4-BE49-F238E27FC236}">
                <a16:creationId xmlns:a16="http://schemas.microsoft.com/office/drawing/2014/main" id="{278856D1-16C4-4004-890E-7BFE5722943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951622" y="5598364"/>
            <a:ext cx="2519270" cy="2519270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图形 19">
            <a:extLst>
              <a:ext uri="{FF2B5EF4-FFF2-40B4-BE49-F238E27FC236}">
                <a16:creationId xmlns:a16="http://schemas.microsoft.com/office/drawing/2014/main" id="{BF8ACE04-8BEE-4D96-BB7A-3D5659EA916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184416" y="5605484"/>
            <a:ext cx="2053683" cy="2141505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图形 16">
            <a:extLst>
              <a:ext uri="{FF2B5EF4-FFF2-40B4-BE49-F238E27FC236}">
                <a16:creationId xmlns:a16="http://schemas.microsoft.com/office/drawing/2014/main" id="{EB64F6B9-7F63-44CA-A635-48110DEC12CB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904062" y="796266"/>
            <a:ext cx="3636112" cy="1124642"/>
          </a:xfrm>
          <a:prstGeom prst="rect">
            <a:avLst/>
          </a:prstGeom>
        </p:spPr>
      </p:pic>
      <p:pic>
        <p:nvPicPr>
          <p:cNvPr id="46" name="图形 18">
            <a:extLst>
              <a:ext uri="{FF2B5EF4-FFF2-40B4-BE49-F238E27FC236}">
                <a16:creationId xmlns:a16="http://schemas.microsoft.com/office/drawing/2014/main" id="{3D9C48DF-0929-4F11-8646-94C01F872545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993676" y="1055451"/>
            <a:ext cx="2906054" cy="747271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568414" y="76314"/>
            <a:ext cx="11429706" cy="2037645"/>
            <a:chOff x="568413" y="76313"/>
            <a:chExt cx="11429706" cy="203764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494FD56-6031-30C1-EBD3-D8BFA61ED704}"/>
                </a:ext>
              </a:extLst>
            </p:cNvPr>
            <p:cNvGrpSpPr/>
            <p:nvPr/>
          </p:nvGrpSpPr>
          <p:grpSpPr>
            <a:xfrm>
              <a:off x="568413" y="114653"/>
              <a:ext cx="11429706" cy="1870902"/>
              <a:chOff x="335021" y="23792"/>
              <a:chExt cx="8572280" cy="1553496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469D7A8D-AC90-821C-807E-ACF7EF71BEE4}"/>
                  </a:ext>
                </a:extLst>
              </p:cNvPr>
              <p:cNvGrpSpPr/>
              <p:nvPr/>
            </p:nvGrpSpPr>
            <p:grpSpPr>
              <a:xfrm>
                <a:off x="335021" y="23792"/>
                <a:ext cx="8572280" cy="1553496"/>
                <a:chOff x="335021" y="23792"/>
                <a:chExt cx="8572280" cy="1553496"/>
              </a:xfrm>
            </p:grpSpPr>
            <p:sp>
              <p:nvSpPr>
                <p:cNvPr id="14" name="Google Shape;2105;p47">
                  <a:extLst>
                    <a:ext uri="{FF2B5EF4-FFF2-40B4-BE49-F238E27FC236}">
                      <a16:creationId xmlns:a16="http://schemas.microsoft.com/office/drawing/2014/main" id="{DA3FBF7E-E84E-7E93-863D-5C618E6F7EFA}"/>
                    </a:ext>
                  </a:extLst>
                </p:cNvPr>
                <p:cNvSpPr/>
                <p:nvPr/>
              </p:nvSpPr>
              <p:spPr>
                <a:xfrm>
                  <a:off x="335021" y="23792"/>
                  <a:ext cx="8572280" cy="1553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30" h="54969" extrusionOk="0">
                      <a:moveTo>
                        <a:pt x="16727" y="519"/>
                      </a:moveTo>
                      <a:lnTo>
                        <a:pt x="18344" y="540"/>
                      </a:lnTo>
                      <a:lnTo>
                        <a:pt x="17452" y="560"/>
                      </a:lnTo>
                      <a:lnTo>
                        <a:pt x="15856" y="560"/>
                      </a:lnTo>
                      <a:lnTo>
                        <a:pt x="16727" y="519"/>
                      </a:lnTo>
                      <a:close/>
                      <a:moveTo>
                        <a:pt x="1430" y="12810"/>
                      </a:moveTo>
                      <a:lnTo>
                        <a:pt x="1430" y="13432"/>
                      </a:lnTo>
                      <a:lnTo>
                        <a:pt x="1389" y="13225"/>
                      </a:lnTo>
                      <a:lnTo>
                        <a:pt x="1389" y="13142"/>
                      </a:lnTo>
                      <a:lnTo>
                        <a:pt x="1389" y="13038"/>
                      </a:lnTo>
                      <a:lnTo>
                        <a:pt x="1430" y="12810"/>
                      </a:lnTo>
                      <a:close/>
                      <a:moveTo>
                        <a:pt x="1430" y="13556"/>
                      </a:moveTo>
                      <a:lnTo>
                        <a:pt x="1410" y="13971"/>
                      </a:lnTo>
                      <a:lnTo>
                        <a:pt x="1410" y="13888"/>
                      </a:lnTo>
                      <a:lnTo>
                        <a:pt x="1430" y="13556"/>
                      </a:lnTo>
                      <a:close/>
                      <a:moveTo>
                        <a:pt x="30966" y="1"/>
                      </a:moveTo>
                      <a:lnTo>
                        <a:pt x="30303" y="21"/>
                      </a:lnTo>
                      <a:lnTo>
                        <a:pt x="29640" y="63"/>
                      </a:lnTo>
                      <a:lnTo>
                        <a:pt x="29246" y="84"/>
                      </a:lnTo>
                      <a:lnTo>
                        <a:pt x="28355" y="42"/>
                      </a:lnTo>
                      <a:lnTo>
                        <a:pt x="27816" y="21"/>
                      </a:lnTo>
                      <a:lnTo>
                        <a:pt x="26634" y="21"/>
                      </a:lnTo>
                      <a:lnTo>
                        <a:pt x="26013" y="63"/>
                      </a:lnTo>
                      <a:lnTo>
                        <a:pt x="25577" y="104"/>
                      </a:lnTo>
                      <a:lnTo>
                        <a:pt x="25163" y="146"/>
                      </a:lnTo>
                      <a:lnTo>
                        <a:pt x="24976" y="187"/>
                      </a:lnTo>
                      <a:lnTo>
                        <a:pt x="24396" y="229"/>
                      </a:lnTo>
                      <a:lnTo>
                        <a:pt x="23940" y="249"/>
                      </a:lnTo>
                      <a:lnTo>
                        <a:pt x="23214" y="270"/>
                      </a:lnTo>
                      <a:lnTo>
                        <a:pt x="22344" y="249"/>
                      </a:lnTo>
                      <a:lnTo>
                        <a:pt x="21618" y="249"/>
                      </a:lnTo>
                      <a:lnTo>
                        <a:pt x="20872" y="270"/>
                      </a:lnTo>
                      <a:lnTo>
                        <a:pt x="20748" y="229"/>
                      </a:lnTo>
                      <a:lnTo>
                        <a:pt x="20582" y="208"/>
                      </a:lnTo>
                      <a:lnTo>
                        <a:pt x="19421" y="167"/>
                      </a:lnTo>
                      <a:lnTo>
                        <a:pt x="18530" y="146"/>
                      </a:lnTo>
                      <a:lnTo>
                        <a:pt x="18136" y="125"/>
                      </a:lnTo>
                      <a:lnTo>
                        <a:pt x="17722" y="125"/>
                      </a:lnTo>
                      <a:lnTo>
                        <a:pt x="16830" y="167"/>
                      </a:lnTo>
                      <a:lnTo>
                        <a:pt x="14530" y="167"/>
                      </a:lnTo>
                      <a:lnTo>
                        <a:pt x="13929" y="146"/>
                      </a:lnTo>
                      <a:lnTo>
                        <a:pt x="13328" y="167"/>
                      </a:lnTo>
                      <a:lnTo>
                        <a:pt x="11980" y="208"/>
                      </a:lnTo>
                      <a:lnTo>
                        <a:pt x="10239" y="249"/>
                      </a:lnTo>
                      <a:lnTo>
                        <a:pt x="8519" y="249"/>
                      </a:lnTo>
                      <a:lnTo>
                        <a:pt x="7752" y="270"/>
                      </a:lnTo>
                      <a:lnTo>
                        <a:pt x="6964" y="291"/>
                      </a:lnTo>
                      <a:lnTo>
                        <a:pt x="5824" y="291"/>
                      </a:lnTo>
                      <a:lnTo>
                        <a:pt x="4664" y="270"/>
                      </a:lnTo>
                      <a:lnTo>
                        <a:pt x="4021" y="291"/>
                      </a:lnTo>
                      <a:lnTo>
                        <a:pt x="3379" y="332"/>
                      </a:lnTo>
                      <a:lnTo>
                        <a:pt x="2322" y="312"/>
                      </a:lnTo>
                      <a:lnTo>
                        <a:pt x="2177" y="332"/>
                      </a:lnTo>
                      <a:lnTo>
                        <a:pt x="2135" y="332"/>
                      </a:lnTo>
                      <a:lnTo>
                        <a:pt x="2114" y="374"/>
                      </a:lnTo>
                      <a:lnTo>
                        <a:pt x="2135" y="395"/>
                      </a:lnTo>
                      <a:lnTo>
                        <a:pt x="2156" y="395"/>
                      </a:lnTo>
                      <a:lnTo>
                        <a:pt x="2322" y="415"/>
                      </a:lnTo>
                      <a:lnTo>
                        <a:pt x="2715" y="415"/>
                      </a:lnTo>
                      <a:lnTo>
                        <a:pt x="3586" y="436"/>
                      </a:lnTo>
                      <a:lnTo>
                        <a:pt x="4456" y="436"/>
                      </a:lnTo>
                      <a:lnTo>
                        <a:pt x="6115" y="457"/>
                      </a:lnTo>
                      <a:lnTo>
                        <a:pt x="6695" y="477"/>
                      </a:lnTo>
                      <a:lnTo>
                        <a:pt x="7255" y="498"/>
                      </a:lnTo>
                      <a:lnTo>
                        <a:pt x="7690" y="498"/>
                      </a:lnTo>
                      <a:lnTo>
                        <a:pt x="7172" y="519"/>
                      </a:lnTo>
                      <a:lnTo>
                        <a:pt x="6156" y="540"/>
                      </a:lnTo>
                      <a:lnTo>
                        <a:pt x="2881" y="540"/>
                      </a:lnTo>
                      <a:lnTo>
                        <a:pt x="2591" y="581"/>
                      </a:lnTo>
                      <a:lnTo>
                        <a:pt x="2322" y="643"/>
                      </a:lnTo>
                      <a:lnTo>
                        <a:pt x="2094" y="705"/>
                      </a:lnTo>
                      <a:lnTo>
                        <a:pt x="1907" y="788"/>
                      </a:lnTo>
                      <a:lnTo>
                        <a:pt x="1721" y="892"/>
                      </a:lnTo>
                      <a:lnTo>
                        <a:pt x="1575" y="1016"/>
                      </a:lnTo>
                      <a:lnTo>
                        <a:pt x="1451" y="1141"/>
                      </a:lnTo>
                      <a:lnTo>
                        <a:pt x="1347" y="1265"/>
                      </a:lnTo>
                      <a:lnTo>
                        <a:pt x="1265" y="1410"/>
                      </a:lnTo>
                      <a:lnTo>
                        <a:pt x="1202" y="1555"/>
                      </a:lnTo>
                      <a:lnTo>
                        <a:pt x="1140" y="1680"/>
                      </a:lnTo>
                      <a:lnTo>
                        <a:pt x="1099" y="1825"/>
                      </a:lnTo>
                      <a:lnTo>
                        <a:pt x="1078" y="1970"/>
                      </a:lnTo>
                      <a:lnTo>
                        <a:pt x="1057" y="2219"/>
                      </a:lnTo>
                      <a:lnTo>
                        <a:pt x="1057" y="2571"/>
                      </a:lnTo>
                      <a:lnTo>
                        <a:pt x="1037" y="2923"/>
                      </a:lnTo>
                      <a:lnTo>
                        <a:pt x="995" y="3607"/>
                      </a:lnTo>
                      <a:lnTo>
                        <a:pt x="912" y="4084"/>
                      </a:lnTo>
                      <a:lnTo>
                        <a:pt x="891" y="4312"/>
                      </a:lnTo>
                      <a:lnTo>
                        <a:pt x="871" y="4540"/>
                      </a:lnTo>
                      <a:lnTo>
                        <a:pt x="829" y="5535"/>
                      </a:lnTo>
                      <a:lnTo>
                        <a:pt x="809" y="6447"/>
                      </a:lnTo>
                      <a:lnTo>
                        <a:pt x="809" y="6530"/>
                      </a:lnTo>
                      <a:lnTo>
                        <a:pt x="809" y="6550"/>
                      </a:lnTo>
                      <a:lnTo>
                        <a:pt x="829" y="6758"/>
                      </a:lnTo>
                      <a:lnTo>
                        <a:pt x="850" y="6944"/>
                      </a:lnTo>
                      <a:lnTo>
                        <a:pt x="891" y="7089"/>
                      </a:lnTo>
                      <a:lnTo>
                        <a:pt x="912" y="7317"/>
                      </a:lnTo>
                      <a:lnTo>
                        <a:pt x="912" y="7483"/>
                      </a:lnTo>
                      <a:lnTo>
                        <a:pt x="891" y="7670"/>
                      </a:lnTo>
                      <a:lnTo>
                        <a:pt x="829" y="8043"/>
                      </a:lnTo>
                      <a:lnTo>
                        <a:pt x="809" y="8229"/>
                      </a:lnTo>
                      <a:lnTo>
                        <a:pt x="809" y="8416"/>
                      </a:lnTo>
                      <a:lnTo>
                        <a:pt x="850" y="9100"/>
                      </a:lnTo>
                      <a:lnTo>
                        <a:pt x="850" y="9307"/>
                      </a:lnTo>
                      <a:lnTo>
                        <a:pt x="726" y="9929"/>
                      </a:lnTo>
                      <a:lnTo>
                        <a:pt x="581" y="10841"/>
                      </a:lnTo>
                      <a:lnTo>
                        <a:pt x="518" y="11152"/>
                      </a:lnTo>
                      <a:lnTo>
                        <a:pt x="456" y="11483"/>
                      </a:lnTo>
                      <a:lnTo>
                        <a:pt x="456" y="11649"/>
                      </a:lnTo>
                      <a:lnTo>
                        <a:pt x="456" y="11815"/>
                      </a:lnTo>
                      <a:lnTo>
                        <a:pt x="477" y="11981"/>
                      </a:lnTo>
                      <a:lnTo>
                        <a:pt x="518" y="12147"/>
                      </a:lnTo>
                      <a:lnTo>
                        <a:pt x="581" y="12375"/>
                      </a:lnTo>
                      <a:lnTo>
                        <a:pt x="601" y="12582"/>
                      </a:lnTo>
                      <a:lnTo>
                        <a:pt x="581" y="12706"/>
                      </a:lnTo>
                      <a:lnTo>
                        <a:pt x="560" y="12851"/>
                      </a:lnTo>
                      <a:lnTo>
                        <a:pt x="581" y="12997"/>
                      </a:lnTo>
                      <a:lnTo>
                        <a:pt x="601" y="13162"/>
                      </a:lnTo>
                      <a:lnTo>
                        <a:pt x="601" y="13328"/>
                      </a:lnTo>
                      <a:lnTo>
                        <a:pt x="601" y="13411"/>
                      </a:lnTo>
                      <a:lnTo>
                        <a:pt x="560" y="13494"/>
                      </a:lnTo>
                      <a:lnTo>
                        <a:pt x="498" y="13639"/>
                      </a:lnTo>
                      <a:lnTo>
                        <a:pt x="456" y="13805"/>
                      </a:lnTo>
                      <a:lnTo>
                        <a:pt x="456" y="14095"/>
                      </a:lnTo>
                      <a:lnTo>
                        <a:pt x="477" y="14385"/>
                      </a:lnTo>
                      <a:lnTo>
                        <a:pt x="435" y="14758"/>
                      </a:lnTo>
                      <a:lnTo>
                        <a:pt x="353" y="15152"/>
                      </a:lnTo>
                      <a:lnTo>
                        <a:pt x="311" y="15442"/>
                      </a:lnTo>
                      <a:lnTo>
                        <a:pt x="290" y="15774"/>
                      </a:lnTo>
                      <a:lnTo>
                        <a:pt x="228" y="16541"/>
                      </a:lnTo>
                      <a:lnTo>
                        <a:pt x="125" y="17018"/>
                      </a:lnTo>
                      <a:lnTo>
                        <a:pt x="42" y="17349"/>
                      </a:lnTo>
                      <a:lnTo>
                        <a:pt x="21" y="17660"/>
                      </a:lnTo>
                      <a:lnTo>
                        <a:pt x="0" y="18158"/>
                      </a:lnTo>
                      <a:lnTo>
                        <a:pt x="0" y="18655"/>
                      </a:lnTo>
                      <a:lnTo>
                        <a:pt x="21" y="19194"/>
                      </a:lnTo>
                      <a:lnTo>
                        <a:pt x="62" y="19463"/>
                      </a:lnTo>
                      <a:lnTo>
                        <a:pt x="104" y="19733"/>
                      </a:lnTo>
                      <a:lnTo>
                        <a:pt x="166" y="20044"/>
                      </a:lnTo>
                      <a:lnTo>
                        <a:pt x="104" y="20417"/>
                      </a:lnTo>
                      <a:lnTo>
                        <a:pt x="62" y="20769"/>
                      </a:lnTo>
                      <a:lnTo>
                        <a:pt x="21" y="21204"/>
                      </a:lnTo>
                      <a:lnTo>
                        <a:pt x="21" y="21660"/>
                      </a:lnTo>
                      <a:lnTo>
                        <a:pt x="21" y="21909"/>
                      </a:lnTo>
                      <a:lnTo>
                        <a:pt x="42" y="22158"/>
                      </a:lnTo>
                      <a:lnTo>
                        <a:pt x="125" y="22676"/>
                      </a:lnTo>
                      <a:lnTo>
                        <a:pt x="166" y="22863"/>
                      </a:lnTo>
                      <a:lnTo>
                        <a:pt x="207" y="23028"/>
                      </a:lnTo>
                      <a:lnTo>
                        <a:pt x="332" y="23360"/>
                      </a:lnTo>
                      <a:lnTo>
                        <a:pt x="415" y="23505"/>
                      </a:lnTo>
                      <a:lnTo>
                        <a:pt x="498" y="23982"/>
                      </a:lnTo>
                      <a:lnTo>
                        <a:pt x="539" y="24355"/>
                      </a:lnTo>
                      <a:lnTo>
                        <a:pt x="581" y="24935"/>
                      </a:lnTo>
                      <a:lnTo>
                        <a:pt x="581" y="25288"/>
                      </a:lnTo>
                      <a:lnTo>
                        <a:pt x="560" y="25640"/>
                      </a:lnTo>
                      <a:lnTo>
                        <a:pt x="560" y="25951"/>
                      </a:lnTo>
                      <a:lnTo>
                        <a:pt x="560" y="26241"/>
                      </a:lnTo>
                      <a:lnTo>
                        <a:pt x="601" y="26842"/>
                      </a:lnTo>
                      <a:lnTo>
                        <a:pt x="518" y="26946"/>
                      </a:lnTo>
                      <a:lnTo>
                        <a:pt x="498" y="27008"/>
                      </a:lnTo>
                      <a:lnTo>
                        <a:pt x="477" y="27070"/>
                      </a:lnTo>
                      <a:lnTo>
                        <a:pt x="415" y="27547"/>
                      </a:lnTo>
                      <a:lnTo>
                        <a:pt x="373" y="28003"/>
                      </a:lnTo>
                      <a:lnTo>
                        <a:pt x="311" y="28728"/>
                      </a:lnTo>
                      <a:lnTo>
                        <a:pt x="290" y="29060"/>
                      </a:lnTo>
                      <a:lnTo>
                        <a:pt x="270" y="29412"/>
                      </a:lnTo>
                      <a:lnTo>
                        <a:pt x="311" y="29765"/>
                      </a:lnTo>
                      <a:lnTo>
                        <a:pt x="353" y="30117"/>
                      </a:lnTo>
                      <a:lnTo>
                        <a:pt x="373" y="30200"/>
                      </a:lnTo>
                      <a:lnTo>
                        <a:pt x="373" y="30262"/>
                      </a:lnTo>
                      <a:lnTo>
                        <a:pt x="373" y="30946"/>
                      </a:lnTo>
                      <a:lnTo>
                        <a:pt x="373" y="31464"/>
                      </a:lnTo>
                      <a:lnTo>
                        <a:pt x="332" y="31982"/>
                      </a:lnTo>
                      <a:lnTo>
                        <a:pt x="332" y="32459"/>
                      </a:lnTo>
                      <a:lnTo>
                        <a:pt x="353" y="32957"/>
                      </a:lnTo>
                      <a:lnTo>
                        <a:pt x="456" y="34055"/>
                      </a:lnTo>
                      <a:lnTo>
                        <a:pt x="518" y="34760"/>
                      </a:lnTo>
                      <a:lnTo>
                        <a:pt x="539" y="35465"/>
                      </a:lnTo>
                      <a:lnTo>
                        <a:pt x="539" y="36024"/>
                      </a:lnTo>
                      <a:lnTo>
                        <a:pt x="539" y="36356"/>
                      </a:lnTo>
                      <a:lnTo>
                        <a:pt x="539" y="36688"/>
                      </a:lnTo>
                      <a:lnTo>
                        <a:pt x="539" y="36853"/>
                      </a:lnTo>
                      <a:lnTo>
                        <a:pt x="560" y="37144"/>
                      </a:lnTo>
                      <a:lnTo>
                        <a:pt x="581" y="37475"/>
                      </a:lnTo>
                      <a:lnTo>
                        <a:pt x="622" y="37828"/>
                      </a:lnTo>
                      <a:lnTo>
                        <a:pt x="643" y="38118"/>
                      </a:lnTo>
                      <a:lnTo>
                        <a:pt x="643" y="38594"/>
                      </a:lnTo>
                      <a:lnTo>
                        <a:pt x="622" y="39050"/>
                      </a:lnTo>
                      <a:lnTo>
                        <a:pt x="601" y="39486"/>
                      </a:lnTo>
                      <a:lnTo>
                        <a:pt x="601" y="39983"/>
                      </a:lnTo>
                      <a:lnTo>
                        <a:pt x="622" y="40232"/>
                      </a:lnTo>
                      <a:lnTo>
                        <a:pt x="663" y="40501"/>
                      </a:lnTo>
                      <a:lnTo>
                        <a:pt x="705" y="40771"/>
                      </a:lnTo>
                      <a:lnTo>
                        <a:pt x="726" y="41019"/>
                      </a:lnTo>
                      <a:lnTo>
                        <a:pt x="726" y="41517"/>
                      </a:lnTo>
                      <a:lnTo>
                        <a:pt x="705" y="41890"/>
                      </a:lnTo>
                      <a:lnTo>
                        <a:pt x="705" y="41952"/>
                      </a:lnTo>
                      <a:lnTo>
                        <a:pt x="726" y="41994"/>
                      </a:lnTo>
                      <a:lnTo>
                        <a:pt x="767" y="42035"/>
                      </a:lnTo>
                      <a:lnTo>
                        <a:pt x="850" y="42035"/>
                      </a:lnTo>
                      <a:lnTo>
                        <a:pt x="891" y="42014"/>
                      </a:lnTo>
                      <a:lnTo>
                        <a:pt x="912" y="41952"/>
                      </a:lnTo>
                      <a:lnTo>
                        <a:pt x="912" y="41890"/>
                      </a:lnTo>
                      <a:lnTo>
                        <a:pt x="912" y="41558"/>
                      </a:lnTo>
                      <a:lnTo>
                        <a:pt x="954" y="41206"/>
                      </a:lnTo>
                      <a:lnTo>
                        <a:pt x="974" y="40854"/>
                      </a:lnTo>
                      <a:lnTo>
                        <a:pt x="995" y="40667"/>
                      </a:lnTo>
                      <a:lnTo>
                        <a:pt x="995" y="40501"/>
                      </a:lnTo>
                      <a:lnTo>
                        <a:pt x="974" y="40149"/>
                      </a:lnTo>
                      <a:lnTo>
                        <a:pt x="974" y="39465"/>
                      </a:lnTo>
                      <a:lnTo>
                        <a:pt x="995" y="38802"/>
                      </a:lnTo>
                      <a:lnTo>
                        <a:pt x="1078" y="38346"/>
                      </a:lnTo>
                      <a:lnTo>
                        <a:pt x="1099" y="38097"/>
                      </a:lnTo>
                      <a:lnTo>
                        <a:pt x="1119" y="37869"/>
                      </a:lnTo>
                      <a:lnTo>
                        <a:pt x="1140" y="36874"/>
                      </a:lnTo>
                      <a:lnTo>
                        <a:pt x="1182" y="35299"/>
                      </a:lnTo>
                      <a:lnTo>
                        <a:pt x="1182" y="35237"/>
                      </a:lnTo>
                      <a:lnTo>
                        <a:pt x="1306" y="34656"/>
                      </a:lnTo>
                      <a:lnTo>
                        <a:pt x="1347" y="34490"/>
                      </a:lnTo>
                      <a:lnTo>
                        <a:pt x="1347" y="34304"/>
                      </a:lnTo>
                      <a:lnTo>
                        <a:pt x="1368" y="33952"/>
                      </a:lnTo>
                      <a:lnTo>
                        <a:pt x="1347" y="33309"/>
                      </a:lnTo>
                      <a:lnTo>
                        <a:pt x="1327" y="32666"/>
                      </a:lnTo>
                      <a:lnTo>
                        <a:pt x="1285" y="31423"/>
                      </a:lnTo>
                      <a:lnTo>
                        <a:pt x="1244" y="30822"/>
                      </a:lnTo>
                      <a:lnTo>
                        <a:pt x="1182" y="30200"/>
                      </a:lnTo>
                      <a:lnTo>
                        <a:pt x="1182" y="29371"/>
                      </a:lnTo>
                      <a:lnTo>
                        <a:pt x="1223" y="28542"/>
                      </a:lnTo>
                      <a:lnTo>
                        <a:pt x="1223" y="28480"/>
                      </a:lnTo>
                      <a:lnTo>
                        <a:pt x="1285" y="29081"/>
                      </a:lnTo>
                      <a:lnTo>
                        <a:pt x="1347" y="29640"/>
                      </a:lnTo>
                      <a:lnTo>
                        <a:pt x="1451" y="30179"/>
                      </a:lnTo>
                      <a:lnTo>
                        <a:pt x="1513" y="30428"/>
                      </a:lnTo>
                      <a:lnTo>
                        <a:pt x="1596" y="30677"/>
                      </a:lnTo>
                      <a:lnTo>
                        <a:pt x="1555" y="31195"/>
                      </a:lnTo>
                      <a:lnTo>
                        <a:pt x="1534" y="31775"/>
                      </a:lnTo>
                      <a:lnTo>
                        <a:pt x="1534" y="32356"/>
                      </a:lnTo>
                      <a:lnTo>
                        <a:pt x="1575" y="32915"/>
                      </a:lnTo>
                      <a:lnTo>
                        <a:pt x="1555" y="33350"/>
                      </a:lnTo>
                      <a:lnTo>
                        <a:pt x="1555" y="33703"/>
                      </a:lnTo>
                      <a:lnTo>
                        <a:pt x="1575" y="33972"/>
                      </a:lnTo>
                      <a:lnTo>
                        <a:pt x="1596" y="34221"/>
                      </a:lnTo>
                      <a:lnTo>
                        <a:pt x="1638" y="34408"/>
                      </a:lnTo>
                      <a:lnTo>
                        <a:pt x="1679" y="34594"/>
                      </a:lnTo>
                      <a:lnTo>
                        <a:pt x="1783" y="34988"/>
                      </a:lnTo>
                      <a:lnTo>
                        <a:pt x="1783" y="35071"/>
                      </a:lnTo>
                      <a:lnTo>
                        <a:pt x="1721" y="35195"/>
                      </a:lnTo>
                      <a:lnTo>
                        <a:pt x="1679" y="35361"/>
                      </a:lnTo>
                      <a:lnTo>
                        <a:pt x="1658" y="35548"/>
                      </a:lnTo>
                      <a:lnTo>
                        <a:pt x="1638" y="35755"/>
                      </a:lnTo>
                      <a:lnTo>
                        <a:pt x="1596" y="36211"/>
                      </a:lnTo>
                      <a:lnTo>
                        <a:pt x="1617" y="36667"/>
                      </a:lnTo>
                      <a:lnTo>
                        <a:pt x="1596" y="37144"/>
                      </a:lnTo>
                      <a:lnTo>
                        <a:pt x="1575" y="37600"/>
                      </a:lnTo>
                      <a:lnTo>
                        <a:pt x="1596" y="38056"/>
                      </a:lnTo>
                      <a:lnTo>
                        <a:pt x="1638" y="38511"/>
                      </a:lnTo>
                      <a:lnTo>
                        <a:pt x="1638" y="38885"/>
                      </a:lnTo>
                      <a:lnTo>
                        <a:pt x="1638" y="39216"/>
                      </a:lnTo>
                      <a:lnTo>
                        <a:pt x="1596" y="39817"/>
                      </a:lnTo>
                      <a:lnTo>
                        <a:pt x="1596" y="40107"/>
                      </a:lnTo>
                      <a:lnTo>
                        <a:pt x="1617" y="40356"/>
                      </a:lnTo>
                      <a:lnTo>
                        <a:pt x="1638" y="40605"/>
                      </a:lnTo>
                      <a:lnTo>
                        <a:pt x="1679" y="40833"/>
                      </a:lnTo>
                      <a:lnTo>
                        <a:pt x="1783" y="41310"/>
                      </a:lnTo>
                      <a:lnTo>
                        <a:pt x="1783" y="41869"/>
                      </a:lnTo>
                      <a:lnTo>
                        <a:pt x="1741" y="42512"/>
                      </a:lnTo>
                      <a:lnTo>
                        <a:pt x="1721" y="43113"/>
                      </a:lnTo>
                      <a:lnTo>
                        <a:pt x="1721" y="43631"/>
                      </a:lnTo>
                      <a:lnTo>
                        <a:pt x="1700" y="44087"/>
                      </a:lnTo>
                      <a:lnTo>
                        <a:pt x="1575" y="44419"/>
                      </a:lnTo>
                      <a:lnTo>
                        <a:pt x="1534" y="44585"/>
                      </a:lnTo>
                      <a:lnTo>
                        <a:pt x="1493" y="44750"/>
                      </a:lnTo>
                      <a:lnTo>
                        <a:pt x="1430" y="45269"/>
                      </a:lnTo>
                      <a:lnTo>
                        <a:pt x="1368" y="46077"/>
                      </a:lnTo>
                      <a:lnTo>
                        <a:pt x="1347" y="46678"/>
                      </a:lnTo>
                      <a:lnTo>
                        <a:pt x="1368" y="47403"/>
                      </a:lnTo>
                      <a:lnTo>
                        <a:pt x="1410" y="48108"/>
                      </a:lnTo>
                      <a:lnTo>
                        <a:pt x="1430" y="48419"/>
                      </a:lnTo>
                      <a:lnTo>
                        <a:pt x="1493" y="48668"/>
                      </a:lnTo>
                      <a:lnTo>
                        <a:pt x="1430" y="49476"/>
                      </a:lnTo>
                      <a:lnTo>
                        <a:pt x="1410" y="50430"/>
                      </a:lnTo>
                      <a:lnTo>
                        <a:pt x="1410" y="51570"/>
                      </a:lnTo>
                      <a:lnTo>
                        <a:pt x="1430" y="52627"/>
                      </a:lnTo>
                      <a:lnTo>
                        <a:pt x="1451" y="53103"/>
                      </a:lnTo>
                      <a:lnTo>
                        <a:pt x="1493" y="53559"/>
                      </a:lnTo>
                      <a:lnTo>
                        <a:pt x="1534" y="53808"/>
                      </a:lnTo>
                      <a:lnTo>
                        <a:pt x="1575" y="54015"/>
                      </a:lnTo>
                      <a:lnTo>
                        <a:pt x="1638" y="54181"/>
                      </a:lnTo>
                      <a:lnTo>
                        <a:pt x="1700" y="54326"/>
                      </a:lnTo>
                      <a:lnTo>
                        <a:pt x="1783" y="54451"/>
                      </a:lnTo>
                      <a:lnTo>
                        <a:pt x="1845" y="54533"/>
                      </a:lnTo>
                      <a:lnTo>
                        <a:pt x="1928" y="54616"/>
                      </a:lnTo>
                      <a:lnTo>
                        <a:pt x="2031" y="54658"/>
                      </a:lnTo>
                      <a:lnTo>
                        <a:pt x="2135" y="54699"/>
                      </a:lnTo>
                      <a:lnTo>
                        <a:pt x="2239" y="54699"/>
                      </a:lnTo>
                      <a:lnTo>
                        <a:pt x="2446" y="54720"/>
                      </a:lnTo>
                      <a:lnTo>
                        <a:pt x="2943" y="54679"/>
                      </a:lnTo>
                      <a:lnTo>
                        <a:pt x="3959" y="54679"/>
                      </a:lnTo>
                      <a:lnTo>
                        <a:pt x="5679" y="54658"/>
                      </a:lnTo>
                      <a:lnTo>
                        <a:pt x="7358" y="54658"/>
                      </a:lnTo>
                      <a:lnTo>
                        <a:pt x="9389" y="54637"/>
                      </a:lnTo>
                      <a:lnTo>
                        <a:pt x="12063" y="54679"/>
                      </a:lnTo>
                      <a:lnTo>
                        <a:pt x="13431" y="54699"/>
                      </a:lnTo>
                      <a:lnTo>
                        <a:pt x="16478" y="54699"/>
                      </a:lnTo>
                      <a:lnTo>
                        <a:pt x="19028" y="54720"/>
                      </a:lnTo>
                      <a:lnTo>
                        <a:pt x="20333" y="54741"/>
                      </a:lnTo>
                      <a:lnTo>
                        <a:pt x="21722" y="54761"/>
                      </a:lnTo>
                      <a:lnTo>
                        <a:pt x="23131" y="54741"/>
                      </a:lnTo>
                      <a:lnTo>
                        <a:pt x="27194" y="54741"/>
                      </a:lnTo>
                      <a:lnTo>
                        <a:pt x="29453" y="54761"/>
                      </a:lnTo>
                      <a:lnTo>
                        <a:pt x="32023" y="54782"/>
                      </a:lnTo>
                      <a:lnTo>
                        <a:pt x="35008" y="54803"/>
                      </a:lnTo>
                      <a:lnTo>
                        <a:pt x="36335" y="54803"/>
                      </a:lnTo>
                      <a:lnTo>
                        <a:pt x="37247" y="54782"/>
                      </a:lnTo>
                      <a:lnTo>
                        <a:pt x="38076" y="54761"/>
                      </a:lnTo>
                      <a:lnTo>
                        <a:pt x="39216" y="54741"/>
                      </a:lnTo>
                      <a:lnTo>
                        <a:pt x="41910" y="54782"/>
                      </a:lnTo>
                      <a:lnTo>
                        <a:pt x="43796" y="54782"/>
                      </a:lnTo>
                      <a:lnTo>
                        <a:pt x="46532" y="54761"/>
                      </a:lnTo>
                      <a:lnTo>
                        <a:pt x="46947" y="54761"/>
                      </a:lnTo>
                      <a:lnTo>
                        <a:pt x="47320" y="54720"/>
                      </a:lnTo>
                      <a:lnTo>
                        <a:pt x="48045" y="54637"/>
                      </a:lnTo>
                      <a:lnTo>
                        <a:pt x="48398" y="54616"/>
                      </a:lnTo>
                      <a:lnTo>
                        <a:pt x="48771" y="54616"/>
                      </a:lnTo>
                      <a:lnTo>
                        <a:pt x="49185" y="54679"/>
                      </a:lnTo>
                      <a:lnTo>
                        <a:pt x="49413" y="54720"/>
                      </a:lnTo>
                      <a:lnTo>
                        <a:pt x="49662" y="54782"/>
                      </a:lnTo>
                      <a:lnTo>
                        <a:pt x="49911" y="54865"/>
                      </a:lnTo>
                      <a:lnTo>
                        <a:pt x="50201" y="54907"/>
                      </a:lnTo>
                      <a:lnTo>
                        <a:pt x="50491" y="54948"/>
                      </a:lnTo>
                      <a:lnTo>
                        <a:pt x="50781" y="54969"/>
                      </a:lnTo>
                      <a:lnTo>
                        <a:pt x="51092" y="54969"/>
                      </a:lnTo>
                      <a:lnTo>
                        <a:pt x="51403" y="54948"/>
                      </a:lnTo>
                      <a:lnTo>
                        <a:pt x="51714" y="54886"/>
                      </a:lnTo>
                      <a:lnTo>
                        <a:pt x="52004" y="54824"/>
                      </a:lnTo>
                      <a:lnTo>
                        <a:pt x="52274" y="54720"/>
                      </a:lnTo>
                      <a:lnTo>
                        <a:pt x="52543" y="54575"/>
                      </a:lnTo>
                      <a:lnTo>
                        <a:pt x="52771" y="54409"/>
                      </a:lnTo>
                      <a:lnTo>
                        <a:pt x="52978" y="54202"/>
                      </a:lnTo>
                      <a:lnTo>
                        <a:pt x="53061" y="54098"/>
                      </a:lnTo>
                      <a:lnTo>
                        <a:pt x="53144" y="53974"/>
                      </a:lnTo>
                      <a:lnTo>
                        <a:pt x="53206" y="53849"/>
                      </a:lnTo>
                      <a:lnTo>
                        <a:pt x="53268" y="53704"/>
                      </a:lnTo>
                      <a:lnTo>
                        <a:pt x="53310" y="53539"/>
                      </a:lnTo>
                      <a:lnTo>
                        <a:pt x="53331" y="53373"/>
                      </a:lnTo>
                      <a:lnTo>
                        <a:pt x="53351" y="53207"/>
                      </a:lnTo>
                      <a:lnTo>
                        <a:pt x="53372" y="53020"/>
                      </a:lnTo>
                      <a:lnTo>
                        <a:pt x="53351" y="52647"/>
                      </a:lnTo>
                      <a:lnTo>
                        <a:pt x="53393" y="52336"/>
                      </a:lnTo>
                      <a:lnTo>
                        <a:pt x="53414" y="52171"/>
                      </a:lnTo>
                      <a:lnTo>
                        <a:pt x="53393" y="52005"/>
                      </a:lnTo>
                      <a:lnTo>
                        <a:pt x="53372" y="51839"/>
                      </a:lnTo>
                      <a:lnTo>
                        <a:pt x="53372" y="51673"/>
                      </a:lnTo>
                      <a:lnTo>
                        <a:pt x="53372" y="51362"/>
                      </a:lnTo>
                      <a:lnTo>
                        <a:pt x="53393" y="51051"/>
                      </a:lnTo>
                      <a:lnTo>
                        <a:pt x="53393" y="50886"/>
                      </a:lnTo>
                      <a:lnTo>
                        <a:pt x="53434" y="50284"/>
                      </a:lnTo>
                      <a:lnTo>
                        <a:pt x="53517" y="49808"/>
                      </a:lnTo>
                      <a:lnTo>
                        <a:pt x="53538" y="49580"/>
                      </a:lnTo>
                      <a:lnTo>
                        <a:pt x="53559" y="49352"/>
                      </a:lnTo>
                      <a:lnTo>
                        <a:pt x="53600" y="48357"/>
                      </a:lnTo>
                      <a:lnTo>
                        <a:pt x="53621" y="47445"/>
                      </a:lnTo>
                      <a:lnTo>
                        <a:pt x="53621" y="47362"/>
                      </a:lnTo>
                      <a:lnTo>
                        <a:pt x="53621" y="47341"/>
                      </a:lnTo>
                      <a:lnTo>
                        <a:pt x="53600" y="47134"/>
                      </a:lnTo>
                      <a:lnTo>
                        <a:pt x="53579" y="46927"/>
                      </a:lnTo>
                      <a:lnTo>
                        <a:pt x="53538" y="46802"/>
                      </a:lnTo>
                      <a:lnTo>
                        <a:pt x="53517" y="46574"/>
                      </a:lnTo>
                      <a:lnTo>
                        <a:pt x="53517" y="46408"/>
                      </a:lnTo>
                      <a:lnTo>
                        <a:pt x="53538" y="46222"/>
                      </a:lnTo>
                      <a:lnTo>
                        <a:pt x="53600" y="45849"/>
                      </a:lnTo>
                      <a:lnTo>
                        <a:pt x="53621" y="45662"/>
                      </a:lnTo>
                      <a:lnTo>
                        <a:pt x="53621" y="45476"/>
                      </a:lnTo>
                      <a:lnTo>
                        <a:pt x="53579" y="44792"/>
                      </a:lnTo>
                      <a:lnTo>
                        <a:pt x="53579" y="44585"/>
                      </a:lnTo>
                      <a:lnTo>
                        <a:pt x="53704" y="43963"/>
                      </a:lnTo>
                      <a:lnTo>
                        <a:pt x="53849" y="43051"/>
                      </a:lnTo>
                      <a:lnTo>
                        <a:pt x="53911" y="42740"/>
                      </a:lnTo>
                      <a:lnTo>
                        <a:pt x="53973" y="42408"/>
                      </a:lnTo>
                      <a:lnTo>
                        <a:pt x="53973" y="42242"/>
                      </a:lnTo>
                      <a:lnTo>
                        <a:pt x="53973" y="42077"/>
                      </a:lnTo>
                      <a:lnTo>
                        <a:pt x="53952" y="41911"/>
                      </a:lnTo>
                      <a:lnTo>
                        <a:pt x="53911" y="41745"/>
                      </a:lnTo>
                      <a:lnTo>
                        <a:pt x="53849" y="41517"/>
                      </a:lnTo>
                      <a:lnTo>
                        <a:pt x="53828" y="41310"/>
                      </a:lnTo>
                      <a:lnTo>
                        <a:pt x="53849" y="41165"/>
                      </a:lnTo>
                      <a:lnTo>
                        <a:pt x="53870" y="41040"/>
                      </a:lnTo>
                      <a:lnTo>
                        <a:pt x="53849" y="40874"/>
                      </a:lnTo>
                      <a:lnTo>
                        <a:pt x="53828" y="40729"/>
                      </a:lnTo>
                      <a:lnTo>
                        <a:pt x="53828" y="40563"/>
                      </a:lnTo>
                      <a:lnTo>
                        <a:pt x="53828" y="40481"/>
                      </a:lnTo>
                      <a:lnTo>
                        <a:pt x="53870" y="40398"/>
                      </a:lnTo>
                      <a:lnTo>
                        <a:pt x="53932" y="40253"/>
                      </a:lnTo>
                      <a:lnTo>
                        <a:pt x="53973" y="40087"/>
                      </a:lnTo>
                      <a:lnTo>
                        <a:pt x="53973" y="39797"/>
                      </a:lnTo>
                      <a:lnTo>
                        <a:pt x="53952" y="39506"/>
                      </a:lnTo>
                      <a:lnTo>
                        <a:pt x="53994" y="39133"/>
                      </a:lnTo>
                      <a:lnTo>
                        <a:pt x="54077" y="38739"/>
                      </a:lnTo>
                      <a:lnTo>
                        <a:pt x="54118" y="38429"/>
                      </a:lnTo>
                      <a:lnTo>
                        <a:pt x="54139" y="38118"/>
                      </a:lnTo>
                      <a:lnTo>
                        <a:pt x="54201" y="37351"/>
                      </a:lnTo>
                      <a:lnTo>
                        <a:pt x="54305" y="36853"/>
                      </a:lnTo>
                      <a:lnTo>
                        <a:pt x="54388" y="36542"/>
                      </a:lnTo>
                      <a:lnTo>
                        <a:pt x="54408" y="36211"/>
                      </a:lnTo>
                      <a:lnTo>
                        <a:pt x="54429" y="35734"/>
                      </a:lnTo>
                      <a:lnTo>
                        <a:pt x="54429" y="35237"/>
                      </a:lnTo>
                      <a:lnTo>
                        <a:pt x="54408" y="34698"/>
                      </a:lnTo>
                      <a:lnTo>
                        <a:pt x="54367" y="34408"/>
                      </a:lnTo>
                      <a:lnTo>
                        <a:pt x="54326" y="34138"/>
                      </a:lnTo>
                      <a:lnTo>
                        <a:pt x="54263" y="33827"/>
                      </a:lnTo>
                      <a:lnTo>
                        <a:pt x="54326" y="33475"/>
                      </a:lnTo>
                      <a:lnTo>
                        <a:pt x="54367" y="33102"/>
                      </a:lnTo>
                      <a:lnTo>
                        <a:pt x="54408" y="32666"/>
                      </a:lnTo>
                      <a:lnTo>
                        <a:pt x="54429" y="32231"/>
                      </a:lnTo>
                      <a:lnTo>
                        <a:pt x="54408" y="31982"/>
                      </a:lnTo>
                      <a:lnTo>
                        <a:pt x="54388" y="31734"/>
                      </a:lnTo>
                      <a:lnTo>
                        <a:pt x="54305" y="31216"/>
                      </a:lnTo>
                      <a:lnTo>
                        <a:pt x="54263" y="31029"/>
                      </a:lnTo>
                      <a:lnTo>
                        <a:pt x="54222" y="30863"/>
                      </a:lnTo>
                      <a:lnTo>
                        <a:pt x="54098" y="30532"/>
                      </a:lnTo>
                      <a:lnTo>
                        <a:pt x="54015" y="30387"/>
                      </a:lnTo>
                      <a:lnTo>
                        <a:pt x="53952" y="29910"/>
                      </a:lnTo>
                      <a:lnTo>
                        <a:pt x="53890" y="29537"/>
                      </a:lnTo>
                      <a:lnTo>
                        <a:pt x="53849" y="28936"/>
                      </a:lnTo>
                      <a:lnTo>
                        <a:pt x="53849" y="28583"/>
                      </a:lnTo>
                      <a:lnTo>
                        <a:pt x="53870" y="28231"/>
                      </a:lnTo>
                      <a:lnTo>
                        <a:pt x="53870" y="27941"/>
                      </a:lnTo>
                      <a:lnTo>
                        <a:pt x="53870" y="27651"/>
                      </a:lnTo>
                      <a:lnTo>
                        <a:pt x="53828" y="27049"/>
                      </a:lnTo>
                      <a:lnTo>
                        <a:pt x="53911" y="26946"/>
                      </a:lnTo>
                      <a:lnTo>
                        <a:pt x="53932" y="26884"/>
                      </a:lnTo>
                      <a:lnTo>
                        <a:pt x="53952" y="26821"/>
                      </a:lnTo>
                      <a:lnTo>
                        <a:pt x="54015" y="26345"/>
                      </a:lnTo>
                      <a:lnTo>
                        <a:pt x="54056" y="25868"/>
                      </a:lnTo>
                      <a:lnTo>
                        <a:pt x="54118" y="25163"/>
                      </a:lnTo>
                      <a:lnTo>
                        <a:pt x="54139" y="24832"/>
                      </a:lnTo>
                      <a:lnTo>
                        <a:pt x="54160" y="24479"/>
                      </a:lnTo>
                      <a:lnTo>
                        <a:pt x="54118" y="24127"/>
                      </a:lnTo>
                      <a:lnTo>
                        <a:pt x="54077" y="23775"/>
                      </a:lnTo>
                      <a:lnTo>
                        <a:pt x="54056" y="23692"/>
                      </a:lnTo>
                      <a:lnTo>
                        <a:pt x="54056" y="23630"/>
                      </a:lnTo>
                      <a:lnTo>
                        <a:pt x="54056" y="22946"/>
                      </a:lnTo>
                      <a:lnTo>
                        <a:pt x="54077" y="22427"/>
                      </a:lnTo>
                      <a:lnTo>
                        <a:pt x="54098" y="21909"/>
                      </a:lnTo>
                      <a:lnTo>
                        <a:pt x="54098" y="21412"/>
                      </a:lnTo>
                      <a:lnTo>
                        <a:pt x="54098" y="20935"/>
                      </a:lnTo>
                      <a:lnTo>
                        <a:pt x="53973" y="19836"/>
                      </a:lnTo>
                      <a:lnTo>
                        <a:pt x="53911" y="19132"/>
                      </a:lnTo>
                      <a:lnTo>
                        <a:pt x="53890" y="18427"/>
                      </a:lnTo>
                      <a:lnTo>
                        <a:pt x="53890" y="17867"/>
                      </a:lnTo>
                      <a:lnTo>
                        <a:pt x="53890" y="17536"/>
                      </a:lnTo>
                      <a:lnTo>
                        <a:pt x="53890" y="17204"/>
                      </a:lnTo>
                      <a:lnTo>
                        <a:pt x="53890" y="17038"/>
                      </a:lnTo>
                      <a:lnTo>
                        <a:pt x="53870" y="16748"/>
                      </a:lnTo>
                      <a:lnTo>
                        <a:pt x="53849" y="16417"/>
                      </a:lnTo>
                      <a:lnTo>
                        <a:pt x="53807" y="16064"/>
                      </a:lnTo>
                      <a:lnTo>
                        <a:pt x="53787" y="15774"/>
                      </a:lnTo>
                      <a:lnTo>
                        <a:pt x="53787" y="15297"/>
                      </a:lnTo>
                      <a:lnTo>
                        <a:pt x="53807" y="14841"/>
                      </a:lnTo>
                      <a:lnTo>
                        <a:pt x="53828" y="14406"/>
                      </a:lnTo>
                      <a:lnTo>
                        <a:pt x="53828" y="13909"/>
                      </a:lnTo>
                      <a:lnTo>
                        <a:pt x="53807" y="13639"/>
                      </a:lnTo>
                      <a:lnTo>
                        <a:pt x="53766" y="13390"/>
                      </a:lnTo>
                      <a:lnTo>
                        <a:pt x="53724" y="13121"/>
                      </a:lnTo>
                      <a:lnTo>
                        <a:pt x="53704" y="12872"/>
                      </a:lnTo>
                      <a:lnTo>
                        <a:pt x="53704" y="12375"/>
                      </a:lnTo>
                      <a:lnTo>
                        <a:pt x="53724" y="12002"/>
                      </a:lnTo>
                      <a:lnTo>
                        <a:pt x="53724" y="11939"/>
                      </a:lnTo>
                      <a:lnTo>
                        <a:pt x="53704" y="11898"/>
                      </a:lnTo>
                      <a:lnTo>
                        <a:pt x="53662" y="11857"/>
                      </a:lnTo>
                      <a:lnTo>
                        <a:pt x="53621" y="11836"/>
                      </a:lnTo>
                      <a:lnTo>
                        <a:pt x="53579" y="11857"/>
                      </a:lnTo>
                      <a:lnTo>
                        <a:pt x="53538" y="11877"/>
                      </a:lnTo>
                      <a:lnTo>
                        <a:pt x="53517" y="11939"/>
                      </a:lnTo>
                      <a:lnTo>
                        <a:pt x="53517" y="12002"/>
                      </a:lnTo>
                      <a:lnTo>
                        <a:pt x="53517" y="12333"/>
                      </a:lnTo>
                      <a:lnTo>
                        <a:pt x="53476" y="12686"/>
                      </a:lnTo>
                      <a:lnTo>
                        <a:pt x="53455" y="13038"/>
                      </a:lnTo>
                      <a:lnTo>
                        <a:pt x="53434" y="13225"/>
                      </a:lnTo>
                      <a:lnTo>
                        <a:pt x="53434" y="13390"/>
                      </a:lnTo>
                      <a:lnTo>
                        <a:pt x="53455" y="13743"/>
                      </a:lnTo>
                      <a:lnTo>
                        <a:pt x="53455" y="14406"/>
                      </a:lnTo>
                      <a:lnTo>
                        <a:pt x="53434" y="15090"/>
                      </a:lnTo>
                      <a:lnTo>
                        <a:pt x="53351" y="15546"/>
                      </a:lnTo>
                      <a:lnTo>
                        <a:pt x="53331" y="15774"/>
                      </a:lnTo>
                      <a:lnTo>
                        <a:pt x="53310" y="16023"/>
                      </a:lnTo>
                      <a:lnTo>
                        <a:pt x="53289" y="17018"/>
                      </a:lnTo>
                      <a:lnTo>
                        <a:pt x="53289" y="17391"/>
                      </a:lnTo>
                      <a:lnTo>
                        <a:pt x="53268" y="17246"/>
                      </a:lnTo>
                      <a:lnTo>
                        <a:pt x="53248" y="16624"/>
                      </a:lnTo>
                      <a:lnTo>
                        <a:pt x="53227" y="16520"/>
                      </a:lnTo>
                      <a:lnTo>
                        <a:pt x="53248" y="16251"/>
                      </a:lnTo>
                      <a:lnTo>
                        <a:pt x="53248" y="15981"/>
                      </a:lnTo>
                      <a:lnTo>
                        <a:pt x="53268" y="15712"/>
                      </a:lnTo>
                      <a:lnTo>
                        <a:pt x="53268" y="15422"/>
                      </a:lnTo>
                      <a:lnTo>
                        <a:pt x="53227" y="14986"/>
                      </a:lnTo>
                      <a:lnTo>
                        <a:pt x="53186" y="14572"/>
                      </a:lnTo>
                      <a:lnTo>
                        <a:pt x="53144" y="14219"/>
                      </a:lnTo>
                      <a:lnTo>
                        <a:pt x="53123" y="13867"/>
                      </a:lnTo>
                      <a:lnTo>
                        <a:pt x="53144" y="13494"/>
                      </a:lnTo>
                      <a:lnTo>
                        <a:pt x="53186" y="13017"/>
                      </a:lnTo>
                      <a:lnTo>
                        <a:pt x="53165" y="12520"/>
                      </a:lnTo>
                      <a:lnTo>
                        <a:pt x="53206" y="12043"/>
                      </a:lnTo>
                      <a:lnTo>
                        <a:pt x="53206" y="11587"/>
                      </a:lnTo>
                      <a:lnTo>
                        <a:pt x="53186" y="11152"/>
                      </a:lnTo>
                      <a:lnTo>
                        <a:pt x="53144" y="10675"/>
                      </a:lnTo>
                      <a:lnTo>
                        <a:pt x="53165" y="10323"/>
                      </a:lnTo>
                      <a:lnTo>
                        <a:pt x="53165" y="9970"/>
                      </a:lnTo>
                      <a:lnTo>
                        <a:pt x="53186" y="9577"/>
                      </a:lnTo>
                      <a:lnTo>
                        <a:pt x="53186" y="9204"/>
                      </a:lnTo>
                      <a:lnTo>
                        <a:pt x="53186" y="8872"/>
                      </a:lnTo>
                      <a:lnTo>
                        <a:pt x="53144" y="8561"/>
                      </a:lnTo>
                      <a:lnTo>
                        <a:pt x="53082" y="7981"/>
                      </a:lnTo>
                      <a:lnTo>
                        <a:pt x="53040" y="7566"/>
                      </a:lnTo>
                      <a:lnTo>
                        <a:pt x="53040" y="7359"/>
                      </a:lnTo>
                      <a:lnTo>
                        <a:pt x="53061" y="7027"/>
                      </a:lnTo>
                      <a:lnTo>
                        <a:pt x="53082" y="6778"/>
                      </a:lnTo>
                      <a:lnTo>
                        <a:pt x="53103" y="6530"/>
                      </a:lnTo>
                      <a:lnTo>
                        <a:pt x="53103" y="6240"/>
                      </a:lnTo>
                      <a:lnTo>
                        <a:pt x="53082" y="5970"/>
                      </a:lnTo>
                      <a:lnTo>
                        <a:pt x="53103" y="5701"/>
                      </a:lnTo>
                      <a:lnTo>
                        <a:pt x="53144" y="5493"/>
                      </a:lnTo>
                      <a:lnTo>
                        <a:pt x="53227" y="5037"/>
                      </a:lnTo>
                      <a:lnTo>
                        <a:pt x="53268" y="4768"/>
                      </a:lnTo>
                      <a:lnTo>
                        <a:pt x="53289" y="4498"/>
                      </a:lnTo>
                      <a:lnTo>
                        <a:pt x="53310" y="3939"/>
                      </a:lnTo>
                      <a:lnTo>
                        <a:pt x="53414" y="3338"/>
                      </a:lnTo>
                      <a:lnTo>
                        <a:pt x="53434" y="3048"/>
                      </a:lnTo>
                      <a:lnTo>
                        <a:pt x="53455" y="2757"/>
                      </a:lnTo>
                      <a:lnTo>
                        <a:pt x="53455" y="2467"/>
                      </a:lnTo>
                      <a:lnTo>
                        <a:pt x="53455" y="2198"/>
                      </a:lnTo>
                      <a:lnTo>
                        <a:pt x="53414" y="1928"/>
                      </a:lnTo>
                      <a:lnTo>
                        <a:pt x="53372" y="1700"/>
                      </a:lnTo>
                      <a:lnTo>
                        <a:pt x="53310" y="1472"/>
                      </a:lnTo>
                      <a:lnTo>
                        <a:pt x="53227" y="1265"/>
                      </a:lnTo>
                      <a:lnTo>
                        <a:pt x="53123" y="1099"/>
                      </a:lnTo>
                      <a:lnTo>
                        <a:pt x="52999" y="933"/>
                      </a:lnTo>
                      <a:lnTo>
                        <a:pt x="52854" y="830"/>
                      </a:lnTo>
                      <a:lnTo>
                        <a:pt x="52667" y="726"/>
                      </a:lnTo>
                      <a:lnTo>
                        <a:pt x="52460" y="685"/>
                      </a:lnTo>
                      <a:lnTo>
                        <a:pt x="52232" y="664"/>
                      </a:lnTo>
                      <a:lnTo>
                        <a:pt x="51341" y="664"/>
                      </a:lnTo>
                      <a:lnTo>
                        <a:pt x="49703" y="705"/>
                      </a:lnTo>
                      <a:lnTo>
                        <a:pt x="46263" y="747"/>
                      </a:lnTo>
                      <a:lnTo>
                        <a:pt x="44356" y="768"/>
                      </a:lnTo>
                      <a:lnTo>
                        <a:pt x="39920" y="768"/>
                      </a:lnTo>
                      <a:lnTo>
                        <a:pt x="37288" y="726"/>
                      </a:lnTo>
                      <a:lnTo>
                        <a:pt x="36542" y="685"/>
                      </a:lnTo>
                      <a:lnTo>
                        <a:pt x="35733" y="664"/>
                      </a:lnTo>
                      <a:lnTo>
                        <a:pt x="34863" y="643"/>
                      </a:lnTo>
                      <a:lnTo>
                        <a:pt x="36625" y="643"/>
                      </a:lnTo>
                      <a:lnTo>
                        <a:pt x="36873" y="623"/>
                      </a:lnTo>
                      <a:lnTo>
                        <a:pt x="37143" y="643"/>
                      </a:lnTo>
                      <a:lnTo>
                        <a:pt x="37412" y="643"/>
                      </a:lnTo>
                      <a:lnTo>
                        <a:pt x="37661" y="623"/>
                      </a:lnTo>
                      <a:lnTo>
                        <a:pt x="37910" y="623"/>
                      </a:lnTo>
                      <a:lnTo>
                        <a:pt x="38449" y="664"/>
                      </a:lnTo>
                      <a:lnTo>
                        <a:pt x="38988" y="685"/>
                      </a:lnTo>
                      <a:lnTo>
                        <a:pt x="39630" y="705"/>
                      </a:lnTo>
                      <a:lnTo>
                        <a:pt x="40128" y="705"/>
                      </a:lnTo>
                      <a:lnTo>
                        <a:pt x="40625" y="685"/>
                      </a:lnTo>
                      <a:lnTo>
                        <a:pt x="41060" y="664"/>
                      </a:lnTo>
                      <a:lnTo>
                        <a:pt x="41330" y="664"/>
                      </a:lnTo>
                      <a:lnTo>
                        <a:pt x="41889" y="685"/>
                      </a:lnTo>
                      <a:lnTo>
                        <a:pt x="42490" y="685"/>
                      </a:lnTo>
                      <a:lnTo>
                        <a:pt x="43071" y="664"/>
                      </a:lnTo>
                      <a:lnTo>
                        <a:pt x="43589" y="643"/>
                      </a:lnTo>
                      <a:lnTo>
                        <a:pt x="44128" y="643"/>
                      </a:lnTo>
                      <a:lnTo>
                        <a:pt x="44439" y="623"/>
                      </a:lnTo>
                      <a:lnTo>
                        <a:pt x="45268" y="623"/>
                      </a:lnTo>
                      <a:lnTo>
                        <a:pt x="45537" y="643"/>
                      </a:lnTo>
                      <a:lnTo>
                        <a:pt x="50988" y="643"/>
                      </a:lnTo>
                      <a:lnTo>
                        <a:pt x="51610" y="623"/>
                      </a:lnTo>
                      <a:lnTo>
                        <a:pt x="52253" y="602"/>
                      </a:lnTo>
                      <a:lnTo>
                        <a:pt x="53082" y="581"/>
                      </a:lnTo>
                      <a:lnTo>
                        <a:pt x="53227" y="560"/>
                      </a:lnTo>
                      <a:lnTo>
                        <a:pt x="53268" y="560"/>
                      </a:lnTo>
                      <a:lnTo>
                        <a:pt x="53289" y="540"/>
                      </a:lnTo>
                      <a:lnTo>
                        <a:pt x="53268" y="519"/>
                      </a:lnTo>
                      <a:lnTo>
                        <a:pt x="53227" y="519"/>
                      </a:lnTo>
                      <a:lnTo>
                        <a:pt x="53082" y="498"/>
                      </a:lnTo>
                      <a:lnTo>
                        <a:pt x="52688" y="498"/>
                      </a:lnTo>
                      <a:lnTo>
                        <a:pt x="52087" y="457"/>
                      </a:lnTo>
                      <a:lnTo>
                        <a:pt x="51672" y="457"/>
                      </a:lnTo>
                      <a:lnTo>
                        <a:pt x="51258" y="477"/>
                      </a:lnTo>
                      <a:lnTo>
                        <a:pt x="50387" y="457"/>
                      </a:lnTo>
                      <a:lnTo>
                        <a:pt x="49538" y="436"/>
                      </a:lnTo>
                      <a:lnTo>
                        <a:pt x="48957" y="415"/>
                      </a:lnTo>
                      <a:lnTo>
                        <a:pt x="48398" y="395"/>
                      </a:lnTo>
                      <a:lnTo>
                        <a:pt x="47175" y="374"/>
                      </a:lnTo>
                      <a:lnTo>
                        <a:pt x="46035" y="353"/>
                      </a:lnTo>
                      <a:lnTo>
                        <a:pt x="45910" y="353"/>
                      </a:lnTo>
                      <a:lnTo>
                        <a:pt x="45413" y="374"/>
                      </a:lnTo>
                      <a:lnTo>
                        <a:pt x="45247" y="395"/>
                      </a:lnTo>
                      <a:lnTo>
                        <a:pt x="44957" y="415"/>
                      </a:lnTo>
                      <a:lnTo>
                        <a:pt x="44750" y="415"/>
                      </a:lnTo>
                      <a:lnTo>
                        <a:pt x="44542" y="395"/>
                      </a:lnTo>
                      <a:lnTo>
                        <a:pt x="44066" y="374"/>
                      </a:lnTo>
                      <a:lnTo>
                        <a:pt x="42781" y="374"/>
                      </a:lnTo>
                      <a:lnTo>
                        <a:pt x="42511" y="395"/>
                      </a:lnTo>
                      <a:lnTo>
                        <a:pt x="41744" y="332"/>
                      </a:lnTo>
                      <a:lnTo>
                        <a:pt x="40625" y="270"/>
                      </a:lnTo>
                      <a:lnTo>
                        <a:pt x="39817" y="208"/>
                      </a:lnTo>
                      <a:lnTo>
                        <a:pt x="39402" y="208"/>
                      </a:lnTo>
                      <a:lnTo>
                        <a:pt x="39008" y="229"/>
                      </a:lnTo>
                      <a:lnTo>
                        <a:pt x="38718" y="270"/>
                      </a:lnTo>
                      <a:lnTo>
                        <a:pt x="38469" y="270"/>
                      </a:lnTo>
                      <a:lnTo>
                        <a:pt x="38138" y="249"/>
                      </a:lnTo>
                      <a:lnTo>
                        <a:pt x="37951" y="270"/>
                      </a:lnTo>
                      <a:lnTo>
                        <a:pt x="37557" y="270"/>
                      </a:lnTo>
                      <a:lnTo>
                        <a:pt x="37350" y="249"/>
                      </a:lnTo>
                      <a:lnTo>
                        <a:pt x="37164" y="229"/>
                      </a:lnTo>
                      <a:lnTo>
                        <a:pt x="36956" y="208"/>
                      </a:lnTo>
                      <a:lnTo>
                        <a:pt x="35796" y="208"/>
                      </a:lnTo>
                      <a:lnTo>
                        <a:pt x="35298" y="167"/>
                      </a:lnTo>
                      <a:lnTo>
                        <a:pt x="34531" y="125"/>
                      </a:lnTo>
                      <a:lnTo>
                        <a:pt x="33578" y="104"/>
                      </a:lnTo>
                      <a:lnTo>
                        <a:pt x="32977" y="63"/>
                      </a:lnTo>
                      <a:lnTo>
                        <a:pt x="32583" y="21"/>
                      </a:lnTo>
                      <a:lnTo>
                        <a:pt x="32189" y="21"/>
                      </a:lnTo>
                      <a:lnTo>
                        <a:pt x="31588" y="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31">
                    <a:buClr>
                      <a:srgbClr val="000000"/>
                    </a:buClr>
                    <a:defRPr/>
                  </a:pPr>
                  <a:endParaRPr sz="4800" kern="0">
                    <a:solidFill>
                      <a:srgbClr val="000000"/>
                    </a:solidFill>
                    <a:latin typeface="UTM Avo" panose="02040603050506020204" pitchFamily="18" charset="0"/>
                    <a:ea typeface="Cambria" panose="02040503050406030204" pitchFamily="18" charset="0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Rectangle 88">
                  <a:extLst>
                    <a:ext uri="{FF2B5EF4-FFF2-40B4-BE49-F238E27FC236}">
                      <a16:creationId xmlns:a16="http://schemas.microsoft.com/office/drawing/2014/main" id="{6F8CBEE7-4D51-C2A8-57D9-B137FF524BE2}"/>
                    </a:ext>
                  </a:extLst>
                </p:cNvPr>
                <p:cNvSpPr/>
                <p:nvPr/>
              </p:nvSpPr>
              <p:spPr>
                <a:xfrm>
                  <a:off x="792772" y="227505"/>
                  <a:ext cx="7820286" cy="1220855"/>
                </a:xfrm>
                <a:custGeom>
                  <a:avLst/>
                  <a:gdLst>
                    <a:gd name="connsiteX0" fmla="*/ 0 w 7820286"/>
                    <a:gd name="connsiteY0" fmla="*/ 0 h 1220855"/>
                    <a:gd name="connsiteX1" fmla="*/ 402186 w 7820286"/>
                    <a:gd name="connsiteY1" fmla="*/ 0 h 1220855"/>
                    <a:gd name="connsiteX2" fmla="*/ 1038981 w 7820286"/>
                    <a:gd name="connsiteY2" fmla="*/ 0 h 1220855"/>
                    <a:gd name="connsiteX3" fmla="*/ 1753978 w 7820286"/>
                    <a:gd name="connsiteY3" fmla="*/ 0 h 1220855"/>
                    <a:gd name="connsiteX4" fmla="*/ 2468976 w 7820286"/>
                    <a:gd name="connsiteY4" fmla="*/ 0 h 1220855"/>
                    <a:gd name="connsiteX5" fmla="*/ 3105771 w 7820286"/>
                    <a:gd name="connsiteY5" fmla="*/ 0 h 1220855"/>
                    <a:gd name="connsiteX6" fmla="*/ 3664363 w 7820286"/>
                    <a:gd name="connsiteY6" fmla="*/ 0 h 1220855"/>
                    <a:gd name="connsiteX7" fmla="*/ 4379360 w 7820286"/>
                    <a:gd name="connsiteY7" fmla="*/ 0 h 1220855"/>
                    <a:gd name="connsiteX8" fmla="*/ 4781546 w 7820286"/>
                    <a:gd name="connsiteY8" fmla="*/ 0 h 1220855"/>
                    <a:gd name="connsiteX9" fmla="*/ 5261935 w 7820286"/>
                    <a:gd name="connsiteY9" fmla="*/ 0 h 1220855"/>
                    <a:gd name="connsiteX10" fmla="*/ 5742324 w 7820286"/>
                    <a:gd name="connsiteY10" fmla="*/ 0 h 1220855"/>
                    <a:gd name="connsiteX11" fmla="*/ 6144510 w 7820286"/>
                    <a:gd name="connsiteY11" fmla="*/ 0 h 1220855"/>
                    <a:gd name="connsiteX12" fmla="*/ 6703102 w 7820286"/>
                    <a:gd name="connsiteY12" fmla="*/ 0 h 1220855"/>
                    <a:gd name="connsiteX13" fmla="*/ 7105288 w 7820286"/>
                    <a:gd name="connsiteY13" fmla="*/ 0 h 1220855"/>
                    <a:gd name="connsiteX14" fmla="*/ 7820286 w 7820286"/>
                    <a:gd name="connsiteY14" fmla="*/ 0 h 1220855"/>
                    <a:gd name="connsiteX15" fmla="*/ 7820286 w 7820286"/>
                    <a:gd name="connsiteY15" fmla="*/ 419160 h 1220855"/>
                    <a:gd name="connsiteX16" fmla="*/ 7820286 w 7820286"/>
                    <a:gd name="connsiteY16" fmla="*/ 826112 h 1220855"/>
                    <a:gd name="connsiteX17" fmla="*/ 7820286 w 7820286"/>
                    <a:gd name="connsiteY17" fmla="*/ 1220855 h 1220855"/>
                    <a:gd name="connsiteX18" fmla="*/ 7496303 w 7820286"/>
                    <a:gd name="connsiteY18" fmla="*/ 1220855 h 1220855"/>
                    <a:gd name="connsiteX19" fmla="*/ 6859508 w 7820286"/>
                    <a:gd name="connsiteY19" fmla="*/ 1220855 h 1220855"/>
                    <a:gd name="connsiteX20" fmla="*/ 6300916 w 7820286"/>
                    <a:gd name="connsiteY20" fmla="*/ 1220855 h 1220855"/>
                    <a:gd name="connsiteX21" fmla="*/ 5976933 w 7820286"/>
                    <a:gd name="connsiteY21" fmla="*/ 1220855 h 1220855"/>
                    <a:gd name="connsiteX22" fmla="*/ 5340138 w 7820286"/>
                    <a:gd name="connsiteY22" fmla="*/ 1220855 h 1220855"/>
                    <a:gd name="connsiteX23" fmla="*/ 4859749 w 7820286"/>
                    <a:gd name="connsiteY23" fmla="*/ 1220855 h 1220855"/>
                    <a:gd name="connsiteX24" fmla="*/ 4301157 w 7820286"/>
                    <a:gd name="connsiteY24" fmla="*/ 1220855 h 1220855"/>
                    <a:gd name="connsiteX25" fmla="*/ 3664363 w 7820286"/>
                    <a:gd name="connsiteY25" fmla="*/ 1220855 h 1220855"/>
                    <a:gd name="connsiteX26" fmla="*/ 3340379 w 7820286"/>
                    <a:gd name="connsiteY26" fmla="*/ 1220855 h 1220855"/>
                    <a:gd name="connsiteX27" fmla="*/ 2781787 w 7820286"/>
                    <a:gd name="connsiteY27" fmla="*/ 1220855 h 1220855"/>
                    <a:gd name="connsiteX28" fmla="*/ 2144993 w 7820286"/>
                    <a:gd name="connsiteY28" fmla="*/ 1220855 h 1220855"/>
                    <a:gd name="connsiteX29" fmla="*/ 1508198 w 7820286"/>
                    <a:gd name="connsiteY29" fmla="*/ 1220855 h 1220855"/>
                    <a:gd name="connsiteX30" fmla="*/ 1106012 w 7820286"/>
                    <a:gd name="connsiteY30" fmla="*/ 1220855 h 1220855"/>
                    <a:gd name="connsiteX31" fmla="*/ 625623 w 7820286"/>
                    <a:gd name="connsiteY31" fmla="*/ 1220855 h 1220855"/>
                    <a:gd name="connsiteX32" fmla="*/ 0 w 7820286"/>
                    <a:gd name="connsiteY32" fmla="*/ 1220855 h 1220855"/>
                    <a:gd name="connsiteX33" fmla="*/ 0 w 7820286"/>
                    <a:gd name="connsiteY33" fmla="*/ 838320 h 1220855"/>
                    <a:gd name="connsiteX34" fmla="*/ 0 w 7820286"/>
                    <a:gd name="connsiteY34" fmla="*/ 443577 h 1220855"/>
                    <a:gd name="connsiteX35" fmla="*/ 0 w 7820286"/>
                    <a:gd name="connsiteY35" fmla="*/ 0 h 122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7820286" h="1220855" extrusionOk="0">
                      <a:moveTo>
                        <a:pt x="0" y="0"/>
                      </a:moveTo>
                      <a:cubicBezTo>
                        <a:pt x="195189" y="-37728"/>
                        <a:pt x="257781" y="10052"/>
                        <a:pt x="402186" y="0"/>
                      </a:cubicBezTo>
                      <a:cubicBezTo>
                        <a:pt x="546591" y="-10052"/>
                        <a:pt x="761480" y="73439"/>
                        <a:pt x="1038981" y="0"/>
                      </a:cubicBezTo>
                      <a:cubicBezTo>
                        <a:pt x="1316483" y="-73439"/>
                        <a:pt x="1454275" y="85170"/>
                        <a:pt x="1753978" y="0"/>
                      </a:cubicBezTo>
                      <a:cubicBezTo>
                        <a:pt x="2053681" y="-85170"/>
                        <a:pt x="2118023" y="55986"/>
                        <a:pt x="2468976" y="0"/>
                      </a:cubicBezTo>
                      <a:cubicBezTo>
                        <a:pt x="2819929" y="-55986"/>
                        <a:pt x="2803204" y="68099"/>
                        <a:pt x="3105771" y="0"/>
                      </a:cubicBezTo>
                      <a:cubicBezTo>
                        <a:pt x="3408338" y="-68099"/>
                        <a:pt x="3541553" y="24818"/>
                        <a:pt x="3664363" y="0"/>
                      </a:cubicBezTo>
                      <a:cubicBezTo>
                        <a:pt x="3787173" y="-24818"/>
                        <a:pt x="4154897" y="41261"/>
                        <a:pt x="4379360" y="0"/>
                      </a:cubicBezTo>
                      <a:cubicBezTo>
                        <a:pt x="4603823" y="-41261"/>
                        <a:pt x="4637397" y="6901"/>
                        <a:pt x="4781546" y="0"/>
                      </a:cubicBezTo>
                      <a:cubicBezTo>
                        <a:pt x="4925695" y="-6901"/>
                        <a:pt x="5125934" y="24321"/>
                        <a:pt x="5261935" y="0"/>
                      </a:cubicBezTo>
                      <a:cubicBezTo>
                        <a:pt x="5397936" y="-24321"/>
                        <a:pt x="5567626" y="29507"/>
                        <a:pt x="5742324" y="0"/>
                      </a:cubicBezTo>
                      <a:cubicBezTo>
                        <a:pt x="5917022" y="-29507"/>
                        <a:pt x="6024942" y="17886"/>
                        <a:pt x="6144510" y="0"/>
                      </a:cubicBezTo>
                      <a:cubicBezTo>
                        <a:pt x="6264078" y="-17886"/>
                        <a:pt x="6497444" y="14440"/>
                        <a:pt x="6703102" y="0"/>
                      </a:cubicBezTo>
                      <a:cubicBezTo>
                        <a:pt x="6908760" y="-14440"/>
                        <a:pt x="6937555" y="4382"/>
                        <a:pt x="7105288" y="0"/>
                      </a:cubicBezTo>
                      <a:cubicBezTo>
                        <a:pt x="7273021" y="-4382"/>
                        <a:pt x="7545312" y="16366"/>
                        <a:pt x="7820286" y="0"/>
                      </a:cubicBezTo>
                      <a:cubicBezTo>
                        <a:pt x="7860277" y="108811"/>
                        <a:pt x="7815435" y="288938"/>
                        <a:pt x="7820286" y="419160"/>
                      </a:cubicBezTo>
                      <a:cubicBezTo>
                        <a:pt x="7825137" y="549382"/>
                        <a:pt x="7790737" y="665384"/>
                        <a:pt x="7820286" y="826112"/>
                      </a:cubicBezTo>
                      <a:cubicBezTo>
                        <a:pt x="7849835" y="986840"/>
                        <a:pt x="7798534" y="1121083"/>
                        <a:pt x="7820286" y="1220855"/>
                      </a:cubicBezTo>
                      <a:cubicBezTo>
                        <a:pt x="7740461" y="1253812"/>
                        <a:pt x="7587273" y="1197609"/>
                        <a:pt x="7496303" y="1220855"/>
                      </a:cubicBezTo>
                      <a:cubicBezTo>
                        <a:pt x="7405333" y="1244101"/>
                        <a:pt x="7155009" y="1185026"/>
                        <a:pt x="6859508" y="1220855"/>
                      </a:cubicBezTo>
                      <a:cubicBezTo>
                        <a:pt x="6564007" y="1256684"/>
                        <a:pt x="6424084" y="1199206"/>
                        <a:pt x="6300916" y="1220855"/>
                      </a:cubicBezTo>
                      <a:cubicBezTo>
                        <a:pt x="6177748" y="1242504"/>
                        <a:pt x="6109554" y="1199198"/>
                        <a:pt x="5976933" y="1220855"/>
                      </a:cubicBezTo>
                      <a:cubicBezTo>
                        <a:pt x="5844312" y="1242512"/>
                        <a:pt x="5586636" y="1181987"/>
                        <a:pt x="5340138" y="1220855"/>
                      </a:cubicBezTo>
                      <a:cubicBezTo>
                        <a:pt x="5093640" y="1259723"/>
                        <a:pt x="4972767" y="1215337"/>
                        <a:pt x="4859749" y="1220855"/>
                      </a:cubicBezTo>
                      <a:cubicBezTo>
                        <a:pt x="4746731" y="1226373"/>
                        <a:pt x="4537937" y="1212860"/>
                        <a:pt x="4301157" y="1220855"/>
                      </a:cubicBezTo>
                      <a:cubicBezTo>
                        <a:pt x="4064377" y="1228850"/>
                        <a:pt x="3966069" y="1183022"/>
                        <a:pt x="3664363" y="1220855"/>
                      </a:cubicBezTo>
                      <a:cubicBezTo>
                        <a:pt x="3362657" y="1258688"/>
                        <a:pt x="3481641" y="1196146"/>
                        <a:pt x="3340379" y="1220855"/>
                      </a:cubicBezTo>
                      <a:cubicBezTo>
                        <a:pt x="3199117" y="1245564"/>
                        <a:pt x="2994095" y="1189774"/>
                        <a:pt x="2781787" y="1220855"/>
                      </a:cubicBezTo>
                      <a:cubicBezTo>
                        <a:pt x="2569479" y="1251936"/>
                        <a:pt x="2410850" y="1160875"/>
                        <a:pt x="2144993" y="1220855"/>
                      </a:cubicBezTo>
                      <a:cubicBezTo>
                        <a:pt x="1879136" y="1280835"/>
                        <a:pt x="1770222" y="1218544"/>
                        <a:pt x="1508198" y="1220855"/>
                      </a:cubicBezTo>
                      <a:cubicBezTo>
                        <a:pt x="1246175" y="1223166"/>
                        <a:pt x="1211092" y="1176539"/>
                        <a:pt x="1106012" y="1220855"/>
                      </a:cubicBezTo>
                      <a:cubicBezTo>
                        <a:pt x="1000932" y="1265171"/>
                        <a:pt x="856675" y="1185225"/>
                        <a:pt x="625623" y="1220855"/>
                      </a:cubicBezTo>
                      <a:cubicBezTo>
                        <a:pt x="394571" y="1256485"/>
                        <a:pt x="222375" y="1208581"/>
                        <a:pt x="0" y="1220855"/>
                      </a:cubicBezTo>
                      <a:cubicBezTo>
                        <a:pt x="-8994" y="1085904"/>
                        <a:pt x="45552" y="934075"/>
                        <a:pt x="0" y="838320"/>
                      </a:cubicBezTo>
                      <a:cubicBezTo>
                        <a:pt x="-45552" y="742565"/>
                        <a:pt x="26812" y="601619"/>
                        <a:pt x="0" y="443577"/>
                      </a:cubicBezTo>
                      <a:cubicBezTo>
                        <a:pt x="-26812" y="285535"/>
                        <a:pt x="17140" y="156374"/>
                        <a:pt x="0" y="0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rgbClr val="CA3659"/>
                  </a:solidFill>
                  <a:prstDash val="lgDash"/>
                  <a:extLst>
                    <a:ext uri="{C807C97D-BFC1-408E-A445-0C87EB9F89A2}">
                      <ask:lineSketchStyleProps xmlns:ask="http://schemas.microsoft.com/office/drawing/2018/sketchyshapes" xmlns="" sd="170926038">
                        <a:prstGeom prst="rect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31">
                    <a:buClr>
                      <a:srgbClr val="000000"/>
                    </a:buClr>
                    <a:defRPr/>
                  </a:pPr>
                  <a:endParaRPr lang="en-US" sz="4800" kern="0">
                    <a:solidFill>
                      <a:srgbClr val="FFFFFF"/>
                    </a:solidFill>
                    <a:latin typeface="UTM Avo" panose="02040603050506020204" pitchFamily="18" charset="0"/>
                    <a:ea typeface="Cambria" panose="02040503050406030204" pitchFamily="18" charset="0"/>
                    <a:sym typeface="Arial"/>
                  </a:endParaRPr>
                </a:p>
              </p:txBody>
            </p:sp>
          </p:grp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FC9217A-F002-4CBC-34C1-FD13B89B137E}"/>
                  </a:ext>
                </a:extLst>
              </p:cNvPr>
              <p:cNvSpPr txBox="1"/>
              <p:nvPr/>
            </p:nvSpPr>
            <p:spPr>
              <a:xfrm>
                <a:off x="1924078" y="416255"/>
                <a:ext cx="6297845" cy="7922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 defTabSz="1219231">
                  <a:buClr>
                    <a:srgbClr val="000000"/>
                  </a:buClr>
                  <a:defRPr/>
                </a:pPr>
                <a:r>
                  <a:rPr lang="vi-VN" sz="2800" b="1" kern="0" dirty="0">
                    <a:solidFill>
                      <a:srgbClr val="FF3399"/>
                    </a:solidFill>
                    <a:latin typeface="Times New Roman" panose="020206030504050203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Muốn cộng hai phân số có cùng mẫu số ta làm thế nào?</a:t>
                </a:r>
                <a:endParaRPr lang="en-US" sz="2800" b="1" kern="0" dirty="0">
                  <a:solidFill>
                    <a:srgbClr val="FF3399"/>
                  </a:solidFill>
                  <a:latin typeface="等线 Light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1031527" y="76313"/>
              <a:ext cx="1192515" cy="2037645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1407464" y="2260470"/>
            <a:ext cx="9359358" cy="1132097"/>
            <a:chOff x="1407464" y="2260469"/>
            <a:chExt cx="9359358" cy="1132097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494FD56-6031-30C1-EBD3-D8BFA61ED704}"/>
                </a:ext>
              </a:extLst>
            </p:cNvPr>
            <p:cNvGrpSpPr/>
            <p:nvPr/>
          </p:nvGrpSpPr>
          <p:grpSpPr>
            <a:xfrm>
              <a:off x="1407464" y="2260469"/>
              <a:ext cx="9359358" cy="1132097"/>
              <a:chOff x="335021" y="23792"/>
              <a:chExt cx="8572280" cy="1553496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469D7A8D-AC90-821C-807E-ACF7EF71BEE4}"/>
                  </a:ext>
                </a:extLst>
              </p:cNvPr>
              <p:cNvGrpSpPr/>
              <p:nvPr/>
            </p:nvGrpSpPr>
            <p:grpSpPr>
              <a:xfrm>
                <a:off x="335021" y="23792"/>
                <a:ext cx="8572280" cy="1553496"/>
                <a:chOff x="335021" y="23792"/>
                <a:chExt cx="8572280" cy="1553496"/>
              </a:xfrm>
            </p:grpSpPr>
            <p:sp>
              <p:nvSpPr>
                <p:cNvPr id="28" name="Google Shape;2105;p47">
                  <a:extLst>
                    <a:ext uri="{FF2B5EF4-FFF2-40B4-BE49-F238E27FC236}">
                      <a16:creationId xmlns:a16="http://schemas.microsoft.com/office/drawing/2014/main" id="{DA3FBF7E-E84E-7E93-863D-5C618E6F7EFA}"/>
                    </a:ext>
                  </a:extLst>
                </p:cNvPr>
                <p:cNvSpPr/>
                <p:nvPr/>
              </p:nvSpPr>
              <p:spPr>
                <a:xfrm>
                  <a:off x="335021" y="23792"/>
                  <a:ext cx="8572280" cy="1553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30" h="54969" extrusionOk="0">
                      <a:moveTo>
                        <a:pt x="16727" y="519"/>
                      </a:moveTo>
                      <a:lnTo>
                        <a:pt x="18344" y="540"/>
                      </a:lnTo>
                      <a:lnTo>
                        <a:pt x="17452" y="560"/>
                      </a:lnTo>
                      <a:lnTo>
                        <a:pt x="15856" y="560"/>
                      </a:lnTo>
                      <a:lnTo>
                        <a:pt x="16727" y="519"/>
                      </a:lnTo>
                      <a:close/>
                      <a:moveTo>
                        <a:pt x="1430" y="12810"/>
                      </a:moveTo>
                      <a:lnTo>
                        <a:pt x="1430" y="13432"/>
                      </a:lnTo>
                      <a:lnTo>
                        <a:pt x="1389" y="13225"/>
                      </a:lnTo>
                      <a:lnTo>
                        <a:pt x="1389" y="13142"/>
                      </a:lnTo>
                      <a:lnTo>
                        <a:pt x="1389" y="13038"/>
                      </a:lnTo>
                      <a:lnTo>
                        <a:pt x="1430" y="12810"/>
                      </a:lnTo>
                      <a:close/>
                      <a:moveTo>
                        <a:pt x="1430" y="13556"/>
                      </a:moveTo>
                      <a:lnTo>
                        <a:pt x="1410" y="13971"/>
                      </a:lnTo>
                      <a:lnTo>
                        <a:pt x="1410" y="13888"/>
                      </a:lnTo>
                      <a:lnTo>
                        <a:pt x="1430" y="13556"/>
                      </a:lnTo>
                      <a:close/>
                      <a:moveTo>
                        <a:pt x="30966" y="1"/>
                      </a:moveTo>
                      <a:lnTo>
                        <a:pt x="30303" y="21"/>
                      </a:lnTo>
                      <a:lnTo>
                        <a:pt x="29640" y="63"/>
                      </a:lnTo>
                      <a:lnTo>
                        <a:pt x="29246" y="84"/>
                      </a:lnTo>
                      <a:lnTo>
                        <a:pt x="28355" y="42"/>
                      </a:lnTo>
                      <a:lnTo>
                        <a:pt x="27816" y="21"/>
                      </a:lnTo>
                      <a:lnTo>
                        <a:pt x="26634" y="21"/>
                      </a:lnTo>
                      <a:lnTo>
                        <a:pt x="26013" y="63"/>
                      </a:lnTo>
                      <a:lnTo>
                        <a:pt x="25577" y="104"/>
                      </a:lnTo>
                      <a:lnTo>
                        <a:pt x="25163" y="146"/>
                      </a:lnTo>
                      <a:lnTo>
                        <a:pt x="24976" y="187"/>
                      </a:lnTo>
                      <a:lnTo>
                        <a:pt x="24396" y="229"/>
                      </a:lnTo>
                      <a:lnTo>
                        <a:pt x="23940" y="249"/>
                      </a:lnTo>
                      <a:lnTo>
                        <a:pt x="23214" y="270"/>
                      </a:lnTo>
                      <a:lnTo>
                        <a:pt x="22344" y="249"/>
                      </a:lnTo>
                      <a:lnTo>
                        <a:pt x="21618" y="249"/>
                      </a:lnTo>
                      <a:lnTo>
                        <a:pt x="20872" y="270"/>
                      </a:lnTo>
                      <a:lnTo>
                        <a:pt x="20748" y="229"/>
                      </a:lnTo>
                      <a:lnTo>
                        <a:pt x="20582" y="208"/>
                      </a:lnTo>
                      <a:lnTo>
                        <a:pt x="19421" y="167"/>
                      </a:lnTo>
                      <a:lnTo>
                        <a:pt x="18530" y="146"/>
                      </a:lnTo>
                      <a:lnTo>
                        <a:pt x="18136" y="125"/>
                      </a:lnTo>
                      <a:lnTo>
                        <a:pt x="17722" y="125"/>
                      </a:lnTo>
                      <a:lnTo>
                        <a:pt x="16830" y="167"/>
                      </a:lnTo>
                      <a:lnTo>
                        <a:pt x="14530" y="167"/>
                      </a:lnTo>
                      <a:lnTo>
                        <a:pt x="13929" y="146"/>
                      </a:lnTo>
                      <a:lnTo>
                        <a:pt x="13328" y="167"/>
                      </a:lnTo>
                      <a:lnTo>
                        <a:pt x="11980" y="208"/>
                      </a:lnTo>
                      <a:lnTo>
                        <a:pt x="10239" y="249"/>
                      </a:lnTo>
                      <a:lnTo>
                        <a:pt x="8519" y="249"/>
                      </a:lnTo>
                      <a:lnTo>
                        <a:pt x="7752" y="270"/>
                      </a:lnTo>
                      <a:lnTo>
                        <a:pt x="6964" y="291"/>
                      </a:lnTo>
                      <a:lnTo>
                        <a:pt x="5824" y="291"/>
                      </a:lnTo>
                      <a:lnTo>
                        <a:pt x="4664" y="270"/>
                      </a:lnTo>
                      <a:lnTo>
                        <a:pt x="4021" y="291"/>
                      </a:lnTo>
                      <a:lnTo>
                        <a:pt x="3379" y="332"/>
                      </a:lnTo>
                      <a:lnTo>
                        <a:pt x="2322" y="312"/>
                      </a:lnTo>
                      <a:lnTo>
                        <a:pt x="2177" y="332"/>
                      </a:lnTo>
                      <a:lnTo>
                        <a:pt x="2135" y="332"/>
                      </a:lnTo>
                      <a:lnTo>
                        <a:pt x="2114" y="374"/>
                      </a:lnTo>
                      <a:lnTo>
                        <a:pt x="2135" y="395"/>
                      </a:lnTo>
                      <a:lnTo>
                        <a:pt x="2156" y="395"/>
                      </a:lnTo>
                      <a:lnTo>
                        <a:pt x="2322" y="415"/>
                      </a:lnTo>
                      <a:lnTo>
                        <a:pt x="2715" y="415"/>
                      </a:lnTo>
                      <a:lnTo>
                        <a:pt x="3586" y="436"/>
                      </a:lnTo>
                      <a:lnTo>
                        <a:pt x="4456" y="436"/>
                      </a:lnTo>
                      <a:lnTo>
                        <a:pt x="6115" y="457"/>
                      </a:lnTo>
                      <a:lnTo>
                        <a:pt x="6695" y="477"/>
                      </a:lnTo>
                      <a:lnTo>
                        <a:pt x="7255" y="498"/>
                      </a:lnTo>
                      <a:lnTo>
                        <a:pt x="7690" y="498"/>
                      </a:lnTo>
                      <a:lnTo>
                        <a:pt x="7172" y="519"/>
                      </a:lnTo>
                      <a:lnTo>
                        <a:pt x="6156" y="540"/>
                      </a:lnTo>
                      <a:lnTo>
                        <a:pt x="2881" y="540"/>
                      </a:lnTo>
                      <a:lnTo>
                        <a:pt x="2591" y="581"/>
                      </a:lnTo>
                      <a:lnTo>
                        <a:pt x="2322" y="643"/>
                      </a:lnTo>
                      <a:lnTo>
                        <a:pt x="2094" y="705"/>
                      </a:lnTo>
                      <a:lnTo>
                        <a:pt x="1907" y="788"/>
                      </a:lnTo>
                      <a:lnTo>
                        <a:pt x="1721" y="892"/>
                      </a:lnTo>
                      <a:lnTo>
                        <a:pt x="1575" y="1016"/>
                      </a:lnTo>
                      <a:lnTo>
                        <a:pt x="1451" y="1141"/>
                      </a:lnTo>
                      <a:lnTo>
                        <a:pt x="1347" y="1265"/>
                      </a:lnTo>
                      <a:lnTo>
                        <a:pt x="1265" y="1410"/>
                      </a:lnTo>
                      <a:lnTo>
                        <a:pt x="1202" y="1555"/>
                      </a:lnTo>
                      <a:lnTo>
                        <a:pt x="1140" y="1680"/>
                      </a:lnTo>
                      <a:lnTo>
                        <a:pt x="1099" y="1825"/>
                      </a:lnTo>
                      <a:lnTo>
                        <a:pt x="1078" y="1970"/>
                      </a:lnTo>
                      <a:lnTo>
                        <a:pt x="1057" y="2219"/>
                      </a:lnTo>
                      <a:lnTo>
                        <a:pt x="1057" y="2571"/>
                      </a:lnTo>
                      <a:lnTo>
                        <a:pt x="1037" y="2923"/>
                      </a:lnTo>
                      <a:lnTo>
                        <a:pt x="995" y="3607"/>
                      </a:lnTo>
                      <a:lnTo>
                        <a:pt x="912" y="4084"/>
                      </a:lnTo>
                      <a:lnTo>
                        <a:pt x="891" y="4312"/>
                      </a:lnTo>
                      <a:lnTo>
                        <a:pt x="871" y="4540"/>
                      </a:lnTo>
                      <a:lnTo>
                        <a:pt x="829" y="5535"/>
                      </a:lnTo>
                      <a:lnTo>
                        <a:pt x="809" y="6447"/>
                      </a:lnTo>
                      <a:lnTo>
                        <a:pt x="809" y="6530"/>
                      </a:lnTo>
                      <a:lnTo>
                        <a:pt x="809" y="6550"/>
                      </a:lnTo>
                      <a:lnTo>
                        <a:pt x="829" y="6758"/>
                      </a:lnTo>
                      <a:lnTo>
                        <a:pt x="850" y="6944"/>
                      </a:lnTo>
                      <a:lnTo>
                        <a:pt x="891" y="7089"/>
                      </a:lnTo>
                      <a:lnTo>
                        <a:pt x="912" y="7317"/>
                      </a:lnTo>
                      <a:lnTo>
                        <a:pt x="912" y="7483"/>
                      </a:lnTo>
                      <a:lnTo>
                        <a:pt x="891" y="7670"/>
                      </a:lnTo>
                      <a:lnTo>
                        <a:pt x="829" y="8043"/>
                      </a:lnTo>
                      <a:lnTo>
                        <a:pt x="809" y="8229"/>
                      </a:lnTo>
                      <a:lnTo>
                        <a:pt x="809" y="8416"/>
                      </a:lnTo>
                      <a:lnTo>
                        <a:pt x="850" y="9100"/>
                      </a:lnTo>
                      <a:lnTo>
                        <a:pt x="850" y="9307"/>
                      </a:lnTo>
                      <a:lnTo>
                        <a:pt x="726" y="9929"/>
                      </a:lnTo>
                      <a:lnTo>
                        <a:pt x="581" y="10841"/>
                      </a:lnTo>
                      <a:lnTo>
                        <a:pt x="518" y="11152"/>
                      </a:lnTo>
                      <a:lnTo>
                        <a:pt x="456" y="11483"/>
                      </a:lnTo>
                      <a:lnTo>
                        <a:pt x="456" y="11649"/>
                      </a:lnTo>
                      <a:lnTo>
                        <a:pt x="456" y="11815"/>
                      </a:lnTo>
                      <a:lnTo>
                        <a:pt x="477" y="11981"/>
                      </a:lnTo>
                      <a:lnTo>
                        <a:pt x="518" y="12147"/>
                      </a:lnTo>
                      <a:lnTo>
                        <a:pt x="581" y="12375"/>
                      </a:lnTo>
                      <a:lnTo>
                        <a:pt x="601" y="12582"/>
                      </a:lnTo>
                      <a:lnTo>
                        <a:pt x="581" y="12706"/>
                      </a:lnTo>
                      <a:lnTo>
                        <a:pt x="560" y="12851"/>
                      </a:lnTo>
                      <a:lnTo>
                        <a:pt x="581" y="12997"/>
                      </a:lnTo>
                      <a:lnTo>
                        <a:pt x="601" y="13162"/>
                      </a:lnTo>
                      <a:lnTo>
                        <a:pt x="601" y="13328"/>
                      </a:lnTo>
                      <a:lnTo>
                        <a:pt x="601" y="13411"/>
                      </a:lnTo>
                      <a:lnTo>
                        <a:pt x="560" y="13494"/>
                      </a:lnTo>
                      <a:lnTo>
                        <a:pt x="498" y="13639"/>
                      </a:lnTo>
                      <a:lnTo>
                        <a:pt x="456" y="13805"/>
                      </a:lnTo>
                      <a:lnTo>
                        <a:pt x="456" y="14095"/>
                      </a:lnTo>
                      <a:lnTo>
                        <a:pt x="477" y="14385"/>
                      </a:lnTo>
                      <a:lnTo>
                        <a:pt x="435" y="14758"/>
                      </a:lnTo>
                      <a:lnTo>
                        <a:pt x="353" y="15152"/>
                      </a:lnTo>
                      <a:lnTo>
                        <a:pt x="311" y="15442"/>
                      </a:lnTo>
                      <a:lnTo>
                        <a:pt x="290" y="15774"/>
                      </a:lnTo>
                      <a:lnTo>
                        <a:pt x="228" y="16541"/>
                      </a:lnTo>
                      <a:lnTo>
                        <a:pt x="125" y="17018"/>
                      </a:lnTo>
                      <a:lnTo>
                        <a:pt x="42" y="17349"/>
                      </a:lnTo>
                      <a:lnTo>
                        <a:pt x="21" y="17660"/>
                      </a:lnTo>
                      <a:lnTo>
                        <a:pt x="0" y="18158"/>
                      </a:lnTo>
                      <a:lnTo>
                        <a:pt x="0" y="18655"/>
                      </a:lnTo>
                      <a:lnTo>
                        <a:pt x="21" y="19194"/>
                      </a:lnTo>
                      <a:lnTo>
                        <a:pt x="62" y="19463"/>
                      </a:lnTo>
                      <a:lnTo>
                        <a:pt x="104" y="19733"/>
                      </a:lnTo>
                      <a:lnTo>
                        <a:pt x="166" y="20044"/>
                      </a:lnTo>
                      <a:lnTo>
                        <a:pt x="104" y="20417"/>
                      </a:lnTo>
                      <a:lnTo>
                        <a:pt x="62" y="20769"/>
                      </a:lnTo>
                      <a:lnTo>
                        <a:pt x="21" y="21204"/>
                      </a:lnTo>
                      <a:lnTo>
                        <a:pt x="21" y="21660"/>
                      </a:lnTo>
                      <a:lnTo>
                        <a:pt x="21" y="21909"/>
                      </a:lnTo>
                      <a:lnTo>
                        <a:pt x="42" y="22158"/>
                      </a:lnTo>
                      <a:lnTo>
                        <a:pt x="125" y="22676"/>
                      </a:lnTo>
                      <a:lnTo>
                        <a:pt x="166" y="22863"/>
                      </a:lnTo>
                      <a:lnTo>
                        <a:pt x="207" y="23028"/>
                      </a:lnTo>
                      <a:lnTo>
                        <a:pt x="332" y="23360"/>
                      </a:lnTo>
                      <a:lnTo>
                        <a:pt x="415" y="23505"/>
                      </a:lnTo>
                      <a:lnTo>
                        <a:pt x="498" y="23982"/>
                      </a:lnTo>
                      <a:lnTo>
                        <a:pt x="539" y="24355"/>
                      </a:lnTo>
                      <a:lnTo>
                        <a:pt x="581" y="24935"/>
                      </a:lnTo>
                      <a:lnTo>
                        <a:pt x="581" y="25288"/>
                      </a:lnTo>
                      <a:lnTo>
                        <a:pt x="560" y="25640"/>
                      </a:lnTo>
                      <a:lnTo>
                        <a:pt x="560" y="25951"/>
                      </a:lnTo>
                      <a:lnTo>
                        <a:pt x="560" y="26241"/>
                      </a:lnTo>
                      <a:lnTo>
                        <a:pt x="601" y="26842"/>
                      </a:lnTo>
                      <a:lnTo>
                        <a:pt x="518" y="26946"/>
                      </a:lnTo>
                      <a:lnTo>
                        <a:pt x="498" y="27008"/>
                      </a:lnTo>
                      <a:lnTo>
                        <a:pt x="477" y="27070"/>
                      </a:lnTo>
                      <a:lnTo>
                        <a:pt x="415" y="27547"/>
                      </a:lnTo>
                      <a:lnTo>
                        <a:pt x="373" y="28003"/>
                      </a:lnTo>
                      <a:lnTo>
                        <a:pt x="311" y="28728"/>
                      </a:lnTo>
                      <a:lnTo>
                        <a:pt x="290" y="29060"/>
                      </a:lnTo>
                      <a:lnTo>
                        <a:pt x="270" y="29412"/>
                      </a:lnTo>
                      <a:lnTo>
                        <a:pt x="311" y="29765"/>
                      </a:lnTo>
                      <a:lnTo>
                        <a:pt x="353" y="30117"/>
                      </a:lnTo>
                      <a:lnTo>
                        <a:pt x="373" y="30200"/>
                      </a:lnTo>
                      <a:lnTo>
                        <a:pt x="373" y="30262"/>
                      </a:lnTo>
                      <a:lnTo>
                        <a:pt x="373" y="30946"/>
                      </a:lnTo>
                      <a:lnTo>
                        <a:pt x="373" y="31464"/>
                      </a:lnTo>
                      <a:lnTo>
                        <a:pt x="332" y="31982"/>
                      </a:lnTo>
                      <a:lnTo>
                        <a:pt x="332" y="32459"/>
                      </a:lnTo>
                      <a:lnTo>
                        <a:pt x="353" y="32957"/>
                      </a:lnTo>
                      <a:lnTo>
                        <a:pt x="456" y="34055"/>
                      </a:lnTo>
                      <a:lnTo>
                        <a:pt x="518" y="34760"/>
                      </a:lnTo>
                      <a:lnTo>
                        <a:pt x="539" y="35465"/>
                      </a:lnTo>
                      <a:lnTo>
                        <a:pt x="539" y="36024"/>
                      </a:lnTo>
                      <a:lnTo>
                        <a:pt x="539" y="36356"/>
                      </a:lnTo>
                      <a:lnTo>
                        <a:pt x="539" y="36688"/>
                      </a:lnTo>
                      <a:lnTo>
                        <a:pt x="539" y="36853"/>
                      </a:lnTo>
                      <a:lnTo>
                        <a:pt x="560" y="37144"/>
                      </a:lnTo>
                      <a:lnTo>
                        <a:pt x="581" y="37475"/>
                      </a:lnTo>
                      <a:lnTo>
                        <a:pt x="622" y="37828"/>
                      </a:lnTo>
                      <a:lnTo>
                        <a:pt x="643" y="38118"/>
                      </a:lnTo>
                      <a:lnTo>
                        <a:pt x="643" y="38594"/>
                      </a:lnTo>
                      <a:lnTo>
                        <a:pt x="622" y="39050"/>
                      </a:lnTo>
                      <a:lnTo>
                        <a:pt x="601" y="39486"/>
                      </a:lnTo>
                      <a:lnTo>
                        <a:pt x="601" y="39983"/>
                      </a:lnTo>
                      <a:lnTo>
                        <a:pt x="622" y="40232"/>
                      </a:lnTo>
                      <a:lnTo>
                        <a:pt x="663" y="40501"/>
                      </a:lnTo>
                      <a:lnTo>
                        <a:pt x="705" y="40771"/>
                      </a:lnTo>
                      <a:lnTo>
                        <a:pt x="726" y="41019"/>
                      </a:lnTo>
                      <a:lnTo>
                        <a:pt x="726" y="41517"/>
                      </a:lnTo>
                      <a:lnTo>
                        <a:pt x="705" y="41890"/>
                      </a:lnTo>
                      <a:lnTo>
                        <a:pt x="705" y="41952"/>
                      </a:lnTo>
                      <a:lnTo>
                        <a:pt x="726" y="41994"/>
                      </a:lnTo>
                      <a:lnTo>
                        <a:pt x="767" y="42035"/>
                      </a:lnTo>
                      <a:lnTo>
                        <a:pt x="850" y="42035"/>
                      </a:lnTo>
                      <a:lnTo>
                        <a:pt x="891" y="42014"/>
                      </a:lnTo>
                      <a:lnTo>
                        <a:pt x="912" y="41952"/>
                      </a:lnTo>
                      <a:lnTo>
                        <a:pt x="912" y="41890"/>
                      </a:lnTo>
                      <a:lnTo>
                        <a:pt x="912" y="41558"/>
                      </a:lnTo>
                      <a:lnTo>
                        <a:pt x="954" y="41206"/>
                      </a:lnTo>
                      <a:lnTo>
                        <a:pt x="974" y="40854"/>
                      </a:lnTo>
                      <a:lnTo>
                        <a:pt x="995" y="40667"/>
                      </a:lnTo>
                      <a:lnTo>
                        <a:pt x="995" y="40501"/>
                      </a:lnTo>
                      <a:lnTo>
                        <a:pt x="974" y="40149"/>
                      </a:lnTo>
                      <a:lnTo>
                        <a:pt x="974" y="39465"/>
                      </a:lnTo>
                      <a:lnTo>
                        <a:pt x="995" y="38802"/>
                      </a:lnTo>
                      <a:lnTo>
                        <a:pt x="1078" y="38346"/>
                      </a:lnTo>
                      <a:lnTo>
                        <a:pt x="1099" y="38097"/>
                      </a:lnTo>
                      <a:lnTo>
                        <a:pt x="1119" y="37869"/>
                      </a:lnTo>
                      <a:lnTo>
                        <a:pt x="1140" y="36874"/>
                      </a:lnTo>
                      <a:lnTo>
                        <a:pt x="1182" y="35299"/>
                      </a:lnTo>
                      <a:lnTo>
                        <a:pt x="1182" y="35237"/>
                      </a:lnTo>
                      <a:lnTo>
                        <a:pt x="1306" y="34656"/>
                      </a:lnTo>
                      <a:lnTo>
                        <a:pt x="1347" y="34490"/>
                      </a:lnTo>
                      <a:lnTo>
                        <a:pt x="1347" y="34304"/>
                      </a:lnTo>
                      <a:lnTo>
                        <a:pt x="1368" y="33952"/>
                      </a:lnTo>
                      <a:lnTo>
                        <a:pt x="1347" y="33309"/>
                      </a:lnTo>
                      <a:lnTo>
                        <a:pt x="1327" y="32666"/>
                      </a:lnTo>
                      <a:lnTo>
                        <a:pt x="1285" y="31423"/>
                      </a:lnTo>
                      <a:lnTo>
                        <a:pt x="1244" y="30822"/>
                      </a:lnTo>
                      <a:lnTo>
                        <a:pt x="1182" y="30200"/>
                      </a:lnTo>
                      <a:lnTo>
                        <a:pt x="1182" y="29371"/>
                      </a:lnTo>
                      <a:lnTo>
                        <a:pt x="1223" y="28542"/>
                      </a:lnTo>
                      <a:lnTo>
                        <a:pt x="1223" y="28480"/>
                      </a:lnTo>
                      <a:lnTo>
                        <a:pt x="1285" y="29081"/>
                      </a:lnTo>
                      <a:lnTo>
                        <a:pt x="1347" y="29640"/>
                      </a:lnTo>
                      <a:lnTo>
                        <a:pt x="1451" y="30179"/>
                      </a:lnTo>
                      <a:lnTo>
                        <a:pt x="1513" y="30428"/>
                      </a:lnTo>
                      <a:lnTo>
                        <a:pt x="1596" y="30677"/>
                      </a:lnTo>
                      <a:lnTo>
                        <a:pt x="1555" y="31195"/>
                      </a:lnTo>
                      <a:lnTo>
                        <a:pt x="1534" y="31775"/>
                      </a:lnTo>
                      <a:lnTo>
                        <a:pt x="1534" y="32356"/>
                      </a:lnTo>
                      <a:lnTo>
                        <a:pt x="1575" y="32915"/>
                      </a:lnTo>
                      <a:lnTo>
                        <a:pt x="1555" y="33350"/>
                      </a:lnTo>
                      <a:lnTo>
                        <a:pt x="1555" y="33703"/>
                      </a:lnTo>
                      <a:lnTo>
                        <a:pt x="1575" y="33972"/>
                      </a:lnTo>
                      <a:lnTo>
                        <a:pt x="1596" y="34221"/>
                      </a:lnTo>
                      <a:lnTo>
                        <a:pt x="1638" y="34408"/>
                      </a:lnTo>
                      <a:lnTo>
                        <a:pt x="1679" y="34594"/>
                      </a:lnTo>
                      <a:lnTo>
                        <a:pt x="1783" y="34988"/>
                      </a:lnTo>
                      <a:lnTo>
                        <a:pt x="1783" y="35071"/>
                      </a:lnTo>
                      <a:lnTo>
                        <a:pt x="1721" y="35195"/>
                      </a:lnTo>
                      <a:lnTo>
                        <a:pt x="1679" y="35361"/>
                      </a:lnTo>
                      <a:lnTo>
                        <a:pt x="1658" y="35548"/>
                      </a:lnTo>
                      <a:lnTo>
                        <a:pt x="1638" y="35755"/>
                      </a:lnTo>
                      <a:lnTo>
                        <a:pt x="1596" y="36211"/>
                      </a:lnTo>
                      <a:lnTo>
                        <a:pt x="1617" y="36667"/>
                      </a:lnTo>
                      <a:lnTo>
                        <a:pt x="1596" y="37144"/>
                      </a:lnTo>
                      <a:lnTo>
                        <a:pt x="1575" y="37600"/>
                      </a:lnTo>
                      <a:lnTo>
                        <a:pt x="1596" y="38056"/>
                      </a:lnTo>
                      <a:lnTo>
                        <a:pt x="1638" y="38511"/>
                      </a:lnTo>
                      <a:lnTo>
                        <a:pt x="1638" y="38885"/>
                      </a:lnTo>
                      <a:lnTo>
                        <a:pt x="1638" y="39216"/>
                      </a:lnTo>
                      <a:lnTo>
                        <a:pt x="1596" y="39817"/>
                      </a:lnTo>
                      <a:lnTo>
                        <a:pt x="1596" y="40107"/>
                      </a:lnTo>
                      <a:lnTo>
                        <a:pt x="1617" y="40356"/>
                      </a:lnTo>
                      <a:lnTo>
                        <a:pt x="1638" y="40605"/>
                      </a:lnTo>
                      <a:lnTo>
                        <a:pt x="1679" y="40833"/>
                      </a:lnTo>
                      <a:lnTo>
                        <a:pt x="1783" y="41310"/>
                      </a:lnTo>
                      <a:lnTo>
                        <a:pt x="1783" y="41869"/>
                      </a:lnTo>
                      <a:lnTo>
                        <a:pt x="1741" y="42512"/>
                      </a:lnTo>
                      <a:lnTo>
                        <a:pt x="1721" y="43113"/>
                      </a:lnTo>
                      <a:lnTo>
                        <a:pt x="1721" y="43631"/>
                      </a:lnTo>
                      <a:lnTo>
                        <a:pt x="1700" y="44087"/>
                      </a:lnTo>
                      <a:lnTo>
                        <a:pt x="1575" y="44419"/>
                      </a:lnTo>
                      <a:lnTo>
                        <a:pt x="1534" y="44585"/>
                      </a:lnTo>
                      <a:lnTo>
                        <a:pt x="1493" y="44750"/>
                      </a:lnTo>
                      <a:lnTo>
                        <a:pt x="1430" y="45269"/>
                      </a:lnTo>
                      <a:lnTo>
                        <a:pt x="1368" y="46077"/>
                      </a:lnTo>
                      <a:lnTo>
                        <a:pt x="1347" y="46678"/>
                      </a:lnTo>
                      <a:lnTo>
                        <a:pt x="1368" y="47403"/>
                      </a:lnTo>
                      <a:lnTo>
                        <a:pt x="1410" y="48108"/>
                      </a:lnTo>
                      <a:lnTo>
                        <a:pt x="1430" y="48419"/>
                      </a:lnTo>
                      <a:lnTo>
                        <a:pt x="1493" y="48668"/>
                      </a:lnTo>
                      <a:lnTo>
                        <a:pt x="1430" y="49476"/>
                      </a:lnTo>
                      <a:lnTo>
                        <a:pt x="1410" y="50430"/>
                      </a:lnTo>
                      <a:lnTo>
                        <a:pt x="1410" y="51570"/>
                      </a:lnTo>
                      <a:lnTo>
                        <a:pt x="1430" y="52627"/>
                      </a:lnTo>
                      <a:lnTo>
                        <a:pt x="1451" y="53103"/>
                      </a:lnTo>
                      <a:lnTo>
                        <a:pt x="1493" y="53559"/>
                      </a:lnTo>
                      <a:lnTo>
                        <a:pt x="1534" y="53808"/>
                      </a:lnTo>
                      <a:lnTo>
                        <a:pt x="1575" y="54015"/>
                      </a:lnTo>
                      <a:lnTo>
                        <a:pt x="1638" y="54181"/>
                      </a:lnTo>
                      <a:lnTo>
                        <a:pt x="1700" y="54326"/>
                      </a:lnTo>
                      <a:lnTo>
                        <a:pt x="1783" y="54451"/>
                      </a:lnTo>
                      <a:lnTo>
                        <a:pt x="1845" y="54533"/>
                      </a:lnTo>
                      <a:lnTo>
                        <a:pt x="1928" y="54616"/>
                      </a:lnTo>
                      <a:lnTo>
                        <a:pt x="2031" y="54658"/>
                      </a:lnTo>
                      <a:lnTo>
                        <a:pt x="2135" y="54699"/>
                      </a:lnTo>
                      <a:lnTo>
                        <a:pt x="2239" y="54699"/>
                      </a:lnTo>
                      <a:lnTo>
                        <a:pt x="2446" y="54720"/>
                      </a:lnTo>
                      <a:lnTo>
                        <a:pt x="2943" y="54679"/>
                      </a:lnTo>
                      <a:lnTo>
                        <a:pt x="3959" y="54679"/>
                      </a:lnTo>
                      <a:lnTo>
                        <a:pt x="5679" y="54658"/>
                      </a:lnTo>
                      <a:lnTo>
                        <a:pt x="7358" y="54658"/>
                      </a:lnTo>
                      <a:lnTo>
                        <a:pt x="9389" y="54637"/>
                      </a:lnTo>
                      <a:lnTo>
                        <a:pt x="12063" y="54679"/>
                      </a:lnTo>
                      <a:lnTo>
                        <a:pt x="13431" y="54699"/>
                      </a:lnTo>
                      <a:lnTo>
                        <a:pt x="16478" y="54699"/>
                      </a:lnTo>
                      <a:lnTo>
                        <a:pt x="19028" y="54720"/>
                      </a:lnTo>
                      <a:lnTo>
                        <a:pt x="20333" y="54741"/>
                      </a:lnTo>
                      <a:lnTo>
                        <a:pt x="21722" y="54761"/>
                      </a:lnTo>
                      <a:lnTo>
                        <a:pt x="23131" y="54741"/>
                      </a:lnTo>
                      <a:lnTo>
                        <a:pt x="27194" y="54741"/>
                      </a:lnTo>
                      <a:lnTo>
                        <a:pt x="29453" y="54761"/>
                      </a:lnTo>
                      <a:lnTo>
                        <a:pt x="32023" y="54782"/>
                      </a:lnTo>
                      <a:lnTo>
                        <a:pt x="35008" y="54803"/>
                      </a:lnTo>
                      <a:lnTo>
                        <a:pt x="36335" y="54803"/>
                      </a:lnTo>
                      <a:lnTo>
                        <a:pt x="37247" y="54782"/>
                      </a:lnTo>
                      <a:lnTo>
                        <a:pt x="38076" y="54761"/>
                      </a:lnTo>
                      <a:lnTo>
                        <a:pt x="39216" y="54741"/>
                      </a:lnTo>
                      <a:lnTo>
                        <a:pt x="41910" y="54782"/>
                      </a:lnTo>
                      <a:lnTo>
                        <a:pt x="43796" y="54782"/>
                      </a:lnTo>
                      <a:lnTo>
                        <a:pt x="46532" y="54761"/>
                      </a:lnTo>
                      <a:lnTo>
                        <a:pt x="46947" y="54761"/>
                      </a:lnTo>
                      <a:lnTo>
                        <a:pt x="47320" y="54720"/>
                      </a:lnTo>
                      <a:lnTo>
                        <a:pt x="48045" y="54637"/>
                      </a:lnTo>
                      <a:lnTo>
                        <a:pt x="48398" y="54616"/>
                      </a:lnTo>
                      <a:lnTo>
                        <a:pt x="48771" y="54616"/>
                      </a:lnTo>
                      <a:lnTo>
                        <a:pt x="49185" y="54679"/>
                      </a:lnTo>
                      <a:lnTo>
                        <a:pt x="49413" y="54720"/>
                      </a:lnTo>
                      <a:lnTo>
                        <a:pt x="49662" y="54782"/>
                      </a:lnTo>
                      <a:lnTo>
                        <a:pt x="49911" y="54865"/>
                      </a:lnTo>
                      <a:lnTo>
                        <a:pt x="50201" y="54907"/>
                      </a:lnTo>
                      <a:lnTo>
                        <a:pt x="50491" y="54948"/>
                      </a:lnTo>
                      <a:lnTo>
                        <a:pt x="50781" y="54969"/>
                      </a:lnTo>
                      <a:lnTo>
                        <a:pt x="51092" y="54969"/>
                      </a:lnTo>
                      <a:lnTo>
                        <a:pt x="51403" y="54948"/>
                      </a:lnTo>
                      <a:lnTo>
                        <a:pt x="51714" y="54886"/>
                      </a:lnTo>
                      <a:lnTo>
                        <a:pt x="52004" y="54824"/>
                      </a:lnTo>
                      <a:lnTo>
                        <a:pt x="52274" y="54720"/>
                      </a:lnTo>
                      <a:lnTo>
                        <a:pt x="52543" y="54575"/>
                      </a:lnTo>
                      <a:lnTo>
                        <a:pt x="52771" y="54409"/>
                      </a:lnTo>
                      <a:lnTo>
                        <a:pt x="52978" y="54202"/>
                      </a:lnTo>
                      <a:lnTo>
                        <a:pt x="53061" y="54098"/>
                      </a:lnTo>
                      <a:lnTo>
                        <a:pt x="53144" y="53974"/>
                      </a:lnTo>
                      <a:lnTo>
                        <a:pt x="53206" y="53849"/>
                      </a:lnTo>
                      <a:lnTo>
                        <a:pt x="53268" y="53704"/>
                      </a:lnTo>
                      <a:lnTo>
                        <a:pt x="53310" y="53539"/>
                      </a:lnTo>
                      <a:lnTo>
                        <a:pt x="53331" y="53373"/>
                      </a:lnTo>
                      <a:lnTo>
                        <a:pt x="53351" y="53207"/>
                      </a:lnTo>
                      <a:lnTo>
                        <a:pt x="53372" y="53020"/>
                      </a:lnTo>
                      <a:lnTo>
                        <a:pt x="53351" y="52647"/>
                      </a:lnTo>
                      <a:lnTo>
                        <a:pt x="53393" y="52336"/>
                      </a:lnTo>
                      <a:lnTo>
                        <a:pt x="53414" y="52171"/>
                      </a:lnTo>
                      <a:lnTo>
                        <a:pt x="53393" y="52005"/>
                      </a:lnTo>
                      <a:lnTo>
                        <a:pt x="53372" y="51839"/>
                      </a:lnTo>
                      <a:lnTo>
                        <a:pt x="53372" y="51673"/>
                      </a:lnTo>
                      <a:lnTo>
                        <a:pt x="53372" y="51362"/>
                      </a:lnTo>
                      <a:lnTo>
                        <a:pt x="53393" y="51051"/>
                      </a:lnTo>
                      <a:lnTo>
                        <a:pt x="53393" y="50886"/>
                      </a:lnTo>
                      <a:lnTo>
                        <a:pt x="53434" y="50284"/>
                      </a:lnTo>
                      <a:lnTo>
                        <a:pt x="53517" y="49808"/>
                      </a:lnTo>
                      <a:lnTo>
                        <a:pt x="53538" y="49580"/>
                      </a:lnTo>
                      <a:lnTo>
                        <a:pt x="53559" y="49352"/>
                      </a:lnTo>
                      <a:lnTo>
                        <a:pt x="53600" y="48357"/>
                      </a:lnTo>
                      <a:lnTo>
                        <a:pt x="53621" y="47445"/>
                      </a:lnTo>
                      <a:lnTo>
                        <a:pt x="53621" y="47362"/>
                      </a:lnTo>
                      <a:lnTo>
                        <a:pt x="53621" y="47341"/>
                      </a:lnTo>
                      <a:lnTo>
                        <a:pt x="53600" y="47134"/>
                      </a:lnTo>
                      <a:lnTo>
                        <a:pt x="53579" y="46927"/>
                      </a:lnTo>
                      <a:lnTo>
                        <a:pt x="53538" y="46802"/>
                      </a:lnTo>
                      <a:lnTo>
                        <a:pt x="53517" y="46574"/>
                      </a:lnTo>
                      <a:lnTo>
                        <a:pt x="53517" y="46408"/>
                      </a:lnTo>
                      <a:lnTo>
                        <a:pt x="53538" y="46222"/>
                      </a:lnTo>
                      <a:lnTo>
                        <a:pt x="53600" y="45849"/>
                      </a:lnTo>
                      <a:lnTo>
                        <a:pt x="53621" y="45662"/>
                      </a:lnTo>
                      <a:lnTo>
                        <a:pt x="53621" y="45476"/>
                      </a:lnTo>
                      <a:lnTo>
                        <a:pt x="53579" y="44792"/>
                      </a:lnTo>
                      <a:lnTo>
                        <a:pt x="53579" y="44585"/>
                      </a:lnTo>
                      <a:lnTo>
                        <a:pt x="53704" y="43963"/>
                      </a:lnTo>
                      <a:lnTo>
                        <a:pt x="53849" y="43051"/>
                      </a:lnTo>
                      <a:lnTo>
                        <a:pt x="53911" y="42740"/>
                      </a:lnTo>
                      <a:lnTo>
                        <a:pt x="53973" y="42408"/>
                      </a:lnTo>
                      <a:lnTo>
                        <a:pt x="53973" y="42242"/>
                      </a:lnTo>
                      <a:lnTo>
                        <a:pt x="53973" y="42077"/>
                      </a:lnTo>
                      <a:lnTo>
                        <a:pt x="53952" y="41911"/>
                      </a:lnTo>
                      <a:lnTo>
                        <a:pt x="53911" y="41745"/>
                      </a:lnTo>
                      <a:lnTo>
                        <a:pt x="53849" y="41517"/>
                      </a:lnTo>
                      <a:lnTo>
                        <a:pt x="53828" y="41310"/>
                      </a:lnTo>
                      <a:lnTo>
                        <a:pt x="53849" y="41165"/>
                      </a:lnTo>
                      <a:lnTo>
                        <a:pt x="53870" y="41040"/>
                      </a:lnTo>
                      <a:lnTo>
                        <a:pt x="53849" y="40874"/>
                      </a:lnTo>
                      <a:lnTo>
                        <a:pt x="53828" y="40729"/>
                      </a:lnTo>
                      <a:lnTo>
                        <a:pt x="53828" y="40563"/>
                      </a:lnTo>
                      <a:lnTo>
                        <a:pt x="53828" y="40481"/>
                      </a:lnTo>
                      <a:lnTo>
                        <a:pt x="53870" y="40398"/>
                      </a:lnTo>
                      <a:lnTo>
                        <a:pt x="53932" y="40253"/>
                      </a:lnTo>
                      <a:lnTo>
                        <a:pt x="53973" y="40087"/>
                      </a:lnTo>
                      <a:lnTo>
                        <a:pt x="53973" y="39797"/>
                      </a:lnTo>
                      <a:lnTo>
                        <a:pt x="53952" y="39506"/>
                      </a:lnTo>
                      <a:lnTo>
                        <a:pt x="53994" y="39133"/>
                      </a:lnTo>
                      <a:lnTo>
                        <a:pt x="54077" y="38739"/>
                      </a:lnTo>
                      <a:lnTo>
                        <a:pt x="54118" y="38429"/>
                      </a:lnTo>
                      <a:lnTo>
                        <a:pt x="54139" y="38118"/>
                      </a:lnTo>
                      <a:lnTo>
                        <a:pt x="54201" y="37351"/>
                      </a:lnTo>
                      <a:lnTo>
                        <a:pt x="54305" y="36853"/>
                      </a:lnTo>
                      <a:lnTo>
                        <a:pt x="54388" y="36542"/>
                      </a:lnTo>
                      <a:lnTo>
                        <a:pt x="54408" y="36211"/>
                      </a:lnTo>
                      <a:lnTo>
                        <a:pt x="54429" y="35734"/>
                      </a:lnTo>
                      <a:lnTo>
                        <a:pt x="54429" y="35237"/>
                      </a:lnTo>
                      <a:lnTo>
                        <a:pt x="54408" y="34698"/>
                      </a:lnTo>
                      <a:lnTo>
                        <a:pt x="54367" y="34408"/>
                      </a:lnTo>
                      <a:lnTo>
                        <a:pt x="54326" y="34138"/>
                      </a:lnTo>
                      <a:lnTo>
                        <a:pt x="54263" y="33827"/>
                      </a:lnTo>
                      <a:lnTo>
                        <a:pt x="54326" y="33475"/>
                      </a:lnTo>
                      <a:lnTo>
                        <a:pt x="54367" y="33102"/>
                      </a:lnTo>
                      <a:lnTo>
                        <a:pt x="54408" y="32666"/>
                      </a:lnTo>
                      <a:lnTo>
                        <a:pt x="54429" y="32231"/>
                      </a:lnTo>
                      <a:lnTo>
                        <a:pt x="54408" y="31982"/>
                      </a:lnTo>
                      <a:lnTo>
                        <a:pt x="54388" y="31734"/>
                      </a:lnTo>
                      <a:lnTo>
                        <a:pt x="54305" y="31216"/>
                      </a:lnTo>
                      <a:lnTo>
                        <a:pt x="54263" y="31029"/>
                      </a:lnTo>
                      <a:lnTo>
                        <a:pt x="54222" y="30863"/>
                      </a:lnTo>
                      <a:lnTo>
                        <a:pt x="54098" y="30532"/>
                      </a:lnTo>
                      <a:lnTo>
                        <a:pt x="54015" y="30387"/>
                      </a:lnTo>
                      <a:lnTo>
                        <a:pt x="53952" y="29910"/>
                      </a:lnTo>
                      <a:lnTo>
                        <a:pt x="53890" y="29537"/>
                      </a:lnTo>
                      <a:lnTo>
                        <a:pt x="53849" y="28936"/>
                      </a:lnTo>
                      <a:lnTo>
                        <a:pt x="53849" y="28583"/>
                      </a:lnTo>
                      <a:lnTo>
                        <a:pt x="53870" y="28231"/>
                      </a:lnTo>
                      <a:lnTo>
                        <a:pt x="53870" y="27941"/>
                      </a:lnTo>
                      <a:lnTo>
                        <a:pt x="53870" y="27651"/>
                      </a:lnTo>
                      <a:lnTo>
                        <a:pt x="53828" y="27049"/>
                      </a:lnTo>
                      <a:lnTo>
                        <a:pt x="53911" y="26946"/>
                      </a:lnTo>
                      <a:lnTo>
                        <a:pt x="53932" y="26884"/>
                      </a:lnTo>
                      <a:lnTo>
                        <a:pt x="53952" y="26821"/>
                      </a:lnTo>
                      <a:lnTo>
                        <a:pt x="54015" y="26345"/>
                      </a:lnTo>
                      <a:lnTo>
                        <a:pt x="54056" y="25868"/>
                      </a:lnTo>
                      <a:lnTo>
                        <a:pt x="54118" y="25163"/>
                      </a:lnTo>
                      <a:lnTo>
                        <a:pt x="54139" y="24832"/>
                      </a:lnTo>
                      <a:lnTo>
                        <a:pt x="54160" y="24479"/>
                      </a:lnTo>
                      <a:lnTo>
                        <a:pt x="54118" y="24127"/>
                      </a:lnTo>
                      <a:lnTo>
                        <a:pt x="54077" y="23775"/>
                      </a:lnTo>
                      <a:lnTo>
                        <a:pt x="54056" y="23692"/>
                      </a:lnTo>
                      <a:lnTo>
                        <a:pt x="54056" y="23630"/>
                      </a:lnTo>
                      <a:lnTo>
                        <a:pt x="54056" y="22946"/>
                      </a:lnTo>
                      <a:lnTo>
                        <a:pt x="54077" y="22427"/>
                      </a:lnTo>
                      <a:lnTo>
                        <a:pt x="54098" y="21909"/>
                      </a:lnTo>
                      <a:lnTo>
                        <a:pt x="54098" y="21412"/>
                      </a:lnTo>
                      <a:lnTo>
                        <a:pt x="54098" y="20935"/>
                      </a:lnTo>
                      <a:lnTo>
                        <a:pt x="53973" y="19836"/>
                      </a:lnTo>
                      <a:lnTo>
                        <a:pt x="53911" y="19132"/>
                      </a:lnTo>
                      <a:lnTo>
                        <a:pt x="53890" y="18427"/>
                      </a:lnTo>
                      <a:lnTo>
                        <a:pt x="53890" y="17867"/>
                      </a:lnTo>
                      <a:lnTo>
                        <a:pt x="53890" y="17536"/>
                      </a:lnTo>
                      <a:lnTo>
                        <a:pt x="53890" y="17204"/>
                      </a:lnTo>
                      <a:lnTo>
                        <a:pt x="53890" y="17038"/>
                      </a:lnTo>
                      <a:lnTo>
                        <a:pt x="53870" y="16748"/>
                      </a:lnTo>
                      <a:lnTo>
                        <a:pt x="53849" y="16417"/>
                      </a:lnTo>
                      <a:lnTo>
                        <a:pt x="53807" y="16064"/>
                      </a:lnTo>
                      <a:lnTo>
                        <a:pt x="53787" y="15774"/>
                      </a:lnTo>
                      <a:lnTo>
                        <a:pt x="53787" y="15297"/>
                      </a:lnTo>
                      <a:lnTo>
                        <a:pt x="53807" y="14841"/>
                      </a:lnTo>
                      <a:lnTo>
                        <a:pt x="53828" y="14406"/>
                      </a:lnTo>
                      <a:lnTo>
                        <a:pt x="53828" y="13909"/>
                      </a:lnTo>
                      <a:lnTo>
                        <a:pt x="53807" y="13639"/>
                      </a:lnTo>
                      <a:lnTo>
                        <a:pt x="53766" y="13390"/>
                      </a:lnTo>
                      <a:lnTo>
                        <a:pt x="53724" y="13121"/>
                      </a:lnTo>
                      <a:lnTo>
                        <a:pt x="53704" y="12872"/>
                      </a:lnTo>
                      <a:lnTo>
                        <a:pt x="53704" y="12375"/>
                      </a:lnTo>
                      <a:lnTo>
                        <a:pt x="53724" y="12002"/>
                      </a:lnTo>
                      <a:lnTo>
                        <a:pt x="53724" y="11939"/>
                      </a:lnTo>
                      <a:lnTo>
                        <a:pt x="53704" y="11898"/>
                      </a:lnTo>
                      <a:lnTo>
                        <a:pt x="53662" y="11857"/>
                      </a:lnTo>
                      <a:lnTo>
                        <a:pt x="53621" y="11836"/>
                      </a:lnTo>
                      <a:lnTo>
                        <a:pt x="53579" y="11857"/>
                      </a:lnTo>
                      <a:lnTo>
                        <a:pt x="53538" y="11877"/>
                      </a:lnTo>
                      <a:lnTo>
                        <a:pt x="53517" y="11939"/>
                      </a:lnTo>
                      <a:lnTo>
                        <a:pt x="53517" y="12002"/>
                      </a:lnTo>
                      <a:lnTo>
                        <a:pt x="53517" y="12333"/>
                      </a:lnTo>
                      <a:lnTo>
                        <a:pt x="53476" y="12686"/>
                      </a:lnTo>
                      <a:lnTo>
                        <a:pt x="53455" y="13038"/>
                      </a:lnTo>
                      <a:lnTo>
                        <a:pt x="53434" y="13225"/>
                      </a:lnTo>
                      <a:lnTo>
                        <a:pt x="53434" y="13390"/>
                      </a:lnTo>
                      <a:lnTo>
                        <a:pt x="53455" y="13743"/>
                      </a:lnTo>
                      <a:lnTo>
                        <a:pt x="53455" y="14406"/>
                      </a:lnTo>
                      <a:lnTo>
                        <a:pt x="53434" y="15090"/>
                      </a:lnTo>
                      <a:lnTo>
                        <a:pt x="53351" y="15546"/>
                      </a:lnTo>
                      <a:lnTo>
                        <a:pt x="53331" y="15774"/>
                      </a:lnTo>
                      <a:lnTo>
                        <a:pt x="53310" y="16023"/>
                      </a:lnTo>
                      <a:lnTo>
                        <a:pt x="53289" y="17018"/>
                      </a:lnTo>
                      <a:lnTo>
                        <a:pt x="53289" y="17391"/>
                      </a:lnTo>
                      <a:lnTo>
                        <a:pt x="53268" y="17246"/>
                      </a:lnTo>
                      <a:lnTo>
                        <a:pt x="53248" y="16624"/>
                      </a:lnTo>
                      <a:lnTo>
                        <a:pt x="53227" y="16520"/>
                      </a:lnTo>
                      <a:lnTo>
                        <a:pt x="53248" y="16251"/>
                      </a:lnTo>
                      <a:lnTo>
                        <a:pt x="53248" y="15981"/>
                      </a:lnTo>
                      <a:lnTo>
                        <a:pt x="53268" y="15712"/>
                      </a:lnTo>
                      <a:lnTo>
                        <a:pt x="53268" y="15422"/>
                      </a:lnTo>
                      <a:lnTo>
                        <a:pt x="53227" y="14986"/>
                      </a:lnTo>
                      <a:lnTo>
                        <a:pt x="53186" y="14572"/>
                      </a:lnTo>
                      <a:lnTo>
                        <a:pt x="53144" y="14219"/>
                      </a:lnTo>
                      <a:lnTo>
                        <a:pt x="53123" y="13867"/>
                      </a:lnTo>
                      <a:lnTo>
                        <a:pt x="53144" y="13494"/>
                      </a:lnTo>
                      <a:lnTo>
                        <a:pt x="53186" y="13017"/>
                      </a:lnTo>
                      <a:lnTo>
                        <a:pt x="53165" y="12520"/>
                      </a:lnTo>
                      <a:lnTo>
                        <a:pt x="53206" y="12043"/>
                      </a:lnTo>
                      <a:lnTo>
                        <a:pt x="53206" y="11587"/>
                      </a:lnTo>
                      <a:lnTo>
                        <a:pt x="53186" y="11152"/>
                      </a:lnTo>
                      <a:lnTo>
                        <a:pt x="53144" y="10675"/>
                      </a:lnTo>
                      <a:lnTo>
                        <a:pt x="53165" y="10323"/>
                      </a:lnTo>
                      <a:lnTo>
                        <a:pt x="53165" y="9970"/>
                      </a:lnTo>
                      <a:lnTo>
                        <a:pt x="53186" y="9577"/>
                      </a:lnTo>
                      <a:lnTo>
                        <a:pt x="53186" y="9204"/>
                      </a:lnTo>
                      <a:lnTo>
                        <a:pt x="53186" y="8872"/>
                      </a:lnTo>
                      <a:lnTo>
                        <a:pt x="53144" y="8561"/>
                      </a:lnTo>
                      <a:lnTo>
                        <a:pt x="53082" y="7981"/>
                      </a:lnTo>
                      <a:lnTo>
                        <a:pt x="53040" y="7566"/>
                      </a:lnTo>
                      <a:lnTo>
                        <a:pt x="53040" y="7359"/>
                      </a:lnTo>
                      <a:lnTo>
                        <a:pt x="53061" y="7027"/>
                      </a:lnTo>
                      <a:lnTo>
                        <a:pt x="53082" y="6778"/>
                      </a:lnTo>
                      <a:lnTo>
                        <a:pt x="53103" y="6530"/>
                      </a:lnTo>
                      <a:lnTo>
                        <a:pt x="53103" y="6240"/>
                      </a:lnTo>
                      <a:lnTo>
                        <a:pt x="53082" y="5970"/>
                      </a:lnTo>
                      <a:lnTo>
                        <a:pt x="53103" y="5701"/>
                      </a:lnTo>
                      <a:lnTo>
                        <a:pt x="53144" y="5493"/>
                      </a:lnTo>
                      <a:lnTo>
                        <a:pt x="53227" y="5037"/>
                      </a:lnTo>
                      <a:lnTo>
                        <a:pt x="53268" y="4768"/>
                      </a:lnTo>
                      <a:lnTo>
                        <a:pt x="53289" y="4498"/>
                      </a:lnTo>
                      <a:lnTo>
                        <a:pt x="53310" y="3939"/>
                      </a:lnTo>
                      <a:lnTo>
                        <a:pt x="53414" y="3338"/>
                      </a:lnTo>
                      <a:lnTo>
                        <a:pt x="53434" y="3048"/>
                      </a:lnTo>
                      <a:lnTo>
                        <a:pt x="53455" y="2757"/>
                      </a:lnTo>
                      <a:lnTo>
                        <a:pt x="53455" y="2467"/>
                      </a:lnTo>
                      <a:lnTo>
                        <a:pt x="53455" y="2198"/>
                      </a:lnTo>
                      <a:lnTo>
                        <a:pt x="53414" y="1928"/>
                      </a:lnTo>
                      <a:lnTo>
                        <a:pt x="53372" y="1700"/>
                      </a:lnTo>
                      <a:lnTo>
                        <a:pt x="53310" y="1472"/>
                      </a:lnTo>
                      <a:lnTo>
                        <a:pt x="53227" y="1265"/>
                      </a:lnTo>
                      <a:lnTo>
                        <a:pt x="53123" y="1099"/>
                      </a:lnTo>
                      <a:lnTo>
                        <a:pt x="52999" y="933"/>
                      </a:lnTo>
                      <a:lnTo>
                        <a:pt x="52854" y="830"/>
                      </a:lnTo>
                      <a:lnTo>
                        <a:pt x="52667" y="726"/>
                      </a:lnTo>
                      <a:lnTo>
                        <a:pt x="52460" y="685"/>
                      </a:lnTo>
                      <a:lnTo>
                        <a:pt x="52232" y="664"/>
                      </a:lnTo>
                      <a:lnTo>
                        <a:pt x="51341" y="664"/>
                      </a:lnTo>
                      <a:lnTo>
                        <a:pt x="49703" y="705"/>
                      </a:lnTo>
                      <a:lnTo>
                        <a:pt x="46263" y="747"/>
                      </a:lnTo>
                      <a:lnTo>
                        <a:pt x="44356" y="768"/>
                      </a:lnTo>
                      <a:lnTo>
                        <a:pt x="39920" y="768"/>
                      </a:lnTo>
                      <a:lnTo>
                        <a:pt x="37288" y="726"/>
                      </a:lnTo>
                      <a:lnTo>
                        <a:pt x="36542" y="685"/>
                      </a:lnTo>
                      <a:lnTo>
                        <a:pt x="35733" y="664"/>
                      </a:lnTo>
                      <a:lnTo>
                        <a:pt x="34863" y="643"/>
                      </a:lnTo>
                      <a:lnTo>
                        <a:pt x="36625" y="643"/>
                      </a:lnTo>
                      <a:lnTo>
                        <a:pt x="36873" y="623"/>
                      </a:lnTo>
                      <a:lnTo>
                        <a:pt x="37143" y="643"/>
                      </a:lnTo>
                      <a:lnTo>
                        <a:pt x="37412" y="643"/>
                      </a:lnTo>
                      <a:lnTo>
                        <a:pt x="37661" y="623"/>
                      </a:lnTo>
                      <a:lnTo>
                        <a:pt x="37910" y="623"/>
                      </a:lnTo>
                      <a:lnTo>
                        <a:pt x="38449" y="664"/>
                      </a:lnTo>
                      <a:lnTo>
                        <a:pt x="38988" y="685"/>
                      </a:lnTo>
                      <a:lnTo>
                        <a:pt x="39630" y="705"/>
                      </a:lnTo>
                      <a:lnTo>
                        <a:pt x="40128" y="705"/>
                      </a:lnTo>
                      <a:lnTo>
                        <a:pt x="40625" y="685"/>
                      </a:lnTo>
                      <a:lnTo>
                        <a:pt x="41060" y="664"/>
                      </a:lnTo>
                      <a:lnTo>
                        <a:pt x="41330" y="664"/>
                      </a:lnTo>
                      <a:lnTo>
                        <a:pt x="41889" y="685"/>
                      </a:lnTo>
                      <a:lnTo>
                        <a:pt x="42490" y="685"/>
                      </a:lnTo>
                      <a:lnTo>
                        <a:pt x="43071" y="664"/>
                      </a:lnTo>
                      <a:lnTo>
                        <a:pt x="43589" y="643"/>
                      </a:lnTo>
                      <a:lnTo>
                        <a:pt x="44128" y="643"/>
                      </a:lnTo>
                      <a:lnTo>
                        <a:pt x="44439" y="623"/>
                      </a:lnTo>
                      <a:lnTo>
                        <a:pt x="45268" y="623"/>
                      </a:lnTo>
                      <a:lnTo>
                        <a:pt x="45537" y="643"/>
                      </a:lnTo>
                      <a:lnTo>
                        <a:pt x="50988" y="643"/>
                      </a:lnTo>
                      <a:lnTo>
                        <a:pt x="51610" y="623"/>
                      </a:lnTo>
                      <a:lnTo>
                        <a:pt x="52253" y="602"/>
                      </a:lnTo>
                      <a:lnTo>
                        <a:pt x="53082" y="581"/>
                      </a:lnTo>
                      <a:lnTo>
                        <a:pt x="53227" y="560"/>
                      </a:lnTo>
                      <a:lnTo>
                        <a:pt x="53268" y="560"/>
                      </a:lnTo>
                      <a:lnTo>
                        <a:pt x="53289" y="540"/>
                      </a:lnTo>
                      <a:lnTo>
                        <a:pt x="53268" y="519"/>
                      </a:lnTo>
                      <a:lnTo>
                        <a:pt x="53227" y="519"/>
                      </a:lnTo>
                      <a:lnTo>
                        <a:pt x="53082" y="498"/>
                      </a:lnTo>
                      <a:lnTo>
                        <a:pt x="52688" y="498"/>
                      </a:lnTo>
                      <a:lnTo>
                        <a:pt x="52087" y="457"/>
                      </a:lnTo>
                      <a:lnTo>
                        <a:pt x="51672" y="457"/>
                      </a:lnTo>
                      <a:lnTo>
                        <a:pt x="51258" y="477"/>
                      </a:lnTo>
                      <a:lnTo>
                        <a:pt x="50387" y="457"/>
                      </a:lnTo>
                      <a:lnTo>
                        <a:pt x="49538" y="436"/>
                      </a:lnTo>
                      <a:lnTo>
                        <a:pt x="48957" y="415"/>
                      </a:lnTo>
                      <a:lnTo>
                        <a:pt x="48398" y="395"/>
                      </a:lnTo>
                      <a:lnTo>
                        <a:pt x="47175" y="374"/>
                      </a:lnTo>
                      <a:lnTo>
                        <a:pt x="46035" y="353"/>
                      </a:lnTo>
                      <a:lnTo>
                        <a:pt x="45910" y="353"/>
                      </a:lnTo>
                      <a:lnTo>
                        <a:pt x="45413" y="374"/>
                      </a:lnTo>
                      <a:lnTo>
                        <a:pt x="45247" y="395"/>
                      </a:lnTo>
                      <a:lnTo>
                        <a:pt x="44957" y="415"/>
                      </a:lnTo>
                      <a:lnTo>
                        <a:pt x="44750" y="415"/>
                      </a:lnTo>
                      <a:lnTo>
                        <a:pt x="44542" y="395"/>
                      </a:lnTo>
                      <a:lnTo>
                        <a:pt x="44066" y="374"/>
                      </a:lnTo>
                      <a:lnTo>
                        <a:pt x="42781" y="374"/>
                      </a:lnTo>
                      <a:lnTo>
                        <a:pt x="42511" y="395"/>
                      </a:lnTo>
                      <a:lnTo>
                        <a:pt x="41744" y="332"/>
                      </a:lnTo>
                      <a:lnTo>
                        <a:pt x="40625" y="270"/>
                      </a:lnTo>
                      <a:lnTo>
                        <a:pt x="39817" y="208"/>
                      </a:lnTo>
                      <a:lnTo>
                        <a:pt x="39402" y="208"/>
                      </a:lnTo>
                      <a:lnTo>
                        <a:pt x="39008" y="229"/>
                      </a:lnTo>
                      <a:lnTo>
                        <a:pt x="38718" y="270"/>
                      </a:lnTo>
                      <a:lnTo>
                        <a:pt x="38469" y="270"/>
                      </a:lnTo>
                      <a:lnTo>
                        <a:pt x="38138" y="249"/>
                      </a:lnTo>
                      <a:lnTo>
                        <a:pt x="37951" y="270"/>
                      </a:lnTo>
                      <a:lnTo>
                        <a:pt x="37557" y="270"/>
                      </a:lnTo>
                      <a:lnTo>
                        <a:pt x="37350" y="249"/>
                      </a:lnTo>
                      <a:lnTo>
                        <a:pt x="37164" y="229"/>
                      </a:lnTo>
                      <a:lnTo>
                        <a:pt x="36956" y="208"/>
                      </a:lnTo>
                      <a:lnTo>
                        <a:pt x="35796" y="208"/>
                      </a:lnTo>
                      <a:lnTo>
                        <a:pt x="35298" y="167"/>
                      </a:lnTo>
                      <a:lnTo>
                        <a:pt x="34531" y="125"/>
                      </a:lnTo>
                      <a:lnTo>
                        <a:pt x="33578" y="104"/>
                      </a:lnTo>
                      <a:lnTo>
                        <a:pt x="32977" y="63"/>
                      </a:lnTo>
                      <a:lnTo>
                        <a:pt x="32583" y="21"/>
                      </a:lnTo>
                      <a:lnTo>
                        <a:pt x="32189" y="21"/>
                      </a:lnTo>
                      <a:lnTo>
                        <a:pt x="31588" y="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31">
                    <a:buClr>
                      <a:srgbClr val="000000"/>
                    </a:buClr>
                    <a:defRPr/>
                  </a:pPr>
                  <a:endParaRPr sz="4000" kern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Rectangle 88">
                  <a:extLst>
                    <a:ext uri="{FF2B5EF4-FFF2-40B4-BE49-F238E27FC236}">
                      <a16:creationId xmlns:a16="http://schemas.microsoft.com/office/drawing/2014/main" id="{6F8CBEE7-4D51-C2A8-57D9-B137FF524BE2}"/>
                    </a:ext>
                  </a:extLst>
                </p:cNvPr>
                <p:cNvSpPr/>
                <p:nvPr/>
              </p:nvSpPr>
              <p:spPr>
                <a:xfrm>
                  <a:off x="833599" y="227505"/>
                  <a:ext cx="7779457" cy="1220855"/>
                </a:xfrm>
                <a:custGeom>
                  <a:avLst/>
                  <a:gdLst>
                    <a:gd name="connsiteX0" fmla="*/ 0 w 7820286"/>
                    <a:gd name="connsiteY0" fmla="*/ 0 h 1220855"/>
                    <a:gd name="connsiteX1" fmla="*/ 402186 w 7820286"/>
                    <a:gd name="connsiteY1" fmla="*/ 0 h 1220855"/>
                    <a:gd name="connsiteX2" fmla="*/ 1038981 w 7820286"/>
                    <a:gd name="connsiteY2" fmla="*/ 0 h 1220855"/>
                    <a:gd name="connsiteX3" fmla="*/ 1753978 w 7820286"/>
                    <a:gd name="connsiteY3" fmla="*/ 0 h 1220855"/>
                    <a:gd name="connsiteX4" fmla="*/ 2468976 w 7820286"/>
                    <a:gd name="connsiteY4" fmla="*/ 0 h 1220855"/>
                    <a:gd name="connsiteX5" fmla="*/ 3105771 w 7820286"/>
                    <a:gd name="connsiteY5" fmla="*/ 0 h 1220855"/>
                    <a:gd name="connsiteX6" fmla="*/ 3664363 w 7820286"/>
                    <a:gd name="connsiteY6" fmla="*/ 0 h 1220855"/>
                    <a:gd name="connsiteX7" fmla="*/ 4379360 w 7820286"/>
                    <a:gd name="connsiteY7" fmla="*/ 0 h 1220855"/>
                    <a:gd name="connsiteX8" fmla="*/ 4781546 w 7820286"/>
                    <a:gd name="connsiteY8" fmla="*/ 0 h 1220855"/>
                    <a:gd name="connsiteX9" fmla="*/ 5261935 w 7820286"/>
                    <a:gd name="connsiteY9" fmla="*/ 0 h 1220855"/>
                    <a:gd name="connsiteX10" fmla="*/ 5742324 w 7820286"/>
                    <a:gd name="connsiteY10" fmla="*/ 0 h 1220855"/>
                    <a:gd name="connsiteX11" fmla="*/ 6144510 w 7820286"/>
                    <a:gd name="connsiteY11" fmla="*/ 0 h 1220855"/>
                    <a:gd name="connsiteX12" fmla="*/ 6703102 w 7820286"/>
                    <a:gd name="connsiteY12" fmla="*/ 0 h 1220855"/>
                    <a:gd name="connsiteX13" fmla="*/ 7105288 w 7820286"/>
                    <a:gd name="connsiteY13" fmla="*/ 0 h 1220855"/>
                    <a:gd name="connsiteX14" fmla="*/ 7820286 w 7820286"/>
                    <a:gd name="connsiteY14" fmla="*/ 0 h 1220855"/>
                    <a:gd name="connsiteX15" fmla="*/ 7820286 w 7820286"/>
                    <a:gd name="connsiteY15" fmla="*/ 419160 h 1220855"/>
                    <a:gd name="connsiteX16" fmla="*/ 7820286 w 7820286"/>
                    <a:gd name="connsiteY16" fmla="*/ 826112 h 1220855"/>
                    <a:gd name="connsiteX17" fmla="*/ 7820286 w 7820286"/>
                    <a:gd name="connsiteY17" fmla="*/ 1220855 h 1220855"/>
                    <a:gd name="connsiteX18" fmla="*/ 7496303 w 7820286"/>
                    <a:gd name="connsiteY18" fmla="*/ 1220855 h 1220855"/>
                    <a:gd name="connsiteX19" fmla="*/ 6859508 w 7820286"/>
                    <a:gd name="connsiteY19" fmla="*/ 1220855 h 1220855"/>
                    <a:gd name="connsiteX20" fmla="*/ 6300916 w 7820286"/>
                    <a:gd name="connsiteY20" fmla="*/ 1220855 h 1220855"/>
                    <a:gd name="connsiteX21" fmla="*/ 5976933 w 7820286"/>
                    <a:gd name="connsiteY21" fmla="*/ 1220855 h 1220855"/>
                    <a:gd name="connsiteX22" fmla="*/ 5340138 w 7820286"/>
                    <a:gd name="connsiteY22" fmla="*/ 1220855 h 1220855"/>
                    <a:gd name="connsiteX23" fmla="*/ 4859749 w 7820286"/>
                    <a:gd name="connsiteY23" fmla="*/ 1220855 h 1220855"/>
                    <a:gd name="connsiteX24" fmla="*/ 4301157 w 7820286"/>
                    <a:gd name="connsiteY24" fmla="*/ 1220855 h 1220855"/>
                    <a:gd name="connsiteX25" fmla="*/ 3664363 w 7820286"/>
                    <a:gd name="connsiteY25" fmla="*/ 1220855 h 1220855"/>
                    <a:gd name="connsiteX26" fmla="*/ 3340379 w 7820286"/>
                    <a:gd name="connsiteY26" fmla="*/ 1220855 h 1220855"/>
                    <a:gd name="connsiteX27" fmla="*/ 2781787 w 7820286"/>
                    <a:gd name="connsiteY27" fmla="*/ 1220855 h 1220855"/>
                    <a:gd name="connsiteX28" fmla="*/ 2144993 w 7820286"/>
                    <a:gd name="connsiteY28" fmla="*/ 1220855 h 1220855"/>
                    <a:gd name="connsiteX29" fmla="*/ 1508198 w 7820286"/>
                    <a:gd name="connsiteY29" fmla="*/ 1220855 h 1220855"/>
                    <a:gd name="connsiteX30" fmla="*/ 1106012 w 7820286"/>
                    <a:gd name="connsiteY30" fmla="*/ 1220855 h 1220855"/>
                    <a:gd name="connsiteX31" fmla="*/ 625623 w 7820286"/>
                    <a:gd name="connsiteY31" fmla="*/ 1220855 h 1220855"/>
                    <a:gd name="connsiteX32" fmla="*/ 0 w 7820286"/>
                    <a:gd name="connsiteY32" fmla="*/ 1220855 h 1220855"/>
                    <a:gd name="connsiteX33" fmla="*/ 0 w 7820286"/>
                    <a:gd name="connsiteY33" fmla="*/ 838320 h 1220855"/>
                    <a:gd name="connsiteX34" fmla="*/ 0 w 7820286"/>
                    <a:gd name="connsiteY34" fmla="*/ 443577 h 1220855"/>
                    <a:gd name="connsiteX35" fmla="*/ 0 w 7820286"/>
                    <a:gd name="connsiteY35" fmla="*/ 0 h 122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7820286" h="1220855" extrusionOk="0">
                      <a:moveTo>
                        <a:pt x="0" y="0"/>
                      </a:moveTo>
                      <a:cubicBezTo>
                        <a:pt x="195189" y="-37728"/>
                        <a:pt x="257781" y="10052"/>
                        <a:pt x="402186" y="0"/>
                      </a:cubicBezTo>
                      <a:cubicBezTo>
                        <a:pt x="546591" y="-10052"/>
                        <a:pt x="761480" y="73439"/>
                        <a:pt x="1038981" y="0"/>
                      </a:cubicBezTo>
                      <a:cubicBezTo>
                        <a:pt x="1316483" y="-73439"/>
                        <a:pt x="1454275" y="85170"/>
                        <a:pt x="1753978" y="0"/>
                      </a:cubicBezTo>
                      <a:cubicBezTo>
                        <a:pt x="2053681" y="-85170"/>
                        <a:pt x="2118023" y="55986"/>
                        <a:pt x="2468976" y="0"/>
                      </a:cubicBezTo>
                      <a:cubicBezTo>
                        <a:pt x="2819929" y="-55986"/>
                        <a:pt x="2803204" y="68099"/>
                        <a:pt x="3105771" y="0"/>
                      </a:cubicBezTo>
                      <a:cubicBezTo>
                        <a:pt x="3408338" y="-68099"/>
                        <a:pt x="3541553" y="24818"/>
                        <a:pt x="3664363" y="0"/>
                      </a:cubicBezTo>
                      <a:cubicBezTo>
                        <a:pt x="3787173" y="-24818"/>
                        <a:pt x="4154897" y="41261"/>
                        <a:pt x="4379360" y="0"/>
                      </a:cubicBezTo>
                      <a:cubicBezTo>
                        <a:pt x="4603823" y="-41261"/>
                        <a:pt x="4637397" y="6901"/>
                        <a:pt x="4781546" y="0"/>
                      </a:cubicBezTo>
                      <a:cubicBezTo>
                        <a:pt x="4925695" y="-6901"/>
                        <a:pt x="5125934" y="24321"/>
                        <a:pt x="5261935" y="0"/>
                      </a:cubicBezTo>
                      <a:cubicBezTo>
                        <a:pt x="5397936" y="-24321"/>
                        <a:pt x="5567626" y="29507"/>
                        <a:pt x="5742324" y="0"/>
                      </a:cubicBezTo>
                      <a:cubicBezTo>
                        <a:pt x="5917022" y="-29507"/>
                        <a:pt x="6024942" y="17886"/>
                        <a:pt x="6144510" y="0"/>
                      </a:cubicBezTo>
                      <a:cubicBezTo>
                        <a:pt x="6264078" y="-17886"/>
                        <a:pt x="6497444" y="14440"/>
                        <a:pt x="6703102" y="0"/>
                      </a:cubicBezTo>
                      <a:cubicBezTo>
                        <a:pt x="6908760" y="-14440"/>
                        <a:pt x="6937555" y="4382"/>
                        <a:pt x="7105288" y="0"/>
                      </a:cubicBezTo>
                      <a:cubicBezTo>
                        <a:pt x="7273021" y="-4382"/>
                        <a:pt x="7545312" y="16366"/>
                        <a:pt x="7820286" y="0"/>
                      </a:cubicBezTo>
                      <a:cubicBezTo>
                        <a:pt x="7860277" y="108811"/>
                        <a:pt x="7815435" y="288938"/>
                        <a:pt x="7820286" y="419160"/>
                      </a:cubicBezTo>
                      <a:cubicBezTo>
                        <a:pt x="7825137" y="549382"/>
                        <a:pt x="7790737" y="665384"/>
                        <a:pt x="7820286" y="826112"/>
                      </a:cubicBezTo>
                      <a:cubicBezTo>
                        <a:pt x="7849835" y="986840"/>
                        <a:pt x="7798534" y="1121083"/>
                        <a:pt x="7820286" y="1220855"/>
                      </a:cubicBezTo>
                      <a:cubicBezTo>
                        <a:pt x="7740461" y="1253812"/>
                        <a:pt x="7587273" y="1197609"/>
                        <a:pt x="7496303" y="1220855"/>
                      </a:cubicBezTo>
                      <a:cubicBezTo>
                        <a:pt x="7405333" y="1244101"/>
                        <a:pt x="7155009" y="1185026"/>
                        <a:pt x="6859508" y="1220855"/>
                      </a:cubicBezTo>
                      <a:cubicBezTo>
                        <a:pt x="6564007" y="1256684"/>
                        <a:pt x="6424084" y="1199206"/>
                        <a:pt x="6300916" y="1220855"/>
                      </a:cubicBezTo>
                      <a:cubicBezTo>
                        <a:pt x="6177748" y="1242504"/>
                        <a:pt x="6109554" y="1199198"/>
                        <a:pt x="5976933" y="1220855"/>
                      </a:cubicBezTo>
                      <a:cubicBezTo>
                        <a:pt x="5844312" y="1242512"/>
                        <a:pt x="5586636" y="1181987"/>
                        <a:pt x="5340138" y="1220855"/>
                      </a:cubicBezTo>
                      <a:cubicBezTo>
                        <a:pt x="5093640" y="1259723"/>
                        <a:pt x="4972767" y="1215337"/>
                        <a:pt x="4859749" y="1220855"/>
                      </a:cubicBezTo>
                      <a:cubicBezTo>
                        <a:pt x="4746731" y="1226373"/>
                        <a:pt x="4537937" y="1212860"/>
                        <a:pt x="4301157" y="1220855"/>
                      </a:cubicBezTo>
                      <a:cubicBezTo>
                        <a:pt x="4064377" y="1228850"/>
                        <a:pt x="3966069" y="1183022"/>
                        <a:pt x="3664363" y="1220855"/>
                      </a:cubicBezTo>
                      <a:cubicBezTo>
                        <a:pt x="3362657" y="1258688"/>
                        <a:pt x="3481641" y="1196146"/>
                        <a:pt x="3340379" y="1220855"/>
                      </a:cubicBezTo>
                      <a:cubicBezTo>
                        <a:pt x="3199117" y="1245564"/>
                        <a:pt x="2994095" y="1189774"/>
                        <a:pt x="2781787" y="1220855"/>
                      </a:cubicBezTo>
                      <a:cubicBezTo>
                        <a:pt x="2569479" y="1251936"/>
                        <a:pt x="2410850" y="1160875"/>
                        <a:pt x="2144993" y="1220855"/>
                      </a:cubicBezTo>
                      <a:cubicBezTo>
                        <a:pt x="1879136" y="1280835"/>
                        <a:pt x="1770222" y="1218544"/>
                        <a:pt x="1508198" y="1220855"/>
                      </a:cubicBezTo>
                      <a:cubicBezTo>
                        <a:pt x="1246175" y="1223166"/>
                        <a:pt x="1211092" y="1176539"/>
                        <a:pt x="1106012" y="1220855"/>
                      </a:cubicBezTo>
                      <a:cubicBezTo>
                        <a:pt x="1000932" y="1265171"/>
                        <a:pt x="856675" y="1185225"/>
                        <a:pt x="625623" y="1220855"/>
                      </a:cubicBezTo>
                      <a:cubicBezTo>
                        <a:pt x="394571" y="1256485"/>
                        <a:pt x="222375" y="1208581"/>
                        <a:pt x="0" y="1220855"/>
                      </a:cubicBezTo>
                      <a:cubicBezTo>
                        <a:pt x="-8994" y="1085904"/>
                        <a:pt x="45552" y="934075"/>
                        <a:pt x="0" y="838320"/>
                      </a:cubicBezTo>
                      <a:cubicBezTo>
                        <a:pt x="-45552" y="742565"/>
                        <a:pt x="26812" y="601619"/>
                        <a:pt x="0" y="443577"/>
                      </a:cubicBezTo>
                      <a:cubicBezTo>
                        <a:pt x="-26812" y="285535"/>
                        <a:pt x="17140" y="156374"/>
                        <a:pt x="0" y="0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prstDash val="lgDash"/>
                  <a:extLst>
                    <a:ext uri="{C807C97D-BFC1-408E-A445-0C87EB9F89A2}">
                      <ask:lineSketchStyleProps xmlns:ask="http://schemas.microsoft.com/office/drawing/2018/sketchyshapes" xmlns="" sd="170926038">
                        <a:prstGeom prst="rect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31">
                    <a:buClr>
                      <a:srgbClr val="000000"/>
                    </a:buClr>
                    <a:defRPr/>
                  </a:pPr>
                  <a:endParaRPr lang="en-US" sz="4000" kern="0">
                    <a:solidFill>
                      <a:srgbClr val="FFFFFF"/>
                    </a:solidFill>
                    <a:latin typeface="Cambria" panose="02040503050406030204" pitchFamily="18" charset="0"/>
                    <a:ea typeface="Cambria" panose="02040503050406030204" pitchFamily="18" charset="0"/>
                    <a:sym typeface="Arial"/>
                  </a:endParaRPr>
                </a:p>
              </p:txBody>
            </p:sp>
          </p:grp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FC9217A-F002-4CBC-34C1-FD13B89B137E}"/>
                  </a:ext>
                </a:extLst>
              </p:cNvPr>
              <p:cNvSpPr txBox="1"/>
              <p:nvPr/>
            </p:nvSpPr>
            <p:spPr>
              <a:xfrm>
                <a:off x="1463556" y="314849"/>
                <a:ext cx="7036315" cy="802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 defTabSz="1219231">
                  <a:buClr>
                    <a:srgbClr val="000000"/>
                  </a:buClr>
                  <a:defRPr/>
                </a:pPr>
                <a:r>
                  <a:rPr lang="vi-VN" sz="3200" b="1" kern="0" dirty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Ta cộng hai tử số và cộng hai mẫu số</a:t>
                </a:r>
                <a:endParaRPr lang="en-US" sz="3200" b="1" kern="0" dirty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4" name="Flowchart: Connector 3"/>
            <p:cNvSpPr/>
            <p:nvPr/>
          </p:nvSpPr>
          <p:spPr>
            <a:xfrm>
              <a:off x="1518560" y="2325252"/>
              <a:ext cx="1009962" cy="100253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>
                <a:defRPr/>
              </a:pPr>
              <a:endParaRPr lang="en-US" sz="400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407464" y="3756478"/>
            <a:ext cx="9359358" cy="1132097"/>
            <a:chOff x="1407464" y="3756476"/>
            <a:chExt cx="9359358" cy="1132097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494FD56-6031-30C1-EBD3-D8BFA61ED704}"/>
                </a:ext>
              </a:extLst>
            </p:cNvPr>
            <p:cNvGrpSpPr/>
            <p:nvPr/>
          </p:nvGrpSpPr>
          <p:grpSpPr>
            <a:xfrm>
              <a:off x="1407464" y="3756476"/>
              <a:ext cx="9359358" cy="1132097"/>
              <a:chOff x="335021" y="23792"/>
              <a:chExt cx="8572280" cy="1553496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469D7A8D-AC90-821C-807E-ACF7EF71BEE4}"/>
                  </a:ext>
                </a:extLst>
              </p:cNvPr>
              <p:cNvGrpSpPr/>
              <p:nvPr/>
            </p:nvGrpSpPr>
            <p:grpSpPr>
              <a:xfrm>
                <a:off x="335021" y="23792"/>
                <a:ext cx="8572280" cy="1553496"/>
                <a:chOff x="335021" y="23792"/>
                <a:chExt cx="8572280" cy="1553496"/>
              </a:xfrm>
            </p:grpSpPr>
            <p:sp>
              <p:nvSpPr>
                <p:cNvPr id="35" name="Google Shape;2105;p47">
                  <a:extLst>
                    <a:ext uri="{FF2B5EF4-FFF2-40B4-BE49-F238E27FC236}">
                      <a16:creationId xmlns:a16="http://schemas.microsoft.com/office/drawing/2014/main" id="{DA3FBF7E-E84E-7E93-863D-5C618E6F7EFA}"/>
                    </a:ext>
                  </a:extLst>
                </p:cNvPr>
                <p:cNvSpPr/>
                <p:nvPr/>
              </p:nvSpPr>
              <p:spPr>
                <a:xfrm>
                  <a:off x="335021" y="23792"/>
                  <a:ext cx="8572280" cy="1553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30" h="54969" extrusionOk="0">
                      <a:moveTo>
                        <a:pt x="16727" y="519"/>
                      </a:moveTo>
                      <a:lnTo>
                        <a:pt x="18344" y="540"/>
                      </a:lnTo>
                      <a:lnTo>
                        <a:pt x="17452" y="560"/>
                      </a:lnTo>
                      <a:lnTo>
                        <a:pt x="15856" y="560"/>
                      </a:lnTo>
                      <a:lnTo>
                        <a:pt x="16727" y="519"/>
                      </a:lnTo>
                      <a:close/>
                      <a:moveTo>
                        <a:pt x="1430" y="12810"/>
                      </a:moveTo>
                      <a:lnTo>
                        <a:pt x="1430" y="13432"/>
                      </a:lnTo>
                      <a:lnTo>
                        <a:pt x="1389" y="13225"/>
                      </a:lnTo>
                      <a:lnTo>
                        <a:pt x="1389" y="13142"/>
                      </a:lnTo>
                      <a:lnTo>
                        <a:pt x="1389" y="13038"/>
                      </a:lnTo>
                      <a:lnTo>
                        <a:pt x="1430" y="12810"/>
                      </a:lnTo>
                      <a:close/>
                      <a:moveTo>
                        <a:pt x="1430" y="13556"/>
                      </a:moveTo>
                      <a:lnTo>
                        <a:pt x="1410" y="13971"/>
                      </a:lnTo>
                      <a:lnTo>
                        <a:pt x="1410" y="13888"/>
                      </a:lnTo>
                      <a:lnTo>
                        <a:pt x="1430" y="13556"/>
                      </a:lnTo>
                      <a:close/>
                      <a:moveTo>
                        <a:pt x="30966" y="1"/>
                      </a:moveTo>
                      <a:lnTo>
                        <a:pt x="30303" y="21"/>
                      </a:lnTo>
                      <a:lnTo>
                        <a:pt x="29640" y="63"/>
                      </a:lnTo>
                      <a:lnTo>
                        <a:pt x="29246" y="84"/>
                      </a:lnTo>
                      <a:lnTo>
                        <a:pt x="28355" y="42"/>
                      </a:lnTo>
                      <a:lnTo>
                        <a:pt x="27816" y="21"/>
                      </a:lnTo>
                      <a:lnTo>
                        <a:pt x="26634" y="21"/>
                      </a:lnTo>
                      <a:lnTo>
                        <a:pt x="26013" y="63"/>
                      </a:lnTo>
                      <a:lnTo>
                        <a:pt x="25577" y="104"/>
                      </a:lnTo>
                      <a:lnTo>
                        <a:pt x="25163" y="146"/>
                      </a:lnTo>
                      <a:lnTo>
                        <a:pt x="24976" y="187"/>
                      </a:lnTo>
                      <a:lnTo>
                        <a:pt x="24396" y="229"/>
                      </a:lnTo>
                      <a:lnTo>
                        <a:pt x="23940" y="249"/>
                      </a:lnTo>
                      <a:lnTo>
                        <a:pt x="23214" y="270"/>
                      </a:lnTo>
                      <a:lnTo>
                        <a:pt x="22344" y="249"/>
                      </a:lnTo>
                      <a:lnTo>
                        <a:pt x="21618" y="249"/>
                      </a:lnTo>
                      <a:lnTo>
                        <a:pt x="20872" y="270"/>
                      </a:lnTo>
                      <a:lnTo>
                        <a:pt x="20748" y="229"/>
                      </a:lnTo>
                      <a:lnTo>
                        <a:pt x="20582" y="208"/>
                      </a:lnTo>
                      <a:lnTo>
                        <a:pt x="19421" y="167"/>
                      </a:lnTo>
                      <a:lnTo>
                        <a:pt x="18530" y="146"/>
                      </a:lnTo>
                      <a:lnTo>
                        <a:pt x="18136" y="125"/>
                      </a:lnTo>
                      <a:lnTo>
                        <a:pt x="17722" y="125"/>
                      </a:lnTo>
                      <a:lnTo>
                        <a:pt x="16830" y="167"/>
                      </a:lnTo>
                      <a:lnTo>
                        <a:pt x="14530" y="167"/>
                      </a:lnTo>
                      <a:lnTo>
                        <a:pt x="13929" y="146"/>
                      </a:lnTo>
                      <a:lnTo>
                        <a:pt x="13328" y="167"/>
                      </a:lnTo>
                      <a:lnTo>
                        <a:pt x="11980" y="208"/>
                      </a:lnTo>
                      <a:lnTo>
                        <a:pt x="10239" y="249"/>
                      </a:lnTo>
                      <a:lnTo>
                        <a:pt x="8519" y="249"/>
                      </a:lnTo>
                      <a:lnTo>
                        <a:pt x="7752" y="270"/>
                      </a:lnTo>
                      <a:lnTo>
                        <a:pt x="6964" y="291"/>
                      </a:lnTo>
                      <a:lnTo>
                        <a:pt x="5824" y="291"/>
                      </a:lnTo>
                      <a:lnTo>
                        <a:pt x="4664" y="270"/>
                      </a:lnTo>
                      <a:lnTo>
                        <a:pt x="4021" y="291"/>
                      </a:lnTo>
                      <a:lnTo>
                        <a:pt x="3379" y="332"/>
                      </a:lnTo>
                      <a:lnTo>
                        <a:pt x="2322" y="312"/>
                      </a:lnTo>
                      <a:lnTo>
                        <a:pt x="2177" y="332"/>
                      </a:lnTo>
                      <a:lnTo>
                        <a:pt x="2135" y="332"/>
                      </a:lnTo>
                      <a:lnTo>
                        <a:pt x="2114" y="374"/>
                      </a:lnTo>
                      <a:lnTo>
                        <a:pt x="2135" y="395"/>
                      </a:lnTo>
                      <a:lnTo>
                        <a:pt x="2156" y="395"/>
                      </a:lnTo>
                      <a:lnTo>
                        <a:pt x="2322" y="415"/>
                      </a:lnTo>
                      <a:lnTo>
                        <a:pt x="2715" y="415"/>
                      </a:lnTo>
                      <a:lnTo>
                        <a:pt x="3586" y="436"/>
                      </a:lnTo>
                      <a:lnTo>
                        <a:pt x="4456" y="436"/>
                      </a:lnTo>
                      <a:lnTo>
                        <a:pt x="6115" y="457"/>
                      </a:lnTo>
                      <a:lnTo>
                        <a:pt x="6695" y="477"/>
                      </a:lnTo>
                      <a:lnTo>
                        <a:pt x="7255" y="498"/>
                      </a:lnTo>
                      <a:lnTo>
                        <a:pt x="7690" y="498"/>
                      </a:lnTo>
                      <a:lnTo>
                        <a:pt x="7172" y="519"/>
                      </a:lnTo>
                      <a:lnTo>
                        <a:pt x="6156" y="540"/>
                      </a:lnTo>
                      <a:lnTo>
                        <a:pt x="2881" y="540"/>
                      </a:lnTo>
                      <a:lnTo>
                        <a:pt x="2591" y="581"/>
                      </a:lnTo>
                      <a:lnTo>
                        <a:pt x="2322" y="643"/>
                      </a:lnTo>
                      <a:lnTo>
                        <a:pt x="2094" y="705"/>
                      </a:lnTo>
                      <a:lnTo>
                        <a:pt x="1907" y="788"/>
                      </a:lnTo>
                      <a:lnTo>
                        <a:pt x="1721" y="892"/>
                      </a:lnTo>
                      <a:lnTo>
                        <a:pt x="1575" y="1016"/>
                      </a:lnTo>
                      <a:lnTo>
                        <a:pt x="1451" y="1141"/>
                      </a:lnTo>
                      <a:lnTo>
                        <a:pt x="1347" y="1265"/>
                      </a:lnTo>
                      <a:lnTo>
                        <a:pt x="1265" y="1410"/>
                      </a:lnTo>
                      <a:lnTo>
                        <a:pt x="1202" y="1555"/>
                      </a:lnTo>
                      <a:lnTo>
                        <a:pt x="1140" y="1680"/>
                      </a:lnTo>
                      <a:lnTo>
                        <a:pt x="1099" y="1825"/>
                      </a:lnTo>
                      <a:lnTo>
                        <a:pt x="1078" y="1970"/>
                      </a:lnTo>
                      <a:lnTo>
                        <a:pt x="1057" y="2219"/>
                      </a:lnTo>
                      <a:lnTo>
                        <a:pt x="1057" y="2571"/>
                      </a:lnTo>
                      <a:lnTo>
                        <a:pt x="1037" y="2923"/>
                      </a:lnTo>
                      <a:lnTo>
                        <a:pt x="995" y="3607"/>
                      </a:lnTo>
                      <a:lnTo>
                        <a:pt x="912" y="4084"/>
                      </a:lnTo>
                      <a:lnTo>
                        <a:pt x="891" y="4312"/>
                      </a:lnTo>
                      <a:lnTo>
                        <a:pt x="871" y="4540"/>
                      </a:lnTo>
                      <a:lnTo>
                        <a:pt x="829" y="5535"/>
                      </a:lnTo>
                      <a:lnTo>
                        <a:pt x="809" y="6447"/>
                      </a:lnTo>
                      <a:lnTo>
                        <a:pt x="809" y="6530"/>
                      </a:lnTo>
                      <a:lnTo>
                        <a:pt x="809" y="6550"/>
                      </a:lnTo>
                      <a:lnTo>
                        <a:pt x="829" y="6758"/>
                      </a:lnTo>
                      <a:lnTo>
                        <a:pt x="850" y="6944"/>
                      </a:lnTo>
                      <a:lnTo>
                        <a:pt x="891" y="7089"/>
                      </a:lnTo>
                      <a:lnTo>
                        <a:pt x="912" y="7317"/>
                      </a:lnTo>
                      <a:lnTo>
                        <a:pt x="912" y="7483"/>
                      </a:lnTo>
                      <a:lnTo>
                        <a:pt x="891" y="7670"/>
                      </a:lnTo>
                      <a:lnTo>
                        <a:pt x="829" y="8043"/>
                      </a:lnTo>
                      <a:lnTo>
                        <a:pt x="809" y="8229"/>
                      </a:lnTo>
                      <a:lnTo>
                        <a:pt x="809" y="8416"/>
                      </a:lnTo>
                      <a:lnTo>
                        <a:pt x="850" y="9100"/>
                      </a:lnTo>
                      <a:lnTo>
                        <a:pt x="850" y="9307"/>
                      </a:lnTo>
                      <a:lnTo>
                        <a:pt x="726" y="9929"/>
                      </a:lnTo>
                      <a:lnTo>
                        <a:pt x="581" y="10841"/>
                      </a:lnTo>
                      <a:lnTo>
                        <a:pt x="518" y="11152"/>
                      </a:lnTo>
                      <a:lnTo>
                        <a:pt x="456" y="11483"/>
                      </a:lnTo>
                      <a:lnTo>
                        <a:pt x="456" y="11649"/>
                      </a:lnTo>
                      <a:lnTo>
                        <a:pt x="456" y="11815"/>
                      </a:lnTo>
                      <a:lnTo>
                        <a:pt x="477" y="11981"/>
                      </a:lnTo>
                      <a:lnTo>
                        <a:pt x="518" y="12147"/>
                      </a:lnTo>
                      <a:lnTo>
                        <a:pt x="581" y="12375"/>
                      </a:lnTo>
                      <a:lnTo>
                        <a:pt x="601" y="12582"/>
                      </a:lnTo>
                      <a:lnTo>
                        <a:pt x="581" y="12706"/>
                      </a:lnTo>
                      <a:lnTo>
                        <a:pt x="560" y="12851"/>
                      </a:lnTo>
                      <a:lnTo>
                        <a:pt x="581" y="12997"/>
                      </a:lnTo>
                      <a:lnTo>
                        <a:pt x="601" y="13162"/>
                      </a:lnTo>
                      <a:lnTo>
                        <a:pt x="601" y="13328"/>
                      </a:lnTo>
                      <a:lnTo>
                        <a:pt x="601" y="13411"/>
                      </a:lnTo>
                      <a:lnTo>
                        <a:pt x="560" y="13494"/>
                      </a:lnTo>
                      <a:lnTo>
                        <a:pt x="498" y="13639"/>
                      </a:lnTo>
                      <a:lnTo>
                        <a:pt x="456" y="13805"/>
                      </a:lnTo>
                      <a:lnTo>
                        <a:pt x="456" y="14095"/>
                      </a:lnTo>
                      <a:lnTo>
                        <a:pt x="477" y="14385"/>
                      </a:lnTo>
                      <a:lnTo>
                        <a:pt x="435" y="14758"/>
                      </a:lnTo>
                      <a:lnTo>
                        <a:pt x="353" y="15152"/>
                      </a:lnTo>
                      <a:lnTo>
                        <a:pt x="311" y="15442"/>
                      </a:lnTo>
                      <a:lnTo>
                        <a:pt x="290" y="15774"/>
                      </a:lnTo>
                      <a:lnTo>
                        <a:pt x="228" y="16541"/>
                      </a:lnTo>
                      <a:lnTo>
                        <a:pt x="125" y="17018"/>
                      </a:lnTo>
                      <a:lnTo>
                        <a:pt x="42" y="17349"/>
                      </a:lnTo>
                      <a:lnTo>
                        <a:pt x="21" y="17660"/>
                      </a:lnTo>
                      <a:lnTo>
                        <a:pt x="0" y="18158"/>
                      </a:lnTo>
                      <a:lnTo>
                        <a:pt x="0" y="18655"/>
                      </a:lnTo>
                      <a:lnTo>
                        <a:pt x="21" y="19194"/>
                      </a:lnTo>
                      <a:lnTo>
                        <a:pt x="62" y="19463"/>
                      </a:lnTo>
                      <a:lnTo>
                        <a:pt x="104" y="19733"/>
                      </a:lnTo>
                      <a:lnTo>
                        <a:pt x="166" y="20044"/>
                      </a:lnTo>
                      <a:lnTo>
                        <a:pt x="104" y="20417"/>
                      </a:lnTo>
                      <a:lnTo>
                        <a:pt x="62" y="20769"/>
                      </a:lnTo>
                      <a:lnTo>
                        <a:pt x="21" y="21204"/>
                      </a:lnTo>
                      <a:lnTo>
                        <a:pt x="21" y="21660"/>
                      </a:lnTo>
                      <a:lnTo>
                        <a:pt x="21" y="21909"/>
                      </a:lnTo>
                      <a:lnTo>
                        <a:pt x="42" y="22158"/>
                      </a:lnTo>
                      <a:lnTo>
                        <a:pt x="125" y="22676"/>
                      </a:lnTo>
                      <a:lnTo>
                        <a:pt x="166" y="22863"/>
                      </a:lnTo>
                      <a:lnTo>
                        <a:pt x="207" y="23028"/>
                      </a:lnTo>
                      <a:lnTo>
                        <a:pt x="332" y="23360"/>
                      </a:lnTo>
                      <a:lnTo>
                        <a:pt x="415" y="23505"/>
                      </a:lnTo>
                      <a:lnTo>
                        <a:pt x="498" y="23982"/>
                      </a:lnTo>
                      <a:lnTo>
                        <a:pt x="539" y="24355"/>
                      </a:lnTo>
                      <a:lnTo>
                        <a:pt x="581" y="24935"/>
                      </a:lnTo>
                      <a:lnTo>
                        <a:pt x="581" y="25288"/>
                      </a:lnTo>
                      <a:lnTo>
                        <a:pt x="560" y="25640"/>
                      </a:lnTo>
                      <a:lnTo>
                        <a:pt x="560" y="25951"/>
                      </a:lnTo>
                      <a:lnTo>
                        <a:pt x="560" y="26241"/>
                      </a:lnTo>
                      <a:lnTo>
                        <a:pt x="601" y="26842"/>
                      </a:lnTo>
                      <a:lnTo>
                        <a:pt x="518" y="26946"/>
                      </a:lnTo>
                      <a:lnTo>
                        <a:pt x="498" y="27008"/>
                      </a:lnTo>
                      <a:lnTo>
                        <a:pt x="477" y="27070"/>
                      </a:lnTo>
                      <a:lnTo>
                        <a:pt x="415" y="27547"/>
                      </a:lnTo>
                      <a:lnTo>
                        <a:pt x="373" y="28003"/>
                      </a:lnTo>
                      <a:lnTo>
                        <a:pt x="311" y="28728"/>
                      </a:lnTo>
                      <a:lnTo>
                        <a:pt x="290" y="29060"/>
                      </a:lnTo>
                      <a:lnTo>
                        <a:pt x="270" y="29412"/>
                      </a:lnTo>
                      <a:lnTo>
                        <a:pt x="311" y="29765"/>
                      </a:lnTo>
                      <a:lnTo>
                        <a:pt x="353" y="30117"/>
                      </a:lnTo>
                      <a:lnTo>
                        <a:pt x="373" y="30200"/>
                      </a:lnTo>
                      <a:lnTo>
                        <a:pt x="373" y="30262"/>
                      </a:lnTo>
                      <a:lnTo>
                        <a:pt x="373" y="30946"/>
                      </a:lnTo>
                      <a:lnTo>
                        <a:pt x="373" y="31464"/>
                      </a:lnTo>
                      <a:lnTo>
                        <a:pt x="332" y="31982"/>
                      </a:lnTo>
                      <a:lnTo>
                        <a:pt x="332" y="32459"/>
                      </a:lnTo>
                      <a:lnTo>
                        <a:pt x="353" y="32957"/>
                      </a:lnTo>
                      <a:lnTo>
                        <a:pt x="456" y="34055"/>
                      </a:lnTo>
                      <a:lnTo>
                        <a:pt x="518" y="34760"/>
                      </a:lnTo>
                      <a:lnTo>
                        <a:pt x="539" y="35465"/>
                      </a:lnTo>
                      <a:lnTo>
                        <a:pt x="539" y="36024"/>
                      </a:lnTo>
                      <a:lnTo>
                        <a:pt x="539" y="36356"/>
                      </a:lnTo>
                      <a:lnTo>
                        <a:pt x="539" y="36688"/>
                      </a:lnTo>
                      <a:lnTo>
                        <a:pt x="539" y="36853"/>
                      </a:lnTo>
                      <a:lnTo>
                        <a:pt x="560" y="37144"/>
                      </a:lnTo>
                      <a:lnTo>
                        <a:pt x="581" y="37475"/>
                      </a:lnTo>
                      <a:lnTo>
                        <a:pt x="622" y="37828"/>
                      </a:lnTo>
                      <a:lnTo>
                        <a:pt x="643" y="38118"/>
                      </a:lnTo>
                      <a:lnTo>
                        <a:pt x="643" y="38594"/>
                      </a:lnTo>
                      <a:lnTo>
                        <a:pt x="622" y="39050"/>
                      </a:lnTo>
                      <a:lnTo>
                        <a:pt x="601" y="39486"/>
                      </a:lnTo>
                      <a:lnTo>
                        <a:pt x="601" y="39983"/>
                      </a:lnTo>
                      <a:lnTo>
                        <a:pt x="622" y="40232"/>
                      </a:lnTo>
                      <a:lnTo>
                        <a:pt x="663" y="40501"/>
                      </a:lnTo>
                      <a:lnTo>
                        <a:pt x="705" y="40771"/>
                      </a:lnTo>
                      <a:lnTo>
                        <a:pt x="726" y="41019"/>
                      </a:lnTo>
                      <a:lnTo>
                        <a:pt x="726" y="41517"/>
                      </a:lnTo>
                      <a:lnTo>
                        <a:pt x="705" y="41890"/>
                      </a:lnTo>
                      <a:lnTo>
                        <a:pt x="705" y="41952"/>
                      </a:lnTo>
                      <a:lnTo>
                        <a:pt x="726" y="41994"/>
                      </a:lnTo>
                      <a:lnTo>
                        <a:pt x="767" y="42035"/>
                      </a:lnTo>
                      <a:lnTo>
                        <a:pt x="850" y="42035"/>
                      </a:lnTo>
                      <a:lnTo>
                        <a:pt x="891" y="42014"/>
                      </a:lnTo>
                      <a:lnTo>
                        <a:pt x="912" y="41952"/>
                      </a:lnTo>
                      <a:lnTo>
                        <a:pt x="912" y="41890"/>
                      </a:lnTo>
                      <a:lnTo>
                        <a:pt x="912" y="41558"/>
                      </a:lnTo>
                      <a:lnTo>
                        <a:pt x="954" y="41206"/>
                      </a:lnTo>
                      <a:lnTo>
                        <a:pt x="974" y="40854"/>
                      </a:lnTo>
                      <a:lnTo>
                        <a:pt x="995" y="40667"/>
                      </a:lnTo>
                      <a:lnTo>
                        <a:pt x="995" y="40501"/>
                      </a:lnTo>
                      <a:lnTo>
                        <a:pt x="974" y="40149"/>
                      </a:lnTo>
                      <a:lnTo>
                        <a:pt x="974" y="39465"/>
                      </a:lnTo>
                      <a:lnTo>
                        <a:pt x="995" y="38802"/>
                      </a:lnTo>
                      <a:lnTo>
                        <a:pt x="1078" y="38346"/>
                      </a:lnTo>
                      <a:lnTo>
                        <a:pt x="1099" y="38097"/>
                      </a:lnTo>
                      <a:lnTo>
                        <a:pt x="1119" y="37869"/>
                      </a:lnTo>
                      <a:lnTo>
                        <a:pt x="1140" y="36874"/>
                      </a:lnTo>
                      <a:lnTo>
                        <a:pt x="1182" y="35299"/>
                      </a:lnTo>
                      <a:lnTo>
                        <a:pt x="1182" y="35237"/>
                      </a:lnTo>
                      <a:lnTo>
                        <a:pt x="1306" y="34656"/>
                      </a:lnTo>
                      <a:lnTo>
                        <a:pt x="1347" y="34490"/>
                      </a:lnTo>
                      <a:lnTo>
                        <a:pt x="1347" y="34304"/>
                      </a:lnTo>
                      <a:lnTo>
                        <a:pt x="1368" y="33952"/>
                      </a:lnTo>
                      <a:lnTo>
                        <a:pt x="1347" y="33309"/>
                      </a:lnTo>
                      <a:lnTo>
                        <a:pt x="1327" y="32666"/>
                      </a:lnTo>
                      <a:lnTo>
                        <a:pt x="1285" y="31423"/>
                      </a:lnTo>
                      <a:lnTo>
                        <a:pt x="1244" y="30822"/>
                      </a:lnTo>
                      <a:lnTo>
                        <a:pt x="1182" y="30200"/>
                      </a:lnTo>
                      <a:lnTo>
                        <a:pt x="1182" y="29371"/>
                      </a:lnTo>
                      <a:lnTo>
                        <a:pt x="1223" y="28542"/>
                      </a:lnTo>
                      <a:lnTo>
                        <a:pt x="1223" y="28480"/>
                      </a:lnTo>
                      <a:lnTo>
                        <a:pt x="1285" y="29081"/>
                      </a:lnTo>
                      <a:lnTo>
                        <a:pt x="1347" y="29640"/>
                      </a:lnTo>
                      <a:lnTo>
                        <a:pt x="1451" y="30179"/>
                      </a:lnTo>
                      <a:lnTo>
                        <a:pt x="1513" y="30428"/>
                      </a:lnTo>
                      <a:lnTo>
                        <a:pt x="1596" y="30677"/>
                      </a:lnTo>
                      <a:lnTo>
                        <a:pt x="1555" y="31195"/>
                      </a:lnTo>
                      <a:lnTo>
                        <a:pt x="1534" y="31775"/>
                      </a:lnTo>
                      <a:lnTo>
                        <a:pt x="1534" y="32356"/>
                      </a:lnTo>
                      <a:lnTo>
                        <a:pt x="1575" y="32915"/>
                      </a:lnTo>
                      <a:lnTo>
                        <a:pt x="1555" y="33350"/>
                      </a:lnTo>
                      <a:lnTo>
                        <a:pt x="1555" y="33703"/>
                      </a:lnTo>
                      <a:lnTo>
                        <a:pt x="1575" y="33972"/>
                      </a:lnTo>
                      <a:lnTo>
                        <a:pt x="1596" y="34221"/>
                      </a:lnTo>
                      <a:lnTo>
                        <a:pt x="1638" y="34408"/>
                      </a:lnTo>
                      <a:lnTo>
                        <a:pt x="1679" y="34594"/>
                      </a:lnTo>
                      <a:lnTo>
                        <a:pt x="1783" y="34988"/>
                      </a:lnTo>
                      <a:lnTo>
                        <a:pt x="1783" y="35071"/>
                      </a:lnTo>
                      <a:lnTo>
                        <a:pt x="1721" y="35195"/>
                      </a:lnTo>
                      <a:lnTo>
                        <a:pt x="1679" y="35361"/>
                      </a:lnTo>
                      <a:lnTo>
                        <a:pt x="1658" y="35548"/>
                      </a:lnTo>
                      <a:lnTo>
                        <a:pt x="1638" y="35755"/>
                      </a:lnTo>
                      <a:lnTo>
                        <a:pt x="1596" y="36211"/>
                      </a:lnTo>
                      <a:lnTo>
                        <a:pt x="1617" y="36667"/>
                      </a:lnTo>
                      <a:lnTo>
                        <a:pt x="1596" y="37144"/>
                      </a:lnTo>
                      <a:lnTo>
                        <a:pt x="1575" y="37600"/>
                      </a:lnTo>
                      <a:lnTo>
                        <a:pt x="1596" y="38056"/>
                      </a:lnTo>
                      <a:lnTo>
                        <a:pt x="1638" y="38511"/>
                      </a:lnTo>
                      <a:lnTo>
                        <a:pt x="1638" y="38885"/>
                      </a:lnTo>
                      <a:lnTo>
                        <a:pt x="1638" y="39216"/>
                      </a:lnTo>
                      <a:lnTo>
                        <a:pt x="1596" y="39817"/>
                      </a:lnTo>
                      <a:lnTo>
                        <a:pt x="1596" y="40107"/>
                      </a:lnTo>
                      <a:lnTo>
                        <a:pt x="1617" y="40356"/>
                      </a:lnTo>
                      <a:lnTo>
                        <a:pt x="1638" y="40605"/>
                      </a:lnTo>
                      <a:lnTo>
                        <a:pt x="1679" y="40833"/>
                      </a:lnTo>
                      <a:lnTo>
                        <a:pt x="1783" y="41310"/>
                      </a:lnTo>
                      <a:lnTo>
                        <a:pt x="1783" y="41869"/>
                      </a:lnTo>
                      <a:lnTo>
                        <a:pt x="1741" y="42512"/>
                      </a:lnTo>
                      <a:lnTo>
                        <a:pt x="1721" y="43113"/>
                      </a:lnTo>
                      <a:lnTo>
                        <a:pt x="1721" y="43631"/>
                      </a:lnTo>
                      <a:lnTo>
                        <a:pt x="1700" y="44087"/>
                      </a:lnTo>
                      <a:lnTo>
                        <a:pt x="1575" y="44419"/>
                      </a:lnTo>
                      <a:lnTo>
                        <a:pt x="1534" y="44585"/>
                      </a:lnTo>
                      <a:lnTo>
                        <a:pt x="1493" y="44750"/>
                      </a:lnTo>
                      <a:lnTo>
                        <a:pt x="1430" y="45269"/>
                      </a:lnTo>
                      <a:lnTo>
                        <a:pt x="1368" y="46077"/>
                      </a:lnTo>
                      <a:lnTo>
                        <a:pt x="1347" y="46678"/>
                      </a:lnTo>
                      <a:lnTo>
                        <a:pt x="1368" y="47403"/>
                      </a:lnTo>
                      <a:lnTo>
                        <a:pt x="1410" y="48108"/>
                      </a:lnTo>
                      <a:lnTo>
                        <a:pt x="1430" y="48419"/>
                      </a:lnTo>
                      <a:lnTo>
                        <a:pt x="1493" y="48668"/>
                      </a:lnTo>
                      <a:lnTo>
                        <a:pt x="1430" y="49476"/>
                      </a:lnTo>
                      <a:lnTo>
                        <a:pt x="1410" y="50430"/>
                      </a:lnTo>
                      <a:lnTo>
                        <a:pt x="1410" y="51570"/>
                      </a:lnTo>
                      <a:lnTo>
                        <a:pt x="1430" y="52627"/>
                      </a:lnTo>
                      <a:lnTo>
                        <a:pt x="1451" y="53103"/>
                      </a:lnTo>
                      <a:lnTo>
                        <a:pt x="1493" y="53559"/>
                      </a:lnTo>
                      <a:lnTo>
                        <a:pt x="1534" y="53808"/>
                      </a:lnTo>
                      <a:lnTo>
                        <a:pt x="1575" y="54015"/>
                      </a:lnTo>
                      <a:lnTo>
                        <a:pt x="1638" y="54181"/>
                      </a:lnTo>
                      <a:lnTo>
                        <a:pt x="1700" y="54326"/>
                      </a:lnTo>
                      <a:lnTo>
                        <a:pt x="1783" y="54451"/>
                      </a:lnTo>
                      <a:lnTo>
                        <a:pt x="1845" y="54533"/>
                      </a:lnTo>
                      <a:lnTo>
                        <a:pt x="1928" y="54616"/>
                      </a:lnTo>
                      <a:lnTo>
                        <a:pt x="2031" y="54658"/>
                      </a:lnTo>
                      <a:lnTo>
                        <a:pt x="2135" y="54699"/>
                      </a:lnTo>
                      <a:lnTo>
                        <a:pt x="2239" y="54699"/>
                      </a:lnTo>
                      <a:lnTo>
                        <a:pt x="2446" y="54720"/>
                      </a:lnTo>
                      <a:lnTo>
                        <a:pt x="2943" y="54679"/>
                      </a:lnTo>
                      <a:lnTo>
                        <a:pt x="3959" y="54679"/>
                      </a:lnTo>
                      <a:lnTo>
                        <a:pt x="5679" y="54658"/>
                      </a:lnTo>
                      <a:lnTo>
                        <a:pt x="7358" y="54658"/>
                      </a:lnTo>
                      <a:lnTo>
                        <a:pt x="9389" y="54637"/>
                      </a:lnTo>
                      <a:lnTo>
                        <a:pt x="12063" y="54679"/>
                      </a:lnTo>
                      <a:lnTo>
                        <a:pt x="13431" y="54699"/>
                      </a:lnTo>
                      <a:lnTo>
                        <a:pt x="16478" y="54699"/>
                      </a:lnTo>
                      <a:lnTo>
                        <a:pt x="19028" y="54720"/>
                      </a:lnTo>
                      <a:lnTo>
                        <a:pt x="20333" y="54741"/>
                      </a:lnTo>
                      <a:lnTo>
                        <a:pt x="21722" y="54761"/>
                      </a:lnTo>
                      <a:lnTo>
                        <a:pt x="23131" y="54741"/>
                      </a:lnTo>
                      <a:lnTo>
                        <a:pt x="27194" y="54741"/>
                      </a:lnTo>
                      <a:lnTo>
                        <a:pt x="29453" y="54761"/>
                      </a:lnTo>
                      <a:lnTo>
                        <a:pt x="32023" y="54782"/>
                      </a:lnTo>
                      <a:lnTo>
                        <a:pt x="35008" y="54803"/>
                      </a:lnTo>
                      <a:lnTo>
                        <a:pt x="36335" y="54803"/>
                      </a:lnTo>
                      <a:lnTo>
                        <a:pt x="37247" y="54782"/>
                      </a:lnTo>
                      <a:lnTo>
                        <a:pt x="38076" y="54761"/>
                      </a:lnTo>
                      <a:lnTo>
                        <a:pt x="39216" y="54741"/>
                      </a:lnTo>
                      <a:lnTo>
                        <a:pt x="41910" y="54782"/>
                      </a:lnTo>
                      <a:lnTo>
                        <a:pt x="43796" y="54782"/>
                      </a:lnTo>
                      <a:lnTo>
                        <a:pt x="46532" y="54761"/>
                      </a:lnTo>
                      <a:lnTo>
                        <a:pt x="46947" y="54761"/>
                      </a:lnTo>
                      <a:lnTo>
                        <a:pt x="47320" y="54720"/>
                      </a:lnTo>
                      <a:lnTo>
                        <a:pt x="48045" y="54637"/>
                      </a:lnTo>
                      <a:lnTo>
                        <a:pt x="48398" y="54616"/>
                      </a:lnTo>
                      <a:lnTo>
                        <a:pt x="48771" y="54616"/>
                      </a:lnTo>
                      <a:lnTo>
                        <a:pt x="49185" y="54679"/>
                      </a:lnTo>
                      <a:lnTo>
                        <a:pt x="49413" y="54720"/>
                      </a:lnTo>
                      <a:lnTo>
                        <a:pt x="49662" y="54782"/>
                      </a:lnTo>
                      <a:lnTo>
                        <a:pt x="49911" y="54865"/>
                      </a:lnTo>
                      <a:lnTo>
                        <a:pt x="50201" y="54907"/>
                      </a:lnTo>
                      <a:lnTo>
                        <a:pt x="50491" y="54948"/>
                      </a:lnTo>
                      <a:lnTo>
                        <a:pt x="50781" y="54969"/>
                      </a:lnTo>
                      <a:lnTo>
                        <a:pt x="51092" y="54969"/>
                      </a:lnTo>
                      <a:lnTo>
                        <a:pt x="51403" y="54948"/>
                      </a:lnTo>
                      <a:lnTo>
                        <a:pt x="51714" y="54886"/>
                      </a:lnTo>
                      <a:lnTo>
                        <a:pt x="52004" y="54824"/>
                      </a:lnTo>
                      <a:lnTo>
                        <a:pt x="52274" y="54720"/>
                      </a:lnTo>
                      <a:lnTo>
                        <a:pt x="52543" y="54575"/>
                      </a:lnTo>
                      <a:lnTo>
                        <a:pt x="52771" y="54409"/>
                      </a:lnTo>
                      <a:lnTo>
                        <a:pt x="52978" y="54202"/>
                      </a:lnTo>
                      <a:lnTo>
                        <a:pt x="53061" y="54098"/>
                      </a:lnTo>
                      <a:lnTo>
                        <a:pt x="53144" y="53974"/>
                      </a:lnTo>
                      <a:lnTo>
                        <a:pt x="53206" y="53849"/>
                      </a:lnTo>
                      <a:lnTo>
                        <a:pt x="53268" y="53704"/>
                      </a:lnTo>
                      <a:lnTo>
                        <a:pt x="53310" y="53539"/>
                      </a:lnTo>
                      <a:lnTo>
                        <a:pt x="53331" y="53373"/>
                      </a:lnTo>
                      <a:lnTo>
                        <a:pt x="53351" y="53207"/>
                      </a:lnTo>
                      <a:lnTo>
                        <a:pt x="53372" y="53020"/>
                      </a:lnTo>
                      <a:lnTo>
                        <a:pt x="53351" y="52647"/>
                      </a:lnTo>
                      <a:lnTo>
                        <a:pt x="53393" y="52336"/>
                      </a:lnTo>
                      <a:lnTo>
                        <a:pt x="53414" y="52171"/>
                      </a:lnTo>
                      <a:lnTo>
                        <a:pt x="53393" y="52005"/>
                      </a:lnTo>
                      <a:lnTo>
                        <a:pt x="53372" y="51839"/>
                      </a:lnTo>
                      <a:lnTo>
                        <a:pt x="53372" y="51673"/>
                      </a:lnTo>
                      <a:lnTo>
                        <a:pt x="53372" y="51362"/>
                      </a:lnTo>
                      <a:lnTo>
                        <a:pt x="53393" y="51051"/>
                      </a:lnTo>
                      <a:lnTo>
                        <a:pt x="53393" y="50886"/>
                      </a:lnTo>
                      <a:lnTo>
                        <a:pt x="53434" y="50284"/>
                      </a:lnTo>
                      <a:lnTo>
                        <a:pt x="53517" y="49808"/>
                      </a:lnTo>
                      <a:lnTo>
                        <a:pt x="53538" y="49580"/>
                      </a:lnTo>
                      <a:lnTo>
                        <a:pt x="53559" y="49352"/>
                      </a:lnTo>
                      <a:lnTo>
                        <a:pt x="53600" y="48357"/>
                      </a:lnTo>
                      <a:lnTo>
                        <a:pt x="53621" y="47445"/>
                      </a:lnTo>
                      <a:lnTo>
                        <a:pt x="53621" y="47362"/>
                      </a:lnTo>
                      <a:lnTo>
                        <a:pt x="53621" y="47341"/>
                      </a:lnTo>
                      <a:lnTo>
                        <a:pt x="53600" y="47134"/>
                      </a:lnTo>
                      <a:lnTo>
                        <a:pt x="53579" y="46927"/>
                      </a:lnTo>
                      <a:lnTo>
                        <a:pt x="53538" y="46802"/>
                      </a:lnTo>
                      <a:lnTo>
                        <a:pt x="53517" y="46574"/>
                      </a:lnTo>
                      <a:lnTo>
                        <a:pt x="53517" y="46408"/>
                      </a:lnTo>
                      <a:lnTo>
                        <a:pt x="53538" y="46222"/>
                      </a:lnTo>
                      <a:lnTo>
                        <a:pt x="53600" y="45849"/>
                      </a:lnTo>
                      <a:lnTo>
                        <a:pt x="53621" y="45662"/>
                      </a:lnTo>
                      <a:lnTo>
                        <a:pt x="53621" y="45476"/>
                      </a:lnTo>
                      <a:lnTo>
                        <a:pt x="53579" y="44792"/>
                      </a:lnTo>
                      <a:lnTo>
                        <a:pt x="53579" y="44585"/>
                      </a:lnTo>
                      <a:lnTo>
                        <a:pt x="53704" y="43963"/>
                      </a:lnTo>
                      <a:lnTo>
                        <a:pt x="53849" y="43051"/>
                      </a:lnTo>
                      <a:lnTo>
                        <a:pt x="53911" y="42740"/>
                      </a:lnTo>
                      <a:lnTo>
                        <a:pt x="53973" y="42408"/>
                      </a:lnTo>
                      <a:lnTo>
                        <a:pt x="53973" y="42242"/>
                      </a:lnTo>
                      <a:lnTo>
                        <a:pt x="53973" y="42077"/>
                      </a:lnTo>
                      <a:lnTo>
                        <a:pt x="53952" y="41911"/>
                      </a:lnTo>
                      <a:lnTo>
                        <a:pt x="53911" y="41745"/>
                      </a:lnTo>
                      <a:lnTo>
                        <a:pt x="53849" y="41517"/>
                      </a:lnTo>
                      <a:lnTo>
                        <a:pt x="53828" y="41310"/>
                      </a:lnTo>
                      <a:lnTo>
                        <a:pt x="53849" y="41165"/>
                      </a:lnTo>
                      <a:lnTo>
                        <a:pt x="53870" y="41040"/>
                      </a:lnTo>
                      <a:lnTo>
                        <a:pt x="53849" y="40874"/>
                      </a:lnTo>
                      <a:lnTo>
                        <a:pt x="53828" y="40729"/>
                      </a:lnTo>
                      <a:lnTo>
                        <a:pt x="53828" y="40563"/>
                      </a:lnTo>
                      <a:lnTo>
                        <a:pt x="53828" y="40481"/>
                      </a:lnTo>
                      <a:lnTo>
                        <a:pt x="53870" y="40398"/>
                      </a:lnTo>
                      <a:lnTo>
                        <a:pt x="53932" y="40253"/>
                      </a:lnTo>
                      <a:lnTo>
                        <a:pt x="53973" y="40087"/>
                      </a:lnTo>
                      <a:lnTo>
                        <a:pt x="53973" y="39797"/>
                      </a:lnTo>
                      <a:lnTo>
                        <a:pt x="53952" y="39506"/>
                      </a:lnTo>
                      <a:lnTo>
                        <a:pt x="53994" y="39133"/>
                      </a:lnTo>
                      <a:lnTo>
                        <a:pt x="54077" y="38739"/>
                      </a:lnTo>
                      <a:lnTo>
                        <a:pt x="54118" y="38429"/>
                      </a:lnTo>
                      <a:lnTo>
                        <a:pt x="54139" y="38118"/>
                      </a:lnTo>
                      <a:lnTo>
                        <a:pt x="54201" y="37351"/>
                      </a:lnTo>
                      <a:lnTo>
                        <a:pt x="54305" y="36853"/>
                      </a:lnTo>
                      <a:lnTo>
                        <a:pt x="54388" y="36542"/>
                      </a:lnTo>
                      <a:lnTo>
                        <a:pt x="54408" y="36211"/>
                      </a:lnTo>
                      <a:lnTo>
                        <a:pt x="54429" y="35734"/>
                      </a:lnTo>
                      <a:lnTo>
                        <a:pt x="54429" y="35237"/>
                      </a:lnTo>
                      <a:lnTo>
                        <a:pt x="54408" y="34698"/>
                      </a:lnTo>
                      <a:lnTo>
                        <a:pt x="54367" y="34408"/>
                      </a:lnTo>
                      <a:lnTo>
                        <a:pt x="54326" y="34138"/>
                      </a:lnTo>
                      <a:lnTo>
                        <a:pt x="54263" y="33827"/>
                      </a:lnTo>
                      <a:lnTo>
                        <a:pt x="54326" y="33475"/>
                      </a:lnTo>
                      <a:lnTo>
                        <a:pt x="54367" y="33102"/>
                      </a:lnTo>
                      <a:lnTo>
                        <a:pt x="54408" y="32666"/>
                      </a:lnTo>
                      <a:lnTo>
                        <a:pt x="54429" y="32231"/>
                      </a:lnTo>
                      <a:lnTo>
                        <a:pt x="54408" y="31982"/>
                      </a:lnTo>
                      <a:lnTo>
                        <a:pt x="54388" y="31734"/>
                      </a:lnTo>
                      <a:lnTo>
                        <a:pt x="54305" y="31216"/>
                      </a:lnTo>
                      <a:lnTo>
                        <a:pt x="54263" y="31029"/>
                      </a:lnTo>
                      <a:lnTo>
                        <a:pt x="54222" y="30863"/>
                      </a:lnTo>
                      <a:lnTo>
                        <a:pt x="54098" y="30532"/>
                      </a:lnTo>
                      <a:lnTo>
                        <a:pt x="54015" y="30387"/>
                      </a:lnTo>
                      <a:lnTo>
                        <a:pt x="53952" y="29910"/>
                      </a:lnTo>
                      <a:lnTo>
                        <a:pt x="53890" y="29537"/>
                      </a:lnTo>
                      <a:lnTo>
                        <a:pt x="53849" y="28936"/>
                      </a:lnTo>
                      <a:lnTo>
                        <a:pt x="53849" y="28583"/>
                      </a:lnTo>
                      <a:lnTo>
                        <a:pt x="53870" y="28231"/>
                      </a:lnTo>
                      <a:lnTo>
                        <a:pt x="53870" y="27941"/>
                      </a:lnTo>
                      <a:lnTo>
                        <a:pt x="53870" y="27651"/>
                      </a:lnTo>
                      <a:lnTo>
                        <a:pt x="53828" y="27049"/>
                      </a:lnTo>
                      <a:lnTo>
                        <a:pt x="53911" y="26946"/>
                      </a:lnTo>
                      <a:lnTo>
                        <a:pt x="53932" y="26884"/>
                      </a:lnTo>
                      <a:lnTo>
                        <a:pt x="53952" y="26821"/>
                      </a:lnTo>
                      <a:lnTo>
                        <a:pt x="54015" y="26345"/>
                      </a:lnTo>
                      <a:lnTo>
                        <a:pt x="54056" y="25868"/>
                      </a:lnTo>
                      <a:lnTo>
                        <a:pt x="54118" y="25163"/>
                      </a:lnTo>
                      <a:lnTo>
                        <a:pt x="54139" y="24832"/>
                      </a:lnTo>
                      <a:lnTo>
                        <a:pt x="54160" y="24479"/>
                      </a:lnTo>
                      <a:lnTo>
                        <a:pt x="54118" y="24127"/>
                      </a:lnTo>
                      <a:lnTo>
                        <a:pt x="54077" y="23775"/>
                      </a:lnTo>
                      <a:lnTo>
                        <a:pt x="54056" y="23692"/>
                      </a:lnTo>
                      <a:lnTo>
                        <a:pt x="54056" y="23630"/>
                      </a:lnTo>
                      <a:lnTo>
                        <a:pt x="54056" y="22946"/>
                      </a:lnTo>
                      <a:lnTo>
                        <a:pt x="54077" y="22427"/>
                      </a:lnTo>
                      <a:lnTo>
                        <a:pt x="54098" y="21909"/>
                      </a:lnTo>
                      <a:lnTo>
                        <a:pt x="54098" y="21412"/>
                      </a:lnTo>
                      <a:lnTo>
                        <a:pt x="54098" y="20935"/>
                      </a:lnTo>
                      <a:lnTo>
                        <a:pt x="53973" y="19836"/>
                      </a:lnTo>
                      <a:lnTo>
                        <a:pt x="53911" y="19132"/>
                      </a:lnTo>
                      <a:lnTo>
                        <a:pt x="53890" y="18427"/>
                      </a:lnTo>
                      <a:lnTo>
                        <a:pt x="53890" y="17867"/>
                      </a:lnTo>
                      <a:lnTo>
                        <a:pt x="53890" y="17536"/>
                      </a:lnTo>
                      <a:lnTo>
                        <a:pt x="53890" y="17204"/>
                      </a:lnTo>
                      <a:lnTo>
                        <a:pt x="53890" y="17038"/>
                      </a:lnTo>
                      <a:lnTo>
                        <a:pt x="53870" y="16748"/>
                      </a:lnTo>
                      <a:lnTo>
                        <a:pt x="53849" y="16417"/>
                      </a:lnTo>
                      <a:lnTo>
                        <a:pt x="53807" y="16064"/>
                      </a:lnTo>
                      <a:lnTo>
                        <a:pt x="53787" y="15774"/>
                      </a:lnTo>
                      <a:lnTo>
                        <a:pt x="53787" y="15297"/>
                      </a:lnTo>
                      <a:lnTo>
                        <a:pt x="53807" y="14841"/>
                      </a:lnTo>
                      <a:lnTo>
                        <a:pt x="53828" y="14406"/>
                      </a:lnTo>
                      <a:lnTo>
                        <a:pt x="53828" y="13909"/>
                      </a:lnTo>
                      <a:lnTo>
                        <a:pt x="53807" y="13639"/>
                      </a:lnTo>
                      <a:lnTo>
                        <a:pt x="53766" y="13390"/>
                      </a:lnTo>
                      <a:lnTo>
                        <a:pt x="53724" y="13121"/>
                      </a:lnTo>
                      <a:lnTo>
                        <a:pt x="53704" y="12872"/>
                      </a:lnTo>
                      <a:lnTo>
                        <a:pt x="53704" y="12375"/>
                      </a:lnTo>
                      <a:lnTo>
                        <a:pt x="53724" y="12002"/>
                      </a:lnTo>
                      <a:lnTo>
                        <a:pt x="53724" y="11939"/>
                      </a:lnTo>
                      <a:lnTo>
                        <a:pt x="53704" y="11898"/>
                      </a:lnTo>
                      <a:lnTo>
                        <a:pt x="53662" y="11857"/>
                      </a:lnTo>
                      <a:lnTo>
                        <a:pt x="53621" y="11836"/>
                      </a:lnTo>
                      <a:lnTo>
                        <a:pt x="53579" y="11857"/>
                      </a:lnTo>
                      <a:lnTo>
                        <a:pt x="53538" y="11877"/>
                      </a:lnTo>
                      <a:lnTo>
                        <a:pt x="53517" y="11939"/>
                      </a:lnTo>
                      <a:lnTo>
                        <a:pt x="53517" y="12002"/>
                      </a:lnTo>
                      <a:lnTo>
                        <a:pt x="53517" y="12333"/>
                      </a:lnTo>
                      <a:lnTo>
                        <a:pt x="53476" y="12686"/>
                      </a:lnTo>
                      <a:lnTo>
                        <a:pt x="53455" y="13038"/>
                      </a:lnTo>
                      <a:lnTo>
                        <a:pt x="53434" y="13225"/>
                      </a:lnTo>
                      <a:lnTo>
                        <a:pt x="53434" y="13390"/>
                      </a:lnTo>
                      <a:lnTo>
                        <a:pt x="53455" y="13743"/>
                      </a:lnTo>
                      <a:lnTo>
                        <a:pt x="53455" y="14406"/>
                      </a:lnTo>
                      <a:lnTo>
                        <a:pt x="53434" y="15090"/>
                      </a:lnTo>
                      <a:lnTo>
                        <a:pt x="53351" y="15546"/>
                      </a:lnTo>
                      <a:lnTo>
                        <a:pt x="53331" y="15774"/>
                      </a:lnTo>
                      <a:lnTo>
                        <a:pt x="53310" y="16023"/>
                      </a:lnTo>
                      <a:lnTo>
                        <a:pt x="53289" y="17018"/>
                      </a:lnTo>
                      <a:lnTo>
                        <a:pt x="53289" y="17391"/>
                      </a:lnTo>
                      <a:lnTo>
                        <a:pt x="53268" y="17246"/>
                      </a:lnTo>
                      <a:lnTo>
                        <a:pt x="53248" y="16624"/>
                      </a:lnTo>
                      <a:lnTo>
                        <a:pt x="53227" y="16520"/>
                      </a:lnTo>
                      <a:lnTo>
                        <a:pt x="53248" y="16251"/>
                      </a:lnTo>
                      <a:lnTo>
                        <a:pt x="53248" y="15981"/>
                      </a:lnTo>
                      <a:lnTo>
                        <a:pt x="53268" y="15712"/>
                      </a:lnTo>
                      <a:lnTo>
                        <a:pt x="53268" y="15422"/>
                      </a:lnTo>
                      <a:lnTo>
                        <a:pt x="53227" y="14986"/>
                      </a:lnTo>
                      <a:lnTo>
                        <a:pt x="53186" y="14572"/>
                      </a:lnTo>
                      <a:lnTo>
                        <a:pt x="53144" y="14219"/>
                      </a:lnTo>
                      <a:lnTo>
                        <a:pt x="53123" y="13867"/>
                      </a:lnTo>
                      <a:lnTo>
                        <a:pt x="53144" y="13494"/>
                      </a:lnTo>
                      <a:lnTo>
                        <a:pt x="53186" y="13017"/>
                      </a:lnTo>
                      <a:lnTo>
                        <a:pt x="53165" y="12520"/>
                      </a:lnTo>
                      <a:lnTo>
                        <a:pt x="53206" y="12043"/>
                      </a:lnTo>
                      <a:lnTo>
                        <a:pt x="53206" y="11587"/>
                      </a:lnTo>
                      <a:lnTo>
                        <a:pt x="53186" y="11152"/>
                      </a:lnTo>
                      <a:lnTo>
                        <a:pt x="53144" y="10675"/>
                      </a:lnTo>
                      <a:lnTo>
                        <a:pt x="53165" y="10323"/>
                      </a:lnTo>
                      <a:lnTo>
                        <a:pt x="53165" y="9970"/>
                      </a:lnTo>
                      <a:lnTo>
                        <a:pt x="53186" y="9577"/>
                      </a:lnTo>
                      <a:lnTo>
                        <a:pt x="53186" y="9204"/>
                      </a:lnTo>
                      <a:lnTo>
                        <a:pt x="53186" y="8872"/>
                      </a:lnTo>
                      <a:lnTo>
                        <a:pt x="53144" y="8561"/>
                      </a:lnTo>
                      <a:lnTo>
                        <a:pt x="53082" y="7981"/>
                      </a:lnTo>
                      <a:lnTo>
                        <a:pt x="53040" y="7566"/>
                      </a:lnTo>
                      <a:lnTo>
                        <a:pt x="53040" y="7359"/>
                      </a:lnTo>
                      <a:lnTo>
                        <a:pt x="53061" y="7027"/>
                      </a:lnTo>
                      <a:lnTo>
                        <a:pt x="53082" y="6778"/>
                      </a:lnTo>
                      <a:lnTo>
                        <a:pt x="53103" y="6530"/>
                      </a:lnTo>
                      <a:lnTo>
                        <a:pt x="53103" y="6240"/>
                      </a:lnTo>
                      <a:lnTo>
                        <a:pt x="53082" y="5970"/>
                      </a:lnTo>
                      <a:lnTo>
                        <a:pt x="53103" y="5701"/>
                      </a:lnTo>
                      <a:lnTo>
                        <a:pt x="53144" y="5493"/>
                      </a:lnTo>
                      <a:lnTo>
                        <a:pt x="53227" y="5037"/>
                      </a:lnTo>
                      <a:lnTo>
                        <a:pt x="53268" y="4768"/>
                      </a:lnTo>
                      <a:lnTo>
                        <a:pt x="53289" y="4498"/>
                      </a:lnTo>
                      <a:lnTo>
                        <a:pt x="53310" y="3939"/>
                      </a:lnTo>
                      <a:lnTo>
                        <a:pt x="53414" y="3338"/>
                      </a:lnTo>
                      <a:lnTo>
                        <a:pt x="53434" y="3048"/>
                      </a:lnTo>
                      <a:lnTo>
                        <a:pt x="53455" y="2757"/>
                      </a:lnTo>
                      <a:lnTo>
                        <a:pt x="53455" y="2467"/>
                      </a:lnTo>
                      <a:lnTo>
                        <a:pt x="53455" y="2198"/>
                      </a:lnTo>
                      <a:lnTo>
                        <a:pt x="53414" y="1928"/>
                      </a:lnTo>
                      <a:lnTo>
                        <a:pt x="53372" y="1700"/>
                      </a:lnTo>
                      <a:lnTo>
                        <a:pt x="53310" y="1472"/>
                      </a:lnTo>
                      <a:lnTo>
                        <a:pt x="53227" y="1265"/>
                      </a:lnTo>
                      <a:lnTo>
                        <a:pt x="53123" y="1099"/>
                      </a:lnTo>
                      <a:lnTo>
                        <a:pt x="52999" y="933"/>
                      </a:lnTo>
                      <a:lnTo>
                        <a:pt x="52854" y="830"/>
                      </a:lnTo>
                      <a:lnTo>
                        <a:pt x="52667" y="726"/>
                      </a:lnTo>
                      <a:lnTo>
                        <a:pt x="52460" y="685"/>
                      </a:lnTo>
                      <a:lnTo>
                        <a:pt x="52232" y="664"/>
                      </a:lnTo>
                      <a:lnTo>
                        <a:pt x="51341" y="664"/>
                      </a:lnTo>
                      <a:lnTo>
                        <a:pt x="49703" y="705"/>
                      </a:lnTo>
                      <a:lnTo>
                        <a:pt x="46263" y="747"/>
                      </a:lnTo>
                      <a:lnTo>
                        <a:pt x="44356" y="768"/>
                      </a:lnTo>
                      <a:lnTo>
                        <a:pt x="39920" y="768"/>
                      </a:lnTo>
                      <a:lnTo>
                        <a:pt x="37288" y="726"/>
                      </a:lnTo>
                      <a:lnTo>
                        <a:pt x="36542" y="685"/>
                      </a:lnTo>
                      <a:lnTo>
                        <a:pt x="35733" y="664"/>
                      </a:lnTo>
                      <a:lnTo>
                        <a:pt x="34863" y="643"/>
                      </a:lnTo>
                      <a:lnTo>
                        <a:pt x="36625" y="643"/>
                      </a:lnTo>
                      <a:lnTo>
                        <a:pt x="36873" y="623"/>
                      </a:lnTo>
                      <a:lnTo>
                        <a:pt x="37143" y="643"/>
                      </a:lnTo>
                      <a:lnTo>
                        <a:pt x="37412" y="643"/>
                      </a:lnTo>
                      <a:lnTo>
                        <a:pt x="37661" y="623"/>
                      </a:lnTo>
                      <a:lnTo>
                        <a:pt x="37910" y="623"/>
                      </a:lnTo>
                      <a:lnTo>
                        <a:pt x="38449" y="664"/>
                      </a:lnTo>
                      <a:lnTo>
                        <a:pt x="38988" y="685"/>
                      </a:lnTo>
                      <a:lnTo>
                        <a:pt x="39630" y="705"/>
                      </a:lnTo>
                      <a:lnTo>
                        <a:pt x="40128" y="705"/>
                      </a:lnTo>
                      <a:lnTo>
                        <a:pt x="40625" y="685"/>
                      </a:lnTo>
                      <a:lnTo>
                        <a:pt x="41060" y="664"/>
                      </a:lnTo>
                      <a:lnTo>
                        <a:pt x="41330" y="664"/>
                      </a:lnTo>
                      <a:lnTo>
                        <a:pt x="41889" y="685"/>
                      </a:lnTo>
                      <a:lnTo>
                        <a:pt x="42490" y="685"/>
                      </a:lnTo>
                      <a:lnTo>
                        <a:pt x="43071" y="664"/>
                      </a:lnTo>
                      <a:lnTo>
                        <a:pt x="43589" y="643"/>
                      </a:lnTo>
                      <a:lnTo>
                        <a:pt x="44128" y="643"/>
                      </a:lnTo>
                      <a:lnTo>
                        <a:pt x="44439" y="623"/>
                      </a:lnTo>
                      <a:lnTo>
                        <a:pt x="45268" y="623"/>
                      </a:lnTo>
                      <a:lnTo>
                        <a:pt x="45537" y="643"/>
                      </a:lnTo>
                      <a:lnTo>
                        <a:pt x="50988" y="643"/>
                      </a:lnTo>
                      <a:lnTo>
                        <a:pt x="51610" y="623"/>
                      </a:lnTo>
                      <a:lnTo>
                        <a:pt x="52253" y="602"/>
                      </a:lnTo>
                      <a:lnTo>
                        <a:pt x="53082" y="581"/>
                      </a:lnTo>
                      <a:lnTo>
                        <a:pt x="53227" y="560"/>
                      </a:lnTo>
                      <a:lnTo>
                        <a:pt x="53268" y="560"/>
                      </a:lnTo>
                      <a:lnTo>
                        <a:pt x="53289" y="540"/>
                      </a:lnTo>
                      <a:lnTo>
                        <a:pt x="53268" y="519"/>
                      </a:lnTo>
                      <a:lnTo>
                        <a:pt x="53227" y="519"/>
                      </a:lnTo>
                      <a:lnTo>
                        <a:pt x="53082" y="498"/>
                      </a:lnTo>
                      <a:lnTo>
                        <a:pt x="52688" y="498"/>
                      </a:lnTo>
                      <a:lnTo>
                        <a:pt x="52087" y="457"/>
                      </a:lnTo>
                      <a:lnTo>
                        <a:pt x="51672" y="457"/>
                      </a:lnTo>
                      <a:lnTo>
                        <a:pt x="51258" y="477"/>
                      </a:lnTo>
                      <a:lnTo>
                        <a:pt x="50387" y="457"/>
                      </a:lnTo>
                      <a:lnTo>
                        <a:pt x="49538" y="436"/>
                      </a:lnTo>
                      <a:lnTo>
                        <a:pt x="48957" y="415"/>
                      </a:lnTo>
                      <a:lnTo>
                        <a:pt x="48398" y="395"/>
                      </a:lnTo>
                      <a:lnTo>
                        <a:pt x="47175" y="374"/>
                      </a:lnTo>
                      <a:lnTo>
                        <a:pt x="46035" y="353"/>
                      </a:lnTo>
                      <a:lnTo>
                        <a:pt x="45910" y="353"/>
                      </a:lnTo>
                      <a:lnTo>
                        <a:pt x="45413" y="374"/>
                      </a:lnTo>
                      <a:lnTo>
                        <a:pt x="45247" y="395"/>
                      </a:lnTo>
                      <a:lnTo>
                        <a:pt x="44957" y="415"/>
                      </a:lnTo>
                      <a:lnTo>
                        <a:pt x="44750" y="415"/>
                      </a:lnTo>
                      <a:lnTo>
                        <a:pt x="44542" y="395"/>
                      </a:lnTo>
                      <a:lnTo>
                        <a:pt x="44066" y="374"/>
                      </a:lnTo>
                      <a:lnTo>
                        <a:pt x="42781" y="374"/>
                      </a:lnTo>
                      <a:lnTo>
                        <a:pt x="42511" y="395"/>
                      </a:lnTo>
                      <a:lnTo>
                        <a:pt x="41744" y="332"/>
                      </a:lnTo>
                      <a:lnTo>
                        <a:pt x="40625" y="270"/>
                      </a:lnTo>
                      <a:lnTo>
                        <a:pt x="39817" y="208"/>
                      </a:lnTo>
                      <a:lnTo>
                        <a:pt x="39402" y="208"/>
                      </a:lnTo>
                      <a:lnTo>
                        <a:pt x="39008" y="229"/>
                      </a:lnTo>
                      <a:lnTo>
                        <a:pt x="38718" y="270"/>
                      </a:lnTo>
                      <a:lnTo>
                        <a:pt x="38469" y="270"/>
                      </a:lnTo>
                      <a:lnTo>
                        <a:pt x="38138" y="249"/>
                      </a:lnTo>
                      <a:lnTo>
                        <a:pt x="37951" y="270"/>
                      </a:lnTo>
                      <a:lnTo>
                        <a:pt x="37557" y="270"/>
                      </a:lnTo>
                      <a:lnTo>
                        <a:pt x="37350" y="249"/>
                      </a:lnTo>
                      <a:lnTo>
                        <a:pt x="37164" y="229"/>
                      </a:lnTo>
                      <a:lnTo>
                        <a:pt x="36956" y="208"/>
                      </a:lnTo>
                      <a:lnTo>
                        <a:pt x="35796" y="208"/>
                      </a:lnTo>
                      <a:lnTo>
                        <a:pt x="35298" y="167"/>
                      </a:lnTo>
                      <a:lnTo>
                        <a:pt x="34531" y="125"/>
                      </a:lnTo>
                      <a:lnTo>
                        <a:pt x="33578" y="104"/>
                      </a:lnTo>
                      <a:lnTo>
                        <a:pt x="32977" y="63"/>
                      </a:lnTo>
                      <a:lnTo>
                        <a:pt x="32583" y="21"/>
                      </a:lnTo>
                      <a:lnTo>
                        <a:pt x="32189" y="21"/>
                      </a:lnTo>
                      <a:lnTo>
                        <a:pt x="31588" y="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31">
                    <a:buClr>
                      <a:srgbClr val="000000"/>
                    </a:buClr>
                    <a:defRPr/>
                  </a:pPr>
                  <a:endParaRPr sz="4000" kern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Rectangle 88">
                  <a:extLst>
                    <a:ext uri="{FF2B5EF4-FFF2-40B4-BE49-F238E27FC236}">
                      <a16:creationId xmlns:a16="http://schemas.microsoft.com/office/drawing/2014/main" id="{6F8CBEE7-4D51-C2A8-57D9-B137FF524BE2}"/>
                    </a:ext>
                  </a:extLst>
                </p:cNvPr>
                <p:cNvSpPr/>
                <p:nvPr/>
              </p:nvSpPr>
              <p:spPr>
                <a:xfrm>
                  <a:off x="833599" y="227505"/>
                  <a:ext cx="7779457" cy="1220855"/>
                </a:xfrm>
                <a:custGeom>
                  <a:avLst/>
                  <a:gdLst>
                    <a:gd name="connsiteX0" fmla="*/ 0 w 7820286"/>
                    <a:gd name="connsiteY0" fmla="*/ 0 h 1220855"/>
                    <a:gd name="connsiteX1" fmla="*/ 402186 w 7820286"/>
                    <a:gd name="connsiteY1" fmla="*/ 0 h 1220855"/>
                    <a:gd name="connsiteX2" fmla="*/ 1038981 w 7820286"/>
                    <a:gd name="connsiteY2" fmla="*/ 0 h 1220855"/>
                    <a:gd name="connsiteX3" fmla="*/ 1753978 w 7820286"/>
                    <a:gd name="connsiteY3" fmla="*/ 0 h 1220855"/>
                    <a:gd name="connsiteX4" fmla="*/ 2468976 w 7820286"/>
                    <a:gd name="connsiteY4" fmla="*/ 0 h 1220855"/>
                    <a:gd name="connsiteX5" fmla="*/ 3105771 w 7820286"/>
                    <a:gd name="connsiteY5" fmla="*/ 0 h 1220855"/>
                    <a:gd name="connsiteX6" fmla="*/ 3664363 w 7820286"/>
                    <a:gd name="connsiteY6" fmla="*/ 0 h 1220855"/>
                    <a:gd name="connsiteX7" fmla="*/ 4379360 w 7820286"/>
                    <a:gd name="connsiteY7" fmla="*/ 0 h 1220855"/>
                    <a:gd name="connsiteX8" fmla="*/ 4781546 w 7820286"/>
                    <a:gd name="connsiteY8" fmla="*/ 0 h 1220855"/>
                    <a:gd name="connsiteX9" fmla="*/ 5261935 w 7820286"/>
                    <a:gd name="connsiteY9" fmla="*/ 0 h 1220855"/>
                    <a:gd name="connsiteX10" fmla="*/ 5742324 w 7820286"/>
                    <a:gd name="connsiteY10" fmla="*/ 0 h 1220855"/>
                    <a:gd name="connsiteX11" fmla="*/ 6144510 w 7820286"/>
                    <a:gd name="connsiteY11" fmla="*/ 0 h 1220855"/>
                    <a:gd name="connsiteX12" fmla="*/ 6703102 w 7820286"/>
                    <a:gd name="connsiteY12" fmla="*/ 0 h 1220855"/>
                    <a:gd name="connsiteX13" fmla="*/ 7105288 w 7820286"/>
                    <a:gd name="connsiteY13" fmla="*/ 0 h 1220855"/>
                    <a:gd name="connsiteX14" fmla="*/ 7820286 w 7820286"/>
                    <a:gd name="connsiteY14" fmla="*/ 0 h 1220855"/>
                    <a:gd name="connsiteX15" fmla="*/ 7820286 w 7820286"/>
                    <a:gd name="connsiteY15" fmla="*/ 419160 h 1220855"/>
                    <a:gd name="connsiteX16" fmla="*/ 7820286 w 7820286"/>
                    <a:gd name="connsiteY16" fmla="*/ 826112 h 1220855"/>
                    <a:gd name="connsiteX17" fmla="*/ 7820286 w 7820286"/>
                    <a:gd name="connsiteY17" fmla="*/ 1220855 h 1220855"/>
                    <a:gd name="connsiteX18" fmla="*/ 7496303 w 7820286"/>
                    <a:gd name="connsiteY18" fmla="*/ 1220855 h 1220855"/>
                    <a:gd name="connsiteX19" fmla="*/ 6859508 w 7820286"/>
                    <a:gd name="connsiteY19" fmla="*/ 1220855 h 1220855"/>
                    <a:gd name="connsiteX20" fmla="*/ 6300916 w 7820286"/>
                    <a:gd name="connsiteY20" fmla="*/ 1220855 h 1220855"/>
                    <a:gd name="connsiteX21" fmla="*/ 5976933 w 7820286"/>
                    <a:gd name="connsiteY21" fmla="*/ 1220855 h 1220855"/>
                    <a:gd name="connsiteX22" fmla="*/ 5340138 w 7820286"/>
                    <a:gd name="connsiteY22" fmla="*/ 1220855 h 1220855"/>
                    <a:gd name="connsiteX23" fmla="*/ 4859749 w 7820286"/>
                    <a:gd name="connsiteY23" fmla="*/ 1220855 h 1220855"/>
                    <a:gd name="connsiteX24" fmla="*/ 4301157 w 7820286"/>
                    <a:gd name="connsiteY24" fmla="*/ 1220855 h 1220855"/>
                    <a:gd name="connsiteX25" fmla="*/ 3664363 w 7820286"/>
                    <a:gd name="connsiteY25" fmla="*/ 1220855 h 1220855"/>
                    <a:gd name="connsiteX26" fmla="*/ 3340379 w 7820286"/>
                    <a:gd name="connsiteY26" fmla="*/ 1220855 h 1220855"/>
                    <a:gd name="connsiteX27" fmla="*/ 2781787 w 7820286"/>
                    <a:gd name="connsiteY27" fmla="*/ 1220855 h 1220855"/>
                    <a:gd name="connsiteX28" fmla="*/ 2144993 w 7820286"/>
                    <a:gd name="connsiteY28" fmla="*/ 1220855 h 1220855"/>
                    <a:gd name="connsiteX29" fmla="*/ 1508198 w 7820286"/>
                    <a:gd name="connsiteY29" fmla="*/ 1220855 h 1220855"/>
                    <a:gd name="connsiteX30" fmla="*/ 1106012 w 7820286"/>
                    <a:gd name="connsiteY30" fmla="*/ 1220855 h 1220855"/>
                    <a:gd name="connsiteX31" fmla="*/ 625623 w 7820286"/>
                    <a:gd name="connsiteY31" fmla="*/ 1220855 h 1220855"/>
                    <a:gd name="connsiteX32" fmla="*/ 0 w 7820286"/>
                    <a:gd name="connsiteY32" fmla="*/ 1220855 h 1220855"/>
                    <a:gd name="connsiteX33" fmla="*/ 0 w 7820286"/>
                    <a:gd name="connsiteY33" fmla="*/ 838320 h 1220855"/>
                    <a:gd name="connsiteX34" fmla="*/ 0 w 7820286"/>
                    <a:gd name="connsiteY34" fmla="*/ 443577 h 1220855"/>
                    <a:gd name="connsiteX35" fmla="*/ 0 w 7820286"/>
                    <a:gd name="connsiteY35" fmla="*/ 0 h 122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7820286" h="1220855" extrusionOk="0">
                      <a:moveTo>
                        <a:pt x="0" y="0"/>
                      </a:moveTo>
                      <a:cubicBezTo>
                        <a:pt x="195189" y="-37728"/>
                        <a:pt x="257781" y="10052"/>
                        <a:pt x="402186" y="0"/>
                      </a:cubicBezTo>
                      <a:cubicBezTo>
                        <a:pt x="546591" y="-10052"/>
                        <a:pt x="761480" y="73439"/>
                        <a:pt x="1038981" y="0"/>
                      </a:cubicBezTo>
                      <a:cubicBezTo>
                        <a:pt x="1316483" y="-73439"/>
                        <a:pt x="1454275" y="85170"/>
                        <a:pt x="1753978" y="0"/>
                      </a:cubicBezTo>
                      <a:cubicBezTo>
                        <a:pt x="2053681" y="-85170"/>
                        <a:pt x="2118023" y="55986"/>
                        <a:pt x="2468976" y="0"/>
                      </a:cubicBezTo>
                      <a:cubicBezTo>
                        <a:pt x="2819929" y="-55986"/>
                        <a:pt x="2803204" y="68099"/>
                        <a:pt x="3105771" y="0"/>
                      </a:cubicBezTo>
                      <a:cubicBezTo>
                        <a:pt x="3408338" y="-68099"/>
                        <a:pt x="3541553" y="24818"/>
                        <a:pt x="3664363" y="0"/>
                      </a:cubicBezTo>
                      <a:cubicBezTo>
                        <a:pt x="3787173" y="-24818"/>
                        <a:pt x="4154897" y="41261"/>
                        <a:pt x="4379360" y="0"/>
                      </a:cubicBezTo>
                      <a:cubicBezTo>
                        <a:pt x="4603823" y="-41261"/>
                        <a:pt x="4637397" y="6901"/>
                        <a:pt x="4781546" y="0"/>
                      </a:cubicBezTo>
                      <a:cubicBezTo>
                        <a:pt x="4925695" y="-6901"/>
                        <a:pt x="5125934" y="24321"/>
                        <a:pt x="5261935" y="0"/>
                      </a:cubicBezTo>
                      <a:cubicBezTo>
                        <a:pt x="5397936" y="-24321"/>
                        <a:pt x="5567626" y="29507"/>
                        <a:pt x="5742324" y="0"/>
                      </a:cubicBezTo>
                      <a:cubicBezTo>
                        <a:pt x="5917022" y="-29507"/>
                        <a:pt x="6024942" y="17886"/>
                        <a:pt x="6144510" y="0"/>
                      </a:cubicBezTo>
                      <a:cubicBezTo>
                        <a:pt x="6264078" y="-17886"/>
                        <a:pt x="6497444" y="14440"/>
                        <a:pt x="6703102" y="0"/>
                      </a:cubicBezTo>
                      <a:cubicBezTo>
                        <a:pt x="6908760" y="-14440"/>
                        <a:pt x="6937555" y="4382"/>
                        <a:pt x="7105288" y="0"/>
                      </a:cubicBezTo>
                      <a:cubicBezTo>
                        <a:pt x="7273021" y="-4382"/>
                        <a:pt x="7545312" y="16366"/>
                        <a:pt x="7820286" y="0"/>
                      </a:cubicBezTo>
                      <a:cubicBezTo>
                        <a:pt x="7860277" y="108811"/>
                        <a:pt x="7815435" y="288938"/>
                        <a:pt x="7820286" y="419160"/>
                      </a:cubicBezTo>
                      <a:cubicBezTo>
                        <a:pt x="7825137" y="549382"/>
                        <a:pt x="7790737" y="665384"/>
                        <a:pt x="7820286" y="826112"/>
                      </a:cubicBezTo>
                      <a:cubicBezTo>
                        <a:pt x="7849835" y="986840"/>
                        <a:pt x="7798534" y="1121083"/>
                        <a:pt x="7820286" y="1220855"/>
                      </a:cubicBezTo>
                      <a:cubicBezTo>
                        <a:pt x="7740461" y="1253812"/>
                        <a:pt x="7587273" y="1197609"/>
                        <a:pt x="7496303" y="1220855"/>
                      </a:cubicBezTo>
                      <a:cubicBezTo>
                        <a:pt x="7405333" y="1244101"/>
                        <a:pt x="7155009" y="1185026"/>
                        <a:pt x="6859508" y="1220855"/>
                      </a:cubicBezTo>
                      <a:cubicBezTo>
                        <a:pt x="6564007" y="1256684"/>
                        <a:pt x="6424084" y="1199206"/>
                        <a:pt x="6300916" y="1220855"/>
                      </a:cubicBezTo>
                      <a:cubicBezTo>
                        <a:pt x="6177748" y="1242504"/>
                        <a:pt x="6109554" y="1199198"/>
                        <a:pt x="5976933" y="1220855"/>
                      </a:cubicBezTo>
                      <a:cubicBezTo>
                        <a:pt x="5844312" y="1242512"/>
                        <a:pt x="5586636" y="1181987"/>
                        <a:pt x="5340138" y="1220855"/>
                      </a:cubicBezTo>
                      <a:cubicBezTo>
                        <a:pt x="5093640" y="1259723"/>
                        <a:pt x="4972767" y="1215337"/>
                        <a:pt x="4859749" y="1220855"/>
                      </a:cubicBezTo>
                      <a:cubicBezTo>
                        <a:pt x="4746731" y="1226373"/>
                        <a:pt x="4537937" y="1212860"/>
                        <a:pt x="4301157" y="1220855"/>
                      </a:cubicBezTo>
                      <a:cubicBezTo>
                        <a:pt x="4064377" y="1228850"/>
                        <a:pt x="3966069" y="1183022"/>
                        <a:pt x="3664363" y="1220855"/>
                      </a:cubicBezTo>
                      <a:cubicBezTo>
                        <a:pt x="3362657" y="1258688"/>
                        <a:pt x="3481641" y="1196146"/>
                        <a:pt x="3340379" y="1220855"/>
                      </a:cubicBezTo>
                      <a:cubicBezTo>
                        <a:pt x="3199117" y="1245564"/>
                        <a:pt x="2994095" y="1189774"/>
                        <a:pt x="2781787" y="1220855"/>
                      </a:cubicBezTo>
                      <a:cubicBezTo>
                        <a:pt x="2569479" y="1251936"/>
                        <a:pt x="2410850" y="1160875"/>
                        <a:pt x="2144993" y="1220855"/>
                      </a:cubicBezTo>
                      <a:cubicBezTo>
                        <a:pt x="1879136" y="1280835"/>
                        <a:pt x="1770222" y="1218544"/>
                        <a:pt x="1508198" y="1220855"/>
                      </a:cubicBezTo>
                      <a:cubicBezTo>
                        <a:pt x="1246175" y="1223166"/>
                        <a:pt x="1211092" y="1176539"/>
                        <a:pt x="1106012" y="1220855"/>
                      </a:cubicBezTo>
                      <a:cubicBezTo>
                        <a:pt x="1000932" y="1265171"/>
                        <a:pt x="856675" y="1185225"/>
                        <a:pt x="625623" y="1220855"/>
                      </a:cubicBezTo>
                      <a:cubicBezTo>
                        <a:pt x="394571" y="1256485"/>
                        <a:pt x="222375" y="1208581"/>
                        <a:pt x="0" y="1220855"/>
                      </a:cubicBezTo>
                      <a:cubicBezTo>
                        <a:pt x="-8994" y="1085904"/>
                        <a:pt x="45552" y="934075"/>
                        <a:pt x="0" y="838320"/>
                      </a:cubicBezTo>
                      <a:cubicBezTo>
                        <a:pt x="-45552" y="742565"/>
                        <a:pt x="26812" y="601619"/>
                        <a:pt x="0" y="443577"/>
                      </a:cubicBezTo>
                      <a:cubicBezTo>
                        <a:pt x="-26812" y="285535"/>
                        <a:pt x="17140" y="156374"/>
                        <a:pt x="0" y="0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rgbClr val="00CC00"/>
                  </a:solidFill>
                  <a:prstDash val="lgDash"/>
                  <a:extLst>
                    <a:ext uri="{C807C97D-BFC1-408E-A445-0C87EB9F89A2}">
                      <ask:lineSketchStyleProps xmlns:ask="http://schemas.microsoft.com/office/drawing/2018/sketchyshapes" xmlns="" sd="170926038">
                        <a:prstGeom prst="rect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31">
                    <a:buClr>
                      <a:srgbClr val="000000"/>
                    </a:buClr>
                    <a:defRPr/>
                  </a:pPr>
                  <a:endParaRPr lang="en-US" sz="4000" kern="0">
                    <a:solidFill>
                      <a:srgbClr val="FFFFFF"/>
                    </a:solidFill>
                    <a:latin typeface="Cambria" panose="02040503050406030204" pitchFamily="18" charset="0"/>
                    <a:ea typeface="Cambria" panose="02040503050406030204" pitchFamily="18" charset="0"/>
                    <a:sym typeface="Arial"/>
                  </a:endParaRPr>
                </a:p>
              </p:txBody>
            </p:sp>
          </p:grp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FC9217A-F002-4CBC-34C1-FD13B89B137E}"/>
                  </a:ext>
                </a:extLst>
              </p:cNvPr>
              <p:cNvSpPr txBox="1"/>
              <p:nvPr/>
            </p:nvSpPr>
            <p:spPr>
              <a:xfrm>
                <a:off x="1463556" y="314849"/>
                <a:ext cx="7036315" cy="802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 defTabSz="1219231">
                  <a:buClr>
                    <a:srgbClr val="000000"/>
                  </a:buClr>
                  <a:defRPr/>
                </a:pPr>
                <a:r>
                  <a:rPr lang="vi-VN" sz="3200" b="1" kern="0" dirty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Ta giữ nguyên tử số và cộng hai mẫu số</a:t>
                </a:r>
                <a:endParaRPr lang="en-US" sz="3200" b="1" kern="0" dirty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44" name="Flowchart: Connector 43"/>
            <p:cNvSpPr/>
            <p:nvPr/>
          </p:nvSpPr>
          <p:spPr>
            <a:xfrm>
              <a:off x="1518560" y="3821259"/>
              <a:ext cx="1009962" cy="1002530"/>
            </a:xfrm>
            <a:prstGeom prst="flowChartConnector">
              <a:avLst/>
            </a:prstGeom>
            <a:solidFill>
              <a:srgbClr val="00CC0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>
                <a:defRPr/>
              </a:pPr>
              <a:endParaRPr lang="en-US" sz="400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407464" y="5252485"/>
            <a:ext cx="9359358" cy="1132097"/>
            <a:chOff x="1407464" y="5252483"/>
            <a:chExt cx="9359358" cy="1132097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A494FD56-6031-30C1-EBD3-D8BFA61ED704}"/>
                </a:ext>
              </a:extLst>
            </p:cNvPr>
            <p:cNvGrpSpPr/>
            <p:nvPr/>
          </p:nvGrpSpPr>
          <p:grpSpPr>
            <a:xfrm>
              <a:off x="1407464" y="5252483"/>
              <a:ext cx="9359358" cy="1132097"/>
              <a:chOff x="335021" y="23792"/>
              <a:chExt cx="8572280" cy="1553496"/>
            </a:xfrm>
          </p:grpSpPr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469D7A8D-AC90-821C-807E-ACF7EF71BEE4}"/>
                  </a:ext>
                </a:extLst>
              </p:cNvPr>
              <p:cNvGrpSpPr/>
              <p:nvPr/>
            </p:nvGrpSpPr>
            <p:grpSpPr>
              <a:xfrm>
                <a:off x="335021" y="23792"/>
                <a:ext cx="8572280" cy="1553496"/>
                <a:chOff x="335021" y="23792"/>
                <a:chExt cx="8572280" cy="1553496"/>
              </a:xfrm>
            </p:grpSpPr>
            <p:sp>
              <p:nvSpPr>
                <p:cNvPr id="42" name="Google Shape;2105;p47">
                  <a:extLst>
                    <a:ext uri="{FF2B5EF4-FFF2-40B4-BE49-F238E27FC236}">
                      <a16:creationId xmlns:a16="http://schemas.microsoft.com/office/drawing/2014/main" id="{DA3FBF7E-E84E-7E93-863D-5C618E6F7EFA}"/>
                    </a:ext>
                  </a:extLst>
                </p:cNvPr>
                <p:cNvSpPr/>
                <p:nvPr/>
              </p:nvSpPr>
              <p:spPr>
                <a:xfrm>
                  <a:off x="335021" y="23792"/>
                  <a:ext cx="8572280" cy="1553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30" h="54969" extrusionOk="0">
                      <a:moveTo>
                        <a:pt x="16727" y="519"/>
                      </a:moveTo>
                      <a:lnTo>
                        <a:pt x="18344" y="540"/>
                      </a:lnTo>
                      <a:lnTo>
                        <a:pt x="17452" y="560"/>
                      </a:lnTo>
                      <a:lnTo>
                        <a:pt x="15856" y="560"/>
                      </a:lnTo>
                      <a:lnTo>
                        <a:pt x="16727" y="519"/>
                      </a:lnTo>
                      <a:close/>
                      <a:moveTo>
                        <a:pt x="1430" y="12810"/>
                      </a:moveTo>
                      <a:lnTo>
                        <a:pt x="1430" y="13432"/>
                      </a:lnTo>
                      <a:lnTo>
                        <a:pt x="1389" y="13225"/>
                      </a:lnTo>
                      <a:lnTo>
                        <a:pt x="1389" y="13142"/>
                      </a:lnTo>
                      <a:lnTo>
                        <a:pt x="1389" y="13038"/>
                      </a:lnTo>
                      <a:lnTo>
                        <a:pt x="1430" y="12810"/>
                      </a:lnTo>
                      <a:close/>
                      <a:moveTo>
                        <a:pt x="1430" y="13556"/>
                      </a:moveTo>
                      <a:lnTo>
                        <a:pt x="1410" y="13971"/>
                      </a:lnTo>
                      <a:lnTo>
                        <a:pt x="1410" y="13888"/>
                      </a:lnTo>
                      <a:lnTo>
                        <a:pt x="1430" y="13556"/>
                      </a:lnTo>
                      <a:close/>
                      <a:moveTo>
                        <a:pt x="30966" y="1"/>
                      </a:moveTo>
                      <a:lnTo>
                        <a:pt x="30303" y="21"/>
                      </a:lnTo>
                      <a:lnTo>
                        <a:pt x="29640" y="63"/>
                      </a:lnTo>
                      <a:lnTo>
                        <a:pt x="29246" y="84"/>
                      </a:lnTo>
                      <a:lnTo>
                        <a:pt x="28355" y="42"/>
                      </a:lnTo>
                      <a:lnTo>
                        <a:pt x="27816" y="21"/>
                      </a:lnTo>
                      <a:lnTo>
                        <a:pt x="26634" y="21"/>
                      </a:lnTo>
                      <a:lnTo>
                        <a:pt x="26013" y="63"/>
                      </a:lnTo>
                      <a:lnTo>
                        <a:pt x="25577" y="104"/>
                      </a:lnTo>
                      <a:lnTo>
                        <a:pt x="25163" y="146"/>
                      </a:lnTo>
                      <a:lnTo>
                        <a:pt x="24976" y="187"/>
                      </a:lnTo>
                      <a:lnTo>
                        <a:pt x="24396" y="229"/>
                      </a:lnTo>
                      <a:lnTo>
                        <a:pt x="23940" y="249"/>
                      </a:lnTo>
                      <a:lnTo>
                        <a:pt x="23214" y="270"/>
                      </a:lnTo>
                      <a:lnTo>
                        <a:pt x="22344" y="249"/>
                      </a:lnTo>
                      <a:lnTo>
                        <a:pt x="21618" y="249"/>
                      </a:lnTo>
                      <a:lnTo>
                        <a:pt x="20872" y="270"/>
                      </a:lnTo>
                      <a:lnTo>
                        <a:pt x="20748" y="229"/>
                      </a:lnTo>
                      <a:lnTo>
                        <a:pt x="20582" y="208"/>
                      </a:lnTo>
                      <a:lnTo>
                        <a:pt x="19421" y="167"/>
                      </a:lnTo>
                      <a:lnTo>
                        <a:pt x="18530" y="146"/>
                      </a:lnTo>
                      <a:lnTo>
                        <a:pt x="18136" y="125"/>
                      </a:lnTo>
                      <a:lnTo>
                        <a:pt x="17722" y="125"/>
                      </a:lnTo>
                      <a:lnTo>
                        <a:pt x="16830" y="167"/>
                      </a:lnTo>
                      <a:lnTo>
                        <a:pt x="14530" y="167"/>
                      </a:lnTo>
                      <a:lnTo>
                        <a:pt x="13929" y="146"/>
                      </a:lnTo>
                      <a:lnTo>
                        <a:pt x="13328" y="167"/>
                      </a:lnTo>
                      <a:lnTo>
                        <a:pt x="11980" y="208"/>
                      </a:lnTo>
                      <a:lnTo>
                        <a:pt x="10239" y="249"/>
                      </a:lnTo>
                      <a:lnTo>
                        <a:pt x="8519" y="249"/>
                      </a:lnTo>
                      <a:lnTo>
                        <a:pt x="7752" y="270"/>
                      </a:lnTo>
                      <a:lnTo>
                        <a:pt x="6964" y="291"/>
                      </a:lnTo>
                      <a:lnTo>
                        <a:pt x="5824" y="291"/>
                      </a:lnTo>
                      <a:lnTo>
                        <a:pt x="4664" y="270"/>
                      </a:lnTo>
                      <a:lnTo>
                        <a:pt x="4021" y="291"/>
                      </a:lnTo>
                      <a:lnTo>
                        <a:pt x="3379" y="332"/>
                      </a:lnTo>
                      <a:lnTo>
                        <a:pt x="2322" y="312"/>
                      </a:lnTo>
                      <a:lnTo>
                        <a:pt x="2177" y="332"/>
                      </a:lnTo>
                      <a:lnTo>
                        <a:pt x="2135" y="332"/>
                      </a:lnTo>
                      <a:lnTo>
                        <a:pt x="2114" y="374"/>
                      </a:lnTo>
                      <a:lnTo>
                        <a:pt x="2135" y="395"/>
                      </a:lnTo>
                      <a:lnTo>
                        <a:pt x="2156" y="395"/>
                      </a:lnTo>
                      <a:lnTo>
                        <a:pt x="2322" y="415"/>
                      </a:lnTo>
                      <a:lnTo>
                        <a:pt x="2715" y="415"/>
                      </a:lnTo>
                      <a:lnTo>
                        <a:pt x="3586" y="436"/>
                      </a:lnTo>
                      <a:lnTo>
                        <a:pt x="4456" y="436"/>
                      </a:lnTo>
                      <a:lnTo>
                        <a:pt x="6115" y="457"/>
                      </a:lnTo>
                      <a:lnTo>
                        <a:pt x="6695" y="477"/>
                      </a:lnTo>
                      <a:lnTo>
                        <a:pt x="7255" y="498"/>
                      </a:lnTo>
                      <a:lnTo>
                        <a:pt x="7690" y="498"/>
                      </a:lnTo>
                      <a:lnTo>
                        <a:pt x="7172" y="519"/>
                      </a:lnTo>
                      <a:lnTo>
                        <a:pt x="6156" y="540"/>
                      </a:lnTo>
                      <a:lnTo>
                        <a:pt x="2881" y="540"/>
                      </a:lnTo>
                      <a:lnTo>
                        <a:pt x="2591" y="581"/>
                      </a:lnTo>
                      <a:lnTo>
                        <a:pt x="2322" y="643"/>
                      </a:lnTo>
                      <a:lnTo>
                        <a:pt x="2094" y="705"/>
                      </a:lnTo>
                      <a:lnTo>
                        <a:pt x="1907" y="788"/>
                      </a:lnTo>
                      <a:lnTo>
                        <a:pt x="1721" y="892"/>
                      </a:lnTo>
                      <a:lnTo>
                        <a:pt x="1575" y="1016"/>
                      </a:lnTo>
                      <a:lnTo>
                        <a:pt x="1451" y="1141"/>
                      </a:lnTo>
                      <a:lnTo>
                        <a:pt x="1347" y="1265"/>
                      </a:lnTo>
                      <a:lnTo>
                        <a:pt x="1265" y="1410"/>
                      </a:lnTo>
                      <a:lnTo>
                        <a:pt x="1202" y="1555"/>
                      </a:lnTo>
                      <a:lnTo>
                        <a:pt x="1140" y="1680"/>
                      </a:lnTo>
                      <a:lnTo>
                        <a:pt x="1099" y="1825"/>
                      </a:lnTo>
                      <a:lnTo>
                        <a:pt x="1078" y="1970"/>
                      </a:lnTo>
                      <a:lnTo>
                        <a:pt x="1057" y="2219"/>
                      </a:lnTo>
                      <a:lnTo>
                        <a:pt x="1057" y="2571"/>
                      </a:lnTo>
                      <a:lnTo>
                        <a:pt x="1037" y="2923"/>
                      </a:lnTo>
                      <a:lnTo>
                        <a:pt x="995" y="3607"/>
                      </a:lnTo>
                      <a:lnTo>
                        <a:pt x="912" y="4084"/>
                      </a:lnTo>
                      <a:lnTo>
                        <a:pt x="891" y="4312"/>
                      </a:lnTo>
                      <a:lnTo>
                        <a:pt x="871" y="4540"/>
                      </a:lnTo>
                      <a:lnTo>
                        <a:pt x="829" y="5535"/>
                      </a:lnTo>
                      <a:lnTo>
                        <a:pt x="809" y="6447"/>
                      </a:lnTo>
                      <a:lnTo>
                        <a:pt x="809" y="6530"/>
                      </a:lnTo>
                      <a:lnTo>
                        <a:pt x="809" y="6550"/>
                      </a:lnTo>
                      <a:lnTo>
                        <a:pt x="829" y="6758"/>
                      </a:lnTo>
                      <a:lnTo>
                        <a:pt x="850" y="6944"/>
                      </a:lnTo>
                      <a:lnTo>
                        <a:pt x="891" y="7089"/>
                      </a:lnTo>
                      <a:lnTo>
                        <a:pt x="912" y="7317"/>
                      </a:lnTo>
                      <a:lnTo>
                        <a:pt x="912" y="7483"/>
                      </a:lnTo>
                      <a:lnTo>
                        <a:pt x="891" y="7670"/>
                      </a:lnTo>
                      <a:lnTo>
                        <a:pt x="829" y="8043"/>
                      </a:lnTo>
                      <a:lnTo>
                        <a:pt x="809" y="8229"/>
                      </a:lnTo>
                      <a:lnTo>
                        <a:pt x="809" y="8416"/>
                      </a:lnTo>
                      <a:lnTo>
                        <a:pt x="850" y="9100"/>
                      </a:lnTo>
                      <a:lnTo>
                        <a:pt x="850" y="9307"/>
                      </a:lnTo>
                      <a:lnTo>
                        <a:pt x="726" y="9929"/>
                      </a:lnTo>
                      <a:lnTo>
                        <a:pt x="581" y="10841"/>
                      </a:lnTo>
                      <a:lnTo>
                        <a:pt x="518" y="11152"/>
                      </a:lnTo>
                      <a:lnTo>
                        <a:pt x="456" y="11483"/>
                      </a:lnTo>
                      <a:lnTo>
                        <a:pt x="456" y="11649"/>
                      </a:lnTo>
                      <a:lnTo>
                        <a:pt x="456" y="11815"/>
                      </a:lnTo>
                      <a:lnTo>
                        <a:pt x="477" y="11981"/>
                      </a:lnTo>
                      <a:lnTo>
                        <a:pt x="518" y="12147"/>
                      </a:lnTo>
                      <a:lnTo>
                        <a:pt x="581" y="12375"/>
                      </a:lnTo>
                      <a:lnTo>
                        <a:pt x="601" y="12582"/>
                      </a:lnTo>
                      <a:lnTo>
                        <a:pt x="581" y="12706"/>
                      </a:lnTo>
                      <a:lnTo>
                        <a:pt x="560" y="12851"/>
                      </a:lnTo>
                      <a:lnTo>
                        <a:pt x="581" y="12997"/>
                      </a:lnTo>
                      <a:lnTo>
                        <a:pt x="601" y="13162"/>
                      </a:lnTo>
                      <a:lnTo>
                        <a:pt x="601" y="13328"/>
                      </a:lnTo>
                      <a:lnTo>
                        <a:pt x="601" y="13411"/>
                      </a:lnTo>
                      <a:lnTo>
                        <a:pt x="560" y="13494"/>
                      </a:lnTo>
                      <a:lnTo>
                        <a:pt x="498" y="13639"/>
                      </a:lnTo>
                      <a:lnTo>
                        <a:pt x="456" y="13805"/>
                      </a:lnTo>
                      <a:lnTo>
                        <a:pt x="456" y="14095"/>
                      </a:lnTo>
                      <a:lnTo>
                        <a:pt x="477" y="14385"/>
                      </a:lnTo>
                      <a:lnTo>
                        <a:pt x="435" y="14758"/>
                      </a:lnTo>
                      <a:lnTo>
                        <a:pt x="353" y="15152"/>
                      </a:lnTo>
                      <a:lnTo>
                        <a:pt x="311" y="15442"/>
                      </a:lnTo>
                      <a:lnTo>
                        <a:pt x="290" y="15774"/>
                      </a:lnTo>
                      <a:lnTo>
                        <a:pt x="228" y="16541"/>
                      </a:lnTo>
                      <a:lnTo>
                        <a:pt x="125" y="17018"/>
                      </a:lnTo>
                      <a:lnTo>
                        <a:pt x="42" y="17349"/>
                      </a:lnTo>
                      <a:lnTo>
                        <a:pt x="21" y="17660"/>
                      </a:lnTo>
                      <a:lnTo>
                        <a:pt x="0" y="18158"/>
                      </a:lnTo>
                      <a:lnTo>
                        <a:pt x="0" y="18655"/>
                      </a:lnTo>
                      <a:lnTo>
                        <a:pt x="21" y="19194"/>
                      </a:lnTo>
                      <a:lnTo>
                        <a:pt x="62" y="19463"/>
                      </a:lnTo>
                      <a:lnTo>
                        <a:pt x="104" y="19733"/>
                      </a:lnTo>
                      <a:lnTo>
                        <a:pt x="166" y="20044"/>
                      </a:lnTo>
                      <a:lnTo>
                        <a:pt x="104" y="20417"/>
                      </a:lnTo>
                      <a:lnTo>
                        <a:pt x="62" y="20769"/>
                      </a:lnTo>
                      <a:lnTo>
                        <a:pt x="21" y="21204"/>
                      </a:lnTo>
                      <a:lnTo>
                        <a:pt x="21" y="21660"/>
                      </a:lnTo>
                      <a:lnTo>
                        <a:pt x="21" y="21909"/>
                      </a:lnTo>
                      <a:lnTo>
                        <a:pt x="42" y="22158"/>
                      </a:lnTo>
                      <a:lnTo>
                        <a:pt x="125" y="22676"/>
                      </a:lnTo>
                      <a:lnTo>
                        <a:pt x="166" y="22863"/>
                      </a:lnTo>
                      <a:lnTo>
                        <a:pt x="207" y="23028"/>
                      </a:lnTo>
                      <a:lnTo>
                        <a:pt x="332" y="23360"/>
                      </a:lnTo>
                      <a:lnTo>
                        <a:pt x="415" y="23505"/>
                      </a:lnTo>
                      <a:lnTo>
                        <a:pt x="498" y="23982"/>
                      </a:lnTo>
                      <a:lnTo>
                        <a:pt x="539" y="24355"/>
                      </a:lnTo>
                      <a:lnTo>
                        <a:pt x="581" y="24935"/>
                      </a:lnTo>
                      <a:lnTo>
                        <a:pt x="581" y="25288"/>
                      </a:lnTo>
                      <a:lnTo>
                        <a:pt x="560" y="25640"/>
                      </a:lnTo>
                      <a:lnTo>
                        <a:pt x="560" y="25951"/>
                      </a:lnTo>
                      <a:lnTo>
                        <a:pt x="560" y="26241"/>
                      </a:lnTo>
                      <a:lnTo>
                        <a:pt x="601" y="26842"/>
                      </a:lnTo>
                      <a:lnTo>
                        <a:pt x="518" y="26946"/>
                      </a:lnTo>
                      <a:lnTo>
                        <a:pt x="498" y="27008"/>
                      </a:lnTo>
                      <a:lnTo>
                        <a:pt x="477" y="27070"/>
                      </a:lnTo>
                      <a:lnTo>
                        <a:pt x="415" y="27547"/>
                      </a:lnTo>
                      <a:lnTo>
                        <a:pt x="373" y="28003"/>
                      </a:lnTo>
                      <a:lnTo>
                        <a:pt x="311" y="28728"/>
                      </a:lnTo>
                      <a:lnTo>
                        <a:pt x="290" y="29060"/>
                      </a:lnTo>
                      <a:lnTo>
                        <a:pt x="270" y="29412"/>
                      </a:lnTo>
                      <a:lnTo>
                        <a:pt x="311" y="29765"/>
                      </a:lnTo>
                      <a:lnTo>
                        <a:pt x="353" y="30117"/>
                      </a:lnTo>
                      <a:lnTo>
                        <a:pt x="373" y="30200"/>
                      </a:lnTo>
                      <a:lnTo>
                        <a:pt x="373" y="30262"/>
                      </a:lnTo>
                      <a:lnTo>
                        <a:pt x="373" y="30946"/>
                      </a:lnTo>
                      <a:lnTo>
                        <a:pt x="373" y="31464"/>
                      </a:lnTo>
                      <a:lnTo>
                        <a:pt x="332" y="31982"/>
                      </a:lnTo>
                      <a:lnTo>
                        <a:pt x="332" y="32459"/>
                      </a:lnTo>
                      <a:lnTo>
                        <a:pt x="353" y="32957"/>
                      </a:lnTo>
                      <a:lnTo>
                        <a:pt x="456" y="34055"/>
                      </a:lnTo>
                      <a:lnTo>
                        <a:pt x="518" y="34760"/>
                      </a:lnTo>
                      <a:lnTo>
                        <a:pt x="539" y="35465"/>
                      </a:lnTo>
                      <a:lnTo>
                        <a:pt x="539" y="36024"/>
                      </a:lnTo>
                      <a:lnTo>
                        <a:pt x="539" y="36356"/>
                      </a:lnTo>
                      <a:lnTo>
                        <a:pt x="539" y="36688"/>
                      </a:lnTo>
                      <a:lnTo>
                        <a:pt x="539" y="36853"/>
                      </a:lnTo>
                      <a:lnTo>
                        <a:pt x="560" y="37144"/>
                      </a:lnTo>
                      <a:lnTo>
                        <a:pt x="581" y="37475"/>
                      </a:lnTo>
                      <a:lnTo>
                        <a:pt x="622" y="37828"/>
                      </a:lnTo>
                      <a:lnTo>
                        <a:pt x="643" y="38118"/>
                      </a:lnTo>
                      <a:lnTo>
                        <a:pt x="643" y="38594"/>
                      </a:lnTo>
                      <a:lnTo>
                        <a:pt x="622" y="39050"/>
                      </a:lnTo>
                      <a:lnTo>
                        <a:pt x="601" y="39486"/>
                      </a:lnTo>
                      <a:lnTo>
                        <a:pt x="601" y="39983"/>
                      </a:lnTo>
                      <a:lnTo>
                        <a:pt x="622" y="40232"/>
                      </a:lnTo>
                      <a:lnTo>
                        <a:pt x="663" y="40501"/>
                      </a:lnTo>
                      <a:lnTo>
                        <a:pt x="705" y="40771"/>
                      </a:lnTo>
                      <a:lnTo>
                        <a:pt x="726" y="41019"/>
                      </a:lnTo>
                      <a:lnTo>
                        <a:pt x="726" y="41517"/>
                      </a:lnTo>
                      <a:lnTo>
                        <a:pt x="705" y="41890"/>
                      </a:lnTo>
                      <a:lnTo>
                        <a:pt x="705" y="41952"/>
                      </a:lnTo>
                      <a:lnTo>
                        <a:pt x="726" y="41994"/>
                      </a:lnTo>
                      <a:lnTo>
                        <a:pt x="767" y="42035"/>
                      </a:lnTo>
                      <a:lnTo>
                        <a:pt x="850" y="42035"/>
                      </a:lnTo>
                      <a:lnTo>
                        <a:pt x="891" y="42014"/>
                      </a:lnTo>
                      <a:lnTo>
                        <a:pt x="912" y="41952"/>
                      </a:lnTo>
                      <a:lnTo>
                        <a:pt x="912" y="41890"/>
                      </a:lnTo>
                      <a:lnTo>
                        <a:pt x="912" y="41558"/>
                      </a:lnTo>
                      <a:lnTo>
                        <a:pt x="954" y="41206"/>
                      </a:lnTo>
                      <a:lnTo>
                        <a:pt x="974" y="40854"/>
                      </a:lnTo>
                      <a:lnTo>
                        <a:pt x="995" y="40667"/>
                      </a:lnTo>
                      <a:lnTo>
                        <a:pt x="995" y="40501"/>
                      </a:lnTo>
                      <a:lnTo>
                        <a:pt x="974" y="40149"/>
                      </a:lnTo>
                      <a:lnTo>
                        <a:pt x="974" y="39465"/>
                      </a:lnTo>
                      <a:lnTo>
                        <a:pt x="995" y="38802"/>
                      </a:lnTo>
                      <a:lnTo>
                        <a:pt x="1078" y="38346"/>
                      </a:lnTo>
                      <a:lnTo>
                        <a:pt x="1099" y="38097"/>
                      </a:lnTo>
                      <a:lnTo>
                        <a:pt x="1119" y="37869"/>
                      </a:lnTo>
                      <a:lnTo>
                        <a:pt x="1140" y="36874"/>
                      </a:lnTo>
                      <a:lnTo>
                        <a:pt x="1182" y="35299"/>
                      </a:lnTo>
                      <a:lnTo>
                        <a:pt x="1182" y="35237"/>
                      </a:lnTo>
                      <a:lnTo>
                        <a:pt x="1306" y="34656"/>
                      </a:lnTo>
                      <a:lnTo>
                        <a:pt x="1347" y="34490"/>
                      </a:lnTo>
                      <a:lnTo>
                        <a:pt x="1347" y="34304"/>
                      </a:lnTo>
                      <a:lnTo>
                        <a:pt x="1368" y="33952"/>
                      </a:lnTo>
                      <a:lnTo>
                        <a:pt x="1347" y="33309"/>
                      </a:lnTo>
                      <a:lnTo>
                        <a:pt x="1327" y="32666"/>
                      </a:lnTo>
                      <a:lnTo>
                        <a:pt x="1285" y="31423"/>
                      </a:lnTo>
                      <a:lnTo>
                        <a:pt x="1244" y="30822"/>
                      </a:lnTo>
                      <a:lnTo>
                        <a:pt x="1182" y="30200"/>
                      </a:lnTo>
                      <a:lnTo>
                        <a:pt x="1182" y="29371"/>
                      </a:lnTo>
                      <a:lnTo>
                        <a:pt x="1223" y="28542"/>
                      </a:lnTo>
                      <a:lnTo>
                        <a:pt x="1223" y="28480"/>
                      </a:lnTo>
                      <a:lnTo>
                        <a:pt x="1285" y="29081"/>
                      </a:lnTo>
                      <a:lnTo>
                        <a:pt x="1347" y="29640"/>
                      </a:lnTo>
                      <a:lnTo>
                        <a:pt x="1451" y="30179"/>
                      </a:lnTo>
                      <a:lnTo>
                        <a:pt x="1513" y="30428"/>
                      </a:lnTo>
                      <a:lnTo>
                        <a:pt x="1596" y="30677"/>
                      </a:lnTo>
                      <a:lnTo>
                        <a:pt x="1555" y="31195"/>
                      </a:lnTo>
                      <a:lnTo>
                        <a:pt x="1534" y="31775"/>
                      </a:lnTo>
                      <a:lnTo>
                        <a:pt x="1534" y="32356"/>
                      </a:lnTo>
                      <a:lnTo>
                        <a:pt x="1575" y="32915"/>
                      </a:lnTo>
                      <a:lnTo>
                        <a:pt x="1555" y="33350"/>
                      </a:lnTo>
                      <a:lnTo>
                        <a:pt x="1555" y="33703"/>
                      </a:lnTo>
                      <a:lnTo>
                        <a:pt x="1575" y="33972"/>
                      </a:lnTo>
                      <a:lnTo>
                        <a:pt x="1596" y="34221"/>
                      </a:lnTo>
                      <a:lnTo>
                        <a:pt x="1638" y="34408"/>
                      </a:lnTo>
                      <a:lnTo>
                        <a:pt x="1679" y="34594"/>
                      </a:lnTo>
                      <a:lnTo>
                        <a:pt x="1783" y="34988"/>
                      </a:lnTo>
                      <a:lnTo>
                        <a:pt x="1783" y="35071"/>
                      </a:lnTo>
                      <a:lnTo>
                        <a:pt x="1721" y="35195"/>
                      </a:lnTo>
                      <a:lnTo>
                        <a:pt x="1679" y="35361"/>
                      </a:lnTo>
                      <a:lnTo>
                        <a:pt x="1658" y="35548"/>
                      </a:lnTo>
                      <a:lnTo>
                        <a:pt x="1638" y="35755"/>
                      </a:lnTo>
                      <a:lnTo>
                        <a:pt x="1596" y="36211"/>
                      </a:lnTo>
                      <a:lnTo>
                        <a:pt x="1617" y="36667"/>
                      </a:lnTo>
                      <a:lnTo>
                        <a:pt x="1596" y="37144"/>
                      </a:lnTo>
                      <a:lnTo>
                        <a:pt x="1575" y="37600"/>
                      </a:lnTo>
                      <a:lnTo>
                        <a:pt x="1596" y="38056"/>
                      </a:lnTo>
                      <a:lnTo>
                        <a:pt x="1638" y="38511"/>
                      </a:lnTo>
                      <a:lnTo>
                        <a:pt x="1638" y="38885"/>
                      </a:lnTo>
                      <a:lnTo>
                        <a:pt x="1638" y="39216"/>
                      </a:lnTo>
                      <a:lnTo>
                        <a:pt x="1596" y="39817"/>
                      </a:lnTo>
                      <a:lnTo>
                        <a:pt x="1596" y="40107"/>
                      </a:lnTo>
                      <a:lnTo>
                        <a:pt x="1617" y="40356"/>
                      </a:lnTo>
                      <a:lnTo>
                        <a:pt x="1638" y="40605"/>
                      </a:lnTo>
                      <a:lnTo>
                        <a:pt x="1679" y="40833"/>
                      </a:lnTo>
                      <a:lnTo>
                        <a:pt x="1783" y="41310"/>
                      </a:lnTo>
                      <a:lnTo>
                        <a:pt x="1783" y="41869"/>
                      </a:lnTo>
                      <a:lnTo>
                        <a:pt x="1741" y="42512"/>
                      </a:lnTo>
                      <a:lnTo>
                        <a:pt x="1721" y="43113"/>
                      </a:lnTo>
                      <a:lnTo>
                        <a:pt x="1721" y="43631"/>
                      </a:lnTo>
                      <a:lnTo>
                        <a:pt x="1700" y="44087"/>
                      </a:lnTo>
                      <a:lnTo>
                        <a:pt x="1575" y="44419"/>
                      </a:lnTo>
                      <a:lnTo>
                        <a:pt x="1534" y="44585"/>
                      </a:lnTo>
                      <a:lnTo>
                        <a:pt x="1493" y="44750"/>
                      </a:lnTo>
                      <a:lnTo>
                        <a:pt x="1430" y="45269"/>
                      </a:lnTo>
                      <a:lnTo>
                        <a:pt x="1368" y="46077"/>
                      </a:lnTo>
                      <a:lnTo>
                        <a:pt x="1347" y="46678"/>
                      </a:lnTo>
                      <a:lnTo>
                        <a:pt x="1368" y="47403"/>
                      </a:lnTo>
                      <a:lnTo>
                        <a:pt x="1410" y="48108"/>
                      </a:lnTo>
                      <a:lnTo>
                        <a:pt x="1430" y="48419"/>
                      </a:lnTo>
                      <a:lnTo>
                        <a:pt x="1493" y="48668"/>
                      </a:lnTo>
                      <a:lnTo>
                        <a:pt x="1430" y="49476"/>
                      </a:lnTo>
                      <a:lnTo>
                        <a:pt x="1410" y="50430"/>
                      </a:lnTo>
                      <a:lnTo>
                        <a:pt x="1410" y="51570"/>
                      </a:lnTo>
                      <a:lnTo>
                        <a:pt x="1430" y="52627"/>
                      </a:lnTo>
                      <a:lnTo>
                        <a:pt x="1451" y="53103"/>
                      </a:lnTo>
                      <a:lnTo>
                        <a:pt x="1493" y="53559"/>
                      </a:lnTo>
                      <a:lnTo>
                        <a:pt x="1534" y="53808"/>
                      </a:lnTo>
                      <a:lnTo>
                        <a:pt x="1575" y="54015"/>
                      </a:lnTo>
                      <a:lnTo>
                        <a:pt x="1638" y="54181"/>
                      </a:lnTo>
                      <a:lnTo>
                        <a:pt x="1700" y="54326"/>
                      </a:lnTo>
                      <a:lnTo>
                        <a:pt x="1783" y="54451"/>
                      </a:lnTo>
                      <a:lnTo>
                        <a:pt x="1845" y="54533"/>
                      </a:lnTo>
                      <a:lnTo>
                        <a:pt x="1928" y="54616"/>
                      </a:lnTo>
                      <a:lnTo>
                        <a:pt x="2031" y="54658"/>
                      </a:lnTo>
                      <a:lnTo>
                        <a:pt x="2135" y="54699"/>
                      </a:lnTo>
                      <a:lnTo>
                        <a:pt x="2239" y="54699"/>
                      </a:lnTo>
                      <a:lnTo>
                        <a:pt x="2446" y="54720"/>
                      </a:lnTo>
                      <a:lnTo>
                        <a:pt x="2943" y="54679"/>
                      </a:lnTo>
                      <a:lnTo>
                        <a:pt x="3959" y="54679"/>
                      </a:lnTo>
                      <a:lnTo>
                        <a:pt x="5679" y="54658"/>
                      </a:lnTo>
                      <a:lnTo>
                        <a:pt x="7358" y="54658"/>
                      </a:lnTo>
                      <a:lnTo>
                        <a:pt x="9389" y="54637"/>
                      </a:lnTo>
                      <a:lnTo>
                        <a:pt x="12063" y="54679"/>
                      </a:lnTo>
                      <a:lnTo>
                        <a:pt x="13431" y="54699"/>
                      </a:lnTo>
                      <a:lnTo>
                        <a:pt x="16478" y="54699"/>
                      </a:lnTo>
                      <a:lnTo>
                        <a:pt x="19028" y="54720"/>
                      </a:lnTo>
                      <a:lnTo>
                        <a:pt x="20333" y="54741"/>
                      </a:lnTo>
                      <a:lnTo>
                        <a:pt x="21722" y="54761"/>
                      </a:lnTo>
                      <a:lnTo>
                        <a:pt x="23131" y="54741"/>
                      </a:lnTo>
                      <a:lnTo>
                        <a:pt x="27194" y="54741"/>
                      </a:lnTo>
                      <a:lnTo>
                        <a:pt x="29453" y="54761"/>
                      </a:lnTo>
                      <a:lnTo>
                        <a:pt x="32023" y="54782"/>
                      </a:lnTo>
                      <a:lnTo>
                        <a:pt x="35008" y="54803"/>
                      </a:lnTo>
                      <a:lnTo>
                        <a:pt x="36335" y="54803"/>
                      </a:lnTo>
                      <a:lnTo>
                        <a:pt x="37247" y="54782"/>
                      </a:lnTo>
                      <a:lnTo>
                        <a:pt x="38076" y="54761"/>
                      </a:lnTo>
                      <a:lnTo>
                        <a:pt x="39216" y="54741"/>
                      </a:lnTo>
                      <a:lnTo>
                        <a:pt x="41910" y="54782"/>
                      </a:lnTo>
                      <a:lnTo>
                        <a:pt x="43796" y="54782"/>
                      </a:lnTo>
                      <a:lnTo>
                        <a:pt x="46532" y="54761"/>
                      </a:lnTo>
                      <a:lnTo>
                        <a:pt x="46947" y="54761"/>
                      </a:lnTo>
                      <a:lnTo>
                        <a:pt x="47320" y="54720"/>
                      </a:lnTo>
                      <a:lnTo>
                        <a:pt x="48045" y="54637"/>
                      </a:lnTo>
                      <a:lnTo>
                        <a:pt x="48398" y="54616"/>
                      </a:lnTo>
                      <a:lnTo>
                        <a:pt x="48771" y="54616"/>
                      </a:lnTo>
                      <a:lnTo>
                        <a:pt x="49185" y="54679"/>
                      </a:lnTo>
                      <a:lnTo>
                        <a:pt x="49413" y="54720"/>
                      </a:lnTo>
                      <a:lnTo>
                        <a:pt x="49662" y="54782"/>
                      </a:lnTo>
                      <a:lnTo>
                        <a:pt x="49911" y="54865"/>
                      </a:lnTo>
                      <a:lnTo>
                        <a:pt x="50201" y="54907"/>
                      </a:lnTo>
                      <a:lnTo>
                        <a:pt x="50491" y="54948"/>
                      </a:lnTo>
                      <a:lnTo>
                        <a:pt x="50781" y="54969"/>
                      </a:lnTo>
                      <a:lnTo>
                        <a:pt x="51092" y="54969"/>
                      </a:lnTo>
                      <a:lnTo>
                        <a:pt x="51403" y="54948"/>
                      </a:lnTo>
                      <a:lnTo>
                        <a:pt x="51714" y="54886"/>
                      </a:lnTo>
                      <a:lnTo>
                        <a:pt x="52004" y="54824"/>
                      </a:lnTo>
                      <a:lnTo>
                        <a:pt x="52274" y="54720"/>
                      </a:lnTo>
                      <a:lnTo>
                        <a:pt x="52543" y="54575"/>
                      </a:lnTo>
                      <a:lnTo>
                        <a:pt x="52771" y="54409"/>
                      </a:lnTo>
                      <a:lnTo>
                        <a:pt x="52978" y="54202"/>
                      </a:lnTo>
                      <a:lnTo>
                        <a:pt x="53061" y="54098"/>
                      </a:lnTo>
                      <a:lnTo>
                        <a:pt x="53144" y="53974"/>
                      </a:lnTo>
                      <a:lnTo>
                        <a:pt x="53206" y="53849"/>
                      </a:lnTo>
                      <a:lnTo>
                        <a:pt x="53268" y="53704"/>
                      </a:lnTo>
                      <a:lnTo>
                        <a:pt x="53310" y="53539"/>
                      </a:lnTo>
                      <a:lnTo>
                        <a:pt x="53331" y="53373"/>
                      </a:lnTo>
                      <a:lnTo>
                        <a:pt x="53351" y="53207"/>
                      </a:lnTo>
                      <a:lnTo>
                        <a:pt x="53372" y="53020"/>
                      </a:lnTo>
                      <a:lnTo>
                        <a:pt x="53351" y="52647"/>
                      </a:lnTo>
                      <a:lnTo>
                        <a:pt x="53393" y="52336"/>
                      </a:lnTo>
                      <a:lnTo>
                        <a:pt x="53414" y="52171"/>
                      </a:lnTo>
                      <a:lnTo>
                        <a:pt x="53393" y="52005"/>
                      </a:lnTo>
                      <a:lnTo>
                        <a:pt x="53372" y="51839"/>
                      </a:lnTo>
                      <a:lnTo>
                        <a:pt x="53372" y="51673"/>
                      </a:lnTo>
                      <a:lnTo>
                        <a:pt x="53372" y="51362"/>
                      </a:lnTo>
                      <a:lnTo>
                        <a:pt x="53393" y="51051"/>
                      </a:lnTo>
                      <a:lnTo>
                        <a:pt x="53393" y="50886"/>
                      </a:lnTo>
                      <a:lnTo>
                        <a:pt x="53434" y="50284"/>
                      </a:lnTo>
                      <a:lnTo>
                        <a:pt x="53517" y="49808"/>
                      </a:lnTo>
                      <a:lnTo>
                        <a:pt x="53538" y="49580"/>
                      </a:lnTo>
                      <a:lnTo>
                        <a:pt x="53559" y="49352"/>
                      </a:lnTo>
                      <a:lnTo>
                        <a:pt x="53600" y="48357"/>
                      </a:lnTo>
                      <a:lnTo>
                        <a:pt x="53621" y="47445"/>
                      </a:lnTo>
                      <a:lnTo>
                        <a:pt x="53621" y="47362"/>
                      </a:lnTo>
                      <a:lnTo>
                        <a:pt x="53621" y="47341"/>
                      </a:lnTo>
                      <a:lnTo>
                        <a:pt x="53600" y="47134"/>
                      </a:lnTo>
                      <a:lnTo>
                        <a:pt x="53579" y="46927"/>
                      </a:lnTo>
                      <a:lnTo>
                        <a:pt x="53538" y="46802"/>
                      </a:lnTo>
                      <a:lnTo>
                        <a:pt x="53517" y="46574"/>
                      </a:lnTo>
                      <a:lnTo>
                        <a:pt x="53517" y="46408"/>
                      </a:lnTo>
                      <a:lnTo>
                        <a:pt x="53538" y="46222"/>
                      </a:lnTo>
                      <a:lnTo>
                        <a:pt x="53600" y="45849"/>
                      </a:lnTo>
                      <a:lnTo>
                        <a:pt x="53621" y="45662"/>
                      </a:lnTo>
                      <a:lnTo>
                        <a:pt x="53621" y="45476"/>
                      </a:lnTo>
                      <a:lnTo>
                        <a:pt x="53579" y="44792"/>
                      </a:lnTo>
                      <a:lnTo>
                        <a:pt x="53579" y="44585"/>
                      </a:lnTo>
                      <a:lnTo>
                        <a:pt x="53704" y="43963"/>
                      </a:lnTo>
                      <a:lnTo>
                        <a:pt x="53849" y="43051"/>
                      </a:lnTo>
                      <a:lnTo>
                        <a:pt x="53911" y="42740"/>
                      </a:lnTo>
                      <a:lnTo>
                        <a:pt x="53973" y="42408"/>
                      </a:lnTo>
                      <a:lnTo>
                        <a:pt x="53973" y="42242"/>
                      </a:lnTo>
                      <a:lnTo>
                        <a:pt x="53973" y="42077"/>
                      </a:lnTo>
                      <a:lnTo>
                        <a:pt x="53952" y="41911"/>
                      </a:lnTo>
                      <a:lnTo>
                        <a:pt x="53911" y="41745"/>
                      </a:lnTo>
                      <a:lnTo>
                        <a:pt x="53849" y="41517"/>
                      </a:lnTo>
                      <a:lnTo>
                        <a:pt x="53828" y="41310"/>
                      </a:lnTo>
                      <a:lnTo>
                        <a:pt x="53849" y="41165"/>
                      </a:lnTo>
                      <a:lnTo>
                        <a:pt x="53870" y="41040"/>
                      </a:lnTo>
                      <a:lnTo>
                        <a:pt x="53849" y="40874"/>
                      </a:lnTo>
                      <a:lnTo>
                        <a:pt x="53828" y="40729"/>
                      </a:lnTo>
                      <a:lnTo>
                        <a:pt x="53828" y="40563"/>
                      </a:lnTo>
                      <a:lnTo>
                        <a:pt x="53828" y="40481"/>
                      </a:lnTo>
                      <a:lnTo>
                        <a:pt x="53870" y="40398"/>
                      </a:lnTo>
                      <a:lnTo>
                        <a:pt x="53932" y="40253"/>
                      </a:lnTo>
                      <a:lnTo>
                        <a:pt x="53973" y="40087"/>
                      </a:lnTo>
                      <a:lnTo>
                        <a:pt x="53973" y="39797"/>
                      </a:lnTo>
                      <a:lnTo>
                        <a:pt x="53952" y="39506"/>
                      </a:lnTo>
                      <a:lnTo>
                        <a:pt x="53994" y="39133"/>
                      </a:lnTo>
                      <a:lnTo>
                        <a:pt x="54077" y="38739"/>
                      </a:lnTo>
                      <a:lnTo>
                        <a:pt x="54118" y="38429"/>
                      </a:lnTo>
                      <a:lnTo>
                        <a:pt x="54139" y="38118"/>
                      </a:lnTo>
                      <a:lnTo>
                        <a:pt x="54201" y="37351"/>
                      </a:lnTo>
                      <a:lnTo>
                        <a:pt x="54305" y="36853"/>
                      </a:lnTo>
                      <a:lnTo>
                        <a:pt x="54388" y="36542"/>
                      </a:lnTo>
                      <a:lnTo>
                        <a:pt x="54408" y="36211"/>
                      </a:lnTo>
                      <a:lnTo>
                        <a:pt x="54429" y="35734"/>
                      </a:lnTo>
                      <a:lnTo>
                        <a:pt x="54429" y="35237"/>
                      </a:lnTo>
                      <a:lnTo>
                        <a:pt x="54408" y="34698"/>
                      </a:lnTo>
                      <a:lnTo>
                        <a:pt x="54367" y="34408"/>
                      </a:lnTo>
                      <a:lnTo>
                        <a:pt x="54326" y="34138"/>
                      </a:lnTo>
                      <a:lnTo>
                        <a:pt x="54263" y="33827"/>
                      </a:lnTo>
                      <a:lnTo>
                        <a:pt x="54326" y="33475"/>
                      </a:lnTo>
                      <a:lnTo>
                        <a:pt x="54367" y="33102"/>
                      </a:lnTo>
                      <a:lnTo>
                        <a:pt x="54408" y="32666"/>
                      </a:lnTo>
                      <a:lnTo>
                        <a:pt x="54429" y="32231"/>
                      </a:lnTo>
                      <a:lnTo>
                        <a:pt x="54408" y="31982"/>
                      </a:lnTo>
                      <a:lnTo>
                        <a:pt x="54388" y="31734"/>
                      </a:lnTo>
                      <a:lnTo>
                        <a:pt x="54305" y="31216"/>
                      </a:lnTo>
                      <a:lnTo>
                        <a:pt x="54263" y="31029"/>
                      </a:lnTo>
                      <a:lnTo>
                        <a:pt x="54222" y="30863"/>
                      </a:lnTo>
                      <a:lnTo>
                        <a:pt x="54098" y="30532"/>
                      </a:lnTo>
                      <a:lnTo>
                        <a:pt x="54015" y="30387"/>
                      </a:lnTo>
                      <a:lnTo>
                        <a:pt x="53952" y="29910"/>
                      </a:lnTo>
                      <a:lnTo>
                        <a:pt x="53890" y="29537"/>
                      </a:lnTo>
                      <a:lnTo>
                        <a:pt x="53849" y="28936"/>
                      </a:lnTo>
                      <a:lnTo>
                        <a:pt x="53849" y="28583"/>
                      </a:lnTo>
                      <a:lnTo>
                        <a:pt x="53870" y="28231"/>
                      </a:lnTo>
                      <a:lnTo>
                        <a:pt x="53870" y="27941"/>
                      </a:lnTo>
                      <a:lnTo>
                        <a:pt x="53870" y="27651"/>
                      </a:lnTo>
                      <a:lnTo>
                        <a:pt x="53828" y="27049"/>
                      </a:lnTo>
                      <a:lnTo>
                        <a:pt x="53911" y="26946"/>
                      </a:lnTo>
                      <a:lnTo>
                        <a:pt x="53932" y="26884"/>
                      </a:lnTo>
                      <a:lnTo>
                        <a:pt x="53952" y="26821"/>
                      </a:lnTo>
                      <a:lnTo>
                        <a:pt x="54015" y="26345"/>
                      </a:lnTo>
                      <a:lnTo>
                        <a:pt x="54056" y="25868"/>
                      </a:lnTo>
                      <a:lnTo>
                        <a:pt x="54118" y="25163"/>
                      </a:lnTo>
                      <a:lnTo>
                        <a:pt x="54139" y="24832"/>
                      </a:lnTo>
                      <a:lnTo>
                        <a:pt x="54160" y="24479"/>
                      </a:lnTo>
                      <a:lnTo>
                        <a:pt x="54118" y="24127"/>
                      </a:lnTo>
                      <a:lnTo>
                        <a:pt x="54077" y="23775"/>
                      </a:lnTo>
                      <a:lnTo>
                        <a:pt x="54056" y="23692"/>
                      </a:lnTo>
                      <a:lnTo>
                        <a:pt x="54056" y="23630"/>
                      </a:lnTo>
                      <a:lnTo>
                        <a:pt x="54056" y="22946"/>
                      </a:lnTo>
                      <a:lnTo>
                        <a:pt x="54077" y="22427"/>
                      </a:lnTo>
                      <a:lnTo>
                        <a:pt x="54098" y="21909"/>
                      </a:lnTo>
                      <a:lnTo>
                        <a:pt x="54098" y="21412"/>
                      </a:lnTo>
                      <a:lnTo>
                        <a:pt x="54098" y="20935"/>
                      </a:lnTo>
                      <a:lnTo>
                        <a:pt x="53973" y="19836"/>
                      </a:lnTo>
                      <a:lnTo>
                        <a:pt x="53911" y="19132"/>
                      </a:lnTo>
                      <a:lnTo>
                        <a:pt x="53890" y="18427"/>
                      </a:lnTo>
                      <a:lnTo>
                        <a:pt x="53890" y="17867"/>
                      </a:lnTo>
                      <a:lnTo>
                        <a:pt x="53890" y="17536"/>
                      </a:lnTo>
                      <a:lnTo>
                        <a:pt x="53890" y="17204"/>
                      </a:lnTo>
                      <a:lnTo>
                        <a:pt x="53890" y="17038"/>
                      </a:lnTo>
                      <a:lnTo>
                        <a:pt x="53870" y="16748"/>
                      </a:lnTo>
                      <a:lnTo>
                        <a:pt x="53849" y="16417"/>
                      </a:lnTo>
                      <a:lnTo>
                        <a:pt x="53807" y="16064"/>
                      </a:lnTo>
                      <a:lnTo>
                        <a:pt x="53787" y="15774"/>
                      </a:lnTo>
                      <a:lnTo>
                        <a:pt x="53787" y="15297"/>
                      </a:lnTo>
                      <a:lnTo>
                        <a:pt x="53807" y="14841"/>
                      </a:lnTo>
                      <a:lnTo>
                        <a:pt x="53828" y="14406"/>
                      </a:lnTo>
                      <a:lnTo>
                        <a:pt x="53828" y="13909"/>
                      </a:lnTo>
                      <a:lnTo>
                        <a:pt x="53807" y="13639"/>
                      </a:lnTo>
                      <a:lnTo>
                        <a:pt x="53766" y="13390"/>
                      </a:lnTo>
                      <a:lnTo>
                        <a:pt x="53724" y="13121"/>
                      </a:lnTo>
                      <a:lnTo>
                        <a:pt x="53704" y="12872"/>
                      </a:lnTo>
                      <a:lnTo>
                        <a:pt x="53704" y="12375"/>
                      </a:lnTo>
                      <a:lnTo>
                        <a:pt x="53724" y="12002"/>
                      </a:lnTo>
                      <a:lnTo>
                        <a:pt x="53724" y="11939"/>
                      </a:lnTo>
                      <a:lnTo>
                        <a:pt x="53704" y="11898"/>
                      </a:lnTo>
                      <a:lnTo>
                        <a:pt x="53662" y="11857"/>
                      </a:lnTo>
                      <a:lnTo>
                        <a:pt x="53621" y="11836"/>
                      </a:lnTo>
                      <a:lnTo>
                        <a:pt x="53579" y="11857"/>
                      </a:lnTo>
                      <a:lnTo>
                        <a:pt x="53538" y="11877"/>
                      </a:lnTo>
                      <a:lnTo>
                        <a:pt x="53517" y="11939"/>
                      </a:lnTo>
                      <a:lnTo>
                        <a:pt x="53517" y="12002"/>
                      </a:lnTo>
                      <a:lnTo>
                        <a:pt x="53517" y="12333"/>
                      </a:lnTo>
                      <a:lnTo>
                        <a:pt x="53476" y="12686"/>
                      </a:lnTo>
                      <a:lnTo>
                        <a:pt x="53455" y="13038"/>
                      </a:lnTo>
                      <a:lnTo>
                        <a:pt x="53434" y="13225"/>
                      </a:lnTo>
                      <a:lnTo>
                        <a:pt x="53434" y="13390"/>
                      </a:lnTo>
                      <a:lnTo>
                        <a:pt x="53455" y="13743"/>
                      </a:lnTo>
                      <a:lnTo>
                        <a:pt x="53455" y="14406"/>
                      </a:lnTo>
                      <a:lnTo>
                        <a:pt x="53434" y="15090"/>
                      </a:lnTo>
                      <a:lnTo>
                        <a:pt x="53351" y="15546"/>
                      </a:lnTo>
                      <a:lnTo>
                        <a:pt x="53331" y="15774"/>
                      </a:lnTo>
                      <a:lnTo>
                        <a:pt x="53310" y="16023"/>
                      </a:lnTo>
                      <a:lnTo>
                        <a:pt x="53289" y="17018"/>
                      </a:lnTo>
                      <a:lnTo>
                        <a:pt x="53289" y="17391"/>
                      </a:lnTo>
                      <a:lnTo>
                        <a:pt x="53268" y="17246"/>
                      </a:lnTo>
                      <a:lnTo>
                        <a:pt x="53248" y="16624"/>
                      </a:lnTo>
                      <a:lnTo>
                        <a:pt x="53227" y="16520"/>
                      </a:lnTo>
                      <a:lnTo>
                        <a:pt x="53248" y="16251"/>
                      </a:lnTo>
                      <a:lnTo>
                        <a:pt x="53248" y="15981"/>
                      </a:lnTo>
                      <a:lnTo>
                        <a:pt x="53268" y="15712"/>
                      </a:lnTo>
                      <a:lnTo>
                        <a:pt x="53268" y="15422"/>
                      </a:lnTo>
                      <a:lnTo>
                        <a:pt x="53227" y="14986"/>
                      </a:lnTo>
                      <a:lnTo>
                        <a:pt x="53186" y="14572"/>
                      </a:lnTo>
                      <a:lnTo>
                        <a:pt x="53144" y="14219"/>
                      </a:lnTo>
                      <a:lnTo>
                        <a:pt x="53123" y="13867"/>
                      </a:lnTo>
                      <a:lnTo>
                        <a:pt x="53144" y="13494"/>
                      </a:lnTo>
                      <a:lnTo>
                        <a:pt x="53186" y="13017"/>
                      </a:lnTo>
                      <a:lnTo>
                        <a:pt x="53165" y="12520"/>
                      </a:lnTo>
                      <a:lnTo>
                        <a:pt x="53206" y="12043"/>
                      </a:lnTo>
                      <a:lnTo>
                        <a:pt x="53206" y="11587"/>
                      </a:lnTo>
                      <a:lnTo>
                        <a:pt x="53186" y="11152"/>
                      </a:lnTo>
                      <a:lnTo>
                        <a:pt x="53144" y="10675"/>
                      </a:lnTo>
                      <a:lnTo>
                        <a:pt x="53165" y="10323"/>
                      </a:lnTo>
                      <a:lnTo>
                        <a:pt x="53165" y="9970"/>
                      </a:lnTo>
                      <a:lnTo>
                        <a:pt x="53186" y="9577"/>
                      </a:lnTo>
                      <a:lnTo>
                        <a:pt x="53186" y="9204"/>
                      </a:lnTo>
                      <a:lnTo>
                        <a:pt x="53186" y="8872"/>
                      </a:lnTo>
                      <a:lnTo>
                        <a:pt x="53144" y="8561"/>
                      </a:lnTo>
                      <a:lnTo>
                        <a:pt x="53082" y="7981"/>
                      </a:lnTo>
                      <a:lnTo>
                        <a:pt x="53040" y="7566"/>
                      </a:lnTo>
                      <a:lnTo>
                        <a:pt x="53040" y="7359"/>
                      </a:lnTo>
                      <a:lnTo>
                        <a:pt x="53061" y="7027"/>
                      </a:lnTo>
                      <a:lnTo>
                        <a:pt x="53082" y="6778"/>
                      </a:lnTo>
                      <a:lnTo>
                        <a:pt x="53103" y="6530"/>
                      </a:lnTo>
                      <a:lnTo>
                        <a:pt x="53103" y="6240"/>
                      </a:lnTo>
                      <a:lnTo>
                        <a:pt x="53082" y="5970"/>
                      </a:lnTo>
                      <a:lnTo>
                        <a:pt x="53103" y="5701"/>
                      </a:lnTo>
                      <a:lnTo>
                        <a:pt x="53144" y="5493"/>
                      </a:lnTo>
                      <a:lnTo>
                        <a:pt x="53227" y="5037"/>
                      </a:lnTo>
                      <a:lnTo>
                        <a:pt x="53268" y="4768"/>
                      </a:lnTo>
                      <a:lnTo>
                        <a:pt x="53289" y="4498"/>
                      </a:lnTo>
                      <a:lnTo>
                        <a:pt x="53310" y="3939"/>
                      </a:lnTo>
                      <a:lnTo>
                        <a:pt x="53414" y="3338"/>
                      </a:lnTo>
                      <a:lnTo>
                        <a:pt x="53434" y="3048"/>
                      </a:lnTo>
                      <a:lnTo>
                        <a:pt x="53455" y="2757"/>
                      </a:lnTo>
                      <a:lnTo>
                        <a:pt x="53455" y="2467"/>
                      </a:lnTo>
                      <a:lnTo>
                        <a:pt x="53455" y="2198"/>
                      </a:lnTo>
                      <a:lnTo>
                        <a:pt x="53414" y="1928"/>
                      </a:lnTo>
                      <a:lnTo>
                        <a:pt x="53372" y="1700"/>
                      </a:lnTo>
                      <a:lnTo>
                        <a:pt x="53310" y="1472"/>
                      </a:lnTo>
                      <a:lnTo>
                        <a:pt x="53227" y="1265"/>
                      </a:lnTo>
                      <a:lnTo>
                        <a:pt x="53123" y="1099"/>
                      </a:lnTo>
                      <a:lnTo>
                        <a:pt x="52999" y="933"/>
                      </a:lnTo>
                      <a:lnTo>
                        <a:pt x="52854" y="830"/>
                      </a:lnTo>
                      <a:lnTo>
                        <a:pt x="52667" y="726"/>
                      </a:lnTo>
                      <a:lnTo>
                        <a:pt x="52460" y="685"/>
                      </a:lnTo>
                      <a:lnTo>
                        <a:pt x="52232" y="664"/>
                      </a:lnTo>
                      <a:lnTo>
                        <a:pt x="51341" y="664"/>
                      </a:lnTo>
                      <a:lnTo>
                        <a:pt x="49703" y="705"/>
                      </a:lnTo>
                      <a:lnTo>
                        <a:pt x="46263" y="747"/>
                      </a:lnTo>
                      <a:lnTo>
                        <a:pt x="44356" y="768"/>
                      </a:lnTo>
                      <a:lnTo>
                        <a:pt x="39920" y="768"/>
                      </a:lnTo>
                      <a:lnTo>
                        <a:pt x="37288" y="726"/>
                      </a:lnTo>
                      <a:lnTo>
                        <a:pt x="36542" y="685"/>
                      </a:lnTo>
                      <a:lnTo>
                        <a:pt x="35733" y="664"/>
                      </a:lnTo>
                      <a:lnTo>
                        <a:pt x="34863" y="643"/>
                      </a:lnTo>
                      <a:lnTo>
                        <a:pt x="36625" y="643"/>
                      </a:lnTo>
                      <a:lnTo>
                        <a:pt x="36873" y="623"/>
                      </a:lnTo>
                      <a:lnTo>
                        <a:pt x="37143" y="643"/>
                      </a:lnTo>
                      <a:lnTo>
                        <a:pt x="37412" y="643"/>
                      </a:lnTo>
                      <a:lnTo>
                        <a:pt x="37661" y="623"/>
                      </a:lnTo>
                      <a:lnTo>
                        <a:pt x="37910" y="623"/>
                      </a:lnTo>
                      <a:lnTo>
                        <a:pt x="38449" y="664"/>
                      </a:lnTo>
                      <a:lnTo>
                        <a:pt x="38988" y="685"/>
                      </a:lnTo>
                      <a:lnTo>
                        <a:pt x="39630" y="705"/>
                      </a:lnTo>
                      <a:lnTo>
                        <a:pt x="40128" y="705"/>
                      </a:lnTo>
                      <a:lnTo>
                        <a:pt x="40625" y="685"/>
                      </a:lnTo>
                      <a:lnTo>
                        <a:pt x="41060" y="664"/>
                      </a:lnTo>
                      <a:lnTo>
                        <a:pt x="41330" y="664"/>
                      </a:lnTo>
                      <a:lnTo>
                        <a:pt x="41889" y="685"/>
                      </a:lnTo>
                      <a:lnTo>
                        <a:pt x="42490" y="685"/>
                      </a:lnTo>
                      <a:lnTo>
                        <a:pt x="43071" y="664"/>
                      </a:lnTo>
                      <a:lnTo>
                        <a:pt x="43589" y="643"/>
                      </a:lnTo>
                      <a:lnTo>
                        <a:pt x="44128" y="643"/>
                      </a:lnTo>
                      <a:lnTo>
                        <a:pt x="44439" y="623"/>
                      </a:lnTo>
                      <a:lnTo>
                        <a:pt x="45268" y="623"/>
                      </a:lnTo>
                      <a:lnTo>
                        <a:pt x="45537" y="643"/>
                      </a:lnTo>
                      <a:lnTo>
                        <a:pt x="50988" y="643"/>
                      </a:lnTo>
                      <a:lnTo>
                        <a:pt x="51610" y="623"/>
                      </a:lnTo>
                      <a:lnTo>
                        <a:pt x="52253" y="602"/>
                      </a:lnTo>
                      <a:lnTo>
                        <a:pt x="53082" y="581"/>
                      </a:lnTo>
                      <a:lnTo>
                        <a:pt x="53227" y="560"/>
                      </a:lnTo>
                      <a:lnTo>
                        <a:pt x="53268" y="560"/>
                      </a:lnTo>
                      <a:lnTo>
                        <a:pt x="53289" y="540"/>
                      </a:lnTo>
                      <a:lnTo>
                        <a:pt x="53268" y="519"/>
                      </a:lnTo>
                      <a:lnTo>
                        <a:pt x="53227" y="519"/>
                      </a:lnTo>
                      <a:lnTo>
                        <a:pt x="53082" y="498"/>
                      </a:lnTo>
                      <a:lnTo>
                        <a:pt x="52688" y="498"/>
                      </a:lnTo>
                      <a:lnTo>
                        <a:pt x="52087" y="457"/>
                      </a:lnTo>
                      <a:lnTo>
                        <a:pt x="51672" y="457"/>
                      </a:lnTo>
                      <a:lnTo>
                        <a:pt x="51258" y="477"/>
                      </a:lnTo>
                      <a:lnTo>
                        <a:pt x="50387" y="457"/>
                      </a:lnTo>
                      <a:lnTo>
                        <a:pt x="49538" y="436"/>
                      </a:lnTo>
                      <a:lnTo>
                        <a:pt x="48957" y="415"/>
                      </a:lnTo>
                      <a:lnTo>
                        <a:pt x="48398" y="395"/>
                      </a:lnTo>
                      <a:lnTo>
                        <a:pt x="47175" y="374"/>
                      </a:lnTo>
                      <a:lnTo>
                        <a:pt x="46035" y="353"/>
                      </a:lnTo>
                      <a:lnTo>
                        <a:pt x="45910" y="353"/>
                      </a:lnTo>
                      <a:lnTo>
                        <a:pt x="45413" y="374"/>
                      </a:lnTo>
                      <a:lnTo>
                        <a:pt x="45247" y="395"/>
                      </a:lnTo>
                      <a:lnTo>
                        <a:pt x="44957" y="415"/>
                      </a:lnTo>
                      <a:lnTo>
                        <a:pt x="44750" y="415"/>
                      </a:lnTo>
                      <a:lnTo>
                        <a:pt x="44542" y="395"/>
                      </a:lnTo>
                      <a:lnTo>
                        <a:pt x="44066" y="374"/>
                      </a:lnTo>
                      <a:lnTo>
                        <a:pt x="42781" y="374"/>
                      </a:lnTo>
                      <a:lnTo>
                        <a:pt x="42511" y="395"/>
                      </a:lnTo>
                      <a:lnTo>
                        <a:pt x="41744" y="332"/>
                      </a:lnTo>
                      <a:lnTo>
                        <a:pt x="40625" y="270"/>
                      </a:lnTo>
                      <a:lnTo>
                        <a:pt x="39817" y="208"/>
                      </a:lnTo>
                      <a:lnTo>
                        <a:pt x="39402" y="208"/>
                      </a:lnTo>
                      <a:lnTo>
                        <a:pt x="39008" y="229"/>
                      </a:lnTo>
                      <a:lnTo>
                        <a:pt x="38718" y="270"/>
                      </a:lnTo>
                      <a:lnTo>
                        <a:pt x="38469" y="270"/>
                      </a:lnTo>
                      <a:lnTo>
                        <a:pt x="38138" y="249"/>
                      </a:lnTo>
                      <a:lnTo>
                        <a:pt x="37951" y="270"/>
                      </a:lnTo>
                      <a:lnTo>
                        <a:pt x="37557" y="270"/>
                      </a:lnTo>
                      <a:lnTo>
                        <a:pt x="37350" y="249"/>
                      </a:lnTo>
                      <a:lnTo>
                        <a:pt x="37164" y="229"/>
                      </a:lnTo>
                      <a:lnTo>
                        <a:pt x="36956" y="208"/>
                      </a:lnTo>
                      <a:lnTo>
                        <a:pt x="35796" y="208"/>
                      </a:lnTo>
                      <a:lnTo>
                        <a:pt x="35298" y="167"/>
                      </a:lnTo>
                      <a:lnTo>
                        <a:pt x="34531" y="125"/>
                      </a:lnTo>
                      <a:lnTo>
                        <a:pt x="33578" y="104"/>
                      </a:lnTo>
                      <a:lnTo>
                        <a:pt x="32977" y="63"/>
                      </a:lnTo>
                      <a:lnTo>
                        <a:pt x="32583" y="21"/>
                      </a:lnTo>
                      <a:lnTo>
                        <a:pt x="32189" y="21"/>
                      </a:lnTo>
                      <a:lnTo>
                        <a:pt x="31588" y="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31">
                    <a:buClr>
                      <a:srgbClr val="000000"/>
                    </a:buClr>
                    <a:defRPr/>
                  </a:pPr>
                  <a:endParaRPr sz="4000" kern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Rectangle 88">
                  <a:extLst>
                    <a:ext uri="{FF2B5EF4-FFF2-40B4-BE49-F238E27FC236}">
                      <a16:creationId xmlns:a16="http://schemas.microsoft.com/office/drawing/2014/main" id="{6F8CBEE7-4D51-C2A8-57D9-B137FF524BE2}"/>
                    </a:ext>
                  </a:extLst>
                </p:cNvPr>
                <p:cNvSpPr/>
                <p:nvPr/>
              </p:nvSpPr>
              <p:spPr>
                <a:xfrm>
                  <a:off x="833599" y="227505"/>
                  <a:ext cx="7779457" cy="1220855"/>
                </a:xfrm>
                <a:custGeom>
                  <a:avLst/>
                  <a:gdLst>
                    <a:gd name="connsiteX0" fmla="*/ 0 w 7820286"/>
                    <a:gd name="connsiteY0" fmla="*/ 0 h 1220855"/>
                    <a:gd name="connsiteX1" fmla="*/ 402186 w 7820286"/>
                    <a:gd name="connsiteY1" fmla="*/ 0 h 1220855"/>
                    <a:gd name="connsiteX2" fmla="*/ 1038981 w 7820286"/>
                    <a:gd name="connsiteY2" fmla="*/ 0 h 1220855"/>
                    <a:gd name="connsiteX3" fmla="*/ 1753978 w 7820286"/>
                    <a:gd name="connsiteY3" fmla="*/ 0 h 1220855"/>
                    <a:gd name="connsiteX4" fmla="*/ 2468976 w 7820286"/>
                    <a:gd name="connsiteY4" fmla="*/ 0 h 1220855"/>
                    <a:gd name="connsiteX5" fmla="*/ 3105771 w 7820286"/>
                    <a:gd name="connsiteY5" fmla="*/ 0 h 1220855"/>
                    <a:gd name="connsiteX6" fmla="*/ 3664363 w 7820286"/>
                    <a:gd name="connsiteY6" fmla="*/ 0 h 1220855"/>
                    <a:gd name="connsiteX7" fmla="*/ 4379360 w 7820286"/>
                    <a:gd name="connsiteY7" fmla="*/ 0 h 1220855"/>
                    <a:gd name="connsiteX8" fmla="*/ 4781546 w 7820286"/>
                    <a:gd name="connsiteY8" fmla="*/ 0 h 1220855"/>
                    <a:gd name="connsiteX9" fmla="*/ 5261935 w 7820286"/>
                    <a:gd name="connsiteY9" fmla="*/ 0 h 1220855"/>
                    <a:gd name="connsiteX10" fmla="*/ 5742324 w 7820286"/>
                    <a:gd name="connsiteY10" fmla="*/ 0 h 1220855"/>
                    <a:gd name="connsiteX11" fmla="*/ 6144510 w 7820286"/>
                    <a:gd name="connsiteY11" fmla="*/ 0 h 1220855"/>
                    <a:gd name="connsiteX12" fmla="*/ 6703102 w 7820286"/>
                    <a:gd name="connsiteY12" fmla="*/ 0 h 1220855"/>
                    <a:gd name="connsiteX13" fmla="*/ 7105288 w 7820286"/>
                    <a:gd name="connsiteY13" fmla="*/ 0 h 1220855"/>
                    <a:gd name="connsiteX14" fmla="*/ 7820286 w 7820286"/>
                    <a:gd name="connsiteY14" fmla="*/ 0 h 1220855"/>
                    <a:gd name="connsiteX15" fmla="*/ 7820286 w 7820286"/>
                    <a:gd name="connsiteY15" fmla="*/ 419160 h 1220855"/>
                    <a:gd name="connsiteX16" fmla="*/ 7820286 w 7820286"/>
                    <a:gd name="connsiteY16" fmla="*/ 826112 h 1220855"/>
                    <a:gd name="connsiteX17" fmla="*/ 7820286 w 7820286"/>
                    <a:gd name="connsiteY17" fmla="*/ 1220855 h 1220855"/>
                    <a:gd name="connsiteX18" fmla="*/ 7496303 w 7820286"/>
                    <a:gd name="connsiteY18" fmla="*/ 1220855 h 1220855"/>
                    <a:gd name="connsiteX19" fmla="*/ 6859508 w 7820286"/>
                    <a:gd name="connsiteY19" fmla="*/ 1220855 h 1220855"/>
                    <a:gd name="connsiteX20" fmla="*/ 6300916 w 7820286"/>
                    <a:gd name="connsiteY20" fmla="*/ 1220855 h 1220855"/>
                    <a:gd name="connsiteX21" fmla="*/ 5976933 w 7820286"/>
                    <a:gd name="connsiteY21" fmla="*/ 1220855 h 1220855"/>
                    <a:gd name="connsiteX22" fmla="*/ 5340138 w 7820286"/>
                    <a:gd name="connsiteY22" fmla="*/ 1220855 h 1220855"/>
                    <a:gd name="connsiteX23" fmla="*/ 4859749 w 7820286"/>
                    <a:gd name="connsiteY23" fmla="*/ 1220855 h 1220855"/>
                    <a:gd name="connsiteX24" fmla="*/ 4301157 w 7820286"/>
                    <a:gd name="connsiteY24" fmla="*/ 1220855 h 1220855"/>
                    <a:gd name="connsiteX25" fmla="*/ 3664363 w 7820286"/>
                    <a:gd name="connsiteY25" fmla="*/ 1220855 h 1220855"/>
                    <a:gd name="connsiteX26" fmla="*/ 3340379 w 7820286"/>
                    <a:gd name="connsiteY26" fmla="*/ 1220855 h 1220855"/>
                    <a:gd name="connsiteX27" fmla="*/ 2781787 w 7820286"/>
                    <a:gd name="connsiteY27" fmla="*/ 1220855 h 1220855"/>
                    <a:gd name="connsiteX28" fmla="*/ 2144993 w 7820286"/>
                    <a:gd name="connsiteY28" fmla="*/ 1220855 h 1220855"/>
                    <a:gd name="connsiteX29" fmla="*/ 1508198 w 7820286"/>
                    <a:gd name="connsiteY29" fmla="*/ 1220855 h 1220855"/>
                    <a:gd name="connsiteX30" fmla="*/ 1106012 w 7820286"/>
                    <a:gd name="connsiteY30" fmla="*/ 1220855 h 1220855"/>
                    <a:gd name="connsiteX31" fmla="*/ 625623 w 7820286"/>
                    <a:gd name="connsiteY31" fmla="*/ 1220855 h 1220855"/>
                    <a:gd name="connsiteX32" fmla="*/ 0 w 7820286"/>
                    <a:gd name="connsiteY32" fmla="*/ 1220855 h 1220855"/>
                    <a:gd name="connsiteX33" fmla="*/ 0 w 7820286"/>
                    <a:gd name="connsiteY33" fmla="*/ 838320 h 1220855"/>
                    <a:gd name="connsiteX34" fmla="*/ 0 w 7820286"/>
                    <a:gd name="connsiteY34" fmla="*/ 443577 h 1220855"/>
                    <a:gd name="connsiteX35" fmla="*/ 0 w 7820286"/>
                    <a:gd name="connsiteY35" fmla="*/ 0 h 122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7820286" h="1220855" extrusionOk="0">
                      <a:moveTo>
                        <a:pt x="0" y="0"/>
                      </a:moveTo>
                      <a:cubicBezTo>
                        <a:pt x="195189" y="-37728"/>
                        <a:pt x="257781" y="10052"/>
                        <a:pt x="402186" y="0"/>
                      </a:cubicBezTo>
                      <a:cubicBezTo>
                        <a:pt x="546591" y="-10052"/>
                        <a:pt x="761480" y="73439"/>
                        <a:pt x="1038981" y="0"/>
                      </a:cubicBezTo>
                      <a:cubicBezTo>
                        <a:pt x="1316483" y="-73439"/>
                        <a:pt x="1454275" y="85170"/>
                        <a:pt x="1753978" y="0"/>
                      </a:cubicBezTo>
                      <a:cubicBezTo>
                        <a:pt x="2053681" y="-85170"/>
                        <a:pt x="2118023" y="55986"/>
                        <a:pt x="2468976" y="0"/>
                      </a:cubicBezTo>
                      <a:cubicBezTo>
                        <a:pt x="2819929" y="-55986"/>
                        <a:pt x="2803204" y="68099"/>
                        <a:pt x="3105771" y="0"/>
                      </a:cubicBezTo>
                      <a:cubicBezTo>
                        <a:pt x="3408338" y="-68099"/>
                        <a:pt x="3541553" y="24818"/>
                        <a:pt x="3664363" y="0"/>
                      </a:cubicBezTo>
                      <a:cubicBezTo>
                        <a:pt x="3787173" y="-24818"/>
                        <a:pt x="4154897" y="41261"/>
                        <a:pt x="4379360" y="0"/>
                      </a:cubicBezTo>
                      <a:cubicBezTo>
                        <a:pt x="4603823" y="-41261"/>
                        <a:pt x="4637397" y="6901"/>
                        <a:pt x="4781546" y="0"/>
                      </a:cubicBezTo>
                      <a:cubicBezTo>
                        <a:pt x="4925695" y="-6901"/>
                        <a:pt x="5125934" y="24321"/>
                        <a:pt x="5261935" y="0"/>
                      </a:cubicBezTo>
                      <a:cubicBezTo>
                        <a:pt x="5397936" y="-24321"/>
                        <a:pt x="5567626" y="29507"/>
                        <a:pt x="5742324" y="0"/>
                      </a:cubicBezTo>
                      <a:cubicBezTo>
                        <a:pt x="5917022" y="-29507"/>
                        <a:pt x="6024942" y="17886"/>
                        <a:pt x="6144510" y="0"/>
                      </a:cubicBezTo>
                      <a:cubicBezTo>
                        <a:pt x="6264078" y="-17886"/>
                        <a:pt x="6497444" y="14440"/>
                        <a:pt x="6703102" y="0"/>
                      </a:cubicBezTo>
                      <a:cubicBezTo>
                        <a:pt x="6908760" y="-14440"/>
                        <a:pt x="6937555" y="4382"/>
                        <a:pt x="7105288" y="0"/>
                      </a:cubicBezTo>
                      <a:cubicBezTo>
                        <a:pt x="7273021" y="-4382"/>
                        <a:pt x="7545312" y="16366"/>
                        <a:pt x="7820286" y="0"/>
                      </a:cubicBezTo>
                      <a:cubicBezTo>
                        <a:pt x="7860277" y="108811"/>
                        <a:pt x="7815435" y="288938"/>
                        <a:pt x="7820286" y="419160"/>
                      </a:cubicBezTo>
                      <a:cubicBezTo>
                        <a:pt x="7825137" y="549382"/>
                        <a:pt x="7790737" y="665384"/>
                        <a:pt x="7820286" y="826112"/>
                      </a:cubicBezTo>
                      <a:cubicBezTo>
                        <a:pt x="7849835" y="986840"/>
                        <a:pt x="7798534" y="1121083"/>
                        <a:pt x="7820286" y="1220855"/>
                      </a:cubicBezTo>
                      <a:cubicBezTo>
                        <a:pt x="7740461" y="1253812"/>
                        <a:pt x="7587273" y="1197609"/>
                        <a:pt x="7496303" y="1220855"/>
                      </a:cubicBezTo>
                      <a:cubicBezTo>
                        <a:pt x="7405333" y="1244101"/>
                        <a:pt x="7155009" y="1185026"/>
                        <a:pt x="6859508" y="1220855"/>
                      </a:cubicBezTo>
                      <a:cubicBezTo>
                        <a:pt x="6564007" y="1256684"/>
                        <a:pt x="6424084" y="1199206"/>
                        <a:pt x="6300916" y="1220855"/>
                      </a:cubicBezTo>
                      <a:cubicBezTo>
                        <a:pt x="6177748" y="1242504"/>
                        <a:pt x="6109554" y="1199198"/>
                        <a:pt x="5976933" y="1220855"/>
                      </a:cubicBezTo>
                      <a:cubicBezTo>
                        <a:pt x="5844312" y="1242512"/>
                        <a:pt x="5586636" y="1181987"/>
                        <a:pt x="5340138" y="1220855"/>
                      </a:cubicBezTo>
                      <a:cubicBezTo>
                        <a:pt x="5093640" y="1259723"/>
                        <a:pt x="4972767" y="1215337"/>
                        <a:pt x="4859749" y="1220855"/>
                      </a:cubicBezTo>
                      <a:cubicBezTo>
                        <a:pt x="4746731" y="1226373"/>
                        <a:pt x="4537937" y="1212860"/>
                        <a:pt x="4301157" y="1220855"/>
                      </a:cubicBezTo>
                      <a:cubicBezTo>
                        <a:pt x="4064377" y="1228850"/>
                        <a:pt x="3966069" y="1183022"/>
                        <a:pt x="3664363" y="1220855"/>
                      </a:cubicBezTo>
                      <a:cubicBezTo>
                        <a:pt x="3362657" y="1258688"/>
                        <a:pt x="3481641" y="1196146"/>
                        <a:pt x="3340379" y="1220855"/>
                      </a:cubicBezTo>
                      <a:cubicBezTo>
                        <a:pt x="3199117" y="1245564"/>
                        <a:pt x="2994095" y="1189774"/>
                        <a:pt x="2781787" y="1220855"/>
                      </a:cubicBezTo>
                      <a:cubicBezTo>
                        <a:pt x="2569479" y="1251936"/>
                        <a:pt x="2410850" y="1160875"/>
                        <a:pt x="2144993" y="1220855"/>
                      </a:cubicBezTo>
                      <a:cubicBezTo>
                        <a:pt x="1879136" y="1280835"/>
                        <a:pt x="1770222" y="1218544"/>
                        <a:pt x="1508198" y="1220855"/>
                      </a:cubicBezTo>
                      <a:cubicBezTo>
                        <a:pt x="1246175" y="1223166"/>
                        <a:pt x="1211092" y="1176539"/>
                        <a:pt x="1106012" y="1220855"/>
                      </a:cubicBezTo>
                      <a:cubicBezTo>
                        <a:pt x="1000932" y="1265171"/>
                        <a:pt x="856675" y="1185225"/>
                        <a:pt x="625623" y="1220855"/>
                      </a:cubicBezTo>
                      <a:cubicBezTo>
                        <a:pt x="394571" y="1256485"/>
                        <a:pt x="222375" y="1208581"/>
                        <a:pt x="0" y="1220855"/>
                      </a:cubicBezTo>
                      <a:cubicBezTo>
                        <a:pt x="-8994" y="1085904"/>
                        <a:pt x="45552" y="934075"/>
                        <a:pt x="0" y="838320"/>
                      </a:cubicBezTo>
                      <a:cubicBezTo>
                        <a:pt x="-45552" y="742565"/>
                        <a:pt x="26812" y="601619"/>
                        <a:pt x="0" y="443577"/>
                      </a:cubicBezTo>
                      <a:cubicBezTo>
                        <a:pt x="-26812" y="285535"/>
                        <a:pt x="17140" y="156374"/>
                        <a:pt x="0" y="0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rgbClr val="FFC000"/>
                  </a:solidFill>
                  <a:prstDash val="lgDash"/>
                  <a:extLst>
                    <a:ext uri="{C807C97D-BFC1-408E-A445-0C87EB9F89A2}">
                      <ask:lineSketchStyleProps xmlns:ask="http://schemas.microsoft.com/office/drawing/2018/sketchyshapes" xmlns="" sd="170926038">
                        <a:prstGeom prst="rect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31">
                    <a:buClr>
                      <a:srgbClr val="000000"/>
                    </a:buClr>
                    <a:defRPr/>
                  </a:pPr>
                  <a:endParaRPr lang="en-US" sz="4000" kern="0">
                    <a:solidFill>
                      <a:srgbClr val="FFFFFF"/>
                    </a:solidFill>
                    <a:latin typeface="Cambria" panose="02040503050406030204" pitchFamily="18" charset="0"/>
                    <a:ea typeface="Cambria" panose="02040503050406030204" pitchFamily="18" charset="0"/>
                    <a:sym typeface="Arial"/>
                  </a:endParaRPr>
                </a:p>
              </p:txBody>
            </p:sp>
          </p:grp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FC9217A-F002-4CBC-34C1-FD13B89B137E}"/>
                  </a:ext>
                </a:extLst>
              </p:cNvPr>
              <p:cNvSpPr txBox="1"/>
              <p:nvPr/>
            </p:nvSpPr>
            <p:spPr>
              <a:xfrm>
                <a:off x="1463556" y="314849"/>
                <a:ext cx="7036315" cy="802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231">
                  <a:buClr>
                    <a:srgbClr val="000000"/>
                  </a:buClr>
                  <a:defRPr/>
                </a:pPr>
                <a:r>
                  <a:rPr lang="vi-VN" sz="3200" b="1" kern="0" dirty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Ta cộng hai tử số và giữ nguyên mẫu số</a:t>
                </a:r>
                <a:endParaRPr lang="en-US" sz="3200" b="1" kern="0" dirty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45" name="Flowchart: Connector 44"/>
            <p:cNvSpPr/>
            <p:nvPr/>
          </p:nvSpPr>
          <p:spPr>
            <a:xfrm>
              <a:off x="1518560" y="5317266"/>
              <a:ext cx="1009962" cy="1002530"/>
            </a:xfrm>
            <a:prstGeom prst="flowChartConnector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>
                <a:defRPr/>
              </a:pPr>
              <a:endParaRPr lang="en-US" sz="400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53" name="图片 8">
            <a:extLst>
              <a:ext uri="{FF2B5EF4-FFF2-40B4-BE49-F238E27FC236}">
                <a16:creationId xmlns:a16="http://schemas.microsoft.com/office/drawing/2014/main" id="{24F7EC10-1FCA-41E5-98E1-06E53F0B5C88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4300" y="4232403"/>
            <a:ext cx="2746161" cy="27461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208846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形 23">
            <a:extLst>
              <a:ext uri="{FF2B5EF4-FFF2-40B4-BE49-F238E27FC236}">
                <a16:creationId xmlns:a16="http://schemas.microsoft.com/office/drawing/2014/main" id="{7738D4F7-5FD4-4F0F-BD38-0B199311A2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0942236" y="1802722"/>
            <a:ext cx="1757130" cy="1757130"/>
          </a:xfrm>
          <a:prstGeom prst="rect">
            <a:avLst/>
          </a:prstGeom>
        </p:spPr>
      </p:pic>
      <p:pic>
        <p:nvPicPr>
          <p:cNvPr id="32" name="图形 7">
            <a:extLst>
              <a:ext uri="{FF2B5EF4-FFF2-40B4-BE49-F238E27FC236}">
                <a16:creationId xmlns:a16="http://schemas.microsoft.com/office/drawing/2014/main" id="{278856D1-16C4-4004-890E-7BFE5722943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951622" y="5598364"/>
            <a:ext cx="2519270" cy="2519270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图形 19">
            <a:extLst>
              <a:ext uri="{FF2B5EF4-FFF2-40B4-BE49-F238E27FC236}">
                <a16:creationId xmlns:a16="http://schemas.microsoft.com/office/drawing/2014/main" id="{BF8ACE04-8BEE-4D96-BB7A-3D5659EA916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184416" y="5605484"/>
            <a:ext cx="2053683" cy="2141505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图形 16">
            <a:extLst>
              <a:ext uri="{FF2B5EF4-FFF2-40B4-BE49-F238E27FC236}">
                <a16:creationId xmlns:a16="http://schemas.microsoft.com/office/drawing/2014/main" id="{EB64F6B9-7F63-44CA-A635-48110DEC12CB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904062" y="796266"/>
            <a:ext cx="3636112" cy="1124642"/>
          </a:xfrm>
          <a:prstGeom prst="rect">
            <a:avLst/>
          </a:prstGeom>
        </p:spPr>
      </p:pic>
      <p:pic>
        <p:nvPicPr>
          <p:cNvPr id="46" name="图形 18">
            <a:extLst>
              <a:ext uri="{FF2B5EF4-FFF2-40B4-BE49-F238E27FC236}">
                <a16:creationId xmlns:a16="http://schemas.microsoft.com/office/drawing/2014/main" id="{3D9C48DF-0929-4F11-8646-94C01F872545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993676" y="1055451"/>
            <a:ext cx="2906054" cy="747271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568414" y="76314"/>
            <a:ext cx="11429706" cy="2037645"/>
            <a:chOff x="568413" y="76313"/>
            <a:chExt cx="11429706" cy="203764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494FD56-6031-30C1-EBD3-D8BFA61ED704}"/>
                </a:ext>
              </a:extLst>
            </p:cNvPr>
            <p:cNvGrpSpPr/>
            <p:nvPr/>
          </p:nvGrpSpPr>
          <p:grpSpPr>
            <a:xfrm>
              <a:off x="568413" y="114653"/>
              <a:ext cx="11429706" cy="1870901"/>
              <a:chOff x="335021" y="23792"/>
              <a:chExt cx="8572280" cy="1553496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469D7A8D-AC90-821C-807E-ACF7EF71BEE4}"/>
                  </a:ext>
                </a:extLst>
              </p:cNvPr>
              <p:cNvGrpSpPr/>
              <p:nvPr/>
            </p:nvGrpSpPr>
            <p:grpSpPr>
              <a:xfrm>
                <a:off x="335021" y="23792"/>
                <a:ext cx="8572280" cy="1553496"/>
                <a:chOff x="335021" y="23792"/>
                <a:chExt cx="8572280" cy="1553496"/>
              </a:xfrm>
            </p:grpSpPr>
            <p:sp>
              <p:nvSpPr>
                <p:cNvPr id="14" name="Google Shape;2105;p47">
                  <a:extLst>
                    <a:ext uri="{FF2B5EF4-FFF2-40B4-BE49-F238E27FC236}">
                      <a16:creationId xmlns:a16="http://schemas.microsoft.com/office/drawing/2014/main" id="{DA3FBF7E-E84E-7E93-863D-5C618E6F7EFA}"/>
                    </a:ext>
                  </a:extLst>
                </p:cNvPr>
                <p:cNvSpPr/>
                <p:nvPr/>
              </p:nvSpPr>
              <p:spPr>
                <a:xfrm>
                  <a:off x="335021" y="23792"/>
                  <a:ext cx="8572280" cy="1553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30" h="54969" extrusionOk="0">
                      <a:moveTo>
                        <a:pt x="16727" y="519"/>
                      </a:moveTo>
                      <a:lnTo>
                        <a:pt x="18344" y="540"/>
                      </a:lnTo>
                      <a:lnTo>
                        <a:pt x="17452" y="560"/>
                      </a:lnTo>
                      <a:lnTo>
                        <a:pt x="15856" y="560"/>
                      </a:lnTo>
                      <a:lnTo>
                        <a:pt x="16727" y="519"/>
                      </a:lnTo>
                      <a:close/>
                      <a:moveTo>
                        <a:pt x="1430" y="12810"/>
                      </a:moveTo>
                      <a:lnTo>
                        <a:pt x="1430" y="13432"/>
                      </a:lnTo>
                      <a:lnTo>
                        <a:pt x="1389" y="13225"/>
                      </a:lnTo>
                      <a:lnTo>
                        <a:pt x="1389" y="13142"/>
                      </a:lnTo>
                      <a:lnTo>
                        <a:pt x="1389" y="13038"/>
                      </a:lnTo>
                      <a:lnTo>
                        <a:pt x="1430" y="12810"/>
                      </a:lnTo>
                      <a:close/>
                      <a:moveTo>
                        <a:pt x="1430" y="13556"/>
                      </a:moveTo>
                      <a:lnTo>
                        <a:pt x="1410" y="13971"/>
                      </a:lnTo>
                      <a:lnTo>
                        <a:pt x="1410" y="13888"/>
                      </a:lnTo>
                      <a:lnTo>
                        <a:pt x="1430" y="13556"/>
                      </a:lnTo>
                      <a:close/>
                      <a:moveTo>
                        <a:pt x="30966" y="1"/>
                      </a:moveTo>
                      <a:lnTo>
                        <a:pt x="30303" y="21"/>
                      </a:lnTo>
                      <a:lnTo>
                        <a:pt x="29640" y="63"/>
                      </a:lnTo>
                      <a:lnTo>
                        <a:pt x="29246" y="84"/>
                      </a:lnTo>
                      <a:lnTo>
                        <a:pt x="28355" y="42"/>
                      </a:lnTo>
                      <a:lnTo>
                        <a:pt x="27816" y="21"/>
                      </a:lnTo>
                      <a:lnTo>
                        <a:pt x="26634" y="21"/>
                      </a:lnTo>
                      <a:lnTo>
                        <a:pt x="26013" y="63"/>
                      </a:lnTo>
                      <a:lnTo>
                        <a:pt x="25577" y="104"/>
                      </a:lnTo>
                      <a:lnTo>
                        <a:pt x="25163" y="146"/>
                      </a:lnTo>
                      <a:lnTo>
                        <a:pt x="24976" y="187"/>
                      </a:lnTo>
                      <a:lnTo>
                        <a:pt x="24396" y="229"/>
                      </a:lnTo>
                      <a:lnTo>
                        <a:pt x="23940" y="249"/>
                      </a:lnTo>
                      <a:lnTo>
                        <a:pt x="23214" y="270"/>
                      </a:lnTo>
                      <a:lnTo>
                        <a:pt x="22344" y="249"/>
                      </a:lnTo>
                      <a:lnTo>
                        <a:pt x="21618" y="249"/>
                      </a:lnTo>
                      <a:lnTo>
                        <a:pt x="20872" y="270"/>
                      </a:lnTo>
                      <a:lnTo>
                        <a:pt x="20748" y="229"/>
                      </a:lnTo>
                      <a:lnTo>
                        <a:pt x="20582" y="208"/>
                      </a:lnTo>
                      <a:lnTo>
                        <a:pt x="19421" y="167"/>
                      </a:lnTo>
                      <a:lnTo>
                        <a:pt x="18530" y="146"/>
                      </a:lnTo>
                      <a:lnTo>
                        <a:pt x="18136" y="125"/>
                      </a:lnTo>
                      <a:lnTo>
                        <a:pt x="17722" y="125"/>
                      </a:lnTo>
                      <a:lnTo>
                        <a:pt x="16830" y="167"/>
                      </a:lnTo>
                      <a:lnTo>
                        <a:pt x="14530" y="167"/>
                      </a:lnTo>
                      <a:lnTo>
                        <a:pt x="13929" y="146"/>
                      </a:lnTo>
                      <a:lnTo>
                        <a:pt x="13328" y="167"/>
                      </a:lnTo>
                      <a:lnTo>
                        <a:pt x="11980" y="208"/>
                      </a:lnTo>
                      <a:lnTo>
                        <a:pt x="10239" y="249"/>
                      </a:lnTo>
                      <a:lnTo>
                        <a:pt x="8519" y="249"/>
                      </a:lnTo>
                      <a:lnTo>
                        <a:pt x="7752" y="270"/>
                      </a:lnTo>
                      <a:lnTo>
                        <a:pt x="6964" y="291"/>
                      </a:lnTo>
                      <a:lnTo>
                        <a:pt x="5824" y="291"/>
                      </a:lnTo>
                      <a:lnTo>
                        <a:pt x="4664" y="270"/>
                      </a:lnTo>
                      <a:lnTo>
                        <a:pt x="4021" y="291"/>
                      </a:lnTo>
                      <a:lnTo>
                        <a:pt x="3379" y="332"/>
                      </a:lnTo>
                      <a:lnTo>
                        <a:pt x="2322" y="312"/>
                      </a:lnTo>
                      <a:lnTo>
                        <a:pt x="2177" y="332"/>
                      </a:lnTo>
                      <a:lnTo>
                        <a:pt x="2135" y="332"/>
                      </a:lnTo>
                      <a:lnTo>
                        <a:pt x="2114" y="374"/>
                      </a:lnTo>
                      <a:lnTo>
                        <a:pt x="2135" y="395"/>
                      </a:lnTo>
                      <a:lnTo>
                        <a:pt x="2156" y="395"/>
                      </a:lnTo>
                      <a:lnTo>
                        <a:pt x="2322" y="415"/>
                      </a:lnTo>
                      <a:lnTo>
                        <a:pt x="2715" y="415"/>
                      </a:lnTo>
                      <a:lnTo>
                        <a:pt x="3586" y="436"/>
                      </a:lnTo>
                      <a:lnTo>
                        <a:pt x="4456" y="436"/>
                      </a:lnTo>
                      <a:lnTo>
                        <a:pt x="6115" y="457"/>
                      </a:lnTo>
                      <a:lnTo>
                        <a:pt x="6695" y="477"/>
                      </a:lnTo>
                      <a:lnTo>
                        <a:pt x="7255" y="498"/>
                      </a:lnTo>
                      <a:lnTo>
                        <a:pt x="7690" y="498"/>
                      </a:lnTo>
                      <a:lnTo>
                        <a:pt x="7172" y="519"/>
                      </a:lnTo>
                      <a:lnTo>
                        <a:pt x="6156" y="540"/>
                      </a:lnTo>
                      <a:lnTo>
                        <a:pt x="2881" y="540"/>
                      </a:lnTo>
                      <a:lnTo>
                        <a:pt x="2591" y="581"/>
                      </a:lnTo>
                      <a:lnTo>
                        <a:pt x="2322" y="643"/>
                      </a:lnTo>
                      <a:lnTo>
                        <a:pt x="2094" y="705"/>
                      </a:lnTo>
                      <a:lnTo>
                        <a:pt x="1907" y="788"/>
                      </a:lnTo>
                      <a:lnTo>
                        <a:pt x="1721" y="892"/>
                      </a:lnTo>
                      <a:lnTo>
                        <a:pt x="1575" y="1016"/>
                      </a:lnTo>
                      <a:lnTo>
                        <a:pt x="1451" y="1141"/>
                      </a:lnTo>
                      <a:lnTo>
                        <a:pt x="1347" y="1265"/>
                      </a:lnTo>
                      <a:lnTo>
                        <a:pt x="1265" y="1410"/>
                      </a:lnTo>
                      <a:lnTo>
                        <a:pt x="1202" y="1555"/>
                      </a:lnTo>
                      <a:lnTo>
                        <a:pt x="1140" y="1680"/>
                      </a:lnTo>
                      <a:lnTo>
                        <a:pt x="1099" y="1825"/>
                      </a:lnTo>
                      <a:lnTo>
                        <a:pt x="1078" y="1970"/>
                      </a:lnTo>
                      <a:lnTo>
                        <a:pt x="1057" y="2219"/>
                      </a:lnTo>
                      <a:lnTo>
                        <a:pt x="1057" y="2571"/>
                      </a:lnTo>
                      <a:lnTo>
                        <a:pt x="1037" y="2923"/>
                      </a:lnTo>
                      <a:lnTo>
                        <a:pt x="995" y="3607"/>
                      </a:lnTo>
                      <a:lnTo>
                        <a:pt x="912" y="4084"/>
                      </a:lnTo>
                      <a:lnTo>
                        <a:pt x="891" y="4312"/>
                      </a:lnTo>
                      <a:lnTo>
                        <a:pt x="871" y="4540"/>
                      </a:lnTo>
                      <a:lnTo>
                        <a:pt x="829" y="5535"/>
                      </a:lnTo>
                      <a:lnTo>
                        <a:pt x="809" y="6447"/>
                      </a:lnTo>
                      <a:lnTo>
                        <a:pt x="809" y="6530"/>
                      </a:lnTo>
                      <a:lnTo>
                        <a:pt x="809" y="6550"/>
                      </a:lnTo>
                      <a:lnTo>
                        <a:pt x="829" y="6758"/>
                      </a:lnTo>
                      <a:lnTo>
                        <a:pt x="850" y="6944"/>
                      </a:lnTo>
                      <a:lnTo>
                        <a:pt x="891" y="7089"/>
                      </a:lnTo>
                      <a:lnTo>
                        <a:pt x="912" y="7317"/>
                      </a:lnTo>
                      <a:lnTo>
                        <a:pt x="912" y="7483"/>
                      </a:lnTo>
                      <a:lnTo>
                        <a:pt x="891" y="7670"/>
                      </a:lnTo>
                      <a:lnTo>
                        <a:pt x="829" y="8043"/>
                      </a:lnTo>
                      <a:lnTo>
                        <a:pt x="809" y="8229"/>
                      </a:lnTo>
                      <a:lnTo>
                        <a:pt x="809" y="8416"/>
                      </a:lnTo>
                      <a:lnTo>
                        <a:pt x="850" y="9100"/>
                      </a:lnTo>
                      <a:lnTo>
                        <a:pt x="850" y="9307"/>
                      </a:lnTo>
                      <a:lnTo>
                        <a:pt x="726" y="9929"/>
                      </a:lnTo>
                      <a:lnTo>
                        <a:pt x="581" y="10841"/>
                      </a:lnTo>
                      <a:lnTo>
                        <a:pt x="518" y="11152"/>
                      </a:lnTo>
                      <a:lnTo>
                        <a:pt x="456" y="11483"/>
                      </a:lnTo>
                      <a:lnTo>
                        <a:pt x="456" y="11649"/>
                      </a:lnTo>
                      <a:lnTo>
                        <a:pt x="456" y="11815"/>
                      </a:lnTo>
                      <a:lnTo>
                        <a:pt x="477" y="11981"/>
                      </a:lnTo>
                      <a:lnTo>
                        <a:pt x="518" y="12147"/>
                      </a:lnTo>
                      <a:lnTo>
                        <a:pt x="581" y="12375"/>
                      </a:lnTo>
                      <a:lnTo>
                        <a:pt x="601" y="12582"/>
                      </a:lnTo>
                      <a:lnTo>
                        <a:pt x="581" y="12706"/>
                      </a:lnTo>
                      <a:lnTo>
                        <a:pt x="560" y="12851"/>
                      </a:lnTo>
                      <a:lnTo>
                        <a:pt x="581" y="12997"/>
                      </a:lnTo>
                      <a:lnTo>
                        <a:pt x="601" y="13162"/>
                      </a:lnTo>
                      <a:lnTo>
                        <a:pt x="601" y="13328"/>
                      </a:lnTo>
                      <a:lnTo>
                        <a:pt x="601" y="13411"/>
                      </a:lnTo>
                      <a:lnTo>
                        <a:pt x="560" y="13494"/>
                      </a:lnTo>
                      <a:lnTo>
                        <a:pt x="498" y="13639"/>
                      </a:lnTo>
                      <a:lnTo>
                        <a:pt x="456" y="13805"/>
                      </a:lnTo>
                      <a:lnTo>
                        <a:pt x="456" y="14095"/>
                      </a:lnTo>
                      <a:lnTo>
                        <a:pt x="477" y="14385"/>
                      </a:lnTo>
                      <a:lnTo>
                        <a:pt x="435" y="14758"/>
                      </a:lnTo>
                      <a:lnTo>
                        <a:pt x="353" y="15152"/>
                      </a:lnTo>
                      <a:lnTo>
                        <a:pt x="311" y="15442"/>
                      </a:lnTo>
                      <a:lnTo>
                        <a:pt x="290" y="15774"/>
                      </a:lnTo>
                      <a:lnTo>
                        <a:pt x="228" y="16541"/>
                      </a:lnTo>
                      <a:lnTo>
                        <a:pt x="125" y="17018"/>
                      </a:lnTo>
                      <a:lnTo>
                        <a:pt x="42" y="17349"/>
                      </a:lnTo>
                      <a:lnTo>
                        <a:pt x="21" y="17660"/>
                      </a:lnTo>
                      <a:lnTo>
                        <a:pt x="0" y="18158"/>
                      </a:lnTo>
                      <a:lnTo>
                        <a:pt x="0" y="18655"/>
                      </a:lnTo>
                      <a:lnTo>
                        <a:pt x="21" y="19194"/>
                      </a:lnTo>
                      <a:lnTo>
                        <a:pt x="62" y="19463"/>
                      </a:lnTo>
                      <a:lnTo>
                        <a:pt x="104" y="19733"/>
                      </a:lnTo>
                      <a:lnTo>
                        <a:pt x="166" y="20044"/>
                      </a:lnTo>
                      <a:lnTo>
                        <a:pt x="104" y="20417"/>
                      </a:lnTo>
                      <a:lnTo>
                        <a:pt x="62" y="20769"/>
                      </a:lnTo>
                      <a:lnTo>
                        <a:pt x="21" y="21204"/>
                      </a:lnTo>
                      <a:lnTo>
                        <a:pt x="21" y="21660"/>
                      </a:lnTo>
                      <a:lnTo>
                        <a:pt x="21" y="21909"/>
                      </a:lnTo>
                      <a:lnTo>
                        <a:pt x="42" y="22158"/>
                      </a:lnTo>
                      <a:lnTo>
                        <a:pt x="125" y="22676"/>
                      </a:lnTo>
                      <a:lnTo>
                        <a:pt x="166" y="22863"/>
                      </a:lnTo>
                      <a:lnTo>
                        <a:pt x="207" y="23028"/>
                      </a:lnTo>
                      <a:lnTo>
                        <a:pt x="332" y="23360"/>
                      </a:lnTo>
                      <a:lnTo>
                        <a:pt x="415" y="23505"/>
                      </a:lnTo>
                      <a:lnTo>
                        <a:pt x="498" y="23982"/>
                      </a:lnTo>
                      <a:lnTo>
                        <a:pt x="539" y="24355"/>
                      </a:lnTo>
                      <a:lnTo>
                        <a:pt x="581" y="24935"/>
                      </a:lnTo>
                      <a:lnTo>
                        <a:pt x="581" y="25288"/>
                      </a:lnTo>
                      <a:lnTo>
                        <a:pt x="560" y="25640"/>
                      </a:lnTo>
                      <a:lnTo>
                        <a:pt x="560" y="25951"/>
                      </a:lnTo>
                      <a:lnTo>
                        <a:pt x="560" y="26241"/>
                      </a:lnTo>
                      <a:lnTo>
                        <a:pt x="601" y="26842"/>
                      </a:lnTo>
                      <a:lnTo>
                        <a:pt x="518" y="26946"/>
                      </a:lnTo>
                      <a:lnTo>
                        <a:pt x="498" y="27008"/>
                      </a:lnTo>
                      <a:lnTo>
                        <a:pt x="477" y="27070"/>
                      </a:lnTo>
                      <a:lnTo>
                        <a:pt x="415" y="27547"/>
                      </a:lnTo>
                      <a:lnTo>
                        <a:pt x="373" y="28003"/>
                      </a:lnTo>
                      <a:lnTo>
                        <a:pt x="311" y="28728"/>
                      </a:lnTo>
                      <a:lnTo>
                        <a:pt x="290" y="29060"/>
                      </a:lnTo>
                      <a:lnTo>
                        <a:pt x="270" y="29412"/>
                      </a:lnTo>
                      <a:lnTo>
                        <a:pt x="311" y="29765"/>
                      </a:lnTo>
                      <a:lnTo>
                        <a:pt x="353" y="30117"/>
                      </a:lnTo>
                      <a:lnTo>
                        <a:pt x="373" y="30200"/>
                      </a:lnTo>
                      <a:lnTo>
                        <a:pt x="373" y="30262"/>
                      </a:lnTo>
                      <a:lnTo>
                        <a:pt x="373" y="30946"/>
                      </a:lnTo>
                      <a:lnTo>
                        <a:pt x="373" y="31464"/>
                      </a:lnTo>
                      <a:lnTo>
                        <a:pt x="332" y="31982"/>
                      </a:lnTo>
                      <a:lnTo>
                        <a:pt x="332" y="32459"/>
                      </a:lnTo>
                      <a:lnTo>
                        <a:pt x="353" y="32957"/>
                      </a:lnTo>
                      <a:lnTo>
                        <a:pt x="456" y="34055"/>
                      </a:lnTo>
                      <a:lnTo>
                        <a:pt x="518" y="34760"/>
                      </a:lnTo>
                      <a:lnTo>
                        <a:pt x="539" y="35465"/>
                      </a:lnTo>
                      <a:lnTo>
                        <a:pt x="539" y="36024"/>
                      </a:lnTo>
                      <a:lnTo>
                        <a:pt x="539" y="36356"/>
                      </a:lnTo>
                      <a:lnTo>
                        <a:pt x="539" y="36688"/>
                      </a:lnTo>
                      <a:lnTo>
                        <a:pt x="539" y="36853"/>
                      </a:lnTo>
                      <a:lnTo>
                        <a:pt x="560" y="37144"/>
                      </a:lnTo>
                      <a:lnTo>
                        <a:pt x="581" y="37475"/>
                      </a:lnTo>
                      <a:lnTo>
                        <a:pt x="622" y="37828"/>
                      </a:lnTo>
                      <a:lnTo>
                        <a:pt x="643" y="38118"/>
                      </a:lnTo>
                      <a:lnTo>
                        <a:pt x="643" y="38594"/>
                      </a:lnTo>
                      <a:lnTo>
                        <a:pt x="622" y="39050"/>
                      </a:lnTo>
                      <a:lnTo>
                        <a:pt x="601" y="39486"/>
                      </a:lnTo>
                      <a:lnTo>
                        <a:pt x="601" y="39983"/>
                      </a:lnTo>
                      <a:lnTo>
                        <a:pt x="622" y="40232"/>
                      </a:lnTo>
                      <a:lnTo>
                        <a:pt x="663" y="40501"/>
                      </a:lnTo>
                      <a:lnTo>
                        <a:pt x="705" y="40771"/>
                      </a:lnTo>
                      <a:lnTo>
                        <a:pt x="726" y="41019"/>
                      </a:lnTo>
                      <a:lnTo>
                        <a:pt x="726" y="41517"/>
                      </a:lnTo>
                      <a:lnTo>
                        <a:pt x="705" y="41890"/>
                      </a:lnTo>
                      <a:lnTo>
                        <a:pt x="705" y="41952"/>
                      </a:lnTo>
                      <a:lnTo>
                        <a:pt x="726" y="41994"/>
                      </a:lnTo>
                      <a:lnTo>
                        <a:pt x="767" y="42035"/>
                      </a:lnTo>
                      <a:lnTo>
                        <a:pt x="850" y="42035"/>
                      </a:lnTo>
                      <a:lnTo>
                        <a:pt x="891" y="42014"/>
                      </a:lnTo>
                      <a:lnTo>
                        <a:pt x="912" y="41952"/>
                      </a:lnTo>
                      <a:lnTo>
                        <a:pt x="912" y="41890"/>
                      </a:lnTo>
                      <a:lnTo>
                        <a:pt x="912" y="41558"/>
                      </a:lnTo>
                      <a:lnTo>
                        <a:pt x="954" y="41206"/>
                      </a:lnTo>
                      <a:lnTo>
                        <a:pt x="974" y="40854"/>
                      </a:lnTo>
                      <a:lnTo>
                        <a:pt x="995" y="40667"/>
                      </a:lnTo>
                      <a:lnTo>
                        <a:pt x="995" y="40501"/>
                      </a:lnTo>
                      <a:lnTo>
                        <a:pt x="974" y="40149"/>
                      </a:lnTo>
                      <a:lnTo>
                        <a:pt x="974" y="39465"/>
                      </a:lnTo>
                      <a:lnTo>
                        <a:pt x="995" y="38802"/>
                      </a:lnTo>
                      <a:lnTo>
                        <a:pt x="1078" y="38346"/>
                      </a:lnTo>
                      <a:lnTo>
                        <a:pt x="1099" y="38097"/>
                      </a:lnTo>
                      <a:lnTo>
                        <a:pt x="1119" y="37869"/>
                      </a:lnTo>
                      <a:lnTo>
                        <a:pt x="1140" y="36874"/>
                      </a:lnTo>
                      <a:lnTo>
                        <a:pt x="1182" y="35299"/>
                      </a:lnTo>
                      <a:lnTo>
                        <a:pt x="1182" y="35237"/>
                      </a:lnTo>
                      <a:lnTo>
                        <a:pt x="1306" y="34656"/>
                      </a:lnTo>
                      <a:lnTo>
                        <a:pt x="1347" y="34490"/>
                      </a:lnTo>
                      <a:lnTo>
                        <a:pt x="1347" y="34304"/>
                      </a:lnTo>
                      <a:lnTo>
                        <a:pt x="1368" y="33952"/>
                      </a:lnTo>
                      <a:lnTo>
                        <a:pt x="1347" y="33309"/>
                      </a:lnTo>
                      <a:lnTo>
                        <a:pt x="1327" y="32666"/>
                      </a:lnTo>
                      <a:lnTo>
                        <a:pt x="1285" y="31423"/>
                      </a:lnTo>
                      <a:lnTo>
                        <a:pt x="1244" y="30822"/>
                      </a:lnTo>
                      <a:lnTo>
                        <a:pt x="1182" y="30200"/>
                      </a:lnTo>
                      <a:lnTo>
                        <a:pt x="1182" y="29371"/>
                      </a:lnTo>
                      <a:lnTo>
                        <a:pt x="1223" y="28542"/>
                      </a:lnTo>
                      <a:lnTo>
                        <a:pt x="1223" y="28480"/>
                      </a:lnTo>
                      <a:lnTo>
                        <a:pt x="1285" y="29081"/>
                      </a:lnTo>
                      <a:lnTo>
                        <a:pt x="1347" y="29640"/>
                      </a:lnTo>
                      <a:lnTo>
                        <a:pt x="1451" y="30179"/>
                      </a:lnTo>
                      <a:lnTo>
                        <a:pt x="1513" y="30428"/>
                      </a:lnTo>
                      <a:lnTo>
                        <a:pt x="1596" y="30677"/>
                      </a:lnTo>
                      <a:lnTo>
                        <a:pt x="1555" y="31195"/>
                      </a:lnTo>
                      <a:lnTo>
                        <a:pt x="1534" y="31775"/>
                      </a:lnTo>
                      <a:lnTo>
                        <a:pt x="1534" y="32356"/>
                      </a:lnTo>
                      <a:lnTo>
                        <a:pt x="1575" y="32915"/>
                      </a:lnTo>
                      <a:lnTo>
                        <a:pt x="1555" y="33350"/>
                      </a:lnTo>
                      <a:lnTo>
                        <a:pt x="1555" y="33703"/>
                      </a:lnTo>
                      <a:lnTo>
                        <a:pt x="1575" y="33972"/>
                      </a:lnTo>
                      <a:lnTo>
                        <a:pt x="1596" y="34221"/>
                      </a:lnTo>
                      <a:lnTo>
                        <a:pt x="1638" y="34408"/>
                      </a:lnTo>
                      <a:lnTo>
                        <a:pt x="1679" y="34594"/>
                      </a:lnTo>
                      <a:lnTo>
                        <a:pt x="1783" y="34988"/>
                      </a:lnTo>
                      <a:lnTo>
                        <a:pt x="1783" y="35071"/>
                      </a:lnTo>
                      <a:lnTo>
                        <a:pt x="1721" y="35195"/>
                      </a:lnTo>
                      <a:lnTo>
                        <a:pt x="1679" y="35361"/>
                      </a:lnTo>
                      <a:lnTo>
                        <a:pt x="1658" y="35548"/>
                      </a:lnTo>
                      <a:lnTo>
                        <a:pt x="1638" y="35755"/>
                      </a:lnTo>
                      <a:lnTo>
                        <a:pt x="1596" y="36211"/>
                      </a:lnTo>
                      <a:lnTo>
                        <a:pt x="1617" y="36667"/>
                      </a:lnTo>
                      <a:lnTo>
                        <a:pt x="1596" y="37144"/>
                      </a:lnTo>
                      <a:lnTo>
                        <a:pt x="1575" y="37600"/>
                      </a:lnTo>
                      <a:lnTo>
                        <a:pt x="1596" y="38056"/>
                      </a:lnTo>
                      <a:lnTo>
                        <a:pt x="1638" y="38511"/>
                      </a:lnTo>
                      <a:lnTo>
                        <a:pt x="1638" y="38885"/>
                      </a:lnTo>
                      <a:lnTo>
                        <a:pt x="1638" y="39216"/>
                      </a:lnTo>
                      <a:lnTo>
                        <a:pt x="1596" y="39817"/>
                      </a:lnTo>
                      <a:lnTo>
                        <a:pt x="1596" y="40107"/>
                      </a:lnTo>
                      <a:lnTo>
                        <a:pt x="1617" y="40356"/>
                      </a:lnTo>
                      <a:lnTo>
                        <a:pt x="1638" y="40605"/>
                      </a:lnTo>
                      <a:lnTo>
                        <a:pt x="1679" y="40833"/>
                      </a:lnTo>
                      <a:lnTo>
                        <a:pt x="1783" y="41310"/>
                      </a:lnTo>
                      <a:lnTo>
                        <a:pt x="1783" y="41869"/>
                      </a:lnTo>
                      <a:lnTo>
                        <a:pt x="1741" y="42512"/>
                      </a:lnTo>
                      <a:lnTo>
                        <a:pt x="1721" y="43113"/>
                      </a:lnTo>
                      <a:lnTo>
                        <a:pt x="1721" y="43631"/>
                      </a:lnTo>
                      <a:lnTo>
                        <a:pt x="1700" y="44087"/>
                      </a:lnTo>
                      <a:lnTo>
                        <a:pt x="1575" y="44419"/>
                      </a:lnTo>
                      <a:lnTo>
                        <a:pt x="1534" y="44585"/>
                      </a:lnTo>
                      <a:lnTo>
                        <a:pt x="1493" y="44750"/>
                      </a:lnTo>
                      <a:lnTo>
                        <a:pt x="1430" y="45269"/>
                      </a:lnTo>
                      <a:lnTo>
                        <a:pt x="1368" y="46077"/>
                      </a:lnTo>
                      <a:lnTo>
                        <a:pt x="1347" y="46678"/>
                      </a:lnTo>
                      <a:lnTo>
                        <a:pt x="1368" y="47403"/>
                      </a:lnTo>
                      <a:lnTo>
                        <a:pt x="1410" y="48108"/>
                      </a:lnTo>
                      <a:lnTo>
                        <a:pt x="1430" y="48419"/>
                      </a:lnTo>
                      <a:lnTo>
                        <a:pt x="1493" y="48668"/>
                      </a:lnTo>
                      <a:lnTo>
                        <a:pt x="1430" y="49476"/>
                      </a:lnTo>
                      <a:lnTo>
                        <a:pt x="1410" y="50430"/>
                      </a:lnTo>
                      <a:lnTo>
                        <a:pt x="1410" y="51570"/>
                      </a:lnTo>
                      <a:lnTo>
                        <a:pt x="1430" y="52627"/>
                      </a:lnTo>
                      <a:lnTo>
                        <a:pt x="1451" y="53103"/>
                      </a:lnTo>
                      <a:lnTo>
                        <a:pt x="1493" y="53559"/>
                      </a:lnTo>
                      <a:lnTo>
                        <a:pt x="1534" y="53808"/>
                      </a:lnTo>
                      <a:lnTo>
                        <a:pt x="1575" y="54015"/>
                      </a:lnTo>
                      <a:lnTo>
                        <a:pt x="1638" y="54181"/>
                      </a:lnTo>
                      <a:lnTo>
                        <a:pt x="1700" y="54326"/>
                      </a:lnTo>
                      <a:lnTo>
                        <a:pt x="1783" y="54451"/>
                      </a:lnTo>
                      <a:lnTo>
                        <a:pt x="1845" y="54533"/>
                      </a:lnTo>
                      <a:lnTo>
                        <a:pt x="1928" y="54616"/>
                      </a:lnTo>
                      <a:lnTo>
                        <a:pt x="2031" y="54658"/>
                      </a:lnTo>
                      <a:lnTo>
                        <a:pt x="2135" y="54699"/>
                      </a:lnTo>
                      <a:lnTo>
                        <a:pt x="2239" y="54699"/>
                      </a:lnTo>
                      <a:lnTo>
                        <a:pt x="2446" y="54720"/>
                      </a:lnTo>
                      <a:lnTo>
                        <a:pt x="2943" y="54679"/>
                      </a:lnTo>
                      <a:lnTo>
                        <a:pt x="3959" y="54679"/>
                      </a:lnTo>
                      <a:lnTo>
                        <a:pt x="5679" y="54658"/>
                      </a:lnTo>
                      <a:lnTo>
                        <a:pt x="7358" y="54658"/>
                      </a:lnTo>
                      <a:lnTo>
                        <a:pt x="9389" y="54637"/>
                      </a:lnTo>
                      <a:lnTo>
                        <a:pt x="12063" y="54679"/>
                      </a:lnTo>
                      <a:lnTo>
                        <a:pt x="13431" y="54699"/>
                      </a:lnTo>
                      <a:lnTo>
                        <a:pt x="16478" y="54699"/>
                      </a:lnTo>
                      <a:lnTo>
                        <a:pt x="19028" y="54720"/>
                      </a:lnTo>
                      <a:lnTo>
                        <a:pt x="20333" y="54741"/>
                      </a:lnTo>
                      <a:lnTo>
                        <a:pt x="21722" y="54761"/>
                      </a:lnTo>
                      <a:lnTo>
                        <a:pt x="23131" y="54741"/>
                      </a:lnTo>
                      <a:lnTo>
                        <a:pt x="27194" y="54741"/>
                      </a:lnTo>
                      <a:lnTo>
                        <a:pt x="29453" y="54761"/>
                      </a:lnTo>
                      <a:lnTo>
                        <a:pt x="32023" y="54782"/>
                      </a:lnTo>
                      <a:lnTo>
                        <a:pt x="35008" y="54803"/>
                      </a:lnTo>
                      <a:lnTo>
                        <a:pt x="36335" y="54803"/>
                      </a:lnTo>
                      <a:lnTo>
                        <a:pt x="37247" y="54782"/>
                      </a:lnTo>
                      <a:lnTo>
                        <a:pt x="38076" y="54761"/>
                      </a:lnTo>
                      <a:lnTo>
                        <a:pt x="39216" y="54741"/>
                      </a:lnTo>
                      <a:lnTo>
                        <a:pt x="41910" y="54782"/>
                      </a:lnTo>
                      <a:lnTo>
                        <a:pt x="43796" y="54782"/>
                      </a:lnTo>
                      <a:lnTo>
                        <a:pt x="46532" y="54761"/>
                      </a:lnTo>
                      <a:lnTo>
                        <a:pt x="46947" y="54761"/>
                      </a:lnTo>
                      <a:lnTo>
                        <a:pt x="47320" y="54720"/>
                      </a:lnTo>
                      <a:lnTo>
                        <a:pt x="48045" y="54637"/>
                      </a:lnTo>
                      <a:lnTo>
                        <a:pt x="48398" y="54616"/>
                      </a:lnTo>
                      <a:lnTo>
                        <a:pt x="48771" y="54616"/>
                      </a:lnTo>
                      <a:lnTo>
                        <a:pt x="49185" y="54679"/>
                      </a:lnTo>
                      <a:lnTo>
                        <a:pt x="49413" y="54720"/>
                      </a:lnTo>
                      <a:lnTo>
                        <a:pt x="49662" y="54782"/>
                      </a:lnTo>
                      <a:lnTo>
                        <a:pt x="49911" y="54865"/>
                      </a:lnTo>
                      <a:lnTo>
                        <a:pt x="50201" y="54907"/>
                      </a:lnTo>
                      <a:lnTo>
                        <a:pt x="50491" y="54948"/>
                      </a:lnTo>
                      <a:lnTo>
                        <a:pt x="50781" y="54969"/>
                      </a:lnTo>
                      <a:lnTo>
                        <a:pt x="51092" y="54969"/>
                      </a:lnTo>
                      <a:lnTo>
                        <a:pt x="51403" y="54948"/>
                      </a:lnTo>
                      <a:lnTo>
                        <a:pt x="51714" y="54886"/>
                      </a:lnTo>
                      <a:lnTo>
                        <a:pt x="52004" y="54824"/>
                      </a:lnTo>
                      <a:lnTo>
                        <a:pt x="52274" y="54720"/>
                      </a:lnTo>
                      <a:lnTo>
                        <a:pt x="52543" y="54575"/>
                      </a:lnTo>
                      <a:lnTo>
                        <a:pt x="52771" y="54409"/>
                      </a:lnTo>
                      <a:lnTo>
                        <a:pt x="52978" y="54202"/>
                      </a:lnTo>
                      <a:lnTo>
                        <a:pt x="53061" y="54098"/>
                      </a:lnTo>
                      <a:lnTo>
                        <a:pt x="53144" y="53974"/>
                      </a:lnTo>
                      <a:lnTo>
                        <a:pt x="53206" y="53849"/>
                      </a:lnTo>
                      <a:lnTo>
                        <a:pt x="53268" y="53704"/>
                      </a:lnTo>
                      <a:lnTo>
                        <a:pt x="53310" y="53539"/>
                      </a:lnTo>
                      <a:lnTo>
                        <a:pt x="53331" y="53373"/>
                      </a:lnTo>
                      <a:lnTo>
                        <a:pt x="53351" y="53207"/>
                      </a:lnTo>
                      <a:lnTo>
                        <a:pt x="53372" y="53020"/>
                      </a:lnTo>
                      <a:lnTo>
                        <a:pt x="53351" y="52647"/>
                      </a:lnTo>
                      <a:lnTo>
                        <a:pt x="53393" y="52336"/>
                      </a:lnTo>
                      <a:lnTo>
                        <a:pt x="53414" y="52171"/>
                      </a:lnTo>
                      <a:lnTo>
                        <a:pt x="53393" y="52005"/>
                      </a:lnTo>
                      <a:lnTo>
                        <a:pt x="53372" y="51839"/>
                      </a:lnTo>
                      <a:lnTo>
                        <a:pt x="53372" y="51673"/>
                      </a:lnTo>
                      <a:lnTo>
                        <a:pt x="53372" y="51362"/>
                      </a:lnTo>
                      <a:lnTo>
                        <a:pt x="53393" y="51051"/>
                      </a:lnTo>
                      <a:lnTo>
                        <a:pt x="53393" y="50886"/>
                      </a:lnTo>
                      <a:lnTo>
                        <a:pt x="53434" y="50284"/>
                      </a:lnTo>
                      <a:lnTo>
                        <a:pt x="53517" y="49808"/>
                      </a:lnTo>
                      <a:lnTo>
                        <a:pt x="53538" y="49580"/>
                      </a:lnTo>
                      <a:lnTo>
                        <a:pt x="53559" y="49352"/>
                      </a:lnTo>
                      <a:lnTo>
                        <a:pt x="53600" y="48357"/>
                      </a:lnTo>
                      <a:lnTo>
                        <a:pt x="53621" y="47445"/>
                      </a:lnTo>
                      <a:lnTo>
                        <a:pt x="53621" y="47362"/>
                      </a:lnTo>
                      <a:lnTo>
                        <a:pt x="53621" y="47341"/>
                      </a:lnTo>
                      <a:lnTo>
                        <a:pt x="53600" y="47134"/>
                      </a:lnTo>
                      <a:lnTo>
                        <a:pt x="53579" y="46927"/>
                      </a:lnTo>
                      <a:lnTo>
                        <a:pt x="53538" y="46802"/>
                      </a:lnTo>
                      <a:lnTo>
                        <a:pt x="53517" y="46574"/>
                      </a:lnTo>
                      <a:lnTo>
                        <a:pt x="53517" y="46408"/>
                      </a:lnTo>
                      <a:lnTo>
                        <a:pt x="53538" y="46222"/>
                      </a:lnTo>
                      <a:lnTo>
                        <a:pt x="53600" y="45849"/>
                      </a:lnTo>
                      <a:lnTo>
                        <a:pt x="53621" y="45662"/>
                      </a:lnTo>
                      <a:lnTo>
                        <a:pt x="53621" y="45476"/>
                      </a:lnTo>
                      <a:lnTo>
                        <a:pt x="53579" y="44792"/>
                      </a:lnTo>
                      <a:lnTo>
                        <a:pt x="53579" y="44585"/>
                      </a:lnTo>
                      <a:lnTo>
                        <a:pt x="53704" y="43963"/>
                      </a:lnTo>
                      <a:lnTo>
                        <a:pt x="53849" y="43051"/>
                      </a:lnTo>
                      <a:lnTo>
                        <a:pt x="53911" y="42740"/>
                      </a:lnTo>
                      <a:lnTo>
                        <a:pt x="53973" y="42408"/>
                      </a:lnTo>
                      <a:lnTo>
                        <a:pt x="53973" y="42242"/>
                      </a:lnTo>
                      <a:lnTo>
                        <a:pt x="53973" y="42077"/>
                      </a:lnTo>
                      <a:lnTo>
                        <a:pt x="53952" y="41911"/>
                      </a:lnTo>
                      <a:lnTo>
                        <a:pt x="53911" y="41745"/>
                      </a:lnTo>
                      <a:lnTo>
                        <a:pt x="53849" y="41517"/>
                      </a:lnTo>
                      <a:lnTo>
                        <a:pt x="53828" y="41310"/>
                      </a:lnTo>
                      <a:lnTo>
                        <a:pt x="53849" y="41165"/>
                      </a:lnTo>
                      <a:lnTo>
                        <a:pt x="53870" y="41040"/>
                      </a:lnTo>
                      <a:lnTo>
                        <a:pt x="53849" y="40874"/>
                      </a:lnTo>
                      <a:lnTo>
                        <a:pt x="53828" y="40729"/>
                      </a:lnTo>
                      <a:lnTo>
                        <a:pt x="53828" y="40563"/>
                      </a:lnTo>
                      <a:lnTo>
                        <a:pt x="53828" y="40481"/>
                      </a:lnTo>
                      <a:lnTo>
                        <a:pt x="53870" y="40398"/>
                      </a:lnTo>
                      <a:lnTo>
                        <a:pt x="53932" y="40253"/>
                      </a:lnTo>
                      <a:lnTo>
                        <a:pt x="53973" y="40087"/>
                      </a:lnTo>
                      <a:lnTo>
                        <a:pt x="53973" y="39797"/>
                      </a:lnTo>
                      <a:lnTo>
                        <a:pt x="53952" y="39506"/>
                      </a:lnTo>
                      <a:lnTo>
                        <a:pt x="53994" y="39133"/>
                      </a:lnTo>
                      <a:lnTo>
                        <a:pt x="54077" y="38739"/>
                      </a:lnTo>
                      <a:lnTo>
                        <a:pt x="54118" y="38429"/>
                      </a:lnTo>
                      <a:lnTo>
                        <a:pt x="54139" y="38118"/>
                      </a:lnTo>
                      <a:lnTo>
                        <a:pt x="54201" y="37351"/>
                      </a:lnTo>
                      <a:lnTo>
                        <a:pt x="54305" y="36853"/>
                      </a:lnTo>
                      <a:lnTo>
                        <a:pt x="54388" y="36542"/>
                      </a:lnTo>
                      <a:lnTo>
                        <a:pt x="54408" y="36211"/>
                      </a:lnTo>
                      <a:lnTo>
                        <a:pt x="54429" y="35734"/>
                      </a:lnTo>
                      <a:lnTo>
                        <a:pt x="54429" y="35237"/>
                      </a:lnTo>
                      <a:lnTo>
                        <a:pt x="54408" y="34698"/>
                      </a:lnTo>
                      <a:lnTo>
                        <a:pt x="54367" y="34408"/>
                      </a:lnTo>
                      <a:lnTo>
                        <a:pt x="54326" y="34138"/>
                      </a:lnTo>
                      <a:lnTo>
                        <a:pt x="54263" y="33827"/>
                      </a:lnTo>
                      <a:lnTo>
                        <a:pt x="54326" y="33475"/>
                      </a:lnTo>
                      <a:lnTo>
                        <a:pt x="54367" y="33102"/>
                      </a:lnTo>
                      <a:lnTo>
                        <a:pt x="54408" y="32666"/>
                      </a:lnTo>
                      <a:lnTo>
                        <a:pt x="54429" y="32231"/>
                      </a:lnTo>
                      <a:lnTo>
                        <a:pt x="54408" y="31982"/>
                      </a:lnTo>
                      <a:lnTo>
                        <a:pt x="54388" y="31734"/>
                      </a:lnTo>
                      <a:lnTo>
                        <a:pt x="54305" y="31216"/>
                      </a:lnTo>
                      <a:lnTo>
                        <a:pt x="54263" y="31029"/>
                      </a:lnTo>
                      <a:lnTo>
                        <a:pt x="54222" y="30863"/>
                      </a:lnTo>
                      <a:lnTo>
                        <a:pt x="54098" y="30532"/>
                      </a:lnTo>
                      <a:lnTo>
                        <a:pt x="54015" y="30387"/>
                      </a:lnTo>
                      <a:lnTo>
                        <a:pt x="53952" y="29910"/>
                      </a:lnTo>
                      <a:lnTo>
                        <a:pt x="53890" y="29537"/>
                      </a:lnTo>
                      <a:lnTo>
                        <a:pt x="53849" y="28936"/>
                      </a:lnTo>
                      <a:lnTo>
                        <a:pt x="53849" y="28583"/>
                      </a:lnTo>
                      <a:lnTo>
                        <a:pt x="53870" y="28231"/>
                      </a:lnTo>
                      <a:lnTo>
                        <a:pt x="53870" y="27941"/>
                      </a:lnTo>
                      <a:lnTo>
                        <a:pt x="53870" y="27651"/>
                      </a:lnTo>
                      <a:lnTo>
                        <a:pt x="53828" y="27049"/>
                      </a:lnTo>
                      <a:lnTo>
                        <a:pt x="53911" y="26946"/>
                      </a:lnTo>
                      <a:lnTo>
                        <a:pt x="53932" y="26884"/>
                      </a:lnTo>
                      <a:lnTo>
                        <a:pt x="53952" y="26821"/>
                      </a:lnTo>
                      <a:lnTo>
                        <a:pt x="54015" y="26345"/>
                      </a:lnTo>
                      <a:lnTo>
                        <a:pt x="54056" y="25868"/>
                      </a:lnTo>
                      <a:lnTo>
                        <a:pt x="54118" y="25163"/>
                      </a:lnTo>
                      <a:lnTo>
                        <a:pt x="54139" y="24832"/>
                      </a:lnTo>
                      <a:lnTo>
                        <a:pt x="54160" y="24479"/>
                      </a:lnTo>
                      <a:lnTo>
                        <a:pt x="54118" y="24127"/>
                      </a:lnTo>
                      <a:lnTo>
                        <a:pt x="54077" y="23775"/>
                      </a:lnTo>
                      <a:lnTo>
                        <a:pt x="54056" y="23692"/>
                      </a:lnTo>
                      <a:lnTo>
                        <a:pt x="54056" y="23630"/>
                      </a:lnTo>
                      <a:lnTo>
                        <a:pt x="54056" y="22946"/>
                      </a:lnTo>
                      <a:lnTo>
                        <a:pt x="54077" y="22427"/>
                      </a:lnTo>
                      <a:lnTo>
                        <a:pt x="54098" y="21909"/>
                      </a:lnTo>
                      <a:lnTo>
                        <a:pt x="54098" y="21412"/>
                      </a:lnTo>
                      <a:lnTo>
                        <a:pt x="54098" y="20935"/>
                      </a:lnTo>
                      <a:lnTo>
                        <a:pt x="53973" y="19836"/>
                      </a:lnTo>
                      <a:lnTo>
                        <a:pt x="53911" y="19132"/>
                      </a:lnTo>
                      <a:lnTo>
                        <a:pt x="53890" y="18427"/>
                      </a:lnTo>
                      <a:lnTo>
                        <a:pt x="53890" y="17867"/>
                      </a:lnTo>
                      <a:lnTo>
                        <a:pt x="53890" y="17536"/>
                      </a:lnTo>
                      <a:lnTo>
                        <a:pt x="53890" y="17204"/>
                      </a:lnTo>
                      <a:lnTo>
                        <a:pt x="53890" y="17038"/>
                      </a:lnTo>
                      <a:lnTo>
                        <a:pt x="53870" y="16748"/>
                      </a:lnTo>
                      <a:lnTo>
                        <a:pt x="53849" y="16417"/>
                      </a:lnTo>
                      <a:lnTo>
                        <a:pt x="53807" y="16064"/>
                      </a:lnTo>
                      <a:lnTo>
                        <a:pt x="53787" y="15774"/>
                      </a:lnTo>
                      <a:lnTo>
                        <a:pt x="53787" y="15297"/>
                      </a:lnTo>
                      <a:lnTo>
                        <a:pt x="53807" y="14841"/>
                      </a:lnTo>
                      <a:lnTo>
                        <a:pt x="53828" y="14406"/>
                      </a:lnTo>
                      <a:lnTo>
                        <a:pt x="53828" y="13909"/>
                      </a:lnTo>
                      <a:lnTo>
                        <a:pt x="53807" y="13639"/>
                      </a:lnTo>
                      <a:lnTo>
                        <a:pt x="53766" y="13390"/>
                      </a:lnTo>
                      <a:lnTo>
                        <a:pt x="53724" y="13121"/>
                      </a:lnTo>
                      <a:lnTo>
                        <a:pt x="53704" y="12872"/>
                      </a:lnTo>
                      <a:lnTo>
                        <a:pt x="53704" y="12375"/>
                      </a:lnTo>
                      <a:lnTo>
                        <a:pt x="53724" y="12002"/>
                      </a:lnTo>
                      <a:lnTo>
                        <a:pt x="53724" y="11939"/>
                      </a:lnTo>
                      <a:lnTo>
                        <a:pt x="53704" y="11898"/>
                      </a:lnTo>
                      <a:lnTo>
                        <a:pt x="53662" y="11857"/>
                      </a:lnTo>
                      <a:lnTo>
                        <a:pt x="53621" y="11836"/>
                      </a:lnTo>
                      <a:lnTo>
                        <a:pt x="53579" y="11857"/>
                      </a:lnTo>
                      <a:lnTo>
                        <a:pt x="53538" y="11877"/>
                      </a:lnTo>
                      <a:lnTo>
                        <a:pt x="53517" y="11939"/>
                      </a:lnTo>
                      <a:lnTo>
                        <a:pt x="53517" y="12002"/>
                      </a:lnTo>
                      <a:lnTo>
                        <a:pt x="53517" y="12333"/>
                      </a:lnTo>
                      <a:lnTo>
                        <a:pt x="53476" y="12686"/>
                      </a:lnTo>
                      <a:lnTo>
                        <a:pt x="53455" y="13038"/>
                      </a:lnTo>
                      <a:lnTo>
                        <a:pt x="53434" y="13225"/>
                      </a:lnTo>
                      <a:lnTo>
                        <a:pt x="53434" y="13390"/>
                      </a:lnTo>
                      <a:lnTo>
                        <a:pt x="53455" y="13743"/>
                      </a:lnTo>
                      <a:lnTo>
                        <a:pt x="53455" y="14406"/>
                      </a:lnTo>
                      <a:lnTo>
                        <a:pt x="53434" y="15090"/>
                      </a:lnTo>
                      <a:lnTo>
                        <a:pt x="53351" y="15546"/>
                      </a:lnTo>
                      <a:lnTo>
                        <a:pt x="53331" y="15774"/>
                      </a:lnTo>
                      <a:lnTo>
                        <a:pt x="53310" y="16023"/>
                      </a:lnTo>
                      <a:lnTo>
                        <a:pt x="53289" y="17018"/>
                      </a:lnTo>
                      <a:lnTo>
                        <a:pt x="53289" y="17391"/>
                      </a:lnTo>
                      <a:lnTo>
                        <a:pt x="53268" y="17246"/>
                      </a:lnTo>
                      <a:lnTo>
                        <a:pt x="53248" y="16624"/>
                      </a:lnTo>
                      <a:lnTo>
                        <a:pt x="53227" y="16520"/>
                      </a:lnTo>
                      <a:lnTo>
                        <a:pt x="53248" y="16251"/>
                      </a:lnTo>
                      <a:lnTo>
                        <a:pt x="53248" y="15981"/>
                      </a:lnTo>
                      <a:lnTo>
                        <a:pt x="53268" y="15712"/>
                      </a:lnTo>
                      <a:lnTo>
                        <a:pt x="53268" y="15422"/>
                      </a:lnTo>
                      <a:lnTo>
                        <a:pt x="53227" y="14986"/>
                      </a:lnTo>
                      <a:lnTo>
                        <a:pt x="53186" y="14572"/>
                      </a:lnTo>
                      <a:lnTo>
                        <a:pt x="53144" y="14219"/>
                      </a:lnTo>
                      <a:lnTo>
                        <a:pt x="53123" y="13867"/>
                      </a:lnTo>
                      <a:lnTo>
                        <a:pt x="53144" y="13494"/>
                      </a:lnTo>
                      <a:lnTo>
                        <a:pt x="53186" y="13017"/>
                      </a:lnTo>
                      <a:lnTo>
                        <a:pt x="53165" y="12520"/>
                      </a:lnTo>
                      <a:lnTo>
                        <a:pt x="53206" y="12043"/>
                      </a:lnTo>
                      <a:lnTo>
                        <a:pt x="53206" y="11587"/>
                      </a:lnTo>
                      <a:lnTo>
                        <a:pt x="53186" y="11152"/>
                      </a:lnTo>
                      <a:lnTo>
                        <a:pt x="53144" y="10675"/>
                      </a:lnTo>
                      <a:lnTo>
                        <a:pt x="53165" y="10323"/>
                      </a:lnTo>
                      <a:lnTo>
                        <a:pt x="53165" y="9970"/>
                      </a:lnTo>
                      <a:lnTo>
                        <a:pt x="53186" y="9577"/>
                      </a:lnTo>
                      <a:lnTo>
                        <a:pt x="53186" y="9204"/>
                      </a:lnTo>
                      <a:lnTo>
                        <a:pt x="53186" y="8872"/>
                      </a:lnTo>
                      <a:lnTo>
                        <a:pt x="53144" y="8561"/>
                      </a:lnTo>
                      <a:lnTo>
                        <a:pt x="53082" y="7981"/>
                      </a:lnTo>
                      <a:lnTo>
                        <a:pt x="53040" y="7566"/>
                      </a:lnTo>
                      <a:lnTo>
                        <a:pt x="53040" y="7359"/>
                      </a:lnTo>
                      <a:lnTo>
                        <a:pt x="53061" y="7027"/>
                      </a:lnTo>
                      <a:lnTo>
                        <a:pt x="53082" y="6778"/>
                      </a:lnTo>
                      <a:lnTo>
                        <a:pt x="53103" y="6530"/>
                      </a:lnTo>
                      <a:lnTo>
                        <a:pt x="53103" y="6240"/>
                      </a:lnTo>
                      <a:lnTo>
                        <a:pt x="53082" y="5970"/>
                      </a:lnTo>
                      <a:lnTo>
                        <a:pt x="53103" y="5701"/>
                      </a:lnTo>
                      <a:lnTo>
                        <a:pt x="53144" y="5493"/>
                      </a:lnTo>
                      <a:lnTo>
                        <a:pt x="53227" y="5037"/>
                      </a:lnTo>
                      <a:lnTo>
                        <a:pt x="53268" y="4768"/>
                      </a:lnTo>
                      <a:lnTo>
                        <a:pt x="53289" y="4498"/>
                      </a:lnTo>
                      <a:lnTo>
                        <a:pt x="53310" y="3939"/>
                      </a:lnTo>
                      <a:lnTo>
                        <a:pt x="53414" y="3338"/>
                      </a:lnTo>
                      <a:lnTo>
                        <a:pt x="53434" y="3048"/>
                      </a:lnTo>
                      <a:lnTo>
                        <a:pt x="53455" y="2757"/>
                      </a:lnTo>
                      <a:lnTo>
                        <a:pt x="53455" y="2467"/>
                      </a:lnTo>
                      <a:lnTo>
                        <a:pt x="53455" y="2198"/>
                      </a:lnTo>
                      <a:lnTo>
                        <a:pt x="53414" y="1928"/>
                      </a:lnTo>
                      <a:lnTo>
                        <a:pt x="53372" y="1700"/>
                      </a:lnTo>
                      <a:lnTo>
                        <a:pt x="53310" y="1472"/>
                      </a:lnTo>
                      <a:lnTo>
                        <a:pt x="53227" y="1265"/>
                      </a:lnTo>
                      <a:lnTo>
                        <a:pt x="53123" y="1099"/>
                      </a:lnTo>
                      <a:lnTo>
                        <a:pt x="52999" y="933"/>
                      </a:lnTo>
                      <a:lnTo>
                        <a:pt x="52854" y="830"/>
                      </a:lnTo>
                      <a:lnTo>
                        <a:pt x="52667" y="726"/>
                      </a:lnTo>
                      <a:lnTo>
                        <a:pt x="52460" y="685"/>
                      </a:lnTo>
                      <a:lnTo>
                        <a:pt x="52232" y="664"/>
                      </a:lnTo>
                      <a:lnTo>
                        <a:pt x="51341" y="664"/>
                      </a:lnTo>
                      <a:lnTo>
                        <a:pt x="49703" y="705"/>
                      </a:lnTo>
                      <a:lnTo>
                        <a:pt x="46263" y="747"/>
                      </a:lnTo>
                      <a:lnTo>
                        <a:pt x="44356" y="768"/>
                      </a:lnTo>
                      <a:lnTo>
                        <a:pt x="39920" y="768"/>
                      </a:lnTo>
                      <a:lnTo>
                        <a:pt x="37288" y="726"/>
                      </a:lnTo>
                      <a:lnTo>
                        <a:pt x="36542" y="685"/>
                      </a:lnTo>
                      <a:lnTo>
                        <a:pt x="35733" y="664"/>
                      </a:lnTo>
                      <a:lnTo>
                        <a:pt x="34863" y="643"/>
                      </a:lnTo>
                      <a:lnTo>
                        <a:pt x="36625" y="643"/>
                      </a:lnTo>
                      <a:lnTo>
                        <a:pt x="36873" y="623"/>
                      </a:lnTo>
                      <a:lnTo>
                        <a:pt x="37143" y="643"/>
                      </a:lnTo>
                      <a:lnTo>
                        <a:pt x="37412" y="643"/>
                      </a:lnTo>
                      <a:lnTo>
                        <a:pt x="37661" y="623"/>
                      </a:lnTo>
                      <a:lnTo>
                        <a:pt x="37910" y="623"/>
                      </a:lnTo>
                      <a:lnTo>
                        <a:pt x="38449" y="664"/>
                      </a:lnTo>
                      <a:lnTo>
                        <a:pt x="38988" y="685"/>
                      </a:lnTo>
                      <a:lnTo>
                        <a:pt x="39630" y="705"/>
                      </a:lnTo>
                      <a:lnTo>
                        <a:pt x="40128" y="705"/>
                      </a:lnTo>
                      <a:lnTo>
                        <a:pt x="40625" y="685"/>
                      </a:lnTo>
                      <a:lnTo>
                        <a:pt x="41060" y="664"/>
                      </a:lnTo>
                      <a:lnTo>
                        <a:pt x="41330" y="664"/>
                      </a:lnTo>
                      <a:lnTo>
                        <a:pt x="41889" y="685"/>
                      </a:lnTo>
                      <a:lnTo>
                        <a:pt x="42490" y="685"/>
                      </a:lnTo>
                      <a:lnTo>
                        <a:pt x="43071" y="664"/>
                      </a:lnTo>
                      <a:lnTo>
                        <a:pt x="43589" y="643"/>
                      </a:lnTo>
                      <a:lnTo>
                        <a:pt x="44128" y="643"/>
                      </a:lnTo>
                      <a:lnTo>
                        <a:pt x="44439" y="623"/>
                      </a:lnTo>
                      <a:lnTo>
                        <a:pt x="45268" y="623"/>
                      </a:lnTo>
                      <a:lnTo>
                        <a:pt x="45537" y="643"/>
                      </a:lnTo>
                      <a:lnTo>
                        <a:pt x="50988" y="643"/>
                      </a:lnTo>
                      <a:lnTo>
                        <a:pt x="51610" y="623"/>
                      </a:lnTo>
                      <a:lnTo>
                        <a:pt x="52253" y="602"/>
                      </a:lnTo>
                      <a:lnTo>
                        <a:pt x="53082" y="581"/>
                      </a:lnTo>
                      <a:lnTo>
                        <a:pt x="53227" y="560"/>
                      </a:lnTo>
                      <a:lnTo>
                        <a:pt x="53268" y="560"/>
                      </a:lnTo>
                      <a:lnTo>
                        <a:pt x="53289" y="540"/>
                      </a:lnTo>
                      <a:lnTo>
                        <a:pt x="53268" y="519"/>
                      </a:lnTo>
                      <a:lnTo>
                        <a:pt x="53227" y="519"/>
                      </a:lnTo>
                      <a:lnTo>
                        <a:pt x="53082" y="498"/>
                      </a:lnTo>
                      <a:lnTo>
                        <a:pt x="52688" y="498"/>
                      </a:lnTo>
                      <a:lnTo>
                        <a:pt x="52087" y="457"/>
                      </a:lnTo>
                      <a:lnTo>
                        <a:pt x="51672" y="457"/>
                      </a:lnTo>
                      <a:lnTo>
                        <a:pt x="51258" y="477"/>
                      </a:lnTo>
                      <a:lnTo>
                        <a:pt x="50387" y="457"/>
                      </a:lnTo>
                      <a:lnTo>
                        <a:pt x="49538" y="436"/>
                      </a:lnTo>
                      <a:lnTo>
                        <a:pt x="48957" y="415"/>
                      </a:lnTo>
                      <a:lnTo>
                        <a:pt x="48398" y="395"/>
                      </a:lnTo>
                      <a:lnTo>
                        <a:pt x="47175" y="374"/>
                      </a:lnTo>
                      <a:lnTo>
                        <a:pt x="46035" y="353"/>
                      </a:lnTo>
                      <a:lnTo>
                        <a:pt x="45910" y="353"/>
                      </a:lnTo>
                      <a:lnTo>
                        <a:pt x="45413" y="374"/>
                      </a:lnTo>
                      <a:lnTo>
                        <a:pt x="45247" y="395"/>
                      </a:lnTo>
                      <a:lnTo>
                        <a:pt x="44957" y="415"/>
                      </a:lnTo>
                      <a:lnTo>
                        <a:pt x="44750" y="415"/>
                      </a:lnTo>
                      <a:lnTo>
                        <a:pt x="44542" y="395"/>
                      </a:lnTo>
                      <a:lnTo>
                        <a:pt x="44066" y="374"/>
                      </a:lnTo>
                      <a:lnTo>
                        <a:pt x="42781" y="374"/>
                      </a:lnTo>
                      <a:lnTo>
                        <a:pt x="42511" y="395"/>
                      </a:lnTo>
                      <a:lnTo>
                        <a:pt x="41744" y="332"/>
                      </a:lnTo>
                      <a:lnTo>
                        <a:pt x="40625" y="270"/>
                      </a:lnTo>
                      <a:lnTo>
                        <a:pt x="39817" y="208"/>
                      </a:lnTo>
                      <a:lnTo>
                        <a:pt x="39402" y="208"/>
                      </a:lnTo>
                      <a:lnTo>
                        <a:pt x="39008" y="229"/>
                      </a:lnTo>
                      <a:lnTo>
                        <a:pt x="38718" y="270"/>
                      </a:lnTo>
                      <a:lnTo>
                        <a:pt x="38469" y="270"/>
                      </a:lnTo>
                      <a:lnTo>
                        <a:pt x="38138" y="249"/>
                      </a:lnTo>
                      <a:lnTo>
                        <a:pt x="37951" y="270"/>
                      </a:lnTo>
                      <a:lnTo>
                        <a:pt x="37557" y="270"/>
                      </a:lnTo>
                      <a:lnTo>
                        <a:pt x="37350" y="249"/>
                      </a:lnTo>
                      <a:lnTo>
                        <a:pt x="37164" y="229"/>
                      </a:lnTo>
                      <a:lnTo>
                        <a:pt x="36956" y="208"/>
                      </a:lnTo>
                      <a:lnTo>
                        <a:pt x="35796" y="208"/>
                      </a:lnTo>
                      <a:lnTo>
                        <a:pt x="35298" y="167"/>
                      </a:lnTo>
                      <a:lnTo>
                        <a:pt x="34531" y="125"/>
                      </a:lnTo>
                      <a:lnTo>
                        <a:pt x="33578" y="104"/>
                      </a:lnTo>
                      <a:lnTo>
                        <a:pt x="32977" y="63"/>
                      </a:lnTo>
                      <a:lnTo>
                        <a:pt x="32583" y="21"/>
                      </a:lnTo>
                      <a:lnTo>
                        <a:pt x="32189" y="21"/>
                      </a:lnTo>
                      <a:lnTo>
                        <a:pt x="31588" y="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31">
                    <a:buClr>
                      <a:srgbClr val="000000"/>
                    </a:buClr>
                    <a:defRPr/>
                  </a:pPr>
                  <a:endParaRPr sz="4800" kern="0">
                    <a:solidFill>
                      <a:srgbClr val="000000"/>
                    </a:solidFill>
                    <a:latin typeface="UTM Avo" panose="02040603050506020204" pitchFamily="18" charset="0"/>
                    <a:ea typeface="Cambria" panose="02040503050406030204" pitchFamily="18" charset="0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Rectangle 88">
                  <a:extLst>
                    <a:ext uri="{FF2B5EF4-FFF2-40B4-BE49-F238E27FC236}">
                      <a16:creationId xmlns:a16="http://schemas.microsoft.com/office/drawing/2014/main" id="{6F8CBEE7-4D51-C2A8-57D9-B137FF524BE2}"/>
                    </a:ext>
                  </a:extLst>
                </p:cNvPr>
                <p:cNvSpPr/>
                <p:nvPr/>
              </p:nvSpPr>
              <p:spPr>
                <a:xfrm>
                  <a:off x="792772" y="227505"/>
                  <a:ext cx="7820286" cy="1220855"/>
                </a:xfrm>
                <a:custGeom>
                  <a:avLst/>
                  <a:gdLst>
                    <a:gd name="connsiteX0" fmla="*/ 0 w 7820286"/>
                    <a:gd name="connsiteY0" fmla="*/ 0 h 1220855"/>
                    <a:gd name="connsiteX1" fmla="*/ 402186 w 7820286"/>
                    <a:gd name="connsiteY1" fmla="*/ 0 h 1220855"/>
                    <a:gd name="connsiteX2" fmla="*/ 1038981 w 7820286"/>
                    <a:gd name="connsiteY2" fmla="*/ 0 h 1220855"/>
                    <a:gd name="connsiteX3" fmla="*/ 1753978 w 7820286"/>
                    <a:gd name="connsiteY3" fmla="*/ 0 h 1220855"/>
                    <a:gd name="connsiteX4" fmla="*/ 2468976 w 7820286"/>
                    <a:gd name="connsiteY4" fmla="*/ 0 h 1220855"/>
                    <a:gd name="connsiteX5" fmla="*/ 3105771 w 7820286"/>
                    <a:gd name="connsiteY5" fmla="*/ 0 h 1220855"/>
                    <a:gd name="connsiteX6" fmla="*/ 3664363 w 7820286"/>
                    <a:gd name="connsiteY6" fmla="*/ 0 h 1220855"/>
                    <a:gd name="connsiteX7" fmla="*/ 4379360 w 7820286"/>
                    <a:gd name="connsiteY7" fmla="*/ 0 h 1220855"/>
                    <a:gd name="connsiteX8" fmla="*/ 4781546 w 7820286"/>
                    <a:gd name="connsiteY8" fmla="*/ 0 h 1220855"/>
                    <a:gd name="connsiteX9" fmla="*/ 5261935 w 7820286"/>
                    <a:gd name="connsiteY9" fmla="*/ 0 h 1220855"/>
                    <a:gd name="connsiteX10" fmla="*/ 5742324 w 7820286"/>
                    <a:gd name="connsiteY10" fmla="*/ 0 h 1220855"/>
                    <a:gd name="connsiteX11" fmla="*/ 6144510 w 7820286"/>
                    <a:gd name="connsiteY11" fmla="*/ 0 h 1220855"/>
                    <a:gd name="connsiteX12" fmla="*/ 6703102 w 7820286"/>
                    <a:gd name="connsiteY12" fmla="*/ 0 h 1220855"/>
                    <a:gd name="connsiteX13" fmla="*/ 7105288 w 7820286"/>
                    <a:gd name="connsiteY13" fmla="*/ 0 h 1220855"/>
                    <a:gd name="connsiteX14" fmla="*/ 7820286 w 7820286"/>
                    <a:gd name="connsiteY14" fmla="*/ 0 h 1220855"/>
                    <a:gd name="connsiteX15" fmla="*/ 7820286 w 7820286"/>
                    <a:gd name="connsiteY15" fmla="*/ 419160 h 1220855"/>
                    <a:gd name="connsiteX16" fmla="*/ 7820286 w 7820286"/>
                    <a:gd name="connsiteY16" fmla="*/ 826112 h 1220855"/>
                    <a:gd name="connsiteX17" fmla="*/ 7820286 w 7820286"/>
                    <a:gd name="connsiteY17" fmla="*/ 1220855 h 1220855"/>
                    <a:gd name="connsiteX18" fmla="*/ 7496303 w 7820286"/>
                    <a:gd name="connsiteY18" fmla="*/ 1220855 h 1220855"/>
                    <a:gd name="connsiteX19" fmla="*/ 6859508 w 7820286"/>
                    <a:gd name="connsiteY19" fmla="*/ 1220855 h 1220855"/>
                    <a:gd name="connsiteX20" fmla="*/ 6300916 w 7820286"/>
                    <a:gd name="connsiteY20" fmla="*/ 1220855 h 1220855"/>
                    <a:gd name="connsiteX21" fmla="*/ 5976933 w 7820286"/>
                    <a:gd name="connsiteY21" fmla="*/ 1220855 h 1220855"/>
                    <a:gd name="connsiteX22" fmla="*/ 5340138 w 7820286"/>
                    <a:gd name="connsiteY22" fmla="*/ 1220855 h 1220855"/>
                    <a:gd name="connsiteX23" fmla="*/ 4859749 w 7820286"/>
                    <a:gd name="connsiteY23" fmla="*/ 1220855 h 1220855"/>
                    <a:gd name="connsiteX24" fmla="*/ 4301157 w 7820286"/>
                    <a:gd name="connsiteY24" fmla="*/ 1220855 h 1220855"/>
                    <a:gd name="connsiteX25" fmla="*/ 3664363 w 7820286"/>
                    <a:gd name="connsiteY25" fmla="*/ 1220855 h 1220855"/>
                    <a:gd name="connsiteX26" fmla="*/ 3340379 w 7820286"/>
                    <a:gd name="connsiteY26" fmla="*/ 1220855 h 1220855"/>
                    <a:gd name="connsiteX27" fmla="*/ 2781787 w 7820286"/>
                    <a:gd name="connsiteY27" fmla="*/ 1220855 h 1220855"/>
                    <a:gd name="connsiteX28" fmla="*/ 2144993 w 7820286"/>
                    <a:gd name="connsiteY28" fmla="*/ 1220855 h 1220855"/>
                    <a:gd name="connsiteX29" fmla="*/ 1508198 w 7820286"/>
                    <a:gd name="connsiteY29" fmla="*/ 1220855 h 1220855"/>
                    <a:gd name="connsiteX30" fmla="*/ 1106012 w 7820286"/>
                    <a:gd name="connsiteY30" fmla="*/ 1220855 h 1220855"/>
                    <a:gd name="connsiteX31" fmla="*/ 625623 w 7820286"/>
                    <a:gd name="connsiteY31" fmla="*/ 1220855 h 1220855"/>
                    <a:gd name="connsiteX32" fmla="*/ 0 w 7820286"/>
                    <a:gd name="connsiteY32" fmla="*/ 1220855 h 1220855"/>
                    <a:gd name="connsiteX33" fmla="*/ 0 w 7820286"/>
                    <a:gd name="connsiteY33" fmla="*/ 838320 h 1220855"/>
                    <a:gd name="connsiteX34" fmla="*/ 0 w 7820286"/>
                    <a:gd name="connsiteY34" fmla="*/ 443577 h 1220855"/>
                    <a:gd name="connsiteX35" fmla="*/ 0 w 7820286"/>
                    <a:gd name="connsiteY35" fmla="*/ 0 h 122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7820286" h="1220855" extrusionOk="0">
                      <a:moveTo>
                        <a:pt x="0" y="0"/>
                      </a:moveTo>
                      <a:cubicBezTo>
                        <a:pt x="195189" y="-37728"/>
                        <a:pt x="257781" y="10052"/>
                        <a:pt x="402186" y="0"/>
                      </a:cubicBezTo>
                      <a:cubicBezTo>
                        <a:pt x="546591" y="-10052"/>
                        <a:pt x="761480" y="73439"/>
                        <a:pt x="1038981" y="0"/>
                      </a:cubicBezTo>
                      <a:cubicBezTo>
                        <a:pt x="1316483" y="-73439"/>
                        <a:pt x="1454275" y="85170"/>
                        <a:pt x="1753978" y="0"/>
                      </a:cubicBezTo>
                      <a:cubicBezTo>
                        <a:pt x="2053681" y="-85170"/>
                        <a:pt x="2118023" y="55986"/>
                        <a:pt x="2468976" y="0"/>
                      </a:cubicBezTo>
                      <a:cubicBezTo>
                        <a:pt x="2819929" y="-55986"/>
                        <a:pt x="2803204" y="68099"/>
                        <a:pt x="3105771" y="0"/>
                      </a:cubicBezTo>
                      <a:cubicBezTo>
                        <a:pt x="3408338" y="-68099"/>
                        <a:pt x="3541553" y="24818"/>
                        <a:pt x="3664363" y="0"/>
                      </a:cubicBezTo>
                      <a:cubicBezTo>
                        <a:pt x="3787173" y="-24818"/>
                        <a:pt x="4154897" y="41261"/>
                        <a:pt x="4379360" y="0"/>
                      </a:cubicBezTo>
                      <a:cubicBezTo>
                        <a:pt x="4603823" y="-41261"/>
                        <a:pt x="4637397" y="6901"/>
                        <a:pt x="4781546" y="0"/>
                      </a:cubicBezTo>
                      <a:cubicBezTo>
                        <a:pt x="4925695" y="-6901"/>
                        <a:pt x="5125934" y="24321"/>
                        <a:pt x="5261935" y="0"/>
                      </a:cubicBezTo>
                      <a:cubicBezTo>
                        <a:pt x="5397936" y="-24321"/>
                        <a:pt x="5567626" y="29507"/>
                        <a:pt x="5742324" y="0"/>
                      </a:cubicBezTo>
                      <a:cubicBezTo>
                        <a:pt x="5917022" y="-29507"/>
                        <a:pt x="6024942" y="17886"/>
                        <a:pt x="6144510" y="0"/>
                      </a:cubicBezTo>
                      <a:cubicBezTo>
                        <a:pt x="6264078" y="-17886"/>
                        <a:pt x="6497444" y="14440"/>
                        <a:pt x="6703102" y="0"/>
                      </a:cubicBezTo>
                      <a:cubicBezTo>
                        <a:pt x="6908760" y="-14440"/>
                        <a:pt x="6937555" y="4382"/>
                        <a:pt x="7105288" y="0"/>
                      </a:cubicBezTo>
                      <a:cubicBezTo>
                        <a:pt x="7273021" y="-4382"/>
                        <a:pt x="7545312" y="16366"/>
                        <a:pt x="7820286" y="0"/>
                      </a:cubicBezTo>
                      <a:cubicBezTo>
                        <a:pt x="7860277" y="108811"/>
                        <a:pt x="7815435" y="288938"/>
                        <a:pt x="7820286" y="419160"/>
                      </a:cubicBezTo>
                      <a:cubicBezTo>
                        <a:pt x="7825137" y="549382"/>
                        <a:pt x="7790737" y="665384"/>
                        <a:pt x="7820286" y="826112"/>
                      </a:cubicBezTo>
                      <a:cubicBezTo>
                        <a:pt x="7849835" y="986840"/>
                        <a:pt x="7798534" y="1121083"/>
                        <a:pt x="7820286" y="1220855"/>
                      </a:cubicBezTo>
                      <a:cubicBezTo>
                        <a:pt x="7740461" y="1253812"/>
                        <a:pt x="7587273" y="1197609"/>
                        <a:pt x="7496303" y="1220855"/>
                      </a:cubicBezTo>
                      <a:cubicBezTo>
                        <a:pt x="7405333" y="1244101"/>
                        <a:pt x="7155009" y="1185026"/>
                        <a:pt x="6859508" y="1220855"/>
                      </a:cubicBezTo>
                      <a:cubicBezTo>
                        <a:pt x="6564007" y="1256684"/>
                        <a:pt x="6424084" y="1199206"/>
                        <a:pt x="6300916" y="1220855"/>
                      </a:cubicBezTo>
                      <a:cubicBezTo>
                        <a:pt x="6177748" y="1242504"/>
                        <a:pt x="6109554" y="1199198"/>
                        <a:pt x="5976933" y="1220855"/>
                      </a:cubicBezTo>
                      <a:cubicBezTo>
                        <a:pt x="5844312" y="1242512"/>
                        <a:pt x="5586636" y="1181987"/>
                        <a:pt x="5340138" y="1220855"/>
                      </a:cubicBezTo>
                      <a:cubicBezTo>
                        <a:pt x="5093640" y="1259723"/>
                        <a:pt x="4972767" y="1215337"/>
                        <a:pt x="4859749" y="1220855"/>
                      </a:cubicBezTo>
                      <a:cubicBezTo>
                        <a:pt x="4746731" y="1226373"/>
                        <a:pt x="4537937" y="1212860"/>
                        <a:pt x="4301157" y="1220855"/>
                      </a:cubicBezTo>
                      <a:cubicBezTo>
                        <a:pt x="4064377" y="1228850"/>
                        <a:pt x="3966069" y="1183022"/>
                        <a:pt x="3664363" y="1220855"/>
                      </a:cubicBezTo>
                      <a:cubicBezTo>
                        <a:pt x="3362657" y="1258688"/>
                        <a:pt x="3481641" y="1196146"/>
                        <a:pt x="3340379" y="1220855"/>
                      </a:cubicBezTo>
                      <a:cubicBezTo>
                        <a:pt x="3199117" y="1245564"/>
                        <a:pt x="2994095" y="1189774"/>
                        <a:pt x="2781787" y="1220855"/>
                      </a:cubicBezTo>
                      <a:cubicBezTo>
                        <a:pt x="2569479" y="1251936"/>
                        <a:pt x="2410850" y="1160875"/>
                        <a:pt x="2144993" y="1220855"/>
                      </a:cubicBezTo>
                      <a:cubicBezTo>
                        <a:pt x="1879136" y="1280835"/>
                        <a:pt x="1770222" y="1218544"/>
                        <a:pt x="1508198" y="1220855"/>
                      </a:cubicBezTo>
                      <a:cubicBezTo>
                        <a:pt x="1246175" y="1223166"/>
                        <a:pt x="1211092" y="1176539"/>
                        <a:pt x="1106012" y="1220855"/>
                      </a:cubicBezTo>
                      <a:cubicBezTo>
                        <a:pt x="1000932" y="1265171"/>
                        <a:pt x="856675" y="1185225"/>
                        <a:pt x="625623" y="1220855"/>
                      </a:cubicBezTo>
                      <a:cubicBezTo>
                        <a:pt x="394571" y="1256485"/>
                        <a:pt x="222375" y="1208581"/>
                        <a:pt x="0" y="1220855"/>
                      </a:cubicBezTo>
                      <a:cubicBezTo>
                        <a:pt x="-8994" y="1085904"/>
                        <a:pt x="45552" y="934075"/>
                        <a:pt x="0" y="838320"/>
                      </a:cubicBezTo>
                      <a:cubicBezTo>
                        <a:pt x="-45552" y="742565"/>
                        <a:pt x="26812" y="601619"/>
                        <a:pt x="0" y="443577"/>
                      </a:cubicBezTo>
                      <a:cubicBezTo>
                        <a:pt x="-26812" y="285535"/>
                        <a:pt x="17140" y="156374"/>
                        <a:pt x="0" y="0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rgbClr val="CA3659"/>
                  </a:solidFill>
                  <a:prstDash val="lgDash"/>
                  <a:extLst>
                    <a:ext uri="{C807C97D-BFC1-408E-A445-0C87EB9F89A2}">
                      <ask:lineSketchStyleProps xmlns:ask="http://schemas.microsoft.com/office/drawing/2018/sketchyshapes" xmlns="" sd="170926038">
                        <a:prstGeom prst="rect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31">
                    <a:buClr>
                      <a:srgbClr val="000000"/>
                    </a:buClr>
                    <a:defRPr/>
                  </a:pPr>
                  <a:endParaRPr lang="en-US" sz="4800" kern="0">
                    <a:solidFill>
                      <a:srgbClr val="FFFFFF"/>
                    </a:solidFill>
                    <a:latin typeface="UTM Avo" panose="02040603050506020204" pitchFamily="18" charset="0"/>
                    <a:ea typeface="Cambria" panose="02040503050406030204" pitchFamily="18" charset="0"/>
                    <a:sym typeface="Arial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/>
                  <p:nvPr/>
                </p:nvSpPr>
                <p:spPr>
                  <a:xfrm>
                    <a:off x="1924078" y="416255"/>
                    <a:ext cx="6297845" cy="84713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lvl="0" algn="ctr" defTabSz="1219231">
                      <a:buClr>
                        <a:srgbClr val="000000"/>
                      </a:buClr>
                      <a:defRPr/>
                    </a:pPr>
                    <a:r>
                      <a:rPr lang="vi-VN" sz="4000" b="1" kern="0" dirty="0" smtClean="0">
                        <a:solidFill>
                          <a:srgbClr val="FF3399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"/>
                        <a:sym typeface="Arial"/>
                      </a:rPr>
                      <a:t>K</a:t>
                    </a:r>
                    <a:r>
                      <a:rPr lang="en-US" sz="4000" b="1" kern="0" dirty="0" err="1">
                        <a:solidFill>
                          <a:srgbClr val="FF3399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"/>
                        <a:sym typeface="Arial"/>
                      </a:rPr>
                      <a:t>ết</a:t>
                    </a:r>
                    <a:r>
                      <a:rPr lang="en-US" sz="4000" b="1" kern="0" dirty="0">
                        <a:solidFill>
                          <a:srgbClr val="FF3399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"/>
                        <a:sym typeface="Arial"/>
                      </a:rPr>
                      <a:t> quả phép tính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4000" b="1" i="1" kern="0">
                                <a:solidFill>
                                  <a:srgbClr val="FF3399"/>
                                </a:solidFill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</m:ctrlPr>
                          </m:fPr>
                          <m:num>
                            <m:r>
                              <a:rPr lang="en-US" sz="4000" b="1" i="1" kern="0">
                                <a:solidFill>
                                  <a:srgbClr val="FF3399"/>
                                </a:solidFill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000" b="1" i="1" kern="0" smtClean="0">
                                <a:solidFill>
                                  <a:srgbClr val="FF3399"/>
                                </a:solidFill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  <m:t>𝟑</m:t>
                            </m:r>
                          </m:den>
                        </m:f>
                      </m:oMath>
                    </a14:m>
                    <a:r>
                      <a:rPr lang="en-US" sz="4000" b="1" kern="0" dirty="0">
                        <a:solidFill>
                          <a:srgbClr val="FF3399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"/>
                        <a:sym typeface="Arial"/>
                      </a:rPr>
                      <a:t> +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4000" b="1" i="1" kern="0">
                                <a:solidFill>
                                  <a:srgbClr val="FF3399"/>
                                </a:solid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  <a:cs typeface="Arial"/>
                                <a:sym typeface="Arial"/>
                              </a:rPr>
                            </m:ctrlPr>
                          </m:fPr>
                          <m:num>
                            <m:r>
                              <a:rPr lang="en-US" sz="4000" b="1" i="1" kern="0" smtClean="0">
                                <a:solidFill>
                                  <a:srgbClr val="FF3399"/>
                                </a:solid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  <a:cs typeface="Arial"/>
                                <a:sym typeface="Arial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4000" b="1" i="1" kern="0" smtClean="0">
                                <a:solidFill>
                                  <a:srgbClr val="FF3399"/>
                                </a:solid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  <a:cs typeface="Arial"/>
                                <a:sym typeface="Arial"/>
                              </a:rPr>
                              <m:t>𝟑</m:t>
                            </m:r>
                          </m:den>
                        </m:f>
                        <m:r>
                          <a:rPr lang="vi-VN" sz="4000" b="1" kern="0">
                            <a:solidFill>
                              <a:srgbClr val="FF3399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Arial"/>
                            <a:sym typeface="Arial"/>
                          </a:rPr>
                          <m:t>  </m:t>
                        </m:r>
                        <m:r>
                          <a:rPr lang="vi-VN" sz="4000" b="1" kern="0">
                            <a:solidFill>
                              <a:srgbClr val="FF3399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Arial"/>
                            <a:sym typeface="Arial"/>
                          </a:rPr>
                          <m:t>𝐥</m:t>
                        </m:r>
                        <m:r>
                          <a:rPr lang="vi-VN" sz="4000" b="1" kern="0">
                            <a:solidFill>
                              <a:srgbClr val="FF3399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Arial"/>
                            <a:sym typeface="Arial"/>
                          </a:rPr>
                          <m:t>à:</m:t>
                        </m:r>
                      </m:oMath>
                    </a14:m>
                    <a:r>
                      <a:rPr lang="vi-VN" sz="4000" b="1" kern="0" dirty="0">
                        <a:solidFill>
                          <a:srgbClr val="FF3399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"/>
                        <a:sym typeface="Arial"/>
                      </a:rPr>
                      <a:t>   </a:t>
                    </a:r>
                  </a:p>
                </p:txBody>
              </p:sp>
            </mc:Choice>
            <mc:Fallback xmlns=""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24078" y="416255"/>
                    <a:ext cx="6297845" cy="847133"/>
                  </a:xfrm>
                  <a:prstGeom prst="rect">
                    <a:avLst/>
                  </a:prstGeom>
                  <a:blipFill>
                    <a:blip r:embed="rId25"/>
                    <a:stretch>
                      <a:fillRect b="-6548"/>
                    </a:stretch>
                  </a:blipFill>
                </p:spPr>
                <p:txBody>
                  <a:bodyPr/>
                  <a:lstStyle/>
                  <a:p>
                    <a:r>
                      <a:rPr lang="vi-VN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1031527" y="76313"/>
              <a:ext cx="1192515" cy="2037645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1407464" y="2260470"/>
            <a:ext cx="9359358" cy="1132097"/>
            <a:chOff x="1407464" y="2260469"/>
            <a:chExt cx="9359358" cy="1132097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494FD56-6031-30C1-EBD3-D8BFA61ED704}"/>
                </a:ext>
              </a:extLst>
            </p:cNvPr>
            <p:cNvGrpSpPr/>
            <p:nvPr/>
          </p:nvGrpSpPr>
          <p:grpSpPr>
            <a:xfrm>
              <a:off x="1407464" y="2260469"/>
              <a:ext cx="9359358" cy="1132097"/>
              <a:chOff x="335021" y="23792"/>
              <a:chExt cx="8572280" cy="1553496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469D7A8D-AC90-821C-807E-ACF7EF71BEE4}"/>
                  </a:ext>
                </a:extLst>
              </p:cNvPr>
              <p:cNvGrpSpPr/>
              <p:nvPr/>
            </p:nvGrpSpPr>
            <p:grpSpPr>
              <a:xfrm>
                <a:off x="335021" y="23792"/>
                <a:ext cx="8572280" cy="1553496"/>
                <a:chOff x="335021" y="23792"/>
                <a:chExt cx="8572280" cy="1553496"/>
              </a:xfrm>
            </p:grpSpPr>
            <p:sp>
              <p:nvSpPr>
                <p:cNvPr id="28" name="Google Shape;2105;p47">
                  <a:extLst>
                    <a:ext uri="{FF2B5EF4-FFF2-40B4-BE49-F238E27FC236}">
                      <a16:creationId xmlns:a16="http://schemas.microsoft.com/office/drawing/2014/main" id="{DA3FBF7E-E84E-7E93-863D-5C618E6F7EFA}"/>
                    </a:ext>
                  </a:extLst>
                </p:cNvPr>
                <p:cNvSpPr/>
                <p:nvPr/>
              </p:nvSpPr>
              <p:spPr>
                <a:xfrm>
                  <a:off x="335021" y="23792"/>
                  <a:ext cx="8572280" cy="1553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30" h="54969" extrusionOk="0">
                      <a:moveTo>
                        <a:pt x="16727" y="519"/>
                      </a:moveTo>
                      <a:lnTo>
                        <a:pt x="18344" y="540"/>
                      </a:lnTo>
                      <a:lnTo>
                        <a:pt x="17452" y="560"/>
                      </a:lnTo>
                      <a:lnTo>
                        <a:pt x="15856" y="560"/>
                      </a:lnTo>
                      <a:lnTo>
                        <a:pt x="16727" y="519"/>
                      </a:lnTo>
                      <a:close/>
                      <a:moveTo>
                        <a:pt x="1430" y="12810"/>
                      </a:moveTo>
                      <a:lnTo>
                        <a:pt x="1430" y="13432"/>
                      </a:lnTo>
                      <a:lnTo>
                        <a:pt x="1389" y="13225"/>
                      </a:lnTo>
                      <a:lnTo>
                        <a:pt x="1389" y="13142"/>
                      </a:lnTo>
                      <a:lnTo>
                        <a:pt x="1389" y="13038"/>
                      </a:lnTo>
                      <a:lnTo>
                        <a:pt x="1430" y="12810"/>
                      </a:lnTo>
                      <a:close/>
                      <a:moveTo>
                        <a:pt x="1430" y="13556"/>
                      </a:moveTo>
                      <a:lnTo>
                        <a:pt x="1410" y="13971"/>
                      </a:lnTo>
                      <a:lnTo>
                        <a:pt x="1410" y="13888"/>
                      </a:lnTo>
                      <a:lnTo>
                        <a:pt x="1430" y="13556"/>
                      </a:lnTo>
                      <a:close/>
                      <a:moveTo>
                        <a:pt x="30966" y="1"/>
                      </a:moveTo>
                      <a:lnTo>
                        <a:pt x="30303" y="21"/>
                      </a:lnTo>
                      <a:lnTo>
                        <a:pt x="29640" y="63"/>
                      </a:lnTo>
                      <a:lnTo>
                        <a:pt x="29246" y="84"/>
                      </a:lnTo>
                      <a:lnTo>
                        <a:pt x="28355" y="42"/>
                      </a:lnTo>
                      <a:lnTo>
                        <a:pt x="27816" y="21"/>
                      </a:lnTo>
                      <a:lnTo>
                        <a:pt x="26634" y="21"/>
                      </a:lnTo>
                      <a:lnTo>
                        <a:pt x="26013" y="63"/>
                      </a:lnTo>
                      <a:lnTo>
                        <a:pt x="25577" y="104"/>
                      </a:lnTo>
                      <a:lnTo>
                        <a:pt x="25163" y="146"/>
                      </a:lnTo>
                      <a:lnTo>
                        <a:pt x="24976" y="187"/>
                      </a:lnTo>
                      <a:lnTo>
                        <a:pt x="24396" y="229"/>
                      </a:lnTo>
                      <a:lnTo>
                        <a:pt x="23940" y="249"/>
                      </a:lnTo>
                      <a:lnTo>
                        <a:pt x="23214" y="270"/>
                      </a:lnTo>
                      <a:lnTo>
                        <a:pt x="22344" y="249"/>
                      </a:lnTo>
                      <a:lnTo>
                        <a:pt x="21618" y="249"/>
                      </a:lnTo>
                      <a:lnTo>
                        <a:pt x="20872" y="270"/>
                      </a:lnTo>
                      <a:lnTo>
                        <a:pt x="20748" y="229"/>
                      </a:lnTo>
                      <a:lnTo>
                        <a:pt x="20582" y="208"/>
                      </a:lnTo>
                      <a:lnTo>
                        <a:pt x="19421" y="167"/>
                      </a:lnTo>
                      <a:lnTo>
                        <a:pt x="18530" y="146"/>
                      </a:lnTo>
                      <a:lnTo>
                        <a:pt x="18136" y="125"/>
                      </a:lnTo>
                      <a:lnTo>
                        <a:pt x="17722" y="125"/>
                      </a:lnTo>
                      <a:lnTo>
                        <a:pt x="16830" y="167"/>
                      </a:lnTo>
                      <a:lnTo>
                        <a:pt x="14530" y="167"/>
                      </a:lnTo>
                      <a:lnTo>
                        <a:pt x="13929" y="146"/>
                      </a:lnTo>
                      <a:lnTo>
                        <a:pt x="13328" y="167"/>
                      </a:lnTo>
                      <a:lnTo>
                        <a:pt x="11980" y="208"/>
                      </a:lnTo>
                      <a:lnTo>
                        <a:pt x="10239" y="249"/>
                      </a:lnTo>
                      <a:lnTo>
                        <a:pt x="8519" y="249"/>
                      </a:lnTo>
                      <a:lnTo>
                        <a:pt x="7752" y="270"/>
                      </a:lnTo>
                      <a:lnTo>
                        <a:pt x="6964" y="291"/>
                      </a:lnTo>
                      <a:lnTo>
                        <a:pt x="5824" y="291"/>
                      </a:lnTo>
                      <a:lnTo>
                        <a:pt x="4664" y="270"/>
                      </a:lnTo>
                      <a:lnTo>
                        <a:pt x="4021" y="291"/>
                      </a:lnTo>
                      <a:lnTo>
                        <a:pt x="3379" y="332"/>
                      </a:lnTo>
                      <a:lnTo>
                        <a:pt x="2322" y="312"/>
                      </a:lnTo>
                      <a:lnTo>
                        <a:pt x="2177" y="332"/>
                      </a:lnTo>
                      <a:lnTo>
                        <a:pt x="2135" y="332"/>
                      </a:lnTo>
                      <a:lnTo>
                        <a:pt x="2114" y="374"/>
                      </a:lnTo>
                      <a:lnTo>
                        <a:pt x="2135" y="395"/>
                      </a:lnTo>
                      <a:lnTo>
                        <a:pt x="2156" y="395"/>
                      </a:lnTo>
                      <a:lnTo>
                        <a:pt x="2322" y="415"/>
                      </a:lnTo>
                      <a:lnTo>
                        <a:pt x="2715" y="415"/>
                      </a:lnTo>
                      <a:lnTo>
                        <a:pt x="3586" y="436"/>
                      </a:lnTo>
                      <a:lnTo>
                        <a:pt x="4456" y="436"/>
                      </a:lnTo>
                      <a:lnTo>
                        <a:pt x="6115" y="457"/>
                      </a:lnTo>
                      <a:lnTo>
                        <a:pt x="6695" y="477"/>
                      </a:lnTo>
                      <a:lnTo>
                        <a:pt x="7255" y="498"/>
                      </a:lnTo>
                      <a:lnTo>
                        <a:pt x="7690" y="498"/>
                      </a:lnTo>
                      <a:lnTo>
                        <a:pt x="7172" y="519"/>
                      </a:lnTo>
                      <a:lnTo>
                        <a:pt x="6156" y="540"/>
                      </a:lnTo>
                      <a:lnTo>
                        <a:pt x="2881" y="540"/>
                      </a:lnTo>
                      <a:lnTo>
                        <a:pt x="2591" y="581"/>
                      </a:lnTo>
                      <a:lnTo>
                        <a:pt x="2322" y="643"/>
                      </a:lnTo>
                      <a:lnTo>
                        <a:pt x="2094" y="705"/>
                      </a:lnTo>
                      <a:lnTo>
                        <a:pt x="1907" y="788"/>
                      </a:lnTo>
                      <a:lnTo>
                        <a:pt x="1721" y="892"/>
                      </a:lnTo>
                      <a:lnTo>
                        <a:pt x="1575" y="1016"/>
                      </a:lnTo>
                      <a:lnTo>
                        <a:pt x="1451" y="1141"/>
                      </a:lnTo>
                      <a:lnTo>
                        <a:pt x="1347" y="1265"/>
                      </a:lnTo>
                      <a:lnTo>
                        <a:pt x="1265" y="1410"/>
                      </a:lnTo>
                      <a:lnTo>
                        <a:pt x="1202" y="1555"/>
                      </a:lnTo>
                      <a:lnTo>
                        <a:pt x="1140" y="1680"/>
                      </a:lnTo>
                      <a:lnTo>
                        <a:pt x="1099" y="1825"/>
                      </a:lnTo>
                      <a:lnTo>
                        <a:pt x="1078" y="1970"/>
                      </a:lnTo>
                      <a:lnTo>
                        <a:pt x="1057" y="2219"/>
                      </a:lnTo>
                      <a:lnTo>
                        <a:pt x="1057" y="2571"/>
                      </a:lnTo>
                      <a:lnTo>
                        <a:pt x="1037" y="2923"/>
                      </a:lnTo>
                      <a:lnTo>
                        <a:pt x="995" y="3607"/>
                      </a:lnTo>
                      <a:lnTo>
                        <a:pt x="912" y="4084"/>
                      </a:lnTo>
                      <a:lnTo>
                        <a:pt x="891" y="4312"/>
                      </a:lnTo>
                      <a:lnTo>
                        <a:pt x="871" y="4540"/>
                      </a:lnTo>
                      <a:lnTo>
                        <a:pt x="829" y="5535"/>
                      </a:lnTo>
                      <a:lnTo>
                        <a:pt x="809" y="6447"/>
                      </a:lnTo>
                      <a:lnTo>
                        <a:pt x="809" y="6530"/>
                      </a:lnTo>
                      <a:lnTo>
                        <a:pt x="809" y="6550"/>
                      </a:lnTo>
                      <a:lnTo>
                        <a:pt x="829" y="6758"/>
                      </a:lnTo>
                      <a:lnTo>
                        <a:pt x="850" y="6944"/>
                      </a:lnTo>
                      <a:lnTo>
                        <a:pt x="891" y="7089"/>
                      </a:lnTo>
                      <a:lnTo>
                        <a:pt x="912" y="7317"/>
                      </a:lnTo>
                      <a:lnTo>
                        <a:pt x="912" y="7483"/>
                      </a:lnTo>
                      <a:lnTo>
                        <a:pt x="891" y="7670"/>
                      </a:lnTo>
                      <a:lnTo>
                        <a:pt x="829" y="8043"/>
                      </a:lnTo>
                      <a:lnTo>
                        <a:pt x="809" y="8229"/>
                      </a:lnTo>
                      <a:lnTo>
                        <a:pt x="809" y="8416"/>
                      </a:lnTo>
                      <a:lnTo>
                        <a:pt x="850" y="9100"/>
                      </a:lnTo>
                      <a:lnTo>
                        <a:pt x="850" y="9307"/>
                      </a:lnTo>
                      <a:lnTo>
                        <a:pt x="726" y="9929"/>
                      </a:lnTo>
                      <a:lnTo>
                        <a:pt x="581" y="10841"/>
                      </a:lnTo>
                      <a:lnTo>
                        <a:pt x="518" y="11152"/>
                      </a:lnTo>
                      <a:lnTo>
                        <a:pt x="456" y="11483"/>
                      </a:lnTo>
                      <a:lnTo>
                        <a:pt x="456" y="11649"/>
                      </a:lnTo>
                      <a:lnTo>
                        <a:pt x="456" y="11815"/>
                      </a:lnTo>
                      <a:lnTo>
                        <a:pt x="477" y="11981"/>
                      </a:lnTo>
                      <a:lnTo>
                        <a:pt x="518" y="12147"/>
                      </a:lnTo>
                      <a:lnTo>
                        <a:pt x="581" y="12375"/>
                      </a:lnTo>
                      <a:lnTo>
                        <a:pt x="601" y="12582"/>
                      </a:lnTo>
                      <a:lnTo>
                        <a:pt x="581" y="12706"/>
                      </a:lnTo>
                      <a:lnTo>
                        <a:pt x="560" y="12851"/>
                      </a:lnTo>
                      <a:lnTo>
                        <a:pt x="581" y="12997"/>
                      </a:lnTo>
                      <a:lnTo>
                        <a:pt x="601" y="13162"/>
                      </a:lnTo>
                      <a:lnTo>
                        <a:pt x="601" y="13328"/>
                      </a:lnTo>
                      <a:lnTo>
                        <a:pt x="601" y="13411"/>
                      </a:lnTo>
                      <a:lnTo>
                        <a:pt x="560" y="13494"/>
                      </a:lnTo>
                      <a:lnTo>
                        <a:pt x="498" y="13639"/>
                      </a:lnTo>
                      <a:lnTo>
                        <a:pt x="456" y="13805"/>
                      </a:lnTo>
                      <a:lnTo>
                        <a:pt x="456" y="14095"/>
                      </a:lnTo>
                      <a:lnTo>
                        <a:pt x="477" y="14385"/>
                      </a:lnTo>
                      <a:lnTo>
                        <a:pt x="435" y="14758"/>
                      </a:lnTo>
                      <a:lnTo>
                        <a:pt x="353" y="15152"/>
                      </a:lnTo>
                      <a:lnTo>
                        <a:pt x="311" y="15442"/>
                      </a:lnTo>
                      <a:lnTo>
                        <a:pt x="290" y="15774"/>
                      </a:lnTo>
                      <a:lnTo>
                        <a:pt x="228" y="16541"/>
                      </a:lnTo>
                      <a:lnTo>
                        <a:pt x="125" y="17018"/>
                      </a:lnTo>
                      <a:lnTo>
                        <a:pt x="42" y="17349"/>
                      </a:lnTo>
                      <a:lnTo>
                        <a:pt x="21" y="17660"/>
                      </a:lnTo>
                      <a:lnTo>
                        <a:pt x="0" y="18158"/>
                      </a:lnTo>
                      <a:lnTo>
                        <a:pt x="0" y="18655"/>
                      </a:lnTo>
                      <a:lnTo>
                        <a:pt x="21" y="19194"/>
                      </a:lnTo>
                      <a:lnTo>
                        <a:pt x="62" y="19463"/>
                      </a:lnTo>
                      <a:lnTo>
                        <a:pt x="104" y="19733"/>
                      </a:lnTo>
                      <a:lnTo>
                        <a:pt x="166" y="20044"/>
                      </a:lnTo>
                      <a:lnTo>
                        <a:pt x="104" y="20417"/>
                      </a:lnTo>
                      <a:lnTo>
                        <a:pt x="62" y="20769"/>
                      </a:lnTo>
                      <a:lnTo>
                        <a:pt x="21" y="21204"/>
                      </a:lnTo>
                      <a:lnTo>
                        <a:pt x="21" y="21660"/>
                      </a:lnTo>
                      <a:lnTo>
                        <a:pt x="21" y="21909"/>
                      </a:lnTo>
                      <a:lnTo>
                        <a:pt x="42" y="22158"/>
                      </a:lnTo>
                      <a:lnTo>
                        <a:pt x="125" y="22676"/>
                      </a:lnTo>
                      <a:lnTo>
                        <a:pt x="166" y="22863"/>
                      </a:lnTo>
                      <a:lnTo>
                        <a:pt x="207" y="23028"/>
                      </a:lnTo>
                      <a:lnTo>
                        <a:pt x="332" y="23360"/>
                      </a:lnTo>
                      <a:lnTo>
                        <a:pt x="415" y="23505"/>
                      </a:lnTo>
                      <a:lnTo>
                        <a:pt x="498" y="23982"/>
                      </a:lnTo>
                      <a:lnTo>
                        <a:pt x="539" y="24355"/>
                      </a:lnTo>
                      <a:lnTo>
                        <a:pt x="581" y="24935"/>
                      </a:lnTo>
                      <a:lnTo>
                        <a:pt x="581" y="25288"/>
                      </a:lnTo>
                      <a:lnTo>
                        <a:pt x="560" y="25640"/>
                      </a:lnTo>
                      <a:lnTo>
                        <a:pt x="560" y="25951"/>
                      </a:lnTo>
                      <a:lnTo>
                        <a:pt x="560" y="26241"/>
                      </a:lnTo>
                      <a:lnTo>
                        <a:pt x="601" y="26842"/>
                      </a:lnTo>
                      <a:lnTo>
                        <a:pt x="518" y="26946"/>
                      </a:lnTo>
                      <a:lnTo>
                        <a:pt x="498" y="27008"/>
                      </a:lnTo>
                      <a:lnTo>
                        <a:pt x="477" y="27070"/>
                      </a:lnTo>
                      <a:lnTo>
                        <a:pt x="415" y="27547"/>
                      </a:lnTo>
                      <a:lnTo>
                        <a:pt x="373" y="28003"/>
                      </a:lnTo>
                      <a:lnTo>
                        <a:pt x="311" y="28728"/>
                      </a:lnTo>
                      <a:lnTo>
                        <a:pt x="290" y="29060"/>
                      </a:lnTo>
                      <a:lnTo>
                        <a:pt x="270" y="29412"/>
                      </a:lnTo>
                      <a:lnTo>
                        <a:pt x="311" y="29765"/>
                      </a:lnTo>
                      <a:lnTo>
                        <a:pt x="353" y="30117"/>
                      </a:lnTo>
                      <a:lnTo>
                        <a:pt x="373" y="30200"/>
                      </a:lnTo>
                      <a:lnTo>
                        <a:pt x="373" y="30262"/>
                      </a:lnTo>
                      <a:lnTo>
                        <a:pt x="373" y="30946"/>
                      </a:lnTo>
                      <a:lnTo>
                        <a:pt x="373" y="31464"/>
                      </a:lnTo>
                      <a:lnTo>
                        <a:pt x="332" y="31982"/>
                      </a:lnTo>
                      <a:lnTo>
                        <a:pt x="332" y="32459"/>
                      </a:lnTo>
                      <a:lnTo>
                        <a:pt x="353" y="32957"/>
                      </a:lnTo>
                      <a:lnTo>
                        <a:pt x="456" y="34055"/>
                      </a:lnTo>
                      <a:lnTo>
                        <a:pt x="518" y="34760"/>
                      </a:lnTo>
                      <a:lnTo>
                        <a:pt x="539" y="35465"/>
                      </a:lnTo>
                      <a:lnTo>
                        <a:pt x="539" y="36024"/>
                      </a:lnTo>
                      <a:lnTo>
                        <a:pt x="539" y="36356"/>
                      </a:lnTo>
                      <a:lnTo>
                        <a:pt x="539" y="36688"/>
                      </a:lnTo>
                      <a:lnTo>
                        <a:pt x="539" y="36853"/>
                      </a:lnTo>
                      <a:lnTo>
                        <a:pt x="560" y="37144"/>
                      </a:lnTo>
                      <a:lnTo>
                        <a:pt x="581" y="37475"/>
                      </a:lnTo>
                      <a:lnTo>
                        <a:pt x="622" y="37828"/>
                      </a:lnTo>
                      <a:lnTo>
                        <a:pt x="643" y="38118"/>
                      </a:lnTo>
                      <a:lnTo>
                        <a:pt x="643" y="38594"/>
                      </a:lnTo>
                      <a:lnTo>
                        <a:pt x="622" y="39050"/>
                      </a:lnTo>
                      <a:lnTo>
                        <a:pt x="601" y="39486"/>
                      </a:lnTo>
                      <a:lnTo>
                        <a:pt x="601" y="39983"/>
                      </a:lnTo>
                      <a:lnTo>
                        <a:pt x="622" y="40232"/>
                      </a:lnTo>
                      <a:lnTo>
                        <a:pt x="663" y="40501"/>
                      </a:lnTo>
                      <a:lnTo>
                        <a:pt x="705" y="40771"/>
                      </a:lnTo>
                      <a:lnTo>
                        <a:pt x="726" y="41019"/>
                      </a:lnTo>
                      <a:lnTo>
                        <a:pt x="726" y="41517"/>
                      </a:lnTo>
                      <a:lnTo>
                        <a:pt x="705" y="41890"/>
                      </a:lnTo>
                      <a:lnTo>
                        <a:pt x="705" y="41952"/>
                      </a:lnTo>
                      <a:lnTo>
                        <a:pt x="726" y="41994"/>
                      </a:lnTo>
                      <a:lnTo>
                        <a:pt x="767" y="42035"/>
                      </a:lnTo>
                      <a:lnTo>
                        <a:pt x="850" y="42035"/>
                      </a:lnTo>
                      <a:lnTo>
                        <a:pt x="891" y="42014"/>
                      </a:lnTo>
                      <a:lnTo>
                        <a:pt x="912" y="41952"/>
                      </a:lnTo>
                      <a:lnTo>
                        <a:pt x="912" y="41890"/>
                      </a:lnTo>
                      <a:lnTo>
                        <a:pt x="912" y="41558"/>
                      </a:lnTo>
                      <a:lnTo>
                        <a:pt x="954" y="41206"/>
                      </a:lnTo>
                      <a:lnTo>
                        <a:pt x="974" y="40854"/>
                      </a:lnTo>
                      <a:lnTo>
                        <a:pt x="995" y="40667"/>
                      </a:lnTo>
                      <a:lnTo>
                        <a:pt x="995" y="40501"/>
                      </a:lnTo>
                      <a:lnTo>
                        <a:pt x="974" y="40149"/>
                      </a:lnTo>
                      <a:lnTo>
                        <a:pt x="974" y="39465"/>
                      </a:lnTo>
                      <a:lnTo>
                        <a:pt x="995" y="38802"/>
                      </a:lnTo>
                      <a:lnTo>
                        <a:pt x="1078" y="38346"/>
                      </a:lnTo>
                      <a:lnTo>
                        <a:pt x="1099" y="38097"/>
                      </a:lnTo>
                      <a:lnTo>
                        <a:pt x="1119" y="37869"/>
                      </a:lnTo>
                      <a:lnTo>
                        <a:pt x="1140" y="36874"/>
                      </a:lnTo>
                      <a:lnTo>
                        <a:pt x="1182" y="35299"/>
                      </a:lnTo>
                      <a:lnTo>
                        <a:pt x="1182" y="35237"/>
                      </a:lnTo>
                      <a:lnTo>
                        <a:pt x="1306" y="34656"/>
                      </a:lnTo>
                      <a:lnTo>
                        <a:pt x="1347" y="34490"/>
                      </a:lnTo>
                      <a:lnTo>
                        <a:pt x="1347" y="34304"/>
                      </a:lnTo>
                      <a:lnTo>
                        <a:pt x="1368" y="33952"/>
                      </a:lnTo>
                      <a:lnTo>
                        <a:pt x="1347" y="33309"/>
                      </a:lnTo>
                      <a:lnTo>
                        <a:pt x="1327" y="32666"/>
                      </a:lnTo>
                      <a:lnTo>
                        <a:pt x="1285" y="31423"/>
                      </a:lnTo>
                      <a:lnTo>
                        <a:pt x="1244" y="30822"/>
                      </a:lnTo>
                      <a:lnTo>
                        <a:pt x="1182" y="30200"/>
                      </a:lnTo>
                      <a:lnTo>
                        <a:pt x="1182" y="29371"/>
                      </a:lnTo>
                      <a:lnTo>
                        <a:pt x="1223" y="28542"/>
                      </a:lnTo>
                      <a:lnTo>
                        <a:pt x="1223" y="28480"/>
                      </a:lnTo>
                      <a:lnTo>
                        <a:pt x="1285" y="29081"/>
                      </a:lnTo>
                      <a:lnTo>
                        <a:pt x="1347" y="29640"/>
                      </a:lnTo>
                      <a:lnTo>
                        <a:pt x="1451" y="30179"/>
                      </a:lnTo>
                      <a:lnTo>
                        <a:pt x="1513" y="30428"/>
                      </a:lnTo>
                      <a:lnTo>
                        <a:pt x="1596" y="30677"/>
                      </a:lnTo>
                      <a:lnTo>
                        <a:pt x="1555" y="31195"/>
                      </a:lnTo>
                      <a:lnTo>
                        <a:pt x="1534" y="31775"/>
                      </a:lnTo>
                      <a:lnTo>
                        <a:pt x="1534" y="32356"/>
                      </a:lnTo>
                      <a:lnTo>
                        <a:pt x="1575" y="32915"/>
                      </a:lnTo>
                      <a:lnTo>
                        <a:pt x="1555" y="33350"/>
                      </a:lnTo>
                      <a:lnTo>
                        <a:pt x="1555" y="33703"/>
                      </a:lnTo>
                      <a:lnTo>
                        <a:pt x="1575" y="33972"/>
                      </a:lnTo>
                      <a:lnTo>
                        <a:pt x="1596" y="34221"/>
                      </a:lnTo>
                      <a:lnTo>
                        <a:pt x="1638" y="34408"/>
                      </a:lnTo>
                      <a:lnTo>
                        <a:pt x="1679" y="34594"/>
                      </a:lnTo>
                      <a:lnTo>
                        <a:pt x="1783" y="34988"/>
                      </a:lnTo>
                      <a:lnTo>
                        <a:pt x="1783" y="35071"/>
                      </a:lnTo>
                      <a:lnTo>
                        <a:pt x="1721" y="35195"/>
                      </a:lnTo>
                      <a:lnTo>
                        <a:pt x="1679" y="35361"/>
                      </a:lnTo>
                      <a:lnTo>
                        <a:pt x="1658" y="35548"/>
                      </a:lnTo>
                      <a:lnTo>
                        <a:pt x="1638" y="35755"/>
                      </a:lnTo>
                      <a:lnTo>
                        <a:pt x="1596" y="36211"/>
                      </a:lnTo>
                      <a:lnTo>
                        <a:pt x="1617" y="36667"/>
                      </a:lnTo>
                      <a:lnTo>
                        <a:pt x="1596" y="37144"/>
                      </a:lnTo>
                      <a:lnTo>
                        <a:pt x="1575" y="37600"/>
                      </a:lnTo>
                      <a:lnTo>
                        <a:pt x="1596" y="38056"/>
                      </a:lnTo>
                      <a:lnTo>
                        <a:pt x="1638" y="38511"/>
                      </a:lnTo>
                      <a:lnTo>
                        <a:pt x="1638" y="38885"/>
                      </a:lnTo>
                      <a:lnTo>
                        <a:pt x="1638" y="39216"/>
                      </a:lnTo>
                      <a:lnTo>
                        <a:pt x="1596" y="39817"/>
                      </a:lnTo>
                      <a:lnTo>
                        <a:pt x="1596" y="40107"/>
                      </a:lnTo>
                      <a:lnTo>
                        <a:pt x="1617" y="40356"/>
                      </a:lnTo>
                      <a:lnTo>
                        <a:pt x="1638" y="40605"/>
                      </a:lnTo>
                      <a:lnTo>
                        <a:pt x="1679" y="40833"/>
                      </a:lnTo>
                      <a:lnTo>
                        <a:pt x="1783" y="41310"/>
                      </a:lnTo>
                      <a:lnTo>
                        <a:pt x="1783" y="41869"/>
                      </a:lnTo>
                      <a:lnTo>
                        <a:pt x="1741" y="42512"/>
                      </a:lnTo>
                      <a:lnTo>
                        <a:pt x="1721" y="43113"/>
                      </a:lnTo>
                      <a:lnTo>
                        <a:pt x="1721" y="43631"/>
                      </a:lnTo>
                      <a:lnTo>
                        <a:pt x="1700" y="44087"/>
                      </a:lnTo>
                      <a:lnTo>
                        <a:pt x="1575" y="44419"/>
                      </a:lnTo>
                      <a:lnTo>
                        <a:pt x="1534" y="44585"/>
                      </a:lnTo>
                      <a:lnTo>
                        <a:pt x="1493" y="44750"/>
                      </a:lnTo>
                      <a:lnTo>
                        <a:pt x="1430" y="45269"/>
                      </a:lnTo>
                      <a:lnTo>
                        <a:pt x="1368" y="46077"/>
                      </a:lnTo>
                      <a:lnTo>
                        <a:pt x="1347" y="46678"/>
                      </a:lnTo>
                      <a:lnTo>
                        <a:pt x="1368" y="47403"/>
                      </a:lnTo>
                      <a:lnTo>
                        <a:pt x="1410" y="48108"/>
                      </a:lnTo>
                      <a:lnTo>
                        <a:pt x="1430" y="48419"/>
                      </a:lnTo>
                      <a:lnTo>
                        <a:pt x="1493" y="48668"/>
                      </a:lnTo>
                      <a:lnTo>
                        <a:pt x="1430" y="49476"/>
                      </a:lnTo>
                      <a:lnTo>
                        <a:pt x="1410" y="50430"/>
                      </a:lnTo>
                      <a:lnTo>
                        <a:pt x="1410" y="51570"/>
                      </a:lnTo>
                      <a:lnTo>
                        <a:pt x="1430" y="52627"/>
                      </a:lnTo>
                      <a:lnTo>
                        <a:pt x="1451" y="53103"/>
                      </a:lnTo>
                      <a:lnTo>
                        <a:pt x="1493" y="53559"/>
                      </a:lnTo>
                      <a:lnTo>
                        <a:pt x="1534" y="53808"/>
                      </a:lnTo>
                      <a:lnTo>
                        <a:pt x="1575" y="54015"/>
                      </a:lnTo>
                      <a:lnTo>
                        <a:pt x="1638" y="54181"/>
                      </a:lnTo>
                      <a:lnTo>
                        <a:pt x="1700" y="54326"/>
                      </a:lnTo>
                      <a:lnTo>
                        <a:pt x="1783" y="54451"/>
                      </a:lnTo>
                      <a:lnTo>
                        <a:pt x="1845" y="54533"/>
                      </a:lnTo>
                      <a:lnTo>
                        <a:pt x="1928" y="54616"/>
                      </a:lnTo>
                      <a:lnTo>
                        <a:pt x="2031" y="54658"/>
                      </a:lnTo>
                      <a:lnTo>
                        <a:pt x="2135" y="54699"/>
                      </a:lnTo>
                      <a:lnTo>
                        <a:pt x="2239" y="54699"/>
                      </a:lnTo>
                      <a:lnTo>
                        <a:pt x="2446" y="54720"/>
                      </a:lnTo>
                      <a:lnTo>
                        <a:pt x="2943" y="54679"/>
                      </a:lnTo>
                      <a:lnTo>
                        <a:pt x="3959" y="54679"/>
                      </a:lnTo>
                      <a:lnTo>
                        <a:pt x="5679" y="54658"/>
                      </a:lnTo>
                      <a:lnTo>
                        <a:pt x="7358" y="54658"/>
                      </a:lnTo>
                      <a:lnTo>
                        <a:pt x="9389" y="54637"/>
                      </a:lnTo>
                      <a:lnTo>
                        <a:pt x="12063" y="54679"/>
                      </a:lnTo>
                      <a:lnTo>
                        <a:pt x="13431" y="54699"/>
                      </a:lnTo>
                      <a:lnTo>
                        <a:pt x="16478" y="54699"/>
                      </a:lnTo>
                      <a:lnTo>
                        <a:pt x="19028" y="54720"/>
                      </a:lnTo>
                      <a:lnTo>
                        <a:pt x="20333" y="54741"/>
                      </a:lnTo>
                      <a:lnTo>
                        <a:pt x="21722" y="54761"/>
                      </a:lnTo>
                      <a:lnTo>
                        <a:pt x="23131" y="54741"/>
                      </a:lnTo>
                      <a:lnTo>
                        <a:pt x="27194" y="54741"/>
                      </a:lnTo>
                      <a:lnTo>
                        <a:pt x="29453" y="54761"/>
                      </a:lnTo>
                      <a:lnTo>
                        <a:pt x="32023" y="54782"/>
                      </a:lnTo>
                      <a:lnTo>
                        <a:pt x="35008" y="54803"/>
                      </a:lnTo>
                      <a:lnTo>
                        <a:pt x="36335" y="54803"/>
                      </a:lnTo>
                      <a:lnTo>
                        <a:pt x="37247" y="54782"/>
                      </a:lnTo>
                      <a:lnTo>
                        <a:pt x="38076" y="54761"/>
                      </a:lnTo>
                      <a:lnTo>
                        <a:pt x="39216" y="54741"/>
                      </a:lnTo>
                      <a:lnTo>
                        <a:pt x="41910" y="54782"/>
                      </a:lnTo>
                      <a:lnTo>
                        <a:pt x="43796" y="54782"/>
                      </a:lnTo>
                      <a:lnTo>
                        <a:pt x="46532" y="54761"/>
                      </a:lnTo>
                      <a:lnTo>
                        <a:pt x="46947" y="54761"/>
                      </a:lnTo>
                      <a:lnTo>
                        <a:pt x="47320" y="54720"/>
                      </a:lnTo>
                      <a:lnTo>
                        <a:pt x="48045" y="54637"/>
                      </a:lnTo>
                      <a:lnTo>
                        <a:pt x="48398" y="54616"/>
                      </a:lnTo>
                      <a:lnTo>
                        <a:pt x="48771" y="54616"/>
                      </a:lnTo>
                      <a:lnTo>
                        <a:pt x="49185" y="54679"/>
                      </a:lnTo>
                      <a:lnTo>
                        <a:pt x="49413" y="54720"/>
                      </a:lnTo>
                      <a:lnTo>
                        <a:pt x="49662" y="54782"/>
                      </a:lnTo>
                      <a:lnTo>
                        <a:pt x="49911" y="54865"/>
                      </a:lnTo>
                      <a:lnTo>
                        <a:pt x="50201" y="54907"/>
                      </a:lnTo>
                      <a:lnTo>
                        <a:pt x="50491" y="54948"/>
                      </a:lnTo>
                      <a:lnTo>
                        <a:pt x="50781" y="54969"/>
                      </a:lnTo>
                      <a:lnTo>
                        <a:pt x="51092" y="54969"/>
                      </a:lnTo>
                      <a:lnTo>
                        <a:pt x="51403" y="54948"/>
                      </a:lnTo>
                      <a:lnTo>
                        <a:pt x="51714" y="54886"/>
                      </a:lnTo>
                      <a:lnTo>
                        <a:pt x="52004" y="54824"/>
                      </a:lnTo>
                      <a:lnTo>
                        <a:pt x="52274" y="54720"/>
                      </a:lnTo>
                      <a:lnTo>
                        <a:pt x="52543" y="54575"/>
                      </a:lnTo>
                      <a:lnTo>
                        <a:pt x="52771" y="54409"/>
                      </a:lnTo>
                      <a:lnTo>
                        <a:pt x="52978" y="54202"/>
                      </a:lnTo>
                      <a:lnTo>
                        <a:pt x="53061" y="54098"/>
                      </a:lnTo>
                      <a:lnTo>
                        <a:pt x="53144" y="53974"/>
                      </a:lnTo>
                      <a:lnTo>
                        <a:pt x="53206" y="53849"/>
                      </a:lnTo>
                      <a:lnTo>
                        <a:pt x="53268" y="53704"/>
                      </a:lnTo>
                      <a:lnTo>
                        <a:pt x="53310" y="53539"/>
                      </a:lnTo>
                      <a:lnTo>
                        <a:pt x="53331" y="53373"/>
                      </a:lnTo>
                      <a:lnTo>
                        <a:pt x="53351" y="53207"/>
                      </a:lnTo>
                      <a:lnTo>
                        <a:pt x="53372" y="53020"/>
                      </a:lnTo>
                      <a:lnTo>
                        <a:pt x="53351" y="52647"/>
                      </a:lnTo>
                      <a:lnTo>
                        <a:pt x="53393" y="52336"/>
                      </a:lnTo>
                      <a:lnTo>
                        <a:pt x="53414" y="52171"/>
                      </a:lnTo>
                      <a:lnTo>
                        <a:pt x="53393" y="52005"/>
                      </a:lnTo>
                      <a:lnTo>
                        <a:pt x="53372" y="51839"/>
                      </a:lnTo>
                      <a:lnTo>
                        <a:pt x="53372" y="51673"/>
                      </a:lnTo>
                      <a:lnTo>
                        <a:pt x="53372" y="51362"/>
                      </a:lnTo>
                      <a:lnTo>
                        <a:pt x="53393" y="51051"/>
                      </a:lnTo>
                      <a:lnTo>
                        <a:pt x="53393" y="50886"/>
                      </a:lnTo>
                      <a:lnTo>
                        <a:pt x="53434" y="50284"/>
                      </a:lnTo>
                      <a:lnTo>
                        <a:pt x="53517" y="49808"/>
                      </a:lnTo>
                      <a:lnTo>
                        <a:pt x="53538" y="49580"/>
                      </a:lnTo>
                      <a:lnTo>
                        <a:pt x="53559" y="49352"/>
                      </a:lnTo>
                      <a:lnTo>
                        <a:pt x="53600" y="48357"/>
                      </a:lnTo>
                      <a:lnTo>
                        <a:pt x="53621" y="47445"/>
                      </a:lnTo>
                      <a:lnTo>
                        <a:pt x="53621" y="47362"/>
                      </a:lnTo>
                      <a:lnTo>
                        <a:pt x="53621" y="47341"/>
                      </a:lnTo>
                      <a:lnTo>
                        <a:pt x="53600" y="47134"/>
                      </a:lnTo>
                      <a:lnTo>
                        <a:pt x="53579" y="46927"/>
                      </a:lnTo>
                      <a:lnTo>
                        <a:pt x="53538" y="46802"/>
                      </a:lnTo>
                      <a:lnTo>
                        <a:pt x="53517" y="46574"/>
                      </a:lnTo>
                      <a:lnTo>
                        <a:pt x="53517" y="46408"/>
                      </a:lnTo>
                      <a:lnTo>
                        <a:pt x="53538" y="46222"/>
                      </a:lnTo>
                      <a:lnTo>
                        <a:pt x="53600" y="45849"/>
                      </a:lnTo>
                      <a:lnTo>
                        <a:pt x="53621" y="45662"/>
                      </a:lnTo>
                      <a:lnTo>
                        <a:pt x="53621" y="45476"/>
                      </a:lnTo>
                      <a:lnTo>
                        <a:pt x="53579" y="44792"/>
                      </a:lnTo>
                      <a:lnTo>
                        <a:pt x="53579" y="44585"/>
                      </a:lnTo>
                      <a:lnTo>
                        <a:pt x="53704" y="43963"/>
                      </a:lnTo>
                      <a:lnTo>
                        <a:pt x="53849" y="43051"/>
                      </a:lnTo>
                      <a:lnTo>
                        <a:pt x="53911" y="42740"/>
                      </a:lnTo>
                      <a:lnTo>
                        <a:pt x="53973" y="42408"/>
                      </a:lnTo>
                      <a:lnTo>
                        <a:pt x="53973" y="42242"/>
                      </a:lnTo>
                      <a:lnTo>
                        <a:pt x="53973" y="42077"/>
                      </a:lnTo>
                      <a:lnTo>
                        <a:pt x="53952" y="41911"/>
                      </a:lnTo>
                      <a:lnTo>
                        <a:pt x="53911" y="41745"/>
                      </a:lnTo>
                      <a:lnTo>
                        <a:pt x="53849" y="41517"/>
                      </a:lnTo>
                      <a:lnTo>
                        <a:pt x="53828" y="41310"/>
                      </a:lnTo>
                      <a:lnTo>
                        <a:pt x="53849" y="41165"/>
                      </a:lnTo>
                      <a:lnTo>
                        <a:pt x="53870" y="41040"/>
                      </a:lnTo>
                      <a:lnTo>
                        <a:pt x="53849" y="40874"/>
                      </a:lnTo>
                      <a:lnTo>
                        <a:pt x="53828" y="40729"/>
                      </a:lnTo>
                      <a:lnTo>
                        <a:pt x="53828" y="40563"/>
                      </a:lnTo>
                      <a:lnTo>
                        <a:pt x="53828" y="40481"/>
                      </a:lnTo>
                      <a:lnTo>
                        <a:pt x="53870" y="40398"/>
                      </a:lnTo>
                      <a:lnTo>
                        <a:pt x="53932" y="40253"/>
                      </a:lnTo>
                      <a:lnTo>
                        <a:pt x="53973" y="40087"/>
                      </a:lnTo>
                      <a:lnTo>
                        <a:pt x="53973" y="39797"/>
                      </a:lnTo>
                      <a:lnTo>
                        <a:pt x="53952" y="39506"/>
                      </a:lnTo>
                      <a:lnTo>
                        <a:pt x="53994" y="39133"/>
                      </a:lnTo>
                      <a:lnTo>
                        <a:pt x="54077" y="38739"/>
                      </a:lnTo>
                      <a:lnTo>
                        <a:pt x="54118" y="38429"/>
                      </a:lnTo>
                      <a:lnTo>
                        <a:pt x="54139" y="38118"/>
                      </a:lnTo>
                      <a:lnTo>
                        <a:pt x="54201" y="37351"/>
                      </a:lnTo>
                      <a:lnTo>
                        <a:pt x="54305" y="36853"/>
                      </a:lnTo>
                      <a:lnTo>
                        <a:pt x="54388" y="36542"/>
                      </a:lnTo>
                      <a:lnTo>
                        <a:pt x="54408" y="36211"/>
                      </a:lnTo>
                      <a:lnTo>
                        <a:pt x="54429" y="35734"/>
                      </a:lnTo>
                      <a:lnTo>
                        <a:pt x="54429" y="35237"/>
                      </a:lnTo>
                      <a:lnTo>
                        <a:pt x="54408" y="34698"/>
                      </a:lnTo>
                      <a:lnTo>
                        <a:pt x="54367" y="34408"/>
                      </a:lnTo>
                      <a:lnTo>
                        <a:pt x="54326" y="34138"/>
                      </a:lnTo>
                      <a:lnTo>
                        <a:pt x="54263" y="33827"/>
                      </a:lnTo>
                      <a:lnTo>
                        <a:pt x="54326" y="33475"/>
                      </a:lnTo>
                      <a:lnTo>
                        <a:pt x="54367" y="33102"/>
                      </a:lnTo>
                      <a:lnTo>
                        <a:pt x="54408" y="32666"/>
                      </a:lnTo>
                      <a:lnTo>
                        <a:pt x="54429" y="32231"/>
                      </a:lnTo>
                      <a:lnTo>
                        <a:pt x="54408" y="31982"/>
                      </a:lnTo>
                      <a:lnTo>
                        <a:pt x="54388" y="31734"/>
                      </a:lnTo>
                      <a:lnTo>
                        <a:pt x="54305" y="31216"/>
                      </a:lnTo>
                      <a:lnTo>
                        <a:pt x="54263" y="31029"/>
                      </a:lnTo>
                      <a:lnTo>
                        <a:pt x="54222" y="30863"/>
                      </a:lnTo>
                      <a:lnTo>
                        <a:pt x="54098" y="30532"/>
                      </a:lnTo>
                      <a:lnTo>
                        <a:pt x="54015" y="30387"/>
                      </a:lnTo>
                      <a:lnTo>
                        <a:pt x="53952" y="29910"/>
                      </a:lnTo>
                      <a:lnTo>
                        <a:pt x="53890" y="29537"/>
                      </a:lnTo>
                      <a:lnTo>
                        <a:pt x="53849" y="28936"/>
                      </a:lnTo>
                      <a:lnTo>
                        <a:pt x="53849" y="28583"/>
                      </a:lnTo>
                      <a:lnTo>
                        <a:pt x="53870" y="28231"/>
                      </a:lnTo>
                      <a:lnTo>
                        <a:pt x="53870" y="27941"/>
                      </a:lnTo>
                      <a:lnTo>
                        <a:pt x="53870" y="27651"/>
                      </a:lnTo>
                      <a:lnTo>
                        <a:pt x="53828" y="27049"/>
                      </a:lnTo>
                      <a:lnTo>
                        <a:pt x="53911" y="26946"/>
                      </a:lnTo>
                      <a:lnTo>
                        <a:pt x="53932" y="26884"/>
                      </a:lnTo>
                      <a:lnTo>
                        <a:pt x="53952" y="26821"/>
                      </a:lnTo>
                      <a:lnTo>
                        <a:pt x="54015" y="26345"/>
                      </a:lnTo>
                      <a:lnTo>
                        <a:pt x="54056" y="25868"/>
                      </a:lnTo>
                      <a:lnTo>
                        <a:pt x="54118" y="25163"/>
                      </a:lnTo>
                      <a:lnTo>
                        <a:pt x="54139" y="24832"/>
                      </a:lnTo>
                      <a:lnTo>
                        <a:pt x="54160" y="24479"/>
                      </a:lnTo>
                      <a:lnTo>
                        <a:pt x="54118" y="24127"/>
                      </a:lnTo>
                      <a:lnTo>
                        <a:pt x="54077" y="23775"/>
                      </a:lnTo>
                      <a:lnTo>
                        <a:pt x="54056" y="23692"/>
                      </a:lnTo>
                      <a:lnTo>
                        <a:pt x="54056" y="23630"/>
                      </a:lnTo>
                      <a:lnTo>
                        <a:pt x="54056" y="22946"/>
                      </a:lnTo>
                      <a:lnTo>
                        <a:pt x="54077" y="22427"/>
                      </a:lnTo>
                      <a:lnTo>
                        <a:pt x="54098" y="21909"/>
                      </a:lnTo>
                      <a:lnTo>
                        <a:pt x="54098" y="21412"/>
                      </a:lnTo>
                      <a:lnTo>
                        <a:pt x="54098" y="20935"/>
                      </a:lnTo>
                      <a:lnTo>
                        <a:pt x="53973" y="19836"/>
                      </a:lnTo>
                      <a:lnTo>
                        <a:pt x="53911" y="19132"/>
                      </a:lnTo>
                      <a:lnTo>
                        <a:pt x="53890" y="18427"/>
                      </a:lnTo>
                      <a:lnTo>
                        <a:pt x="53890" y="17867"/>
                      </a:lnTo>
                      <a:lnTo>
                        <a:pt x="53890" y="17536"/>
                      </a:lnTo>
                      <a:lnTo>
                        <a:pt x="53890" y="17204"/>
                      </a:lnTo>
                      <a:lnTo>
                        <a:pt x="53890" y="17038"/>
                      </a:lnTo>
                      <a:lnTo>
                        <a:pt x="53870" y="16748"/>
                      </a:lnTo>
                      <a:lnTo>
                        <a:pt x="53849" y="16417"/>
                      </a:lnTo>
                      <a:lnTo>
                        <a:pt x="53807" y="16064"/>
                      </a:lnTo>
                      <a:lnTo>
                        <a:pt x="53787" y="15774"/>
                      </a:lnTo>
                      <a:lnTo>
                        <a:pt x="53787" y="15297"/>
                      </a:lnTo>
                      <a:lnTo>
                        <a:pt x="53807" y="14841"/>
                      </a:lnTo>
                      <a:lnTo>
                        <a:pt x="53828" y="14406"/>
                      </a:lnTo>
                      <a:lnTo>
                        <a:pt x="53828" y="13909"/>
                      </a:lnTo>
                      <a:lnTo>
                        <a:pt x="53807" y="13639"/>
                      </a:lnTo>
                      <a:lnTo>
                        <a:pt x="53766" y="13390"/>
                      </a:lnTo>
                      <a:lnTo>
                        <a:pt x="53724" y="13121"/>
                      </a:lnTo>
                      <a:lnTo>
                        <a:pt x="53704" y="12872"/>
                      </a:lnTo>
                      <a:lnTo>
                        <a:pt x="53704" y="12375"/>
                      </a:lnTo>
                      <a:lnTo>
                        <a:pt x="53724" y="12002"/>
                      </a:lnTo>
                      <a:lnTo>
                        <a:pt x="53724" y="11939"/>
                      </a:lnTo>
                      <a:lnTo>
                        <a:pt x="53704" y="11898"/>
                      </a:lnTo>
                      <a:lnTo>
                        <a:pt x="53662" y="11857"/>
                      </a:lnTo>
                      <a:lnTo>
                        <a:pt x="53621" y="11836"/>
                      </a:lnTo>
                      <a:lnTo>
                        <a:pt x="53579" y="11857"/>
                      </a:lnTo>
                      <a:lnTo>
                        <a:pt x="53538" y="11877"/>
                      </a:lnTo>
                      <a:lnTo>
                        <a:pt x="53517" y="11939"/>
                      </a:lnTo>
                      <a:lnTo>
                        <a:pt x="53517" y="12002"/>
                      </a:lnTo>
                      <a:lnTo>
                        <a:pt x="53517" y="12333"/>
                      </a:lnTo>
                      <a:lnTo>
                        <a:pt x="53476" y="12686"/>
                      </a:lnTo>
                      <a:lnTo>
                        <a:pt x="53455" y="13038"/>
                      </a:lnTo>
                      <a:lnTo>
                        <a:pt x="53434" y="13225"/>
                      </a:lnTo>
                      <a:lnTo>
                        <a:pt x="53434" y="13390"/>
                      </a:lnTo>
                      <a:lnTo>
                        <a:pt x="53455" y="13743"/>
                      </a:lnTo>
                      <a:lnTo>
                        <a:pt x="53455" y="14406"/>
                      </a:lnTo>
                      <a:lnTo>
                        <a:pt x="53434" y="15090"/>
                      </a:lnTo>
                      <a:lnTo>
                        <a:pt x="53351" y="15546"/>
                      </a:lnTo>
                      <a:lnTo>
                        <a:pt x="53331" y="15774"/>
                      </a:lnTo>
                      <a:lnTo>
                        <a:pt x="53310" y="16023"/>
                      </a:lnTo>
                      <a:lnTo>
                        <a:pt x="53289" y="17018"/>
                      </a:lnTo>
                      <a:lnTo>
                        <a:pt x="53289" y="17391"/>
                      </a:lnTo>
                      <a:lnTo>
                        <a:pt x="53268" y="17246"/>
                      </a:lnTo>
                      <a:lnTo>
                        <a:pt x="53248" y="16624"/>
                      </a:lnTo>
                      <a:lnTo>
                        <a:pt x="53227" y="16520"/>
                      </a:lnTo>
                      <a:lnTo>
                        <a:pt x="53248" y="16251"/>
                      </a:lnTo>
                      <a:lnTo>
                        <a:pt x="53248" y="15981"/>
                      </a:lnTo>
                      <a:lnTo>
                        <a:pt x="53268" y="15712"/>
                      </a:lnTo>
                      <a:lnTo>
                        <a:pt x="53268" y="15422"/>
                      </a:lnTo>
                      <a:lnTo>
                        <a:pt x="53227" y="14986"/>
                      </a:lnTo>
                      <a:lnTo>
                        <a:pt x="53186" y="14572"/>
                      </a:lnTo>
                      <a:lnTo>
                        <a:pt x="53144" y="14219"/>
                      </a:lnTo>
                      <a:lnTo>
                        <a:pt x="53123" y="13867"/>
                      </a:lnTo>
                      <a:lnTo>
                        <a:pt x="53144" y="13494"/>
                      </a:lnTo>
                      <a:lnTo>
                        <a:pt x="53186" y="13017"/>
                      </a:lnTo>
                      <a:lnTo>
                        <a:pt x="53165" y="12520"/>
                      </a:lnTo>
                      <a:lnTo>
                        <a:pt x="53206" y="12043"/>
                      </a:lnTo>
                      <a:lnTo>
                        <a:pt x="53206" y="11587"/>
                      </a:lnTo>
                      <a:lnTo>
                        <a:pt x="53186" y="11152"/>
                      </a:lnTo>
                      <a:lnTo>
                        <a:pt x="53144" y="10675"/>
                      </a:lnTo>
                      <a:lnTo>
                        <a:pt x="53165" y="10323"/>
                      </a:lnTo>
                      <a:lnTo>
                        <a:pt x="53165" y="9970"/>
                      </a:lnTo>
                      <a:lnTo>
                        <a:pt x="53186" y="9577"/>
                      </a:lnTo>
                      <a:lnTo>
                        <a:pt x="53186" y="9204"/>
                      </a:lnTo>
                      <a:lnTo>
                        <a:pt x="53186" y="8872"/>
                      </a:lnTo>
                      <a:lnTo>
                        <a:pt x="53144" y="8561"/>
                      </a:lnTo>
                      <a:lnTo>
                        <a:pt x="53082" y="7981"/>
                      </a:lnTo>
                      <a:lnTo>
                        <a:pt x="53040" y="7566"/>
                      </a:lnTo>
                      <a:lnTo>
                        <a:pt x="53040" y="7359"/>
                      </a:lnTo>
                      <a:lnTo>
                        <a:pt x="53061" y="7027"/>
                      </a:lnTo>
                      <a:lnTo>
                        <a:pt x="53082" y="6778"/>
                      </a:lnTo>
                      <a:lnTo>
                        <a:pt x="53103" y="6530"/>
                      </a:lnTo>
                      <a:lnTo>
                        <a:pt x="53103" y="6240"/>
                      </a:lnTo>
                      <a:lnTo>
                        <a:pt x="53082" y="5970"/>
                      </a:lnTo>
                      <a:lnTo>
                        <a:pt x="53103" y="5701"/>
                      </a:lnTo>
                      <a:lnTo>
                        <a:pt x="53144" y="5493"/>
                      </a:lnTo>
                      <a:lnTo>
                        <a:pt x="53227" y="5037"/>
                      </a:lnTo>
                      <a:lnTo>
                        <a:pt x="53268" y="4768"/>
                      </a:lnTo>
                      <a:lnTo>
                        <a:pt x="53289" y="4498"/>
                      </a:lnTo>
                      <a:lnTo>
                        <a:pt x="53310" y="3939"/>
                      </a:lnTo>
                      <a:lnTo>
                        <a:pt x="53414" y="3338"/>
                      </a:lnTo>
                      <a:lnTo>
                        <a:pt x="53434" y="3048"/>
                      </a:lnTo>
                      <a:lnTo>
                        <a:pt x="53455" y="2757"/>
                      </a:lnTo>
                      <a:lnTo>
                        <a:pt x="53455" y="2467"/>
                      </a:lnTo>
                      <a:lnTo>
                        <a:pt x="53455" y="2198"/>
                      </a:lnTo>
                      <a:lnTo>
                        <a:pt x="53414" y="1928"/>
                      </a:lnTo>
                      <a:lnTo>
                        <a:pt x="53372" y="1700"/>
                      </a:lnTo>
                      <a:lnTo>
                        <a:pt x="53310" y="1472"/>
                      </a:lnTo>
                      <a:lnTo>
                        <a:pt x="53227" y="1265"/>
                      </a:lnTo>
                      <a:lnTo>
                        <a:pt x="53123" y="1099"/>
                      </a:lnTo>
                      <a:lnTo>
                        <a:pt x="52999" y="933"/>
                      </a:lnTo>
                      <a:lnTo>
                        <a:pt x="52854" y="830"/>
                      </a:lnTo>
                      <a:lnTo>
                        <a:pt x="52667" y="726"/>
                      </a:lnTo>
                      <a:lnTo>
                        <a:pt x="52460" y="685"/>
                      </a:lnTo>
                      <a:lnTo>
                        <a:pt x="52232" y="664"/>
                      </a:lnTo>
                      <a:lnTo>
                        <a:pt x="51341" y="664"/>
                      </a:lnTo>
                      <a:lnTo>
                        <a:pt x="49703" y="705"/>
                      </a:lnTo>
                      <a:lnTo>
                        <a:pt x="46263" y="747"/>
                      </a:lnTo>
                      <a:lnTo>
                        <a:pt x="44356" y="768"/>
                      </a:lnTo>
                      <a:lnTo>
                        <a:pt x="39920" y="768"/>
                      </a:lnTo>
                      <a:lnTo>
                        <a:pt x="37288" y="726"/>
                      </a:lnTo>
                      <a:lnTo>
                        <a:pt x="36542" y="685"/>
                      </a:lnTo>
                      <a:lnTo>
                        <a:pt x="35733" y="664"/>
                      </a:lnTo>
                      <a:lnTo>
                        <a:pt x="34863" y="643"/>
                      </a:lnTo>
                      <a:lnTo>
                        <a:pt x="36625" y="643"/>
                      </a:lnTo>
                      <a:lnTo>
                        <a:pt x="36873" y="623"/>
                      </a:lnTo>
                      <a:lnTo>
                        <a:pt x="37143" y="643"/>
                      </a:lnTo>
                      <a:lnTo>
                        <a:pt x="37412" y="643"/>
                      </a:lnTo>
                      <a:lnTo>
                        <a:pt x="37661" y="623"/>
                      </a:lnTo>
                      <a:lnTo>
                        <a:pt x="37910" y="623"/>
                      </a:lnTo>
                      <a:lnTo>
                        <a:pt x="38449" y="664"/>
                      </a:lnTo>
                      <a:lnTo>
                        <a:pt x="38988" y="685"/>
                      </a:lnTo>
                      <a:lnTo>
                        <a:pt x="39630" y="705"/>
                      </a:lnTo>
                      <a:lnTo>
                        <a:pt x="40128" y="705"/>
                      </a:lnTo>
                      <a:lnTo>
                        <a:pt x="40625" y="685"/>
                      </a:lnTo>
                      <a:lnTo>
                        <a:pt x="41060" y="664"/>
                      </a:lnTo>
                      <a:lnTo>
                        <a:pt x="41330" y="664"/>
                      </a:lnTo>
                      <a:lnTo>
                        <a:pt x="41889" y="685"/>
                      </a:lnTo>
                      <a:lnTo>
                        <a:pt x="42490" y="685"/>
                      </a:lnTo>
                      <a:lnTo>
                        <a:pt x="43071" y="664"/>
                      </a:lnTo>
                      <a:lnTo>
                        <a:pt x="43589" y="643"/>
                      </a:lnTo>
                      <a:lnTo>
                        <a:pt x="44128" y="643"/>
                      </a:lnTo>
                      <a:lnTo>
                        <a:pt x="44439" y="623"/>
                      </a:lnTo>
                      <a:lnTo>
                        <a:pt x="45268" y="623"/>
                      </a:lnTo>
                      <a:lnTo>
                        <a:pt x="45537" y="643"/>
                      </a:lnTo>
                      <a:lnTo>
                        <a:pt x="50988" y="643"/>
                      </a:lnTo>
                      <a:lnTo>
                        <a:pt x="51610" y="623"/>
                      </a:lnTo>
                      <a:lnTo>
                        <a:pt x="52253" y="602"/>
                      </a:lnTo>
                      <a:lnTo>
                        <a:pt x="53082" y="581"/>
                      </a:lnTo>
                      <a:lnTo>
                        <a:pt x="53227" y="560"/>
                      </a:lnTo>
                      <a:lnTo>
                        <a:pt x="53268" y="560"/>
                      </a:lnTo>
                      <a:lnTo>
                        <a:pt x="53289" y="540"/>
                      </a:lnTo>
                      <a:lnTo>
                        <a:pt x="53268" y="519"/>
                      </a:lnTo>
                      <a:lnTo>
                        <a:pt x="53227" y="519"/>
                      </a:lnTo>
                      <a:lnTo>
                        <a:pt x="53082" y="498"/>
                      </a:lnTo>
                      <a:lnTo>
                        <a:pt x="52688" y="498"/>
                      </a:lnTo>
                      <a:lnTo>
                        <a:pt x="52087" y="457"/>
                      </a:lnTo>
                      <a:lnTo>
                        <a:pt x="51672" y="457"/>
                      </a:lnTo>
                      <a:lnTo>
                        <a:pt x="51258" y="477"/>
                      </a:lnTo>
                      <a:lnTo>
                        <a:pt x="50387" y="457"/>
                      </a:lnTo>
                      <a:lnTo>
                        <a:pt x="49538" y="436"/>
                      </a:lnTo>
                      <a:lnTo>
                        <a:pt x="48957" y="415"/>
                      </a:lnTo>
                      <a:lnTo>
                        <a:pt x="48398" y="395"/>
                      </a:lnTo>
                      <a:lnTo>
                        <a:pt x="47175" y="374"/>
                      </a:lnTo>
                      <a:lnTo>
                        <a:pt x="46035" y="353"/>
                      </a:lnTo>
                      <a:lnTo>
                        <a:pt x="45910" y="353"/>
                      </a:lnTo>
                      <a:lnTo>
                        <a:pt x="45413" y="374"/>
                      </a:lnTo>
                      <a:lnTo>
                        <a:pt x="45247" y="395"/>
                      </a:lnTo>
                      <a:lnTo>
                        <a:pt x="44957" y="415"/>
                      </a:lnTo>
                      <a:lnTo>
                        <a:pt x="44750" y="415"/>
                      </a:lnTo>
                      <a:lnTo>
                        <a:pt x="44542" y="395"/>
                      </a:lnTo>
                      <a:lnTo>
                        <a:pt x="44066" y="374"/>
                      </a:lnTo>
                      <a:lnTo>
                        <a:pt x="42781" y="374"/>
                      </a:lnTo>
                      <a:lnTo>
                        <a:pt x="42511" y="395"/>
                      </a:lnTo>
                      <a:lnTo>
                        <a:pt x="41744" y="332"/>
                      </a:lnTo>
                      <a:lnTo>
                        <a:pt x="40625" y="270"/>
                      </a:lnTo>
                      <a:lnTo>
                        <a:pt x="39817" y="208"/>
                      </a:lnTo>
                      <a:lnTo>
                        <a:pt x="39402" y="208"/>
                      </a:lnTo>
                      <a:lnTo>
                        <a:pt x="39008" y="229"/>
                      </a:lnTo>
                      <a:lnTo>
                        <a:pt x="38718" y="270"/>
                      </a:lnTo>
                      <a:lnTo>
                        <a:pt x="38469" y="270"/>
                      </a:lnTo>
                      <a:lnTo>
                        <a:pt x="38138" y="249"/>
                      </a:lnTo>
                      <a:lnTo>
                        <a:pt x="37951" y="270"/>
                      </a:lnTo>
                      <a:lnTo>
                        <a:pt x="37557" y="270"/>
                      </a:lnTo>
                      <a:lnTo>
                        <a:pt x="37350" y="249"/>
                      </a:lnTo>
                      <a:lnTo>
                        <a:pt x="37164" y="229"/>
                      </a:lnTo>
                      <a:lnTo>
                        <a:pt x="36956" y="208"/>
                      </a:lnTo>
                      <a:lnTo>
                        <a:pt x="35796" y="208"/>
                      </a:lnTo>
                      <a:lnTo>
                        <a:pt x="35298" y="167"/>
                      </a:lnTo>
                      <a:lnTo>
                        <a:pt x="34531" y="125"/>
                      </a:lnTo>
                      <a:lnTo>
                        <a:pt x="33578" y="104"/>
                      </a:lnTo>
                      <a:lnTo>
                        <a:pt x="32977" y="63"/>
                      </a:lnTo>
                      <a:lnTo>
                        <a:pt x="32583" y="21"/>
                      </a:lnTo>
                      <a:lnTo>
                        <a:pt x="32189" y="21"/>
                      </a:lnTo>
                      <a:lnTo>
                        <a:pt x="31588" y="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31">
                    <a:buClr>
                      <a:srgbClr val="000000"/>
                    </a:buClr>
                    <a:defRPr/>
                  </a:pPr>
                  <a:endParaRPr sz="4000" kern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Rectangle 88">
                  <a:extLst>
                    <a:ext uri="{FF2B5EF4-FFF2-40B4-BE49-F238E27FC236}">
                      <a16:creationId xmlns:a16="http://schemas.microsoft.com/office/drawing/2014/main" id="{6F8CBEE7-4D51-C2A8-57D9-B137FF524BE2}"/>
                    </a:ext>
                  </a:extLst>
                </p:cNvPr>
                <p:cNvSpPr/>
                <p:nvPr/>
              </p:nvSpPr>
              <p:spPr>
                <a:xfrm>
                  <a:off x="833599" y="95911"/>
                  <a:ext cx="7779457" cy="1352449"/>
                </a:xfrm>
                <a:custGeom>
                  <a:avLst/>
                  <a:gdLst>
                    <a:gd name="connsiteX0" fmla="*/ 0 w 7820286"/>
                    <a:gd name="connsiteY0" fmla="*/ 0 h 1220855"/>
                    <a:gd name="connsiteX1" fmla="*/ 402186 w 7820286"/>
                    <a:gd name="connsiteY1" fmla="*/ 0 h 1220855"/>
                    <a:gd name="connsiteX2" fmla="*/ 1038981 w 7820286"/>
                    <a:gd name="connsiteY2" fmla="*/ 0 h 1220855"/>
                    <a:gd name="connsiteX3" fmla="*/ 1753978 w 7820286"/>
                    <a:gd name="connsiteY3" fmla="*/ 0 h 1220855"/>
                    <a:gd name="connsiteX4" fmla="*/ 2468976 w 7820286"/>
                    <a:gd name="connsiteY4" fmla="*/ 0 h 1220855"/>
                    <a:gd name="connsiteX5" fmla="*/ 3105771 w 7820286"/>
                    <a:gd name="connsiteY5" fmla="*/ 0 h 1220855"/>
                    <a:gd name="connsiteX6" fmla="*/ 3664363 w 7820286"/>
                    <a:gd name="connsiteY6" fmla="*/ 0 h 1220855"/>
                    <a:gd name="connsiteX7" fmla="*/ 4379360 w 7820286"/>
                    <a:gd name="connsiteY7" fmla="*/ 0 h 1220855"/>
                    <a:gd name="connsiteX8" fmla="*/ 4781546 w 7820286"/>
                    <a:gd name="connsiteY8" fmla="*/ 0 h 1220855"/>
                    <a:gd name="connsiteX9" fmla="*/ 5261935 w 7820286"/>
                    <a:gd name="connsiteY9" fmla="*/ 0 h 1220855"/>
                    <a:gd name="connsiteX10" fmla="*/ 5742324 w 7820286"/>
                    <a:gd name="connsiteY10" fmla="*/ 0 h 1220855"/>
                    <a:gd name="connsiteX11" fmla="*/ 6144510 w 7820286"/>
                    <a:gd name="connsiteY11" fmla="*/ 0 h 1220855"/>
                    <a:gd name="connsiteX12" fmla="*/ 6703102 w 7820286"/>
                    <a:gd name="connsiteY12" fmla="*/ 0 h 1220855"/>
                    <a:gd name="connsiteX13" fmla="*/ 7105288 w 7820286"/>
                    <a:gd name="connsiteY13" fmla="*/ 0 h 1220855"/>
                    <a:gd name="connsiteX14" fmla="*/ 7820286 w 7820286"/>
                    <a:gd name="connsiteY14" fmla="*/ 0 h 1220855"/>
                    <a:gd name="connsiteX15" fmla="*/ 7820286 w 7820286"/>
                    <a:gd name="connsiteY15" fmla="*/ 419160 h 1220855"/>
                    <a:gd name="connsiteX16" fmla="*/ 7820286 w 7820286"/>
                    <a:gd name="connsiteY16" fmla="*/ 826112 h 1220855"/>
                    <a:gd name="connsiteX17" fmla="*/ 7820286 w 7820286"/>
                    <a:gd name="connsiteY17" fmla="*/ 1220855 h 1220855"/>
                    <a:gd name="connsiteX18" fmla="*/ 7496303 w 7820286"/>
                    <a:gd name="connsiteY18" fmla="*/ 1220855 h 1220855"/>
                    <a:gd name="connsiteX19" fmla="*/ 6859508 w 7820286"/>
                    <a:gd name="connsiteY19" fmla="*/ 1220855 h 1220855"/>
                    <a:gd name="connsiteX20" fmla="*/ 6300916 w 7820286"/>
                    <a:gd name="connsiteY20" fmla="*/ 1220855 h 1220855"/>
                    <a:gd name="connsiteX21" fmla="*/ 5976933 w 7820286"/>
                    <a:gd name="connsiteY21" fmla="*/ 1220855 h 1220855"/>
                    <a:gd name="connsiteX22" fmla="*/ 5340138 w 7820286"/>
                    <a:gd name="connsiteY22" fmla="*/ 1220855 h 1220855"/>
                    <a:gd name="connsiteX23" fmla="*/ 4859749 w 7820286"/>
                    <a:gd name="connsiteY23" fmla="*/ 1220855 h 1220855"/>
                    <a:gd name="connsiteX24" fmla="*/ 4301157 w 7820286"/>
                    <a:gd name="connsiteY24" fmla="*/ 1220855 h 1220855"/>
                    <a:gd name="connsiteX25" fmla="*/ 3664363 w 7820286"/>
                    <a:gd name="connsiteY25" fmla="*/ 1220855 h 1220855"/>
                    <a:gd name="connsiteX26" fmla="*/ 3340379 w 7820286"/>
                    <a:gd name="connsiteY26" fmla="*/ 1220855 h 1220855"/>
                    <a:gd name="connsiteX27" fmla="*/ 2781787 w 7820286"/>
                    <a:gd name="connsiteY27" fmla="*/ 1220855 h 1220855"/>
                    <a:gd name="connsiteX28" fmla="*/ 2144993 w 7820286"/>
                    <a:gd name="connsiteY28" fmla="*/ 1220855 h 1220855"/>
                    <a:gd name="connsiteX29" fmla="*/ 1508198 w 7820286"/>
                    <a:gd name="connsiteY29" fmla="*/ 1220855 h 1220855"/>
                    <a:gd name="connsiteX30" fmla="*/ 1106012 w 7820286"/>
                    <a:gd name="connsiteY30" fmla="*/ 1220855 h 1220855"/>
                    <a:gd name="connsiteX31" fmla="*/ 625623 w 7820286"/>
                    <a:gd name="connsiteY31" fmla="*/ 1220855 h 1220855"/>
                    <a:gd name="connsiteX32" fmla="*/ 0 w 7820286"/>
                    <a:gd name="connsiteY32" fmla="*/ 1220855 h 1220855"/>
                    <a:gd name="connsiteX33" fmla="*/ 0 w 7820286"/>
                    <a:gd name="connsiteY33" fmla="*/ 838320 h 1220855"/>
                    <a:gd name="connsiteX34" fmla="*/ 0 w 7820286"/>
                    <a:gd name="connsiteY34" fmla="*/ 443577 h 1220855"/>
                    <a:gd name="connsiteX35" fmla="*/ 0 w 7820286"/>
                    <a:gd name="connsiteY35" fmla="*/ 0 h 122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7820286" h="1220855" extrusionOk="0">
                      <a:moveTo>
                        <a:pt x="0" y="0"/>
                      </a:moveTo>
                      <a:cubicBezTo>
                        <a:pt x="195189" y="-37728"/>
                        <a:pt x="257781" y="10052"/>
                        <a:pt x="402186" y="0"/>
                      </a:cubicBezTo>
                      <a:cubicBezTo>
                        <a:pt x="546591" y="-10052"/>
                        <a:pt x="761480" y="73439"/>
                        <a:pt x="1038981" y="0"/>
                      </a:cubicBezTo>
                      <a:cubicBezTo>
                        <a:pt x="1316483" y="-73439"/>
                        <a:pt x="1454275" y="85170"/>
                        <a:pt x="1753978" y="0"/>
                      </a:cubicBezTo>
                      <a:cubicBezTo>
                        <a:pt x="2053681" y="-85170"/>
                        <a:pt x="2118023" y="55986"/>
                        <a:pt x="2468976" y="0"/>
                      </a:cubicBezTo>
                      <a:cubicBezTo>
                        <a:pt x="2819929" y="-55986"/>
                        <a:pt x="2803204" y="68099"/>
                        <a:pt x="3105771" y="0"/>
                      </a:cubicBezTo>
                      <a:cubicBezTo>
                        <a:pt x="3408338" y="-68099"/>
                        <a:pt x="3541553" y="24818"/>
                        <a:pt x="3664363" y="0"/>
                      </a:cubicBezTo>
                      <a:cubicBezTo>
                        <a:pt x="3787173" y="-24818"/>
                        <a:pt x="4154897" y="41261"/>
                        <a:pt x="4379360" y="0"/>
                      </a:cubicBezTo>
                      <a:cubicBezTo>
                        <a:pt x="4603823" y="-41261"/>
                        <a:pt x="4637397" y="6901"/>
                        <a:pt x="4781546" y="0"/>
                      </a:cubicBezTo>
                      <a:cubicBezTo>
                        <a:pt x="4925695" y="-6901"/>
                        <a:pt x="5125934" y="24321"/>
                        <a:pt x="5261935" y="0"/>
                      </a:cubicBezTo>
                      <a:cubicBezTo>
                        <a:pt x="5397936" y="-24321"/>
                        <a:pt x="5567626" y="29507"/>
                        <a:pt x="5742324" y="0"/>
                      </a:cubicBezTo>
                      <a:cubicBezTo>
                        <a:pt x="5917022" y="-29507"/>
                        <a:pt x="6024942" y="17886"/>
                        <a:pt x="6144510" y="0"/>
                      </a:cubicBezTo>
                      <a:cubicBezTo>
                        <a:pt x="6264078" y="-17886"/>
                        <a:pt x="6497444" y="14440"/>
                        <a:pt x="6703102" y="0"/>
                      </a:cubicBezTo>
                      <a:cubicBezTo>
                        <a:pt x="6908760" y="-14440"/>
                        <a:pt x="6937555" y="4382"/>
                        <a:pt x="7105288" y="0"/>
                      </a:cubicBezTo>
                      <a:cubicBezTo>
                        <a:pt x="7273021" y="-4382"/>
                        <a:pt x="7545312" y="16366"/>
                        <a:pt x="7820286" y="0"/>
                      </a:cubicBezTo>
                      <a:cubicBezTo>
                        <a:pt x="7860277" y="108811"/>
                        <a:pt x="7815435" y="288938"/>
                        <a:pt x="7820286" y="419160"/>
                      </a:cubicBezTo>
                      <a:cubicBezTo>
                        <a:pt x="7825137" y="549382"/>
                        <a:pt x="7790737" y="665384"/>
                        <a:pt x="7820286" y="826112"/>
                      </a:cubicBezTo>
                      <a:cubicBezTo>
                        <a:pt x="7849835" y="986840"/>
                        <a:pt x="7798534" y="1121083"/>
                        <a:pt x="7820286" y="1220855"/>
                      </a:cubicBezTo>
                      <a:cubicBezTo>
                        <a:pt x="7740461" y="1253812"/>
                        <a:pt x="7587273" y="1197609"/>
                        <a:pt x="7496303" y="1220855"/>
                      </a:cubicBezTo>
                      <a:cubicBezTo>
                        <a:pt x="7405333" y="1244101"/>
                        <a:pt x="7155009" y="1185026"/>
                        <a:pt x="6859508" y="1220855"/>
                      </a:cubicBezTo>
                      <a:cubicBezTo>
                        <a:pt x="6564007" y="1256684"/>
                        <a:pt x="6424084" y="1199206"/>
                        <a:pt x="6300916" y="1220855"/>
                      </a:cubicBezTo>
                      <a:cubicBezTo>
                        <a:pt x="6177748" y="1242504"/>
                        <a:pt x="6109554" y="1199198"/>
                        <a:pt x="5976933" y="1220855"/>
                      </a:cubicBezTo>
                      <a:cubicBezTo>
                        <a:pt x="5844312" y="1242512"/>
                        <a:pt x="5586636" y="1181987"/>
                        <a:pt x="5340138" y="1220855"/>
                      </a:cubicBezTo>
                      <a:cubicBezTo>
                        <a:pt x="5093640" y="1259723"/>
                        <a:pt x="4972767" y="1215337"/>
                        <a:pt x="4859749" y="1220855"/>
                      </a:cubicBezTo>
                      <a:cubicBezTo>
                        <a:pt x="4746731" y="1226373"/>
                        <a:pt x="4537937" y="1212860"/>
                        <a:pt x="4301157" y="1220855"/>
                      </a:cubicBezTo>
                      <a:cubicBezTo>
                        <a:pt x="4064377" y="1228850"/>
                        <a:pt x="3966069" y="1183022"/>
                        <a:pt x="3664363" y="1220855"/>
                      </a:cubicBezTo>
                      <a:cubicBezTo>
                        <a:pt x="3362657" y="1258688"/>
                        <a:pt x="3481641" y="1196146"/>
                        <a:pt x="3340379" y="1220855"/>
                      </a:cubicBezTo>
                      <a:cubicBezTo>
                        <a:pt x="3199117" y="1245564"/>
                        <a:pt x="2994095" y="1189774"/>
                        <a:pt x="2781787" y="1220855"/>
                      </a:cubicBezTo>
                      <a:cubicBezTo>
                        <a:pt x="2569479" y="1251936"/>
                        <a:pt x="2410850" y="1160875"/>
                        <a:pt x="2144993" y="1220855"/>
                      </a:cubicBezTo>
                      <a:cubicBezTo>
                        <a:pt x="1879136" y="1280835"/>
                        <a:pt x="1770222" y="1218544"/>
                        <a:pt x="1508198" y="1220855"/>
                      </a:cubicBezTo>
                      <a:cubicBezTo>
                        <a:pt x="1246175" y="1223166"/>
                        <a:pt x="1211092" y="1176539"/>
                        <a:pt x="1106012" y="1220855"/>
                      </a:cubicBezTo>
                      <a:cubicBezTo>
                        <a:pt x="1000932" y="1265171"/>
                        <a:pt x="856675" y="1185225"/>
                        <a:pt x="625623" y="1220855"/>
                      </a:cubicBezTo>
                      <a:cubicBezTo>
                        <a:pt x="394571" y="1256485"/>
                        <a:pt x="222375" y="1208581"/>
                        <a:pt x="0" y="1220855"/>
                      </a:cubicBezTo>
                      <a:cubicBezTo>
                        <a:pt x="-8994" y="1085904"/>
                        <a:pt x="45552" y="934075"/>
                        <a:pt x="0" y="838320"/>
                      </a:cubicBezTo>
                      <a:cubicBezTo>
                        <a:pt x="-45552" y="742565"/>
                        <a:pt x="26812" y="601619"/>
                        <a:pt x="0" y="443577"/>
                      </a:cubicBezTo>
                      <a:cubicBezTo>
                        <a:pt x="-26812" y="285535"/>
                        <a:pt x="17140" y="156374"/>
                        <a:pt x="0" y="0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prstDash val="lgDash"/>
                  <a:extLst>
                    <a:ext uri="{C807C97D-BFC1-408E-A445-0C87EB9F89A2}">
                      <ask:lineSketchStyleProps xmlns:ask="http://schemas.microsoft.com/office/drawing/2018/sketchyshapes" xmlns="" sd="170926038">
                        <a:prstGeom prst="rect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31">
                    <a:buClr>
                      <a:srgbClr val="000000"/>
                    </a:buClr>
                    <a:defRPr/>
                  </a:pPr>
                  <a:endParaRPr lang="en-US" sz="4000" kern="0">
                    <a:solidFill>
                      <a:srgbClr val="FFFFFF"/>
                    </a:solidFill>
                    <a:latin typeface="Cambria" panose="02040503050406030204" pitchFamily="18" charset="0"/>
                    <a:ea typeface="Cambria" panose="02040503050406030204" pitchFamily="18" charset="0"/>
                    <a:sym typeface="Arial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/>
                  <p:nvPr/>
                </p:nvSpPr>
                <p:spPr>
                  <a:xfrm>
                    <a:off x="1103003" y="80594"/>
                    <a:ext cx="7036315" cy="128848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defTabSz="1219231">
                      <a:buClr>
                        <a:srgbClr val="000000"/>
                      </a:buClr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2800" b="1" i="1" kern="0" smtClean="0">
                                  <a:solidFill>
                                    <a:srgbClr val="FF3399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</m:ctrlPr>
                            </m:fPr>
                            <m:num>
                              <m:r>
                                <a:rPr lang="en-US" sz="2800" b="1" i="1" kern="0" smtClean="0">
                                  <a:solidFill>
                                    <a:srgbClr val="FF3399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  <m:t>𝟓</m:t>
                              </m:r>
                            </m:num>
                            <m:den>
                              <m:r>
                                <a:rPr lang="en-US" sz="2800" b="1" i="1" kern="0" smtClean="0">
                                  <a:solidFill>
                                    <a:srgbClr val="FF3399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  <m:t>𝟑</m:t>
                              </m:r>
                            </m:den>
                          </m:f>
                        </m:oMath>
                      </m:oMathPara>
                    </a14:m>
                    <a:endParaRPr lang="en-US" sz="2800" b="1" kern="0" dirty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  <a:cs typeface="Arial"/>
                      <a:sym typeface="Arial"/>
                    </a:endParaRPr>
                  </a:p>
                </p:txBody>
              </p:sp>
            </mc:Choice>
            <mc:Fallback xmlns=""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03003" y="80594"/>
                    <a:ext cx="7036315" cy="1288488"/>
                  </a:xfrm>
                  <a:prstGeom prst="rect">
                    <a:avLst/>
                  </a:prstGeom>
                  <a:blipFill>
                    <a:blip r:embed="rId2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vi-VN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" name="Flowchart: Connector 3"/>
            <p:cNvSpPr/>
            <p:nvPr/>
          </p:nvSpPr>
          <p:spPr>
            <a:xfrm>
              <a:off x="1518560" y="2325252"/>
              <a:ext cx="1009962" cy="100253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>
                <a:defRPr/>
              </a:pPr>
              <a:endParaRPr lang="en-US" sz="400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407464" y="3756478"/>
            <a:ext cx="9359358" cy="1337467"/>
            <a:chOff x="1407464" y="3756476"/>
            <a:chExt cx="9359358" cy="1132097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494FD56-6031-30C1-EBD3-D8BFA61ED704}"/>
                </a:ext>
              </a:extLst>
            </p:cNvPr>
            <p:cNvGrpSpPr/>
            <p:nvPr/>
          </p:nvGrpSpPr>
          <p:grpSpPr>
            <a:xfrm>
              <a:off x="1407464" y="3756476"/>
              <a:ext cx="9359358" cy="1132097"/>
              <a:chOff x="335021" y="23792"/>
              <a:chExt cx="8572280" cy="1553496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469D7A8D-AC90-821C-807E-ACF7EF71BEE4}"/>
                  </a:ext>
                </a:extLst>
              </p:cNvPr>
              <p:cNvGrpSpPr/>
              <p:nvPr/>
            </p:nvGrpSpPr>
            <p:grpSpPr>
              <a:xfrm>
                <a:off x="335021" y="23792"/>
                <a:ext cx="8572280" cy="1553496"/>
                <a:chOff x="335021" y="23792"/>
                <a:chExt cx="8572280" cy="1553496"/>
              </a:xfrm>
            </p:grpSpPr>
            <p:sp>
              <p:nvSpPr>
                <p:cNvPr id="35" name="Google Shape;2105;p47">
                  <a:extLst>
                    <a:ext uri="{FF2B5EF4-FFF2-40B4-BE49-F238E27FC236}">
                      <a16:creationId xmlns:a16="http://schemas.microsoft.com/office/drawing/2014/main" id="{DA3FBF7E-E84E-7E93-863D-5C618E6F7EFA}"/>
                    </a:ext>
                  </a:extLst>
                </p:cNvPr>
                <p:cNvSpPr/>
                <p:nvPr/>
              </p:nvSpPr>
              <p:spPr>
                <a:xfrm>
                  <a:off x="335021" y="23792"/>
                  <a:ext cx="8572280" cy="1553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30" h="54969" extrusionOk="0">
                      <a:moveTo>
                        <a:pt x="16727" y="519"/>
                      </a:moveTo>
                      <a:lnTo>
                        <a:pt x="18344" y="540"/>
                      </a:lnTo>
                      <a:lnTo>
                        <a:pt x="17452" y="560"/>
                      </a:lnTo>
                      <a:lnTo>
                        <a:pt x="15856" y="560"/>
                      </a:lnTo>
                      <a:lnTo>
                        <a:pt x="16727" y="519"/>
                      </a:lnTo>
                      <a:close/>
                      <a:moveTo>
                        <a:pt x="1430" y="12810"/>
                      </a:moveTo>
                      <a:lnTo>
                        <a:pt x="1430" y="13432"/>
                      </a:lnTo>
                      <a:lnTo>
                        <a:pt x="1389" y="13225"/>
                      </a:lnTo>
                      <a:lnTo>
                        <a:pt x="1389" y="13142"/>
                      </a:lnTo>
                      <a:lnTo>
                        <a:pt x="1389" y="13038"/>
                      </a:lnTo>
                      <a:lnTo>
                        <a:pt x="1430" y="12810"/>
                      </a:lnTo>
                      <a:close/>
                      <a:moveTo>
                        <a:pt x="1430" y="13556"/>
                      </a:moveTo>
                      <a:lnTo>
                        <a:pt x="1410" y="13971"/>
                      </a:lnTo>
                      <a:lnTo>
                        <a:pt x="1410" y="13888"/>
                      </a:lnTo>
                      <a:lnTo>
                        <a:pt x="1430" y="13556"/>
                      </a:lnTo>
                      <a:close/>
                      <a:moveTo>
                        <a:pt x="30966" y="1"/>
                      </a:moveTo>
                      <a:lnTo>
                        <a:pt x="30303" y="21"/>
                      </a:lnTo>
                      <a:lnTo>
                        <a:pt x="29640" y="63"/>
                      </a:lnTo>
                      <a:lnTo>
                        <a:pt x="29246" y="84"/>
                      </a:lnTo>
                      <a:lnTo>
                        <a:pt x="28355" y="42"/>
                      </a:lnTo>
                      <a:lnTo>
                        <a:pt x="27816" y="21"/>
                      </a:lnTo>
                      <a:lnTo>
                        <a:pt x="26634" y="21"/>
                      </a:lnTo>
                      <a:lnTo>
                        <a:pt x="26013" y="63"/>
                      </a:lnTo>
                      <a:lnTo>
                        <a:pt x="25577" y="104"/>
                      </a:lnTo>
                      <a:lnTo>
                        <a:pt x="25163" y="146"/>
                      </a:lnTo>
                      <a:lnTo>
                        <a:pt x="24976" y="187"/>
                      </a:lnTo>
                      <a:lnTo>
                        <a:pt x="24396" y="229"/>
                      </a:lnTo>
                      <a:lnTo>
                        <a:pt x="23940" y="249"/>
                      </a:lnTo>
                      <a:lnTo>
                        <a:pt x="23214" y="270"/>
                      </a:lnTo>
                      <a:lnTo>
                        <a:pt x="22344" y="249"/>
                      </a:lnTo>
                      <a:lnTo>
                        <a:pt x="21618" y="249"/>
                      </a:lnTo>
                      <a:lnTo>
                        <a:pt x="20872" y="270"/>
                      </a:lnTo>
                      <a:lnTo>
                        <a:pt x="20748" y="229"/>
                      </a:lnTo>
                      <a:lnTo>
                        <a:pt x="20582" y="208"/>
                      </a:lnTo>
                      <a:lnTo>
                        <a:pt x="19421" y="167"/>
                      </a:lnTo>
                      <a:lnTo>
                        <a:pt x="18530" y="146"/>
                      </a:lnTo>
                      <a:lnTo>
                        <a:pt x="18136" y="125"/>
                      </a:lnTo>
                      <a:lnTo>
                        <a:pt x="17722" y="125"/>
                      </a:lnTo>
                      <a:lnTo>
                        <a:pt x="16830" y="167"/>
                      </a:lnTo>
                      <a:lnTo>
                        <a:pt x="14530" y="167"/>
                      </a:lnTo>
                      <a:lnTo>
                        <a:pt x="13929" y="146"/>
                      </a:lnTo>
                      <a:lnTo>
                        <a:pt x="13328" y="167"/>
                      </a:lnTo>
                      <a:lnTo>
                        <a:pt x="11980" y="208"/>
                      </a:lnTo>
                      <a:lnTo>
                        <a:pt x="10239" y="249"/>
                      </a:lnTo>
                      <a:lnTo>
                        <a:pt x="8519" y="249"/>
                      </a:lnTo>
                      <a:lnTo>
                        <a:pt x="7752" y="270"/>
                      </a:lnTo>
                      <a:lnTo>
                        <a:pt x="6964" y="291"/>
                      </a:lnTo>
                      <a:lnTo>
                        <a:pt x="5824" y="291"/>
                      </a:lnTo>
                      <a:lnTo>
                        <a:pt x="4664" y="270"/>
                      </a:lnTo>
                      <a:lnTo>
                        <a:pt x="4021" y="291"/>
                      </a:lnTo>
                      <a:lnTo>
                        <a:pt x="3379" y="332"/>
                      </a:lnTo>
                      <a:lnTo>
                        <a:pt x="2322" y="312"/>
                      </a:lnTo>
                      <a:lnTo>
                        <a:pt x="2177" y="332"/>
                      </a:lnTo>
                      <a:lnTo>
                        <a:pt x="2135" y="332"/>
                      </a:lnTo>
                      <a:lnTo>
                        <a:pt x="2114" y="374"/>
                      </a:lnTo>
                      <a:lnTo>
                        <a:pt x="2135" y="395"/>
                      </a:lnTo>
                      <a:lnTo>
                        <a:pt x="2156" y="395"/>
                      </a:lnTo>
                      <a:lnTo>
                        <a:pt x="2322" y="415"/>
                      </a:lnTo>
                      <a:lnTo>
                        <a:pt x="2715" y="415"/>
                      </a:lnTo>
                      <a:lnTo>
                        <a:pt x="3586" y="436"/>
                      </a:lnTo>
                      <a:lnTo>
                        <a:pt x="4456" y="436"/>
                      </a:lnTo>
                      <a:lnTo>
                        <a:pt x="6115" y="457"/>
                      </a:lnTo>
                      <a:lnTo>
                        <a:pt x="6695" y="477"/>
                      </a:lnTo>
                      <a:lnTo>
                        <a:pt x="7255" y="498"/>
                      </a:lnTo>
                      <a:lnTo>
                        <a:pt x="7690" y="498"/>
                      </a:lnTo>
                      <a:lnTo>
                        <a:pt x="7172" y="519"/>
                      </a:lnTo>
                      <a:lnTo>
                        <a:pt x="6156" y="540"/>
                      </a:lnTo>
                      <a:lnTo>
                        <a:pt x="2881" y="540"/>
                      </a:lnTo>
                      <a:lnTo>
                        <a:pt x="2591" y="581"/>
                      </a:lnTo>
                      <a:lnTo>
                        <a:pt x="2322" y="643"/>
                      </a:lnTo>
                      <a:lnTo>
                        <a:pt x="2094" y="705"/>
                      </a:lnTo>
                      <a:lnTo>
                        <a:pt x="1907" y="788"/>
                      </a:lnTo>
                      <a:lnTo>
                        <a:pt x="1721" y="892"/>
                      </a:lnTo>
                      <a:lnTo>
                        <a:pt x="1575" y="1016"/>
                      </a:lnTo>
                      <a:lnTo>
                        <a:pt x="1451" y="1141"/>
                      </a:lnTo>
                      <a:lnTo>
                        <a:pt x="1347" y="1265"/>
                      </a:lnTo>
                      <a:lnTo>
                        <a:pt x="1265" y="1410"/>
                      </a:lnTo>
                      <a:lnTo>
                        <a:pt x="1202" y="1555"/>
                      </a:lnTo>
                      <a:lnTo>
                        <a:pt x="1140" y="1680"/>
                      </a:lnTo>
                      <a:lnTo>
                        <a:pt x="1099" y="1825"/>
                      </a:lnTo>
                      <a:lnTo>
                        <a:pt x="1078" y="1970"/>
                      </a:lnTo>
                      <a:lnTo>
                        <a:pt x="1057" y="2219"/>
                      </a:lnTo>
                      <a:lnTo>
                        <a:pt x="1057" y="2571"/>
                      </a:lnTo>
                      <a:lnTo>
                        <a:pt x="1037" y="2923"/>
                      </a:lnTo>
                      <a:lnTo>
                        <a:pt x="995" y="3607"/>
                      </a:lnTo>
                      <a:lnTo>
                        <a:pt x="912" y="4084"/>
                      </a:lnTo>
                      <a:lnTo>
                        <a:pt x="891" y="4312"/>
                      </a:lnTo>
                      <a:lnTo>
                        <a:pt x="871" y="4540"/>
                      </a:lnTo>
                      <a:lnTo>
                        <a:pt x="829" y="5535"/>
                      </a:lnTo>
                      <a:lnTo>
                        <a:pt x="809" y="6447"/>
                      </a:lnTo>
                      <a:lnTo>
                        <a:pt x="809" y="6530"/>
                      </a:lnTo>
                      <a:lnTo>
                        <a:pt x="809" y="6550"/>
                      </a:lnTo>
                      <a:lnTo>
                        <a:pt x="829" y="6758"/>
                      </a:lnTo>
                      <a:lnTo>
                        <a:pt x="850" y="6944"/>
                      </a:lnTo>
                      <a:lnTo>
                        <a:pt x="891" y="7089"/>
                      </a:lnTo>
                      <a:lnTo>
                        <a:pt x="912" y="7317"/>
                      </a:lnTo>
                      <a:lnTo>
                        <a:pt x="912" y="7483"/>
                      </a:lnTo>
                      <a:lnTo>
                        <a:pt x="891" y="7670"/>
                      </a:lnTo>
                      <a:lnTo>
                        <a:pt x="829" y="8043"/>
                      </a:lnTo>
                      <a:lnTo>
                        <a:pt x="809" y="8229"/>
                      </a:lnTo>
                      <a:lnTo>
                        <a:pt x="809" y="8416"/>
                      </a:lnTo>
                      <a:lnTo>
                        <a:pt x="850" y="9100"/>
                      </a:lnTo>
                      <a:lnTo>
                        <a:pt x="850" y="9307"/>
                      </a:lnTo>
                      <a:lnTo>
                        <a:pt x="726" y="9929"/>
                      </a:lnTo>
                      <a:lnTo>
                        <a:pt x="581" y="10841"/>
                      </a:lnTo>
                      <a:lnTo>
                        <a:pt x="518" y="11152"/>
                      </a:lnTo>
                      <a:lnTo>
                        <a:pt x="456" y="11483"/>
                      </a:lnTo>
                      <a:lnTo>
                        <a:pt x="456" y="11649"/>
                      </a:lnTo>
                      <a:lnTo>
                        <a:pt x="456" y="11815"/>
                      </a:lnTo>
                      <a:lnTo>
                        <a:pt x="477" y="11981"/>
                      </a:lnTo>
                      <a:lnTo>
                        <a:pt x="518" y="12147"/>
                      </a:lnTo>
                      <a:lnTo>
                        <a:pt x="581" y="12375"/>
                      </a:lnTo>
                      <a:lnTo>
                        <a:pt x="601" y="12582"/>
                      </a:lnTo>
                      <a:lnTo>
                        <a:pt x="581" y="12706"/>
                      </a:lnTo>
                      <a:lnTo>
                        <a:pt x="560" y="12851"/>
                      </a:lnTo>
                      <a:lnTo>
                        <a:pt x="581" y="12997"/>
                      </a:lnTo>
                      <a:lnTo>
                        <a:pt x="601" y="13162"/>
                      </a:lnTo>
                      <a:lnTo>
                        <a:pt x="601" y="13328"/>
                      </a:lnTo>
                      <a:lnTo>
                        <a:pt x="601" y="13411"/>
                      </a:lnTo>
                      <a:lnTo>
                        <a:pt x="560" y="13494"/>
                      </a:lnTo>
                      <a:lnTo>
                        <a:pt x="498" y="13639"/>
                      </a:lnTo>
                      <a:lnTo>
                        <a:pt x="456" y="13805"/>
                      </a:lnTo>
                      <a:lnTo>
                        <a:pt x="456" y="14095"/>
                      </a:lnTo>
                      <a:lnTo>
                        <a:pt x="477" y="14385"/>
                      </a:lnTo>
                      <a:lnTo>
                        <a:pt x="435" y="14758"/>
                      </a:lnTo>
                      <a:lnTo>
                        <a:pt x="353" y="15152"/>
                      </a:lnTo>
                      <a:lnTo>
                        <a:pt x="311" y="15442"/>
                      </a:lnTo>
                      <a:lnTo>
                        <a:pt x="290" y="15774"/>
                      </a:lnTo>
                      <a:lnTo>
                        <a:pt x="228" y="16541"/>
                      </a:lnTo>
                      <a:lnTo>
                        <a:pt x="125" y="17018"/>
                      </a:lnTo>
                      <a:lnTo>
                        <a:pt x="42" y="17349"/>
                      </a:lnTo>
                      <a:lnTo>
                        <a:pt x="21" y="17660"/>
                      </a:lnTo>
                      <a:lnTo>
                        <a:pt x="0" y="18158"/>
                      </a:lnTo>
                      <a:lnTo>
                        <a:pt x="0" y="18655"/>
                      </a:lnTo>
                      <a:lnTo>
                        <a:pt x="21" y="19194"/>
                      </a:lnTo>
                      <a:lnTo>
                        <a:pt x="62" y="19463"/>
                      </a:lnTo>
                      <a:lnTo>
                        <a:pt x="104" y="19733"/>
                      </a:lnTo>
                      <a:lnTo>
                        <a:pt x="166" y="20044"/>
                      </a:lnTo>
                      <a:lnTo>
                        <a:pt x="104" y="20417"/>
                      </a:lnTo>
                      <a:lnTo>
                        <a:pt x="62" y="20769"/>
                      </a:lnTo>
                      <a:lnTo>
                        <a:pt x="21" y="21204"/>
                      </a:lnTo>
                      <a:lnTo>
                        <a:pt x="21" y="21660"/>
                      </a:lnTo>
                      <a:lnTo>
                        <a:pt x="21" y="21909"/>
                      </a:lnTo>
                      <a:lnTo>
                        <a:pt x="42" y="22158"/>
                      </a:lnTo>
                      <a:lnTo>
                        <a:pt x="125" y="22676"/>
                      </a:lnTo>
                      <a:lnTo>
                        <a:pt x="166" y="22863"/>
                      </a:lnTo>
                      <a:lnTo>
                        <a:pt x="207" y="23028"/>
                      </a:lnTo>
                      <a:lnTo>
                        <a:pt x="332" y="23360"/>
                      </a:lnTo>
                      <a:lnTo>
                        <a:pt x="415" y="23505"/>
                      </a:lnTo>
                      <a:lnTo>
                        <a:pt x="498" y="23982"/>
                      </a:lnTo>
                      <a:lnTo>
                        <a:pt x="539" y="24355"/>
                      </a:lnTo>
                      <a:lnTo>
                        <a:pt x="581" y="24935"/>
                      </a:lnTo>
                      <a:lnTo>
                        <a:pt x="581" y="25288"/>
                      </a:lnTo>
                      <a:lnTo>
                        <a:pt x="560" y="25640"/>
                      </a:lnTo>
                      <a:lnTo>
                        <a:pt x="560" y="25951"/>
                      </a:lnTo>
                      <a:lnTo>
                        <a:pt x="560" y="26241"/>
                      </a:lnTo>
                      <a:lnTo>
                        <a:pt x="601" y="26842"/>
                      </a:lnTo>
                      <a:lnTo>
                        <a:pt x="518" y="26946"/>
                      </a:lnTo>
                      <a:lnTo>
                        <a:pt x="498" y="27008"/>
                      </a:lnTo>
                      <a:lnTo>
                        <a:pt x="477" y="27070"/>
                      </a:lnTo>
                      <a:lnTo>
                        <a:pt x="415" y="27547"/>
                      </a:lnTo>
                      <a:lnTo>
                        <a:pt x="373" y="28003"/>
                      </a:lnTo>
                      <a:lnTo>
                        <a:pt x="311" y="28728"/>
                      </a:lnTo>
                      <a:lnTo>
                        <a:pt x="290" y="29060"/>
                      </a:lnTo>
                      <a:lnTo>
                        <a:pt x="270" y="29412"/>
                      </a:lnTo>
                      <a:lnTo>
                        <a:pt x="311" y="29765"/>
                      </a:lnTo>
                      <a:lnTo>
                        <a:pt x="353" y="30117"/>
                      </a:lnTo>
                      <a:lnTo>
                        <a:pt x="373" y="30200"/>
                      </a:lnTo>
                      <a:lnTo>
                        <a:pt x="373" y="30262"/>
                      </a:lnTo>
                      <a:lnTo>
                        <a:pt x="373" y="30946"/>
                      </a:lnTo>
                      <a:lnTo>
                        <a:pt x="373" y="31464"/>
                      </a:lnTo>
                      <a:lnTo>
                        <a:pt x="332" y="31982"/>
                      </a:lnTo>
                      <a:lnTo>
                        <a:pt x="332" y="32459"/>
                      </a:lnTo>
                      <a:lnTo>
                        <a:pt x="353" y="32957"/>
                      </a:lnTo>
                      <a:lnTo>
                        <a:pt x="456" y="34055"/>
                      </a:lnTo>
                      <a:lnTo>
                        <a:pt x="518" y="34760"/>
                      </a:lnTo>
                      <a:lnTo>
                        <a:pt x="539" y="35465"/>
                      </a:lnTo>
                      <a:lnTo>
                        <a:pt x="539" y="36024"/>
                      </a:lnTo>
                      <a:lnTo>
                        <a:pt x="539" y="36356"/>
                      </a:lnTo>
                      <a:lnTo>
                        <a:pt x="539" y="36688"/>
                      </a:lnTo>
                      <a:lnTo>
                        <a:pt x="539" y="36853"/>
                      </a:lnTo>
                      <a:lnTo>
                        <a:pt x="560" y="37144"/>
                      </a:lnTo>
                      <a:lnTo>
                        <a:pt x="581" y="37475"/>
                      </a:lnTo>
                      <a:lnTo>
                        <a:pt x="622" y="37828"/>
                      </a:lnTo>
                      <a:lnTo>
                        <a:pt x="643" y="38118"/>
                      </a:lnTo>
                      <a:lnTo>
                        <a:pt x="643" y="38594"/>
                      </a:lnTo>
                      <a:lnTo>
                        <a:pt x="622" y="39050"/>
                      </a:lnTo>
                      <a:lnTo>
                        <a:pt x="601" y="39486"/>
                      </a:lnTo>
                      <a:lnTo>
                        <a:pt x="601" y="39983"/>
                      </a:lnTo>
                      <a:lnTo>
                        <a:pt x="622" y="40232"/>
                      </a:lnTo>
                      <a:lnTo>
                        <a:pt x="663" y="40501"/>
                      </a:lnTo>
                      <a:lnTo>
                        <a:pt x="705" y="40771"/>
                      </a:lnTo>
                      <a:lnTo>
                        <a:pt x="726" y="41019"/>
                      </a:lnTo>
                      <a:lnTo>
                        <a:pt x="726" y="41517"/>
                      </a:lnTo>
                      <a:lnTo>
                        <a:pt x="705" y="41890"/>
                      </a:lnTo>
                      <a:lnTo>
                        <a:pt x="705" y="41952"/>
                      </a:lnTo>
                      <a:lnTo>
                        <a:pt x="726" y="41994"/>
                      </a:lnTo>
                      <a:lnTo>
                        <a:pt x="767" y="42035"/>
                      </a:lnTo>
                      <a:lnTo>
                        <a:pt x="850" y="42035"/>
                      </a:lnTo>
                      <a:lnTo>
                        <a:pt x="891" y="42014"/>
                      </a:lnTo>
                      <a:lnTo>
                        <a:pt x="912" y="41952"/>
                      </a:lnTo>
                      <a:lnTo>
                        <a:pt x="912" y="41890"/>
                      </a:lnTo>
                      <a:lnTo>
                        <a:pt x="912" y="41558"/>
                      </a:lnTo>
                      <a:lnTo>
                        <a:pt x="954" y="41206"/>
                      </a:lnTo>
                      <a:lnTo>
                        <a:pt x="974" y="40854"/>
                      </a:lnTo>
                      <a:lnTo>
                        <a:pt x="995" y="40667"/>
                      </a:lnTo>
                      <a:lnTo>
                        <a:pt x="995" y="40501"/>
                      </a:lnTo>
                      <a:lnTo>
                        <a:pt x="974" y="40149"/>
                      </a:lnTo>
                      <a:lnTo>
                        <a:pt x="974" y="39465"/>
                      </a:lnTo>
                      <a:lnTo>
                        <a:pt x="995" y="38802"/>
                      </a:lnTo>
                      <a:lnTo>
                        <a:pt x="1078" y="38346"/>
                      </a:lnTo>
                      <a:lnTo>
                        <a:pt x="1099" y="38097"/>
                      </a:lnTo>
                      <a:lnTo>
                        <a:pt x="1119" y="37869"/>
                      </a:lnTo>
                      <a:lnTo>
                        <a:pt x="1140" y="36874"/>
                      </a:lnTo>
                      <a:lnTo>
                        <a:pt x="1182" y="35299"/>
                      </a:lnTo>
                      <a:lnTo>
                        <a:pt x="1182" y="35237"/>
                      </a:lnTo>
                      <a:lnTo>
                        <a:pt x="1306" y="34656"/>
                      </a:lnTo>
                      <a:lnTo>
                        <a:pt x="1347" y="34490"/>
                      </a:lnTo>
                      <a:lnTo>
                        <a:pt x="1347" y="34304"/>
                      </a:lnTo>
                      <a:lnTo>
                        <a:pt x="1368" y="33952"/>
                      </a:lnTo>
                      <a:lnTo>
                        <a:pt x="1347" y="33309"/>
                      </a:lnTo>
                      <a:lnTo>
                        <a:pt x="1327" y="32666"/>
                      </a:lnTo>
                      <a:lnTo>
                        <a:pt x="1285" y="31423"/>
                      </a:lnTo>
                      <a:lnTo>
                        <a:pt x="1244" y="30822"/>
                      </a:lnTo>
                      <a:lnTo>
                        <a:pt x="1182" y="30200"/>
                      </a:lnTo>
                      <a:lnTo>
                        <a:pt x="1182" y="29371"/>
                      </a:lnTo>
                      <a:lnTo>
                        <a:pt x="1223" y="28542"/>
                      </a:lnTo>
                      <a:lnTo>
                        <a:pt x="1223" y="28480"/>
                      </a:lnTo>
                      <a:lnTo>
                        <a:pt x="1285" y="29081"/>
                      </a:lnTo>
                      <a:lnTo>
                        <a:pt x="1347" y="29640"/>
                      </a:lnTo>
                      <a:lnTo>
                        <a:pt x="1451" y="30179"/>
                      </a:lnTo>
                      <a:lnTo>
                        <a:pt x="1513" y="30428"/>
                      </a:lnTo>
                      <a:lnTo>
                        <a:pt x="1596" y="30677"/>
                      </a:lnTo>
                      <a:lnTo>
                        <a:pt x="1555" y="31195"/>
                      </a:lnTo>
                      <a:lnTo>
                        <a:pt x="1534" y="31775"/>
                      </a:lnTo>
                      <a:lnTo>
                        <a:pt x="1534" y="32356"/>
                      </a:lnTo>
                      <a:lnTo>
                        <a:pt x="1575" y="32915"/>
                      </a:lnTo>
                      <a:lnTo>
                        <a:pt x="1555" y="33350"/>
                      </a:lnTo>
                      <a:lnTo>
                        <a:pt x="1555" y="33703"/>
                      </a:lnTo>
                      <a:lnTo>
                        <a:pt x="1575" y="33972"/>
                      </a:lnTo>
                      <a:lnTo>
                        <a:pt x="1596" y="34221"/>
                      </a:lnTo>
                      <a:lnTo>
                        <a:pt x="1638" y="34408"/>
                      </a:lnTo>
                      <a:lnTo>
                        <a:pt x="1679" y="34594"/>
                      </a:lnTo>
                      <a:lnTo>
                        <a:pt x="1783" y="34988"/>
                      </a:lnTo>
                      <a:lnTo>
                        <a:pt x="1783" y="35071"/>
                      </a:lnTo>
                      <a:lnTo>
                        <a:pt x="1721" y="35195"/>
                      </a:lnTo>
                      <a:lnTo>
                        <a:pt x="1679" y="35361"/>
                      </a:lnTo>
                      <a:lnTo>
                        <a:pt x="1658" y="35548"/>
                      </a:lnTo>
                      <a:lnTo>
                        <a:pt x="1638" y="35755"/>
                      </a:lnTo>
                      <a:lnTo>
                        <a:pt x="1596" y="36211"/>
                      </a:lnTo>
                      <a:lnTo>
                        <a:pt x="1617" y="36667"/>
                      </a:lnTo>
                      <a:lnTo>
                        <a:pt x="1596" y="37144"/>
                      </a:lnTo>
                      <a:lnTo>
                        <a:pt x="1575" y="37600"/>
                      </a:lnTo>
                      <a:lnTo>
                        <a:pt x="1596" y="38056"/>
                      </a:lnTo>
                      <a:lnTo>
                        <a:pt x="1638" y="38511"/>
                      </a:lnTo>
                      <a:lnTo>
                        <a:pt x="1638" y="38885"/>
                      </a:lnTo>
                      <a:lnTo>
                        <a:pt x="1638" y="39216"/>
                      </a:lnTo>
                      <a:lnTo>
                        <a:pt x="1596" y="39817"/>
                      </a:lnTo>
                      <a:lnTo>
                        <a:pt x="1596" y="40107"/>
                      </a:lnTo>
                      <a:lnTo>
                        <a:pt x="1617" y="40356"/>
                      </a:lnTo>
                      <a:lnTo>
                        <a:pt x="1638" y="40605"/>
                      </a:lnTo>
                      <a:lnTo>
                        <a:pt x="1679" y="40833"/>
                      </a:lnTo>
                      <a:lnTo>
                        <a:pt x="1783" y="41310"/>
                      </a:lnTo>
                      <a:lnTo>
                        <a:pt x="1783" y="41869"/>
                      </a:lnTo>
                      <a:lnTo>
                        <a:pt x="1741" y="42512"/>
                      </a:lnTo>
                      <a:lnTo>
                        <a:pt x="1721" y="43113"/>
                      </a:lnTo>
                      <a:lnTo>
                        <a:pt x="1721" y="43631"/>
                      </a:lnTo>
                      <a:lnTo>
                        <a:pt x="1700" y="44087"/>
                      </a:lnTo>
                      <a:lnTo>
                        <a:pt x="1575" y="44419"/>
                      </a:lnTo>
                      <a:lnTo>
                        <a:pt x="1534" y="44585"/>
                      </a:lnTo>
                      <a:lnTo>
                        <a:pt x="1493" y="44750"/>
                      </a:lnTo>
                      <a:lnTo>
                        <a:pt x="1430" y="45269"/>
                      </a:lnTo>
                      <a:lnTo>
                        <a:pt x="1368" y="46077"/>
                      </a:lnTo>
                      <a:lnTo>
                        <a:pt x="1347" y="46678"/>
                      </a:lnTo>
                      <a:lnTo>
                        <a:pt x="1368" y="47403"/>
                      </a:lnTo>
                      <a:lnTo>
                        <a:pt x="1410" y="48108"/>
                      </a:lnTo>
                      <a:lnTo>
                        <a:pt x="1430" y="48419"/>
                      </a:lnTo>
                      <a:lnTo>
                        <a:pt x="1493" y="48668"/>
                      </a:lnTo>
                      <a:lnTo>
                        <a:pt x="1430" y="49476"/>
                      </a:lnTo>
                      <a:lnTo>
                        <a:pt x="1410" y="50430"/>
                      </a:lnTo>
                      <a:lnTo>
                        <a:pt x="1410" y="51570"/>
                      </a:lnTo>
                      <a:lnTo>
                        <a:pt x="1430" y="52627"/>
                      </a:lnTo>
                      <a:lnTo>
                        <a:pt x="1451" y="53103"/>
                      </a:lnTo>
                      <a:lnTo>
                        <a:pt x="1493" y="53559"/>
                      </a:lnTo>
                      <a:lnTo>
                        <a:pt x="1534" y="53808"/>
                      </a:lnTo>
                      <a:lnTo>
                        <a:pt x="1575" y="54015"/>
                      </a:lnTo>
                      <a:lnTo>
                        <a:pt x="1638" y="54181"/>
                      </a:lnTo>
                      <a:lnTo>
                        <a:pt x="1700" y="54326"/>
                      </a:lnTo>
                      <a:lnTo>
                        <a:pt x="1783" y="54451"/>
                      </a:lnTo>
                      <a:lnTo>
                        <a:pt x="1845" y="54533"/>
                      </a:lnTo>
                      <a:lnTo>
                        <a:pt x="1928" y="54616"/>
                      </a:lnTo>
                      <a:lnTo>
                        <a:pt x="2031" y="54658"/>
                      </a:lnTo>
                      <a:lnTo>
                        <a:pt x="2135" y="54699"/>
                      </a:lnTo>
                      <a:lnTo>
                        <a:pt x="2239" y="54699"/>
                      </a:lnTo>
                      <a:lnTo>
                        <a:pt x="2446" y="54720"/>
                      </a:lnTo>
                      <a:lnTo>
                        <a:pt x="2943" y="54679"/>
                      </a:lnTo>
                      <a:lnTo>
                        <a:pt x="3959" y="54679"/>
                      </a:lnTo>
                      <a:lnTo>
                        <a:pt x="5679" y="54658"/>
                      </a:lnTo>
                      <a:lnTo>
                        <a:pt x="7358" y="54658"/>
                      </a:lnTo>
                      <a:lnTo>
                        <a:pt x="9389" y="54637"/>
                      </a:lnTo>
                      <a:lnTo>
                        <a:pt x="12063" y="54679"/>
                      </a:lnTo>
                      <a:lnTo>
                        <a:pt x="13431" y="54699"/>
                      </a:lnTo>
                      <a:lnTo>
                        <a:pt x="16478" y="54699"/>
                      </a:lnTo>
                      <a:lnTo>
                        <a:pt x="19028" y="54720"/>
                      </a:lnTo>
                      <a:lnTo>
                        <a:pt x="20333" y="54741"/>
                      </a:lnTo>
                      <a:lnTo>
                        <a:pt x="21722" y="54761"/>
                      </a:lnTo>
                      <a:lnTo>
                        <a:pt x="23131" y="54741"/>
                      </a:lnTo>
                      <a:lnTo>
                        <a:pt x="27194" y="54741"/>
                      </a:lnTo>
                      <a:lnTo>
                        <a:pt x="29453" y="54761"/>
                      </a:lnTo>
                      <a:lnTo>
                        <a:pt x="32023" y="54782"/>
                      </a:lnTo>
                      <a:lnTo>
                        <a:pt x="35008" y="54803"/>
                      </a:lnTo>
                      <a:lnTo>
                        <a:pt x="36335" y="54803"/>
                      </a:lnTo>
                      <a:lnTo>
                        <a:pt x="37247" y="54782"/>
                      </a:lnTo>
                      <a:lnTo>
                        <a:pt x="38076" y="54761"/>
                      </a:lnTo>
                      <a:lnTo>
                        <a:pt x="39216" y="54741"/>
                      </a:lnTo>
                      <a:lnTo>
                        <a:pt x="41910" y="54782"/>
                      </a:lnTo>
                      <a:lnTo>
                        <a:pt x="43796" y="54782"/>
                      </a:lnTo>
                      <a:lnTo>
                        <a:pt x="46532" y="54761"/>
                      </a:lnTo>
                      <a:lnTo>
                        <a:pt x="46947" y="54761"/>
                      </a:lnTo>
                      <a:lnTo>
                        <a:pt x="47320" y="54720"/>
                      </a:lnTo>
                      <a:lnTo>
                        <a:pt x="48045" y="54637"/>
                      </a:lnTo>
                      <a:lnTo>
                        <a:pt x="48398" y="54616"/>
                      </a:lnTo>
                      <a:lnTo>
                        <a:pt x="48771" y="54616"/>
                      </a:lnTo>
                      <a:lnTo>
                        <a:pt x="49185" y="54679"/>
                      </a:lnTo>
                      <a:lnTo>
                        <a:pt x="49413" y="54720"/>
                      </a:lnTo>
                      <a:lnTo>
                        <a:pt x="49662" y="54782"/>
                      </a:lnTo>
                      <a:lnTo>
                        <a:pt x="49911" y="54865"/>
                      </a:lnTo>
                      <a:lnTo>
                        <a:pt x="50201" y="54907"/>
                      </a:lnTo>
                      <a:lnTo>
                        <a:pt x="50491" y="54948"/>
                      </a:lnTo>
                      <a:lnTo>
                        <a:pt x="50781" y="54969"/>
                      </a:lnTo>
                      <a:lnTo>
                        <a:pt x="51092" y="54969"/>
                      </a:lnTo>
                      <a:lnTo>
                        <a:pt x="51403" y="54948"/>
                      </a:lnTo>
                      <a:lnTo>
                        <a:pt x="51714" y="54886"/>
                      </a:lnTo>
                      <a:lnTo>
                        <a:pt x="52004" y="54824"/>
                      </a:lnTo>
                      <a:lnTo>
                        <a:pt x="52274" y="54720"/>
                      </a:lnTo>
                      <a:lnTo>
                        <a:pt x="52543" y="54575"/>
                      </a:lnTo>
                      <a:lnTo>
                        <a:pt x="52771" y="54409"/>
                      </a:lnTo>
                      <a:lnTo>
                        <a:pt x="52978" y="54202"/>
                      </a:lnTo>
                      <a:lnTo>
                        <a:pt x="53061" y="54098"/>
                      </a:lnTo>
                      <a:lnTo>
                        <a:pt x="53144" y="53974"/>
                      </a:lnTo>
                      <a:lnTo>
                        <a:pt x="53206" y="53849"/>
                      </a:lnTo>
                      <a:lnTo>
                        <a:pt x="53268" y="53704"/>
                      </a:lnTo>
                      <a:lnTo>
                        <a:pt x="53310" y="53539"/>
                      </a:lnTo>
                      <a:lnTo>
                        <a:pt x="53331" y="53373"/>
                      </a:lnTo>
                      <a:lnTo>
                        <a:pt x="53351" y="53207"/>
                      </a:lnTo>
                      <a:lnTo>
                        <a:pt x="53372" y="53020"/>
                      </a:lnTo>
                      <a:lnTo>
                        <a:pt x="53351" y="52647"/>
                      </a:lnTo>
                      <a:lnTo>
                        <a:pt x="53393" y="52336"/>
                      </a:lnTo>
                      <a:lnTo>
                        <a:pt x="53414" y="52171"/>
                      </a:lnTo>
                      <a:lnTo>
                        <a:pt x="53393" y="52005"/>
                      </a:lnTo>
                      <a:lnTo>
                        <a:pt x="53372" y="51839"/>
                      </a:lnTo>
                      <a:lnTo>
                        <a:pt x="53372" y="51673"/>
                      </a:lnTo>
                      <a:lnTo>
                        <a:pt x="53372" y="51362"/>
                      </a:lnTo>
                      <a:lnTo>
                        <a:pt x="53393" y="51051"/>
                      </a:lnTo>
                      <a:lnTo>
                        <a:pt x="53393" y="50886"/>
                      </a:lnTo>
                      <a:lnTo>
                        <a:pt x="53434" y="50284"/>
                      </a:lnTo>
                      <a:lnTo>
                        <a:pt x="53517" y="49808"/>
                      </a:lnTo>
                      <a:lnTo>
                        <a:pt x="53538" y="49580"/>
                      </a:lnTo>
                      <a:lnTo>
                        <a:pt x="53559" y="49352"/>
                      </a:lnTo>
                      <a:lnTo>
                        <a:pt x="53600" y="48357"/>
                      </a:lnTo>
                      <a:lnTo>
                        <a:pt x="53621" y="47445"/>
                      </a:lnTo>
                      <a:lnTo>
                        <a:pt x="53621" y="47362"/>
                      </a:lnTo>
                      <a:lnTo>
                        <a:pt x="53621" y="47341"/>
                      </a:lnTo>
                      <a:lnTo>
                        <a:pt x="53600" y="47134"/>
                      </a:lnTo>
                      <a:lnTo>
                        <a:pt x="53579" y="46927"/>
                      </a:lnTo>
                      <a:lnTo>
                        <a:pt x="53538" y="46802"/>
                      </a:lnTo>
                      <a:lnTo>
                        <a:pt x="53517" y="46574"/>
                      </a:lnTo>
                      <a:lnTo>
                        <a:pt x="53517" y="46408"/>
                      </a:lnTo>
                      <a:lnTo>
                        <a:pt x="53538" y="46222"/>
                      </a:lnTo>
                      <a:lnTo>
                        <a:pt x="53600" y="45849"/>
                      </a:lnTo>
                      <a:lnTo>
                        <a:pt x="53621" y="45662"/>
                      </a:lnTo>
                      <a:lnTo>
                        <a:pt x="53621" y="45476"/>
                      </a:lnTo>
                      <a:lnTo>
                        <a:pt x="53579" y="44792"/>
                      </a:lnTo>
                      <a:lnTo>
                        <a:pt x="53579" y="44585"/>
                      </a:lnTo>
                      <a:lnTo>
                        <a:pt x="53704" y="43963"/>
                      </a:lnTo>
                      <a:lnTo>
                        <a:pt x="53849" y="43051"/>
                      </a:lnTo>
                      <a:lnTo>
                        <a:pt x="53911" y="42740"/>
                      </a:lnTo>
                      <a:lnTo>
                        <a:pt x="53973" y="42408"/>
                      </a:lnTo>
                      <a:lnTo>
                        <a:pt x="53973" y="42242"/>
                      </a:lnTo>
                      <a:lnTo>
                        <a:pt x="53973" y="42077"/>
                      </a:lnTo>
                      <a:lnTo>
                        <a:pt x="53952" y="41911"/>
                      </a:lnTo>
                      <a:lnTo>
                        <a:pt x="53911" y="41745"/>
                      </a:lnTo>
                      <a:lnTo>
                        <a:pt x="53849" y="41517"/>
                      </a:lnTo>
                      <a:lnTo>
                        <a:pt x="53828" y="41310"/>
                      </a:lnTo>
                      <a:lnTo>
                        <a:pt x="53849" y="41165"/>
                      </a:lnTo>
                      <a:lnTo>
                        <a:pt x="53870" y="41040"/>
                      </a:lnTo>
                      <a:lnTo>
                        <a:pt x="53849" y="40874"/>
                      </a:lnTo>
                      <a:lnTo>
                        <a:pt x="53828" y="40729"/>
                      </a:lnTo>
                      <a:lnTo>
                        <a:pt x="53828" y="40563"/>
                      </a:lnTo>
                      <a:lnTo>
                        <a:pt x="53828" y="40481"/>
                      </a:lnTo>
                      <a:lnTo>
                        <a:pt x="53870" y="40398"/>
                      </a:lnTo>
                      <a:lnTo>
                        <a:pt x="53932" y="40253"/>
                      </a:lnTo>
                      <a:lnTo>
                        <a:pt x="53973" y="40087"/>
                      </a:lnTo>
                      <a:lnTo>
                        <a:pt x="53973" y="39797"/>
                      </a:lnTo>
                      <a:lnTo>
                        <a:pt x="53952" y="39506"/>
                      </a:lnTo>
                      <a:lnTo>
                        <a:pt x="53994" y="39133"/>
                      </a:lnTo>
                      <a:lnTo>
                        <a:pt x="54077" y="38739"/>
                      </a:lnTo>
                      <a:lnTo>
                        <a:pt x="54118" y="38429"/>
                      </a:lnTo>
                      <a:lnTo>
                        <a:pt x="54139" y="38118"/>
                      </a:lnTo>
                      <a:lnTo>
                        <a:pt x="54201" y="37351"/>
                      </a:lnTo>
                      <a:lnTo>
                        <a:pt x="54305" y="36853"/>
                      </a:lnTo>
                      <a:lnTo>
                        <a:pt x="54388" y="36542"/>
                      </a:lnTo>
                      <a:lnTo>
                        <a:pt x="54408" y="36211"/>
                      </a:lnTo>
                      <a:lnTo>
                        <a:pt x="54429" y="35734"/>
                      </a:lnTo>
                      <a:lnTo>
                        <a:pt x="54429" y="35237"/>
                      </a:lnTo>
                      <a:lnTo>
                        <a:pt x="54408" y="34698"/>
                      </a:lnTo>
                      <a:lnTo>
                        <a:pt x="54367" y="34408"/>
                      </a:lnTo>
                      <a:lnTo>
                        <a:pt x="54326" y="34138"/>
                      </a:lnTo>
                      <a:lnTo>
                        <a:pt x="54263" y="33827"/>
                      </a:lnTo>
                      <a:lnTo>
                        <a:pt x="54326" y="33475"/>
                      </a:lnTo>
                      <a:lnTo>
                        <a:pt x="54367" y="33102"/>
                      </a:lnTo>
                      <a:lnTo>
                        <a:pt x="54408" y="32666"/>
                      </a:lnTo>
                      <a:lnTo>
                        <a:pt x="54429" y="32231"/>
                      </a:lnTo>
                      <a:lnTo>
                        <a:pt x="54408" y="31982"/>
                      </a:lnTo>
                      <a:lnTo>
                        <a:pt x="54388" y="31734"/>
                      </a:lnTo>
                      <a:lnTo>
                        <a:pt x="54305" y="31216"/>
                      </a:lnTo>
                      <a:lnTo>
                        <a:pt x="54263" y="31029"/>
                      </a:lnTo>
                      <a:lnTo>
                        <a:pt x="54222" y="30863"/>
                      </a:lnTo>
                      <a:lnTo>
                        <a:pt x="54098" y="30532"/>
                      </a:lnTo>
                      <a:lnTo>
                        <a:pt x="54015" y="30387"/>
                      </a:lnTo>
                      <a:lnTo>
                        <a:pt x="53952" y="29910"/>
                      </a:lnTo>
                      <a:lnTo>
                        <a:pt x="53890" y="29537"/>
                      </a:lnTo>
                      <a:lnTo>
                        <a:pt x="53849" y="28936"/>
                      </a:lnTo>
                      <a:lnTo>
                        <a:pt x="53849" y="28583"/>
                      </a:lnTo>
                      <a:lnTo>
                        <a:pt x="53870" y="28231"/>
                      </a:lnTo>
                      <a:lnTo>
                        <a:pt x="53870" y="27941"/>
                      </a:lnTo>
                      <a:lnTo>
                        <a:pt x="53870" y="27651"/>
                      </a:lnTo>
                      <a:lnTo>
                        <a:pt x="53828" y="27049"/>
                      </a:lnTo>
                      <a:lnTo>
                        <a:pt x="53911" y="26946"/>
                      </a:lnTo>
                      <a:lnTo>
                        <a:pt x="53932" y="26884"/>
                      </a:lnTo>
                      <a:lnTo>
                        <a:pt x="53952" y="26821"/>
                      </a:lnTo>
                      <a:lnTo>
                        <a:pt x="54015" y="26345"/>
                      </a:lnTo>
                      <a:lnTo>
                        <a:pt x="54056" y="25868"/>
                      </a:lnTo>
                      <a:lnTo>
                        <a:pt x="54118" y="25163"/>
                      </a:lnTo>
                      <a:lnTo>
                        <a:pt x="54139" y="24832"/>
                      </a:lnTo>
                      <a:lnTo>
                        <a:pt x="54160" y="24479"/>
                      </a:lnTo>
                      <a:lnTo>
                        <a:pt x="54118" y="24127"/>
                      </a:lnTo>
                      <a:lnTo>
                        <a:pt x="54077" y="23775"/>
                      </a:lnTo>
                      <a:lnTo>
                        <a:pt x="54056" y="23692"/>
                      </a:lnTo>
                      <a:lnTo>
                        <a:pt x="54056" y="23630"/>
                      </a:lnTo>
                      <a:lnTo>
                        <a:pt x="54056" y="22946"/>
                      </a:lnTo>
                      <a:lnTo>
                        <a:pt x="54077" y="22427"/>
                      </a:lnTo>
                      <a:lnTo>
                        <a:pt x="54098" y="21909"/>
                      </a:lnTo>
                      <a:lnTo>
                        <a:pt x="54098" y="21412"/>
                      </a:lnTo>
                      <a:lnTo>
                        <a:pt x="54098" y="20935"/>
                      </a:lnTo>
                      <a:lnTo>
                        <a:pt x="53973" y="19836"/>
                      </a:lnTo>
                      <a:lnTo>
                        <a:pt x="53911" y="19132"/>
                      </a:lnTo>
                      <a:lnTo>
                        <a:pt x="53890" y="18427"/>
                      </a:lnTo>
                      <a:lnTo>
                        <a:pt x="53890" y="17867"/>
                      </a:lnTo>
                      <a:lnTo>
                        <a:pt x="53890" y="17536"/>
                      </a:lnTo>
                      <a:lnTo>
                        <a:pt x="53890" y="17204"/>
                      </a:lnTo>
                      <a:lnTo>
                        <a:pt x="53890" y="17038"/>
                      </a:lnTo>
                      <a:lnTo>
                        <a:pt x="53870" y="16748"/>
                      </a:lnTo>
                      <a:lnTo>
                        <a:pt x="53849" y="16417"/>
                      </a:lnTo>
                      <a:lnTo>
                        <a:pt x="53807" y="16064"/>
                      </a:lnTo>
                      <a:lnTo>
                        <a:pt x="53787" y="15774"/>
                      </a:lnTo>
                      <a:lnTo>
                        <a:pt x="53787" y="15297"/>
                      </a:lnTo>
                      <a:lnTo>
                        <a:pt x="53807" y="14841"/>
                      </a:lnTo>
                      <a:lnTo>
                        <a:pt x="53828" y="14406"/>
                      </a:lnTo>
                      <a:lnTo>
                        <a:pt x="53828" y="13909"/>
                      </a:lnTo>
                      <a:lnTo>
                        <a:pt x="53807" y="13639"/>
                      </a:lnTo>
                      <a:lnTo>
                        <a:pt x="53766" y="13390"/>
                      </a:lnTo>
                      <a:lnTo>
                        <a:pt x="53724" y="13121"/>
                      </a:lnTo>
                      <a:lnTo>
                        <a:pt x="53704" y="12872"/>
                      </a:lnTo>
                      <a:lnTo>
                        <a:pt x="53704" y="12375"/>
                      </a:lnTo>
                      <a:lnTo>
                        <a:pt x="53724" y="12002"/>
                      </a:lnTo>
                      <a:lnTo>
                        <a:pt x="53724" y="11939"/>
                      </a:lnTo>
                      <a:lnTo>
                        <a:pt x="53704" y="11898"/>
                      </a:lnTo>
                      <a:lnTo>
                        <a:pt x="53662" y="11857"/>
                      </a:lnTo>
                      <a:lnTo>
                        <a:pt x="53621" y="11836"/>
                      </a:lnTo>
                      <a:lnTo>
                        <a:pt x="53579" y="11857"/>
                      </a:lnTo>
                      <a:lnTo>
                        <a:pt x="53538" y="11877"/>
                      </a:lnTo>
                      <a:lnTo>
                        <a:pt x="53517" y="11939"/>
                      </a:lnTo>
                      <a:lnTo>
                        <a:pt x="53517" y="12002"/>
                      </a:lnTo>
                      <a:lnTo>
                        <a:pt x="53517" y="12333"/>
                      </a:lnTo>
                      <a:lnTo>
                        <a:pt x="53476" y="12686"/>
                      </a:lnTo>
                      <a:lnTo>
                        <a:pt x="53455" y="13038"/>
                      </a:lnTo>
                      <a:lnTo>
                        <a:pt x="53434" y="13225"/>
                      </a:lnTo>
                      <a:lnTo>
                        <a:pt x="53434" y="13390"/>
                      </a:lnTo>
                      <a:lnTo>
                        <a:pt x="53455" y="13743"/>
                      </a:lnTo>
                      <a:lnTo>
                        <a:pt x="53455" y="14406"/>
                      </a:lnTo>
                      <a:lnTo>
                        <a:pt x="53434" y="15090"/>
                      </a:lnTo>
                      <a:lnTo>
                        <a:pt x="53351" y="15546"/>
                      </a:lnTo>
                      <a:lnTo>
                        <a:pt x="53331" y="15774"/>
                      </a:lnTo>
                      <a:lnTo>
                        <a:pt x="53310" y="16023"/>
                      </a:lnTo>
                      <a:lnTo>
                        <a:pt x="53289" y="17018"/>
                      </a:lnTo>
                      <a:lnTo>
                        <a:pt x="53289" y="17391"/>
                      </a:lnTo>
                      <a:lnTo>
                        <a:pt x="53268" y="17246"/>
                      </a:lnTo>
                      <a:lnTo>
                        <a:pt x="53248" y="16624"/>
                      </a:lnTo>
                      <a:lnTo>
                        <a:pt x="53227" y="16520"/>
                      </a:lnTo>
                      <a:lnTo>
                        <a:pt x="53248" y="16251"/>
                      </a:lnTo>
                      <a:lnTo>
                        <a:pt x="53248" y="15981"/>
                      </a:lnTo>
                      <a:lnTo>
                        <a:pt x="53268" y="15712"/>
                      </a:lnTo>
                      <a:lnTo>
                        <a:pt x="53268" y="15422"/>
                      </a:lnTo>
                      <a:lnTo>
                        <a:pt x="53227" y="14986"/>
                      </a:lnTo>
                      <a:lnTo>
                        <a:pt x="53186" y="14572"/>
                      </a:lnTo>
                      <a:lnTo>
                        <a:pt x="53144" y="14219"/>
                      </a:lnTo>
                      <a:lnTo>
                        <a:pt x="53123" y="13867"/>
                      </a:lnTo>
                      <a:lnTo>
                        <a:pt x="53144" y="13494"/>
                      </a:lnTo>
                      <a:lnTo>
                        <a:pt x="53186" y="13017"/>
                      </a:lnTo>
                      <a:lnTo>
                        <a:pt x="53165" y="12520"/>
                      </a:lnTo>
                      <a:lnTo>
                        <a:pt x="53206" y="12043"/>
                      </a:lnTo>
                      <a:lnTo>
                        <a:pt x="53206" y="11587"/>
                      </a:lnTo>
                      <a:lnTo>
                        <a:pt x="53186" y="11152"/>
                      </a:lnTo>
                      <a:lnTo>
                        <a:pt x="53144" y="10675"/>
                      </a:lnTo>
                      <a:lnTo>
                        <a:pt x="53165" y="10323"/>
                      </a:lnTo>
                      <a:lnTo>
                        <a:pt x="53165" y="9970"/>
                      </a:lnTo>
                      <a:lnTo>
                        <a:pt x="53186" y="9577"/>
                      </a:lnTo>
                      <a:lnTo>
                        <a:pt x="53186" y="9204"/>
                      </a:lnTo>
                      <a:lnTo>
                        <a:pt x="53186" y="8872"/>
                      </a:lnTo>
                      <a:lnTo>
                        <a:pt x="53144" y="8561"/>
                      </a:lnTo>
                      <a:lnTo>
                        <a:pt x="53082" y="7981"/>
                      </a:lnTo>
                      <a:lnTo>
                        <a:pt x="53040" y="7566"/>
                      </a:lnTo>
                      <a:lnTo>
                        <a:pt x="53040" y="7359"/>
                      </a:lnTo>
                      <a:lnTo>
                        <a:pt x="53061" y="7027"/>
                      </a:lnTo>
                      <a:lnTo>
                        <a:pt x="53082" y="6778"/>
                      </a:lnTo>
                      <a:lnTo>
                        <a:pt x="53103" y="6530"/>
                      </a:lnTo>
                      <a:lnTo>
                        <a:pt x="53103" y="6240"/>
                      </a:lnTo>
                      <a:lnTo>
                        <a:pt x="53082" y="5970"/>
                      </a:lnTo>
                      <a:lnTo>
                        <a:pt x="53103" y="5701"/>
                      </a:lnTo>
                      <a:lnTo>
                        <a:pt x="53144" y="5493"/>
                      </a:lnTo>
                      <a:lnTo>
                        <a:pt x="53227" y="5037"/>
                      </a:lnTo>
                      <a:lnTo>
                        <a:pt x="53268" y="4768"/>
                      </a:lnTo>
                      <a:lnTo>
                        <a:pt x="53289" y="4498"/>
                      </a:lnTo>
                      <a:lnTo>
                        <a:pt x="53310" y="3939"/>
                      </a:lnTo>
                      <a:lnTo>
                        <a:pt x="53414" y="3338"/>
                      </a:lnTo>
                      <a:lnTo>
                        <a:pt x="53434" y="3048"/>
                      </a:lnTo>
                      <a:lnTo>
                        <a:pt x="53455" y="2757"/>
                      </a:lnTo>
                      <a:lnTo>
                        <a:pt x="53455" y="2467"/>
                      </a:lnTo>
                      <a:lnTo>
                        <a:pt x="53455" y="2198"/>
                      </a:lnTo>
                      <a:lnTo>
                        <a:pt x="53414" y="1928"/>
                      </a:lnTo>
                      <a:lnTo>
                        <a:pt x="53372" y="1700"/>
                      </a:lnTo>
                      <a:lnTo>
                        <a:pt x="53310" y="1472"/>
                      </a:lnTo>
                      <a:lnTo>
                        <a:pt x="53227" y="1265"/>
                      </a:lnTo>
                      <a:lnTo>
                        <a:pt x="53123" y="1099"/>
                      </a:lnTo>
                      <a:lnTo>
                        <a:pt x="52999" y="933"/>
                      </a:lnTo>
                      <a:lnTo>
                        <a:pt x="52854" y="830"/>
                      </a:lnTo>
                      <a:lnTo>
                        <a:pt x="52667" y="726"/>
                      </a:lnTo>
                      <a:lnTo>
                        <a:pt x="52460" y="685"/>
                      </a:lnTo>
                      <a:lnTo>
                        <a:pt x="52232" y="664"/>
                      </a:lnTo>
                      <a:lnTo>
                        <a:pt x="51341" y="664"/>
                      </a:lnTo>
                      <a:lnTo>
                        <a:pt x="49703" y="705"/>
                      </a:lnTo>
                      <a:lnTo>
                        <a:pt x="46263" y="747"/>
                      </a:lnTo>
                      <a:lnTo>
                        <a:pt x="44356" y="768"/>
                      </a:lnTo>
                      <a:lnTo>
                        <a:pt x="39920" y="768"/>
                      </a:lnTo>
                      <a:lnTo>
                        <a:pt x="37288" y="726"/>
                      </a:lnTo>
                      <a:lnTo>
                        <a:pt x="36542" y="685"/>
                      </a:lnTo>
                      <a:lnTo>
                        <a:pt x="35733" y="664"/>
                      </a:lnTo>
                      <a:lnTo>
                        <a:pt x="34863" y="643"/>
                      </a:lnTo>
                      <a:lnTo>
                        <a:pt x="36625" y="643"/>
                      </a:lnTo>
                      <a:lnTo>
                        <a:pt x="36873" y="623"/>
                      </a:lnTo>
                      <a:lnTo>
                        <a:pt x="37143" y="643"/>
                      </a:lnTo>
                      <a:lnTo>
                        <a:pt x="37412" y="643"/>
                      </a:lnTo>
                      <a:lnTo>
                        <a:pt x="37661" y="623"/>
                      </a:lnTo>
                      <a:lnTo>
                        <a:pt x="37910" y="623"/>
                      </a:lnTo>
                      <a:lnTo>
                        <a:pt x="38449" y="664"/>
                      </a:lnTo>
                      <a:lnTo>
                        <a:pt x="38988" y="685"/>
                      </a:lnTo>
                      <a:lnTo>
                        <a:pt x="39630" y="705"/>
                      </a:lnTo>
                      <a:lnTo>
                        <a:pt x="40128" y="705"/>
                      </a:lnTo>
                      <a:lnTo>
                        <a:pt x="40625" y="685"/>
                      </a:lnTo>
                      <a:lnTo>
                        <a:pt x="41060" y="664"/>
                      </a:lnTo>
                      <a:lnTo>
                        <a:pt x="41330" y="664"/>
                      </a:lnTo>
                      <a:lnTo>
                        <a:pt x="41889" y="685"/>
                      </a:lnTo>
                      <a:lnTo>
                        <a:pt x="42490" y="685"/>
                      </a:lnTo>
                      <a:lnTo>
                        <a:pt x="43071" y="664"/>
                      </a:lnTo>
                      <a:lnTo>
                        <a:pt x="43589" y="643"/>
                      </a:lnTo>
                      <a:lnTo>
                        <a:pt x="44128" y="643"/>
                      </a:lnTo>
                      <a:lnTo>
                        <a:pt x="44439" y="623"/>
                      </a:lnTo>
                      <a:lnTo>
                        <a:pt x="45268" y="623"/>
                      </a:lnTo>
                      <a:lnTo>
                        <a:pt x="45537" y="643"/>
                      </a:lnTo>
                      <a:lnTo>
                        <a:pt x="50988" y="643"/>
                      </a:lnTo>
                      <a:lnTo>
                        <a:pt x="51610" y="623"/>
                      </a:lnTo>
                      <a:lnTo>
                        <a:pt x="52253" y="602"/>
                      </a:lnTo>
                      <a:lnTo>
                        <a:pt x="53082" y="581"/>
                      </a:lnTo>
                      <a:lnTo>
                        <a:pt x="53227" y="560"/>
                      </a:lnTo>
                      <a:lnTo>
                        <a:pt x="53268" y="560"/>
                      </a:lnTo>
                      <a:lnTo>
                        <a:pt x="53289" y="540"/>
                      </a:lnTo>
                      <a:lnTo>
                        <a:pt x="53268" y="519"/>
                      </a:lnTo>
                      <a:lnTo>
                        <a:pt x="53227" y="519"/>
                      </a:lnTo>
                      <a:lnTo>
                        <a:pt x="53082" y="498"/>
                      </a:lnTo>
                      <a:lnTo>
                        <a:pt x="52688" y="498"/>
                      </a:lnTo>
                      <a:lnTo>
                        <a:pt x="52087" y="457"/>
                      </a:lnTo>
                      <a:lnTo>
                        <a:pt x="51672" y="457"/>
                      </a:lnTo>
                      <a:lnTo>
                        <a:pt x="51258" y="477"/>
                      </a:lnTo>
                      <a:lnTo>
                        <a:pt x="50387" y="457"/>
                      </a:lnTo>
                      <a:lnTo>
                        <a:pt x="49538" y="436"/>
                      </a:lnTo>
                      <a:lnTo>
                        <a:pt x="48957" y="415"/>
                      </a:lnTo>
                      <a:lnTo>
                        <a:pt x="48398" y="395"/>
                      </a:lnTo>
                      <a:lnTo>
                        <a:pt x="47175" y="374"/>
                      </a:lnTo>
                      <a:lnTo>
                        <a:pt x="46035" y="353"/>
                      </a:lnTo>
                      <a:lnTo>
                        <a:pt x="45910" y="353"/>
                      </a:lnTo>
                      <a:lnTo>
                        <a:pt x="45413" y="374"/>
                      </a:lnTo>
                      <a:lnTo>
                        <a:pt x="45247" y="395"/>
                      </a:lnTo>
                      <a:lnTo>
                        <a:pt x="44957" y="415"/>
                      </a:lnTo>
                      <a:lnTo>
                        <a:pt x="44750" y="415"/>
                      </a:lnTo>
                      <a:lnTo>
                        <a:pt x="44542" y="395"/>
                      </a:lnTo>
                      <a:lnTo>
                        <a:pt x="44066" y="374"/>
                      </a:lnTo>
                      <a:lnTo>
                        <a:pt x="42781" y="374"/>
                      </a:lnTo>
                      <a:lnTo>
                        <a:pt x="42511" y="395"/>
                      </a:lnTo>
                      <a:lnTo>
                        <a:pt x="41744" y="332"/>
                      </a:lnTo>
                      <a:lnTo>
                        <a:pt x="40625" y="270"/>
                      </a:lnTo>
                      <a:lnTo>
                        <a:pt x="39817" y="208"/>
                      </a:lnTo>
                      <a:lnTo>
                        <a:pt x="39402" y="208"/>
                      </a:lnTo>
                      <a:lnTo>
                        <a:pt x="39008" y="229"/>
                      </a:lnTo>
                      <a:lnTo>
                        <a:pt x="38718" y="270"/>
                      </a:lnTo>
                      <a:lnTo>
                        <a:pt x="38469" y="270"/>
                      </a:lnTo>
                      <a:lnTo>
                        <a:pt x="38138" y="249"/>
                      </a:lnTo>
                      <a:lnTo>
                        <a:pt x="37951" y="270"/>
                      </a:lnTo>
                      <a:lnTo>
                        <a:pt x="37557" y="270"/>
                      </a:lnTo>
                      <a:lnTo>
                        <a:pt x="37350" y="249"/>
                      </a:lnTo>
                      <a:lnTo>
                        <a:pt x="37164" y="229"/>
                      </a:lnTo>
                      <a:lnTo>
                        <a:pt x="36956" y="208"/>
                      </a:lnTo>
                      <a:lnTo>
                        <a:pt x="35796" y="208"/>
                      </a:lnTo>
                      <a:lnTo>
                        <a:pt x="35298" y="167"/>
                      </a:lnTo>
                      <a:lnTo>
                        <a:pt x="34531" y="125"/>
                      </a:lnTo>
                      <a:lnTo>
                        <a:pt x="33578" y="104"/>
                      </a:lnTo>
                      <a:lnTo>
                        <a:pt x="32977" y="63"/>
                      </a:lnTo>
                      <a:lnTo>
                        <a:pt x="32583" y="21"/>
                      </a:lnTo>
                      <a:lnTo>
                        <a:pt x="32189" y="21"/>
                      </a:lnTo>
                      <a:lnTo>
                        <a:pt x="31588" y="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31">
                    <a:buClr>
                      <a:srgbClr val="000000"/>
                    </a:buClr>
                    <a:defRPr/>
                  </a:pPr>
                  <a:endParaRPr sz="4000" kern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Rectangle 88">
                  <a:extLst>
                    <a:ext uri="{FF2B5EF4-FFF2-40B4-BE49-F238E27FC236}">
                      <a16:creationId xmlns:a16="http://schemas.microsoft.com/office/drawing/2014/main" id="{6F8CBEE7-4D51-C2A8-57D9-B137FF524BE2}"/>
                    </a:ext>
                  </a:extLst>
                </p:cNvPr>
                <p:cNvSpPr/>
                <p:nvPr/>
              </p:nvSpPr>
              <p:spPr>
                <a:xfrm>
                  <a:off x="833599" y="227505"/>
                  <a:ext cx="7779457" cy="1220855"/>
                </a:xfrm>
                <a:custGeom>
                  <a:avLst/>
                  <a:gdLst>
                    <a:gd name="connsiteX0" fmla="*/ 0 w 7820286"/>
                    <a:gd name="connsiteY0" fmla="*/ 0 h 1220855"/>
                    <a:gd name="connsiteX1" fmla="*/ 402186 w 7820286"/>
                    <a:gd name="connsiteY1" fmla="*/ 0 h 1220855"/>
                    <a:gd name="connsiteX2" fmla="*/ 1038981 w 7820286"/>
                    <a:gd name="connsiteY2" fmla="*/ 0 h 1220855"/>
                    <a:gd name="connsiteX3" fmla="*/ 1753978 w 7820286"/>
                    <a:gd name="connsiteY3" fmla="*/ 0 h 1220855"/>
                    <a:gd name="connsiteX4" fmla="*/ 2468976 w 7820286"/>
                    <a:gd name="connsiteY4" fmla="*/ 0 h 1220855"/>
                    <a:gd name="connsiteX5" fmla="*/ 3105771 w 7820286"/>
                    <a:gd name="connsiteY5" fmla="*/ 0 h 1220855"/>
                    <a:gd name="connsiteX6" fmla="*/ 3664363 w 7820286"/>
                    <a:gd name="connsiteY6" fmla="*/ 0 h 1220855"/>
                    <a:gd name="connsiteX7" fmla="*/ 4379360 w 7820286"/>
                    <a:gd name="connsiteY7" fmla="*/ 0 h 1220855"/>
                    <a:gd name="connsiteX8" fmla="*/ 4781546 w 7820286"/>
                    <a:gd name="connsiteY8" fmla="*/ 0 h 1220855"/>
                    <a:gd name="connsiteX9" fmla="*/ 5261935 w 7820286"/>
                    <a:gd name="connsiteY9" fmla="*/ 0 h 1220855"/>
                    <a:gd name="connsiteX10" fmla="*/ 5742324 w 7820286"/>
                    <a:gd name="connsiteY10" fmla="*/ 0 h 1220855"/>
                    <a:gd name="connsiteX11" fmla="*/ 6144510 w 7820286"/>
                    <a:gd name="connsiteY11" fmla="*/ 0 h 1220855"/>
                    <a:gd name="connsiteX12" fmla="*/ 6703102 w 7820286"/>
                    <a:gd name="connsiteY12" fmla="*/ 0 h 1220855"/>
                    <a:gd name="connsiteX13" fmla="*/ 7105288 w 7820286"/>
                    <a:gd name="connsiteY13" fmla="*/ 0 h 1220855"/>
                    <a:gd name="connsiteX14" fmla="*/ 7820286 w 7820286"/>
                    <a:gd name="connsiteY14" fmla="*/ 0 h 1220855"/>
                    <a:gd name="connsiteX15" fmla="*/ 7820286 w 7820286"/>
                    <a:gd name="connsiteY15" fmla="*/ 419160 h 1220855"/>
                    <a:gd name="connsiteX16" fmla="*/ 7820286 w 7820286"/>
                    <a:gd name="connsiteY16" fmla="*/ 826112 h 1220855"/>
                    <a:gd name="connsiteX17" fmla="*/ 7820286 w 7820286"/>
                    <a:gd name="connsiteY17" fmla="*/ 1220855 h 1220855"/>
                    <a:gd name="connsiteX18" fmla="*/ 7496303 w 7820286"/>
                    <a:gd name="connsiteY18" fmla="*/ 1220855 h 1220855"/>
                    <a:gd name="connsiteX19" fmla="*/ 6859508 w 7820286"/>
                    <a:gd name="connsiteY19" fmla="*/ 1220855 h 1220855"/>
                    <a:gd name="connsiteX20" fmla="*/ 6300916 w 7820286"/>
                    <a:gd name="connsiteY20" fmla="*/ 1220855 h 1220855"/>
                    <a:gd name="connsiteX21" fmla="*/ 5976933 w 7820286"/>
                    <a:gd name="connsiteY21" fmla="*/ 1220855 h 1220855"/>
                    <a:gd name="connsiteX22" fmla="*/ 5340138 w 7820286"/>
                    <a:gd name="connsiteY22" fmla="*/ 1220855 h 1220855"/>
                    <a:gd name="connsiteX23" fmla="*/ 4859749 w 7820286"/>
                    <a:gd name="connsiteY23" fmla="*/ 1220855 h 1220855"/>
                    <a:gd name="connsiteX24" fmla="*/ 4301157 w 7820286"/>
                    <a:gd name="connsiteY24" fmla="*/ 1220855 h 1220855"/>
                    <a:gd name="connsiteX25" fmla="*/ 3664363 w 7820286"/>
                    <a:gd name="connsiteY25" fmla="*/ 1220855 h 1220855"/>
                    <a:gd name="connsiteX26" fmla="*/ 3340379 w 7820286"/>
                    <a:gd name="connsiteY26" fmla="*/ 1220855 h 1220855"/>
                    <a:gd name="connsiteX27" fmla="*/ 2781787 w 7820286"/>
                    <a:gd name="connsiteY27" fmla="*/ 1220855 h 1220855"/>
                    <a:gd name="connsiteX28" fmla="*/ 2144993 w 7820286"/>
                    <a:gd name="connsiteY28" fmla="*/ 1220855 h 1220855"/>
                    <a:gd name="connsiteX29" fmla="*/ 1508198 w 7820286"/>
                    <a:gd name="connsiteY29" fmla="*/ 1220855 h 1220855"/>
                    <a:gd name="connsiteX30" fmla="*/ 1106012 w 7820286"/>
                    <a:gd name="connsiteY30" fmla="*/ 1220855 h 1220855"/>
                    <a:gd name="connsiteX31" fmla="*/ 625623 w 7820286"/>
                    <a:gd name="connsiteY31" fmla="*/ 1220855 h 1220855"/>
                    <a:gd name="connsiteX32" fmla="*/ 0 w 7820286"/>
                    <a:gd name="connsiteY32" fmla="*/ 1220855 h 1220855"/>
                    <a:gd name="connsiteX33" fmla="*/ 0 w 7820286"/>
                    <a:gd name="connsiteY33" fmla="*/ 838320 h 1220855"/>
                    <a:gd name="connsiteX34" fmla="*/ 0 w 7820286"/>
                    <a:gd name="connsiteY34" fmla="*/ 443577 h 1220855"/>
                    <a:gd name="connsiteX35" fmla="*/ 0 w 7820286"/>
                    <a:gd name="connsiteY35" fmla="*/ 0 h 122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7820286" h="1220855" extrusionOk="0">
                      <a:moveTo>
                        <a:pt x="0" y="0"/>
                      </a:moveTo>
                      <a:cubicBezTo>
                        <a:pt x="195189" y="-37728"/>
                        <a:pt x="257781" y="10052"/>
                        <a:pt x="402186" y="0"/>
                      </a:cubicBezTo>
                      <a:cubicBezTo>
                        <a:pt x="546591" y="-10052"/>
                        <a:pt x="761480" y="73439"/>
                        <a:pt x="1038981" y="0"/>
                      </a:cubicBezTo>
                      <a:cubicBezTo>
                        <a:pt x="1316483" y="-73439"/>
                        <a:pt x="1454275" y="85170"/>
                        <a:pt x="1753978" y="0"/>
                      </a:cubicBezTo>
                      <a:cubicBezTo>
                        <a:pt x="2053681" y="-85170"/>
                        <a:pt x="2118023" y="55986"/>
                        <a:pt x="2468976" y="0"/>
                      </a:cubicBezTo>
                      <a:cubicBezTo>
                        <a:pt x="2819929" y="-55986"/>
                        <a:pt x="2803204" y="68099"/>
                        <a:pt x="3105771" y="0"/>
                      </a:cubicBezTo>
                      <a:cubicBezTo>
                        <a:pt x="3408338" y="-68099"/>
                        <a:pt x="3541553" y="24818"/>
                        <a:pt x="3664363" y="0"/>
                      </a:cubicBezTo>
                      <a:cubicBezTo>
                        <a:pt x="3787173" y="-24818"/>
                        <a:pt x="4154897" y="41261"/>
                        <a:pt x="4379360" y="0"/>
                      </a:cubicBezTo>
                      <a:cubicBezTo>
                        <a:pt x="4603823" y="-41261"/>
                        <a:pt x="4637397" y="6901"/>
                        <a:pt x="4781546" y="0"/>
                      </a:cubicBezTo>
                      <a:cubicBezTo>
                        <a:pt x="4925695" y="-6901"/>
                        <a:pt x="5125934" y="24321"/>
                        <a:pt x="5261935" y="0"/>
                      </a:cubicBezTo>
                      <a:cubicBezTo>
                        <a:pt x="5397936" y="-24321"/>
                        <a:pt x="5567626" y="29507"/>
                        <a:pt x="5742324" y="0"/>
                      </a:cubicBezTo>
                      <a:cubicBezTo>
                        <a:pt x="5917022" y="-29507"/>
                        <a:pt x="6024942" y="17886"/>
                        <a:pt x="6144510" y="0"/>
                      </a:cubicBezTo>
                      <a:cubicBezTo>
                        <a:pt x="6264078" y="-17886"/>
                        <a:pt x="6497444" y="14440"/>
                        <a:pt x="6703102" y="0"/>
                      </a:cubicBezTo>
                      <a:cubicBezTo>
                        <a:pt x="6908760" y="-14440"/>
                        <a:pt x="6937555" y="4382"/>
                        <a:pt x="7105288" y="0"/>
                      </a:cubicBezTo>
                      <a:cubicBezTo>
                        <a:pt x="7273021" y="-4382"/>
                        <a:pt x="7545312" y="16366"/>
                        <a:pt x="7820286" y="0"/>
                      </a:cubicBezTo>
                      <a:cubicBezTo>
                        <a:pt x="7860277" y="108811"/>
                        <a:pt x="7815435" y="288938"/>
                        <a:pt x="7820286" y="419160"/>
                      </a:cubicBezTo>
                      <a:cubicBezTo>
                        <a:pt x="7825137" y="549382"/>
                        <a:pt x="7790737" y="665384"/>
                        <a:pt x="7820286" y="826112"/>
                      </a:cubicBezTo>
                      <a:cubicBezTo>
                        <a:pt x="7849835" y="986840"/>
                        <a:pt x="7798534" y="1121083"/>
                        <a:pt x="7820286" y="1220855"/>
                      </a:cubicBezTo>
                      <a:cubicBezTo>
                        <a:pt x="7740461" y="1253812"/>
                        <a:pt x="7587273" y="1197609"/>
                        <a:pt x="7496303" y="1220855"/>
                      </a:cubicBezTo>
                      <a:cubicBezTo>
                        <a:pt x="7405333" y="1244101"/>
                        <a:pt x="7155009" y="1185026"/>
                        <a:pt x="6859508" y="1220855"/>
                      </a:cubicBezTo>
                      <a:cubicBezTo>
                        <a:pt x="6564007" y="1256684"/>
                        <a:pt x="6424084" y="1199206"/>
                        <a:pt x="6300916" y="1220855"/>
                      </a:cubicBezTo>
                      <a:cubicBezTo>
                        <a:pt x="6177748" y="1242504"/>
                        <a:pt x="6109554" y="1199198"/>
                        <a:pt x="5976933" y="1220855"/>
                      </a:cubicBezTo>
                      <a:cubicBezTo>
                        <a:pt x="5844312" y="1242512"/>
                        <a:pt x="5586636" y="1181987"/>
                        <a:pt x="5340138" y="1220855"/>
                      </a:cubicBezTo>
                      <a:cubicBezTo>
                        <a:pt x="5093640" y="1259723"/>
                        <a:pt x="4972767" y="1215337"/>
                        <a:pt x="4859749" y="1220855"/>
                      </a:cubicBezTo>
                      <a:cubicBezTo>
                        <a:pt x="4746731" y="1226373"/>
                        <a:pt x="4537937" y="1212860"/>
                        <a:pt x="4301157" y="1220855"/>
                      </a:cubicBezTo>
                      <a:cubicBezTo>
                        <a:pt x="4064377" y="1228850"/>
                        <a:pt x="3966069" y="1183022"/>
                        <a:pt x="3664363" y="1220855"/>
                      </a:cubicBezTo>
                      <a:cubicBezTo>
                        <a:pt x="3362657" y="1258688"/>
                        <a:pt x="3481641" y="1196146"/>
                        <a:pt x="3340379" y="1220855"/>
                      </a:cubicBezTo>
                      <a:cubicBezTo>
                        <a:pt x="3199117" y="1245564"/>
                        <a:pt x="2994095" y="1189774"/>
                        <a:pt x="2781787" y="1220855"/>
                      </a:cubicBezTo>
                      <a:cubicBezTo>
                        <a:pt x="2569479" y="1251936"/>
                        <a:pt x="2410850" y="1160875"/>
                        <a:pt x="2144993" y="1220855"/>
                      </a:cubicBezTo>
                      <a:cubicBezTo>
                        <a:pt x="1879136" y="1280835"/>
                        <a:pt x="1770222" y="1218544"/>
                        <a:pt x="1508198" y="1220855"/>
                      </a:cubicBezTo>
                      <a:cubicBezTo>
                        <a:pt x="1246175" y="1223166"/>
                        <a:pt x="1211092" y="1176539"/>
                        <a:pt x="1106012" y="1220855"/>
                      </a:cubicBezTo>
                      <a:cubicBezTo>
                        <a:pt x="1000932" y="1265171"/>
                        <a:pt x="856675" y="1185225"/>
                        <a:pt x="625623" y="1220855"/>
                      </a:cubicBezTo>
                      <a:cubicBezTo>
                        <a:pt x="394571" y="1256485"/>
                        <a:pt x="222375" y="1208581"/>
                        <a:pt x="0" y="1220855"/>
                      </a:cubicBezTo>
                      <a:cubicBezTo>
                        <a:pt x="-8994" y="1085904"/>
                        <a:pt x="45552" y="934075"/>
                        <a:pt x="0" y="838320"/>
                      </a:cubicBezTo>
                      <a:cubicBezTo>
                        <a:pt x="-45552" y="742565"/>
                        <a:pt x="26812" y="601619"/>
                        <a:pt x="0" y="443577"/>
                      </a:cubicBezTo>
                      <a:cubicBezTo>
                        <a:pt x="-26812" y="285535"/>
                        <a:pt x="17140" y="156374"/>
                        <a:pt x="0" y="0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rgbClr val="00CC00"/>
                  </a:solidFill>
                  <a:prstDash val="lgDash"/>
                  <a:extLst>
                    <a:ext uri="{C807C97D-BFC1-408E-A445-0C87EB9F89A2}">
                      <ask:lineSketchStyleProps xmlns:ask="http://schemas.microsoft.com/office/drawing/2018/sketchyshapes" xmlns="" sd="170926038">
                        <a:prstGeom prst="rect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31">
                    <a:buClr>
                      <a:srgbClr val="000000"/>
                    </a:buClr>
                    <a:defRPr/>
                  </a:pPr>
                  <a:endParaRPr lang="en-US" sz="4000" kern="0">
                    <a:solidFill>
                      <a:srgbClr val="FFFFFF"/>
                    </a:solidFill>
                    <a:latin typeface="Cambria" panose="02040503050406030204" pitchFamily="18" charset="0"/>
                    <a:ea typeface="Cambria" panose="02040503050406030204" pitchFamily="18" charset="0"/>
                    <a:sym typeface="Arial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/>
                  <p:nvPr/>
                </p:nvSpPr>
                <p:spPr>
                  <a:xfrm>
                    <a:off x="1082930" y="294083"/>
                    <a:ext cx="7036315" cy="109063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defTabSz="1219231">
                      <a:buClr>
                        <a:srgbClr val="000000"/>
                      </a:buClr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2800" b="1" i="1" kern="0" smtClean="0">
                                  <a:solidFill>
                                    <a:srgbClr val="FF3399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</m:ctrlPr>
                            </m:fPr>
                            <m:num>
                              <m:r>
                                <a:rPr lang="en-US" sz="2800" b="1" i="1" kern="0" smtClean="0">
                                  <a:solidFill>
                                    <a:srgbClr val="FF3399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  <m:t>𝟓</m:t>
                              </m:r>
                            </m:num>
                            <m:den>
                              <m:r>
                                <a:rPr lang="en-US" sz="2800" b="1" i="1" kern="0" smtClean="0">
                                  <a:solidFill>
                                    <a:srgbClr val="FF3399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  <m:t>𝟔</m:t>
                              </m:r>
                            </m:den>
                          </m:f>
                        </m:oMath>
                      </m:oMathPara>
                    </a14:m>
                    <a:endParaRPr lang="en-US" sz="2800" b="1" kern="0" dirty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  <a:cs typeface="Arial"/>
                      <a:sym typeface="Arial"/>
                    </a:endParaRPr>
                  </a:p>
                </p:txBody>
              </p:sp>
            </mc:Choice>
            <mc:Fallback xmlns=""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2930" y="294083"/>
                    <a:ext cx="7036315" cy="1090639"/>
                  </a:xfrm>
                  <a:prstGeom prst="rect">
                    <a:avLst/>
                  </a:prstGeom>
                  <a:blipFill>
                    <a:blip r:embed="rId2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vi-VN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4" name="Flowchart: Connector 43"/>
            <p:cNvSpPr/>
            <p:nvPr/>
          </p:nvSpPr>
          <p:spPr>
            <a:xfrm>
              <a:off x="1518560" y="3821259"/>
              <a:ext cx="1009962" cy="1002530"/>
            </a:xfrm>
            <a:prstGeom prst="flowChartConnector">
              <a:avLst/>
            </a:prstGeom>
            <a:solidFill>
              <a:srgbClr val="00CC0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>
                <a:defRPr/>
              </a:pPr>
              <a:endParaRPr lang="en-US" sz="400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407464" y="5252485"/>
            <a:ext cx="9359358" cy="1411551"/>
            <a:chOff x="1407464" y="5252483"/>
            <a:chExt cx="9359358" cy="1132097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A494FD56-6031-30C1-EBD3-D8BFA61ED704}"/>
                </a:ext>
              </a:extLst>
            </p:cNvPr>
            <p:cNvGrpSpPr/>
            <p:nvPr/>
          </p:nvGrpSpPr>
          <p:grpSpPr>
            <a:xfrm>
              <a:off x="1407464" y="5252483"/>
              <a:ext cx="9359358" cy="1132097"/>
              <a:chOff x="335021" y="23792"/>
              <a:chExt cx="8572280" cy="1553496"/>
            </a:xfrm>
          </p:grpSpPr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469D7A8D-AC90-821C-807E-ACF7EF71BEE4}"/>
                  </a:ext>
                </a:extLst>
              </p:cNvPr>
              <p:cNvGrpSpPr/>
              <p:nvPr/>
            </p:nvGrpSpPr>
            <p:grpSpPr>
              <a:xfrm>
                <a:off x="335021" y="23792"/>
                <a:ext cx="8572280" cy="1553496"/>
                <a:chOff x="335021" y="23792"/>
                <a:chExt cx="8572280" cy="1553496"/>
              </a:xfrm>
            </p:grpSpPr>
            <p:sp>
              <p:nvSpPr>
                <p:cNvPr id="42" name="Google Shape;2105;p47">
                  <a:extLst>
                    <a:ext uri="{FF2B5EF4-FFF2-40B4-BE49-F238E27FC236}">
                      <a16:creationId xmlns:a16="http://schemas.microsoft.com/office/drawing/2014/main" id="{DA3FBF7E-E84E-7E93-863D-5C618E6F7EFA}"/>
                    </a:ext>
                  </a:extLst>
                </p:cNvPr>
                <p:cNvSpPr/>
                <p:nvPr/>
              </p:nvSpPr>
              <p:spPr>
                <a:xfrm>
                  <a:off x="335021" y="23792"/>
                  <a:ext cx="8572280" cy="1553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30" h="54969" extrusionOk="0">
                      <a:moveTo>
                        <a:pt x="16727" y="519"/>
                      </a:moveTo>
                      <a:lnTo>
                        <a:pt x="18344" y="540"/>
                      </a:lnTo>
                      <a:lnTo>
                        <a:pt x="17452" y="560"/>
                      </a:lnTo>
                      <a:lnTo>
                        <a:pt x="15856" y="560"/>
                      </a:lnTo>
                      <a:lnTo>
                        <a:pt x="16727" y="519"/>
                      </a:lnTo>
                      <a:close/>
                      <a:moveTo>
                        <a:pt x="1430" y="12810"/>
                      </a:moveTo>
                      <a:lnTo>
                        <a:pt x="1430" y="13432"/>
                      </a:lnTo>
                      <a:lnTo>
                        <a:pt x="1389" y="13225"/>
                      </a:lnTo>
                      <a:lnTo>
                        <a:pt x="1389" y="13142"/>
                      </a:lnTo>
                      <a:lnTo>
                        <a:pt x="1389" y="13038"/>
                      </a:lnTo>
                      <a:lnTo>
                        <a:pt x="1430" y="12810"/>
                      </a:lnTo>
                      <a:close/>
                      <a:moveTo>
                        <a:pt x="1430" y="13556"/>
                      </a:moveTo>
                      <a:lnTo>
                        <a:pt x="1410" y="13971"/>
                      </a:lnTo>
                      <a:lnTo>
                        <a:pt x="1410" y="13888"/>
                      </a:lnTo>
                      <a:lnTo>
                        <a:pt x="1430" y="13556"/>
                      </a:lnTo>
                      <a:close/>
                      <a:moveTo>
                        <a:pt x="30966" y="1"/>
                      </a:moveTo>
                      <a:lnTo>
                        <a:pt x="30303" y="21"/>
                      </a:lnTo>
                      <a:lnTo>
                        <a:pt x="29640" y="63"/>
                      </a:lnTo>
                      <a:lnTo>
                        <a:pt x="29246" y="84"/>
                      </a:lnTo>
                      <a:lnTo>
                        <a:pt x="28355" y="42"/>
                      </a:lnTo>
                      <a:lnTo>
                        <a:pt x="27816" y="21"/>
                      </a:lnTo>
                      <a:lnTo>
                        <a:pt x="26634" y="21"/>
                      </a:lnTo>
                      <a:lnTo>
                        <a:pt x="26013" y="63"/>
                      </a:lnTo>
                      <a:lnTo>
                        <a:pt x="25577" y="104"/>
                      </a:lnTo>
                      <a:lnTo>
                        <a:pt x="25163" y="146"/>
                      </a:lnTo>
                      <a:lnTo>
                        <a:pt x="24976" y="187"/>
                      </a:lnTo>
                      <a:lnTo>
                        <a:pt x="24396" y="229"/>
                      </a:lnTo>
                      <a:lnTo>
                        <a:pt x="23940" y="249"/>
                      </a:lnTo>
                      <a:lnTo>
                        <a:pt x="23214" y="270"/>
                      </a:lnTo>
                      <a:lnTo>
                        <a:pt x="22344" y="249"/>
                      </a:lnTo>
                      <a:lnTo>
                        <a:pt x="21618" y="249"/>
                      </a:lnTo>
                      <a:lnTo>
                        <a:pt x="20872" y="270"/>
                      </a:lnTo>
                      <a:lnTo>
                        <a:pt x="20748" y="229"/>
                      </a:lnTo>
                      <a:lnTo>
                        <a:pt x="20582" y="208"/>
                      </a:lnTo>
                      <a:lnTo>
                        <a:pt x="19421" y="167"/>
                      </a:lnTo>
                      <a:lnTo>
                        <a:pt x="18530" y="146"/>
                      </a:lnTo>
                      <a:lnTo>
                        <a:pt x="18136" y="125"/>
                      </a:lnTo>
                      <a:lnTo>
                        <a:pt x="17722" y="125"/>
                      </a:lnTo>
                      <a:lnTo>
                        <a:pt x="16830" y="167"/>
                      </a:lnTo>
                      <a:lnTo>
                        <a:pt x="14530" y="167"/>
                      </a:lnTo>
                      <a:lnTo>
                        <a:pt x="13929" y="146"/>
                      </a:lnTo>
                      <a:lnTo>
                        <a:pt x="13328" y="167"/>
                      </a:lnTo>
                      <a:lnTo>
                        <a:pt x="11980" y="208"/>
                      </a:lnTo>
                      <a:lnTo>
                        <a:pt x="10239" y="249"/>
                      </a:lnTo>
                      <a:lnTo>
                        <a:pt x="8519" y="249"/>
                      </a:lnTo>
                      <a:lnTo>
                        <a:pt x="7752" y="270"/>
                      </a:lnTo>
                      <a:lnTo>
                        <a:pt x="6964" y="291"/>
                      </a:lnTo>
                      <a:lnTo>
                        <a:pt x="5824" y="291"/>
                      </a:lnTo>
                      <a:lnTo>
                        <a:pt x="4664" y="270"/>
                      </a:lnTo>
                      <a:lnTo>
                        <a:pt x="4021" y="291"/>
                      </a:lnTo>
                      <a:lnTo>
                        <a:pt x="3379" y="332"/>
                      </a:lnTo>
                      <a:lnTo>
                        <a:pt x="2322" y="312"/>
                      </a:lnTo>
                      <a:lnTo>
                        <a:pt x="2177" y="332"/>
                      </a:lnTo>
                      <a:lnTo>
                        <a:pt x="2135" y="332"/>
                      </a:lnTo>
                      <a:lnTo>
                        <a:pt x="2114" y="374"/>
                      </a:lnTo>
                      <a:lnTo>
                        <a:pt x="2135" y="395"/>
                      </a:lnTo>
                      <a:lnTo>
                        <a:pt x="2156" y="395"/>
                      </a:lnTo>
                      <a:lnTo>
                        <a:pt x="2322" y="415"/>
                      </a:lnTo>
                      <a:lnTo>
                        <a:pt x="2715" y="415"/>
                      </a:lnTo>
                      <a:lnTo>
                        <a:pt x="3586" y="436"/>
                      </a:lnTo>
                      <a:lnTo>
                        <a:pt x="4456" y="436"/>
                      </a:lnTo>
                      <a:lnTo>
                        <a:pt x="6115" y="457"/>
                      </a:lnTo>
                      <a:lnTo>
                        <a:pt x="6695" y="477"/>
                      </a:lnTo>
                      <a:lnTo>
                        <a:pt x="7255" y="498"/>
                      </a:lnTo>
                      <a:lnTo>
                        <a:pt x="7690" y="498"/>
                      </a:lnTo>
                      <a:lnTo>
                        <a:pt x="7172" y="519"/>
                      </a:lnTo>
                      <a:lnTo>
                        <a:pt x="6156" y="540"/>
                      </a:lnTo>
                      <a:lnTo>
                        <a:pt x="2881" y="540"/>
                      </a:lnTo>
                      <a:lnTo>
                        <a:pt x="2591" y="581"/>
                      </a:lnTo>
                      <a:lnTo>
                        <a:pt x="2322" y="643"/>
                      </a:lnTo>
                      <a:lnTo>
                        <a:pt x="2094" y="705"/>
                      </a:lnTo>
                      <a:lnTo>
                        <a:pt x="1907" y="788"/>
                      </a:lnTo>
                      <a:lnTo>
                        <a:pt x="1721" y="892"/>
                      </a:lnTo>
                      <a:lnTo>
                        <a:pt x="1575" y="1016"/>
                      </a:lnTo>
                      <a:lnTo>
                        <a:pt x="1451" y="1141"/>
                      </a:lnTo>
                      <a:lnTo>
                        <a:pt x="1347" y="1265"/>
                      </a:lnTo>
                      <a:lnTo>
                        <a:pt x="1265" y="1410"/>
                      </a:lnTo>
                      <a:lnTo>
                        <a:pt x="1202" y="1555"/>
                      </a:lnTo>
                      <a:lnTo>
                        <a:pt x="1140" y="1680"/>
                      </a:lnTo>
                      <a:lnTo>
                        <a:pt x="1099" y="1825"/>
                      </a:lnTo>
                      <a:lnTo>
                        <a:pt x="1078" y="1970"/>
                      </a:lnTo>
                      <a:lnTo>
                        <a:pt x="1057" y="2219"/>
                      </a:lnTo>
                      <a:lnTo>
                        <a:pt x="1057" y="2571"/>
                      </a:lnTo>
                      <a:lnTo>
                        <a:pt x="1037" y="2923"/>
                      </a:lnTo>
                      <a:lnTo>
                        <a:pt x="995" y="3607"/>
                      </a:lnTo>
                      <a:lnTo>
                        <a:pt x="912" y="4084"/>
                      </a:lnTo>
                      <a:lnTo>
                        <a:pt x="891" y="4312"/>
                      </a:lnTo>
                      <a:lnTo>
                        <a:pt x="871" y="4540"/>
                      </a:lnTo>
                      <a:lnTo>
                        <a:pt x="829" y="5535"/>
                      </a:lnTo>
                      <a:lnTo>
                        <a:pt x="809" y="6447"/>
                      </a:lnTo>
                      <a:lnTo>
                        <a:pt x="809" y="6530"/>
                      </a:lnTo>
                      <a:lnTo>
                        <a:pt x="809" y="6550"/>
                      </a:lnTo>
                      <a:lnTo>
                        <a:pt x="829" y="6758"/>
                      </a:lnTo>
                      <a:lnTo>
                        <a:pt x="850" y="6944"/>
                      </a:lnTo>
                      <a:lnTo>
                        <a:pt x="891" y="7089"/>
                      </a:lnTo>
                      <a:lnTo>
                        <a:pt x="912" y="7317"/>
                      </a:lnTo>
                      <a:lnTo>
                        <a:pt x="912" y="7483"/>
                      </a:lnTo>
                      <a:lnTo>
                        <a:pt x="891" y="7670"/>
                      </a:lnTo>
                      <a:lnTo>
                        <a:pt x="829" y="8043"/>
                      </a:lnTo>
                      <a:lnTo>
                        <a:pt x="809" y="8229"/>
                      </a:lnTo>
                      <a:lnTo>
                        <a:pt x="809" y="8416"/>
                      </a:lnTo>
                      <a:lnTo>
                        <a:pt x="850" y="9100"/>
                      </a:lnTo>
                      <a:lnTo>
                        <a:pt x="850" y="9307"/>
                      </a:lnTo>
                      <a:lnTo>
                        <a:pt x="726" y="9929"/>
                      </a:lnTo>
                      <a:lnTo>
                        <a:pt x="581" y="10841"/>
                      </a:lnTo>
                      <a:lnTo>
                        <a:pt x="518" y="11152"/>
                      </a:lnTo>
                      <a:lnTo>
                        <a:pt x="456" y="11483"/>
                      </a:lnTo>
                      <a:lnTo>
                        <a:pt x="456" y="11649"/>
                      </a:lnTo>
                      <a:lnTo>
                        <a:pt x="456" y="11815"/>
                      </a:lnTo>
                      <a:lnTo>
                        <a:pt x="477" y="11981"/>
                      </a:lnTo>
                      <a:lnTo>
                        <a:pt x="518" y="12147"/>
                      </a:lnTo>
                      <a:lnTo>
                        <a:pt x="581" y="12375"/>
                      </a:lnTo>
                      <a:lnTo>
                        <a:pt x="601" y="12582"/>
                      </a:lnTo>
                      <a:lnTo>
                        <a:pt x="581" y="12706"/>
                      </a:lnTo>
                      <a:lnTo>
                        <a:pt x="560" y="12851"/>
                      </a:lnTo>
                      <a:lnTo>
                        <a:pt x="581" y="12997"/>
                      </a:lnTo>
                      <a:lnTo>
                        <a:pt x="601" y="13162"/>
                      </a:lnTo>
                      <a:lnTo>
                        <a:pt x="601" y="13328"/>
                      </a:lnTo>
                      <a:lnTo>
                        <a:pt x="601" y="13411"/>
                      </a:lnTo>
                      <a:lnTo>
                        <a:pt x="560" y="13494"/>
                      </a:lnTo>
                      <a:lnTo>
                        <a:pt x="498" y="13639"/>
                      </a:lnTo>
                      <a:lnTo>
                        <a:pt x="456" y="13805"/>
                      </a:lnTo>
                      <a:lnTo>
                        <a:pt x="456" y="14095"/>
                      </a:lnTo>
                      <a:lnTo>
                        <a:pt x="477" y="14385"/>
                      </a:lnTo>
                      <a:lnTo>
                        <a:pt x="435" y="14758"/>
                      </a:lnTo>
                      <a:lnTo>
                        <a:pt x="353" y="15152"/>
                      </a:lnTo>
                      <a:lnTo>
                        <a:pt x="311" y="15442"/>
                      </a:lnTo>
                      <a:lnTo>
                        <a:pt x="290" y="15774"/>
                      </a:lnTo>
                      <a:lnTo>
                        <a:pt x="228" y="16541"/>
                      </a:lnTo>
                      <a:lnTo>
                        <a:pt x="125" y="17018"/>
                      </a:lnTo>
                      <a:lnTo>
                        <a:pt x="42" y="17349"/>
                      </a:lnTo>
                      <a:lnTo>
                        <a:pt x="21" y="17660"/>
                      </a:lnTo>
                      <a:lnTo>
                        <a:pt x="0" y="18158"/>
                      </a:lnTo>
                      <a:lnTo>
                        <a:pt x="0" y="18655"/>
                      </a:lnTo>
                      <a:lnTo>
                        <a:pt x="21" y="19194"/>
                      </a:lnTo>
                      <a:lnTo>
                        <a:pt x="62" y="19463"/>
                      </a:lnTo>
                      <a:lnTo>
                        <a:pt x="104" y="19733"/>
                      </a:lnTo>
                      <a:lnTo>
                        <a:pt x="166" y="20044"/>
                      </a:lnTo>
                      <a:lnTo>
                        <a:pt x="104" y="20417"/>
                      </a:lnTo>
                      <a:lnTo>
                        <a:pt x="62" y="20769"/>
                      </a:lnTo>
                      <a:lnTo>
                        <a:pt x="21" y="21204"/>
                      </a:lnTo>
                      <a:lnTo>
                        <a:pt x="21" y="21660"/>
                      </a:lnTo>
                      <a:lnTo>
                        <a:pt x="21" y="21909"/>
                      </a:lnTo>
                      <a:lnTo>
                        <a:pt x="42" y="22158"/>
                      </a:lnTo>
                      <a:lnTo>
                        <a:pt x="125" y="22676"/>
                      </a:lnTo>
                      <a:lnTo>
                        <a:pt x="166" y="22863"/>
                      </a:lnTo>
                      <a:lnTo>
                        <a:pt x="207" y="23028"/>
                      </a:lnTo>
                      <a:lnTo>
                        <a:pt x="332" y="23360"/>
                      </a:lnTo>
                      <a:lnTo>
                        <a:pt x="415" y="23505"/>
                      </a:lnTo>
                      <a:lnTo>
                        <a:pt x="498" y="23982"/>
                      </a:lnTo>
                      <a:lnTo>
                        <a:pt x="539" y="24355"/>
                      </a:lnTo>
                      <a:lnTo>
                        <a:pt x="581" y="24935"/>
                      </a:lnTo>
                      <a:lnTo>
                        <a:pt x="581" y="25288"/>
                      </a:lnTo>
                      <a:lnTo>
                        <a:pt x="560" y="25640"/>
                      </a:lnTo>
                      <a:lnTo>
                        <a:pt x="560" y="25951"/>
                      </a:lnTo>
                      <a:lnTo>
                        <a:pt x="560" y="26241"/>
                      </a:lnTo>
                      <a:lnTo>
                        <a:pt x="601" y="26842"/>
                      </a:lnTo>
                      <a:lnTo>
                        <a:pt x="518" y="26946"/>
                      </a:lnTo>
                      <a:lnTo>
                        <a:pt x="498" y="27008"/>
                      </a:lnTo>
                      <a:lnTo>
                        <a:pt x="477" y="27070"/>
                      </a:lnTo>
                      <a:lnTo>
                        <a:pt x="415" y="27547"/>
                      </a:lnTo>
                      <a:lnTo>
                        <a:pt x="373" y="28003"/>
                      </a:lnTo>
                      <a:lnTo>
                        <a:pt x="311" y="28728"/>
                      </a:lnTo>
                      <a:lnTo>
                        <a:pt x="290" y="29060"/>
                      </a:lnTo>
                      <a:lnTo>
                        <a:pt x="270" y="29412"/>
                      </a:lnTo>
                      <a:lnTo>
                        <a:pt x="311" y="29765"/>
                      </a:lnTo>
                      <a:lnTo>
                        <a:pt x="353" y="30117"/>
                      </a:lnTo>
                      <a:lnTo>
                        <a:pt x="373" y="30200"/>
                      </a:lnTo>
                      <a:lnTo>
                        <a:pt x="373" y="30262"/>
                      </a:lnTo>
                      <a:lnTo>
                        <a:pt x="373" y="30946"/>
                      </a:lnTo>
                      <a:lnTo>
                        <a:pt x="373" y="31464"/>
                      </a:lnTo>
                      <a:lnTo>
                        <a:pt x="332" y="31982"/>
                      </a:lnTo>
                      <a:lnTo>
                        <a:pt x="332" y="32459"/>
                      </a:lnTo>
                      <a:lnTo>
                        <a:pt x="353" y="32957"/>
                      </a:lnTo>
                      <a:lnTo>
                        <a:pt x="456" y="34055"/>
                      </a:lnTo>
                      <a:lnTo>
                        <a:pt x="518" y="34760"/>
                      </a:lnTo>
                      <a:lnTo>
                        <a:pt x="539" y="35465"/>
                      </a:lnTo>
                      <a:lnTo>
                        <a:pt x="539" y="36024"/>
                      </a:lnTo>
                      <a:lnTo>
                        <a:pt x="539" y="36356"/>
                      </a:lnTo>
                      <a:lnTo>
                        <a:pt x="539" y="36688"/>
                      </a:lnTo>
                      <a:lnTo>
                        <a:pt x="539" y="36853"/>
                      </a:lnTo>
                      <a:lnTo>
                        <a:pt x="560" y="37144"/>
                      </a:lnTo>
                      <a:lnTo>
                        <a:pt x="581" y="37475"/>
                      </a:lnTo>
                      <a:lnTo>
                        <a:pt x="622" y="37828"/>
                      </a:lnTo>
                      <a:lnTo>
                        <a:pt x="643" y="38118"/>
                      </a:lnTo>
                      <a:lnTo>
                        <a:pt x="643" y="38594"/>
                      </a:lnTo>
                      <a:lnTo>
                        <a:pt x="622" y="39050"/>
                      </a:lnTo>
                      <a:lnTo>
                        <a:pt x="601" y="39486"/>
                      </a:lnTo>
                      <a:lnTo>
                        <a:pt x="601" y="39983"/>
                      </a:lnTo>
                      <a:lnTo>
                        <a:pt x="622" y="40232"/>
                      </a:lnTo>
                      <a:lnTo>
                        <a:pt x="663" y="40501"/>
                      </a:lnTo>
                      <a:lnTo>
                        <a:pt x="705" y="40771"/>
                      </a:lnTo>
                      <a:lnTo>
                        <a:pt x="726" y="41019"/>
                      </a:lnTo>
                      <a:lnTo>
                        <a:pt x="726" y="41517"/>
                      </a:lnTo>
                      <a:lnTo>
                        <a:pt x="705" y="41890"/>
                      </a:lnTo>
                      <a:lnTo>
                        <a:pt x="705" y="41952"/>
                      </a:lnTo>
                      <a:lnTo>
                        <a:pt x="726" y="41994"/>
                      </a:lnTo>
                      <a:lnTo>
                        <a:pt x="767" y="42035"/>
                      </a:lnTo>
                      <a:lnTo>
                        <a:pt x="850" y="42035"/>
                      </a:lnTo>
                      <a:lnTo>
                        <a:pt x="891" y="42014"/>
                      </a:lnTo>
                      <a:lnTo>
                        <a:pt x="912" y="41952"/>
                      </a:lnTo>
                      <a:lnTo>
                        <a:pt x="912" y="41890"/>
                      </a:lnTo>
                      <a:lnTo>
                        <a:pt x="912" y="41558"/>
                      </a:lnTo>
                      <a:lnTo>
                        <a:pt x="954" y="41206"/>
                      </a:lnTo>
                      <a:lnTo>
                        <a:pt x="974" y="40854"/>
                      </a:lnTo>
                      <a:lnTo>
                        <a:pt x="995" y="40667"/>
                      </a:lnTo>
                      <a:lnTo>
                        <a:pt x="995" y="40501"/>
                      </a:lnTo>
                      <a:lnTo>
                        <a:pt x="974" y="40149"/>
                      </a:lnTo>
                      <a:lnTo>
                        <a:pt x="974" y="39465"/>
                      </a:lnTo>
                      <a:lnTo>
                        <a:pt x="995" y="38802"/>
                      </a:lnTo>
                      <a:lnTo>
                        <a:pt x="1078" y="38346"/>
                      </a:lnTo>
                      <a:lnTo>
                        <a:pt x="1099" y="38097"/>
                      </a:lnTo>
                      <a:lnTo>
                        <a:pt x="1119" y="37869"/>
                      </a:lnTo>
                      <a:lnTo>
                        <a:pt x="1140" y="36874"/>
                      </a:lnTo>
                      <a:lnTo>
                        <a:pt x="1182" y="35299"/>
                      </a:lnTo>
                      <a:lnTo>
                        <a:pt x="1182" y="35237"/>
                      </a:lnTo>
                      <a:lnTo>
                        <a:pt x="1306" y="34656"/>
                      </a:lnTo>
                      <a:lnTo>
                        <a:pt x="1347" y="34490"/>
                      </a:lnTo>
                      <a:lnTo>
                        <a:pt x="1347" y="34304"/>
                      </a:lnTo>
                      <a:lnTo>
                        <a:pt x="1368" y="33952"/>
                      </a:lnTo>
                      <a:lnTo>
                        <a:pt x="1347" y="33309"/>
                      </a:lnTo>
                      <a:lnTo>
                        <a:pt x="1327" y="32666"/>
                      </a:lnTo>
                      <a:lnTo>
                        <a:pt x="1285" y="31423"/>
                      </a:lnTo>
                      <a:lnTo>
                        <a:pt x="1244" y="30822"/>
                      </a:lnTo>
                      <a:lnTo>
                        <a:pt x="1182" y="30200"/>
                      </a:lnTo>
                      <a:lnTo>
                        <a:pt x="1182" y="29371"/>
                      </a:lnTo>
                      <a:lnTo>
                        <a:pt x="1223" y="28542"/>
                      </a:lnTo>
                      <a:lnTo>
                        <a:pt x="1223" y="28480"/>
                      </a:lnTo>
                      <a:lnTo>
                        <a:pt x="1285" y="29081"/>
                      </a:lnTo>
                      <a:lnTo>
                        <a:pt x="1347" y="29640"/>
                      </a:lnTo>
                      <a:lnTo>
                        <a:pt x="1451" y="30179"/>
                      </a:lnTo>
                      <a:lnTo>
                        <a:pt x="1513" y="30428"/>
                      </a:lnTo>
                      <a:lnTo>
                        <a:pt x="1596" y="30677"/>
                      </a:lnTo>
                      <a:lnTo>
                        <a:pt x="1555" y="31195"/>
                      </a:lnTo>
                      <a:lnTo>
                        <a:pt x="1534" y="31775"/>
                      </a:lnTo>
                      <a:lnTo>
                        <a:pt x="1534" y="32356"/>
                      </a:lnTo>
                      <a:lnTo>
                        <a:pt x="1575" y="32915"/>
                      </a:lnTo>
                      <a:lnTo>
                        <a:pt x="1555" y="33350"/>
                      </a:lnTo>
                      <a:lnTo>
                        <a:pt x="1555" y="33703"/>
                      </a:lnTo>
                      <a:lnTo>
                        <a:pt x="1575" y="33972"/>
                      </a:lnTo>
                      <a:lnTo>
                        <a:pt x="1596" y="34221"/>
                      </a:lnTo>
                      <a:lnTo>
                        <a:pt x="1638" y="34408"/>
                      </a:lnTo>
                      <a:lnTo>
                        <a:pt x="1679" y="34594"/>
                      </a:lnTo>
                      <a:lnTo>
                        <a:pt x="1783" y="34988"/>
                      </a:lnTo>
                      <a:lnTo>
                        <a:pt x="1783" y="35071"/>
                      </a:lnTo>
                      <a:lnTo>
                        <a:pt x="1721" y="35195"/>
                      </a:lnTo>
                      <a:lnTo>
                        <a:pt x="1679" y="35361"/>
                      </a:lnTo>
                      <a:lnTo>
                        <a:pt x="1658" y="35548"/>
                      </a:lnTo>
                      <a:lnTo>
                        <a:pt x="1638" y="35755"/>
                      </a:lnTo>
                      <a:lnTo>
                        <a:pt x="1596" y="36211"/>
                      </a:lnTo>
                      <a:lnTo>
                        <a:pt x="1617" y="36667"/>
                      </a:lnTo>
                      <a:lnTo>
                        <a:pt x="1596" y="37144"/>
                      </a:lnTo>
                      <a:lnTo>
                        <a:pt x="1575" y="37600"/>
                      </a:lnTo>
                      <a:lnTo>
                        <a:pt x="1596" y="38056"/>
                      </a:lnTo>
                      <a:lnTo>
                        <a:pt x="1638" y="38511"/>
                      </a:lnTo>
                      <a:lnTo>
                        <a:pt x="1638" y="38885"/>
                      </a:lnTo>
                      <a:lnTo>
                        <a:pt x="1638" y="39216"/>
                      </a:lnTo>
                      <a:lnTo>
                        <a:pt x="1596" y="39817"/>
                      </a:lnTo>
                      <a:lnTo>
                        <a:pt x="1596" y="40107"/>
                      </a:lnTo>
                      <a:lnTo>
                        <a:pt x="1617" y="40356"/>
                      </a:lnTo>
                      <a:lnTo>
                        <a:pt x="1638" y="40605"/>
                      </a:lnTo>
                      <a:lnTo>
                        <a:pt x="1679" y="40833"/>
                      </a:lnTo>
                      <a:lnTo>
                        <a:pt x="1783" y="41310"/>
                      </a:lnTo>
                      <a:lnTo>
                        <a:pt x="1783" y="41869"/>
                      </a:lnTo>
                      <a:lnTo>
                        <a:pt x="1741" y="42512"/>
                      </a:lnTo>
                      <a:lnTo>
                        <a:pt x="1721" y="43113"/>
                      </a:lnTo>
                      <a:lnTo>
                        <a:pt x="1721" y="43631"/>
                      </a:lnTo>
                      <a:lnTo>
                        <a:pt x="1700" y="44087"/>
                      </a:lnTo>
                      <a:lnTo>
                        <a:pt x="1575" y="44419"/>
                      </a:lnTo>
                      <a:lnTo>
                        <a:pt x="1534" y="44585"/>
                      </a:lnTo>
                      <a:lnTo>
                        <a:pt x="1493" y="44750"/>
                      </a:lnTo>
                      <a:lnTo>
                        <a:pt x="1430" y="45269"/>
                      </a:lnTo>
                      <a:lnTo>
                        <a:pt x="1368" y="46077"/>
                      </a:lnTo>
                      <a:lnTo>
                        <a:pt x="1347" y="46678"/>
                      </a:lnTo>
                      <a:lnTo>
                        <a:pt x="1368" y="47403"/>
                      </a:lnTo>
                      <a:lnTo>
                        <a:pt x="1410" y="48108"/>
                      </a:lnTo>
                      <a:lnTo>
                        <a:pt x="1430" y="48419"/>
                      </a:lnTo>
                      <a:lnTo>
                        <a:pt x="1493" y="48668"/>
                      </a:lnTo>
                      <a:lnTo>
                        <a:pt x="1430" y="49476"/>
                      </a:lnTo>
                      <a:lnTo>
                        <a:pt x="1410" y="50430"/>
                      </a:lnTo>
                      <a:lnTo>
                        <a:pt x="1410" y="51570"/>
                      </a:lnTo>
                      <a:lnTo>
                        <a:pt x="1430" y="52627"/>
                      </a:lnTo>
                      <a:lnTo>
                        <a:pt x="1451" y="53103"/>
                      </a:lnTo>
                      <a:lnTo>
                        <a:pt x="1493" y="53559"/>
                      </a:lnTo>
                      <a:lnTo>
                        <a:pt x="1534" y="53808"/>
                      </a:lnTo>
                      <a:lnTo>
                        <a:pt x="1575" y="54015"/>
                      </a:lnTo>
                      <a:lnTo>
                        <a:pt x="1638" y="54181"/>
                      </a:lnTo>
                      <a:lnTo>
                        <a:pt x="1700" y="54326"/>
                      </a:lnTo>
                      <a:lnTo>
                        <a:pt x="1783" y="54451"/>
                      </a:lnTo>
                      <a:lnTo>
                        <a:pt x="1845" y="54533"/>
                      </a:lnTo>
                      <a:lnTo>
                        <a:pt x="1928" y="54616"/>
                      </a:lnTo>
                      <a:lnTo>
                        <a:pt x="2031" y="54658"/>
                      </a:lnTo>
                      <a:lnTo>
                        <a:pt x="2135" y="54699"/>
                      </a:lnTo>
                      <a:lnTo>
                        <a:pt x="2239" y="54699"/>
                      </a:lnTo>
                      <a:lnTo>
                        <a:pt x="2446" y="54720"/>
                      </a:lnTo>
                      <a:lnTo>
                        <a:pt x="2943" y="54679"/>
                      </a:lnTo>
                      <a:lnTo>
                        <a:pt x="3959" y="54679"/>
                      </a:lnTo>
                      <a:lnTo>
                        <a:pt x="5679" y="54658"/>
                      </a:lnTo>
                      <a:lnTo>
                        <a:pt x="7358" y="54658"/>
                      </a:lnTo>
                      <a:lnTo>
                        <a:pt x="9389" y="54637"/>
                      </a:lnTo>
                      <a:lnTo>
                        <a:pt x="12063" y="54679"/>
                      </a:lnTo>
                      <a:lnTo>
                        <a:pt x="13431" y="54699"/>
                      </a:lnTo>
                      <a:lnTo>
                        <a:pt x="16478" y="54699"/>
                      </a:lnTo>
                      <a:lnTo>
                        <a:pt x="19028" y="54720"/>
                      </a:lnTo>
                      <a:lnTo>
                        <a:pt x="20333" y="54741"/>
                      </a:lnTo>
                      <a:lnTo>
                        <a:pt x="21722" y="54761"/>
                      </a:lnTo>
                      <a:lnTo>
                        <a:pt x="23131" y="54741"/>
                      </a:lnTo>
                      <a:lnTo>
                        <a:pt x="27194" y="54741"/>
                      </a:lnTo>
                      <a:lnTo>
                        <a:pt x="29453" y="54761"/>
                      </a:lnTo>
                      <a:lnTo>
                        <a:pt x="32023" y="54782"/>
                      </a:lnTo>
                      <a:lnTo>
                        <a:pt x="35008" y="54803"/>
                      </a:lnTo>
                      <a:lnTo>
                        <a:pt x="36335" y="54803"/>
                      </a:lnTo>
                      <a:lnTo>
                        <a:pt x="37247" y="54782"/>
                      </a:lnTo>
                      <a:lnTo>
                        <a:pt x="38076" y="54761"/>
                      </a:lnTo>
                      <a:lnTo>
                        <a:pt x="39216" y="54741"/>
                      </a:lnTo>
                      <a:lnTo>
                        <a:pt x="41910" y="54782"/>
                      </a:lnTo>
                      <a:lnTo>
                        <a:pt x="43796" y="54782"/>
                      </a:lnTo>
                      <a:lnTo>
                        <a:pt x="46532" y="54761"/>
                      </a:lnTo>
                      <a:lnTo>
                        <a:pt x="46947" y="54761"/>
                      </a:lnTo>
                      <a:lnTo>
                        <a:pt x="47320" y="54720"/>
                      </a:lnTo>
                      <a:lnTo>
                        <a:pt x="48045" y="54637"/>
                      </a:lnTo>
                      <a:lnTo>
                        <a:pt x="48398" y="54616"/>
                      </a:lnTo>
                      <a:lnTo>
                        <a:pt x="48771" y="54616"/>
                      </a:lnTo>
                      <a:lnTo>
                        <a:pt x="49185" y="54679"/>
                      </a:lnTo>
                      <a:lnTo>
                        <a:pt x="49413" y="54720"/>
                      </a:lnTo>
                      <a:lnTo>
                        <a:pt x="49662" y="54782"/>
                      </a:lnTo>
                      <a:lnTo>
                        <a:pt x="49911" y="54865"/>
                      </a:lnTo>
                      <a:lnTo>
                        <a:pt x="50201" y="54907"/>
                      </a:lnTo>
                      <a:lnTo>
                        <a:pt x="50491" y="54948"/>
                      </a:lnTo>
                      <a:lnTo>
                        <a:pt x="50781" y="54969"/>
                      </a:lnTo>
                      <a:lnTo>
                        <a:pt x="51092" y="54969"/>
                      </a:lnTo>
                      <a:lnTo>
                        <a:pt x="51403" y="54948"/>
                      </a:lnTo>
                      <a:lnTo>
                        <a:pt x="51714" y="54886"/>
                      </a:lnTo>
                      <a:lnTo>
                        <a:pt x="52004" y="54824"/>
                      </a:lnTo>
                      <a:lnTo>
                        <a:pt x="52274" y="54720"/>
                      </a:lnTo>
                      <a:lnTo>
                        <a:pt x="52543" y="54575"/>
                      </a:lnTo>
                      <a:lnTo>
                        <a:pt x="52771" y="54409"/>
                      </a:lnTo>
                      <a:lnTo>
                        <a:pt x="52978" y="54202"/>
                      </a:lnTo>
                      <a:lnTo>
                        <a:pt x="53061" y="54098"/>
                      </a:lnTo>
                      <a:lnTo>
                        <a:pt x="53144" y="53974"/>
                      </a:lnTo>
                      <a:lnTo>
                        <a:pt x="53206" y="53849"/>
                      </a:lnTo>
                      <a:lnTo>
                        <a:pt x="53268" y="53704"/>
                      </a:lnTo>
                      <a:lnTo>
                        <a:pt x="53310" y="53539"/>
                      </a:lnTo>
                      <a:lnTo>
                        <a:pt x="53331" y="53373"/>
                      </a:lnTo>
                      <a:lnTo>
                        <a:pt x="53351" y="53207"/>
                      </a:lnTo>
                      <a:lnTo>
                        <a:pt x="53372" y="53020"/>
                      </a:lnTo>
                      <a:lnTo>
                        <a:pt x="53351" y="52647"/>
                      </a:lnTo>
                      <a:lnTo>
                        <a:pt x="53393" y="52336"/>
                      </a:lnTo>
                      <a:lnTo>
                        <a:pt x="53414" y="52171"/>
                      </a:lnTo>
                      <a:lnTo>
                        <a:pt x="53393" y="52005"/>
                      </a:lnTo>
                      <a:lnTo>
                        <a:pt x="53372" y="51839"/>
                      </a:lnTo>
                      <a:lnTo>
                        <a:pt x="53372" y="51673"/>
                      </a:lnTo>
                      <a:lnTo>
                        <a:pt x="53372" y="51362"/>
                      </a:lnTo>
                      <a:lnTo>
                        <a:pt x="53393" y="51051"/>
                      </a:lnTo>
                      <a:lnTo>
                        <a:pt x="53393" y="50886"/>
                      </a:lnTo>
                      <a:lnTo>
                        <a:pt x="53434" y="50284"/>
                      </a:lnTo>
                      <a:lnTo>
                        <a:pt x="53517" y="49808"/>
                      </a:lnTo>
                      <a:lnTo>
                        <a:pt x="53538" y="49580"/>
                      </a:lnTo>
                      <a:lnTo>
                        <a:pt x="53559" y="49352"/>
                      </a:lnTo>
                      <a:lnTo>
                        <a:pt x="53600" y="48357"/>
                      </a:lnTo>
                      <a:lnTo>
                        <a:pt x="53621" y="47445"/>
                      </a:lnTo>
                      <a:lnTo>
                        <a:pt x="53621" y="47362"/>
                      </a:lnTo>
                      <a:lnTo>
                        <a:pt x="53621" y="47341"/>
                      </a:lnTo>
                      <a:lnTo>
                        <a:pt x="53600" y="47134"/>
                      </a:lnTo>
                      <a:lnTo>
                        <a:pt x="53579" y="46927"/>
                      </a:lnTo>
                      <a:lnTo>
                        <a:pt x="53538" y="46802"/>
                      </a:lnTo>
                      <a:lnTo>
                        <a:pt x="53517" y="46574"/>
                      </a:lnTo>
                      <a:lnTo>
                        <a:pt x="53517" y="46408"/>
                      </a:lnTo>
                      <a:lnTo>
                        <a:pt x="53538" y="46222"/>
                      </a:lnTo>
                      <a:lnTo>
                        <a:pt x="53600" y="45849"/>
                      </a:lnTo>
                      <a:lnTo>
                        <a:pt x="53621" y="45662"/>
                      </a:lnTo>
                      <a:lnTo>
                        <a:pt x="53621" y="45476"/>
                      </a:lnTo>
                      <a:lnTo>
                        <a:pt x="53579" y="44792"/>
                      </a:lnTo>
                      <a:lnTo>
                        <a:pt x="53579" y="44585"/>
                      </a:lnTo>
                      <a:lnTo>
                        <a:pt x="53704" y="43963"/>
                      </a:lnTo>
                      <a:lnTo>
                        <a:pt x="53849" y="43051"/>
                      </a:lnTo>
                      <a:lnTo>
                        <a:pt x="53911" y="42740"/>
                      </a:lnTo>
                      <a:lnTo>
                        <a:pt x="53973" y="42408"/>
                      </a:lnTo>
                      <a:lnTo>
                        <a:pt x="53973" y="42242"/>
                      </a:lnTo>
                      <a:lnTo>
                        <a:pt x="53973" y="42077"/>
                      </a:lnTo>
                      <a:lnTo>
                        <a:pt x="53952" y="41911"/>
                      </a:lnTo>
                      <a:lnTo>
                        <a:pt x="53911" y="41745"/>
                      </a:lnTo>
                      <a:lnTo>
                        <a:pt x="53849" y="41517"/>
                      </a:lnTo>
                      <a:lnTo>
                        <a:pt x="53828" y="41310"/>
                      </a:lnTo>
                      <a:lnTo>
                        <a:pt x="53849" y="41165"/>
                      </a:lnTo>
                      <a:lnTo>
                        <a:pt x="53870" y="41040"/>
                      </a:lnTo>
                      <a:lnTo>
                        <a:pt x="53849" y="40874"/>
                      </a:lnTo>
                      <a:lnTo>
                        <a:pt x="53828" y="40729"/>
                      </a:lnTo>
                      <a:lnTo>
                        <a:pt x="53828" y="40563"/>
                      </a:lnTo>
                      <a:lnTo>
                        <a:pt x="53828" y="40481"/>
                      </a:lnTo>
                      <a:lnTo>
                        <a:pt x="53870" y="40398"/>
                      </a:lnTo>
                      <a:lnTo>
                        <a:pt x="53932" y="40253"/>
                      </a:lnTo>
                      <a:lnTo>
                        <a:pt x="53973" y="40087"/>
                      </a:lnTo>
                      <a:lnTo>
                        <a:pt x="53973" y="39797"/>
                      </a:lnTo>
                      <a:lnTo>
                        <a:pt x="53952" y="39506"/>
                      </a:lnTo>
                      <a:lnTo>
                        <a:pt x="53994" y="39133"/>
                      </a:lnTo>
                      <a:lnTo>
                        <a:pt x="54077" y="38739"/>
                      </a:lnTo>
                      <a:lnTo>
                        <a:pt x="54118" y="38429"/>
                      </a:lnTo>
                      <a:lnTo>
                        <a:pt x="54139" y="38118"/>
                      </a:lnTo>
                      <a:lnTo>
                        <a:pt x="54201" y="37351"/>
                      </a:lnTo>
                      <a:lnTo>
                        <a:pt x="54305" y="36853"/>
                      </a:lnTo>
                      <a:lnTo>
                        <a:pt x="54388" y="36542"/>
                      </a:lnTo>
                      <a:lnTo>
                        <a:pt x="54408" y="36211"/>
                      </a:lnTo>
                      <a:lnTo>
                        <a:pt x="54429" y="35734"/>
                      </a:lnTo>
                      <a:lnTo>
                        <a:pt x="54429" y="35237"/>
                      </a:lnTo>
                      <a:lnTo>
                        <a:pt x="54408" y="34698"/>
                      </a:lnTo>
                      <a:lnTo>
                        <a:pt x="54367" y="34408"/>
                      </a:lnTo>
                      <a:lnTo>
                        <a:pt x="54326" y="34138"/>
                      </a:lnTo>
                      <a:lnTo>
                        <a:pt x="54263" y="33827"/>
                      </a:lnTo>
                      <a:lnTo>
                        <a:pt x="54326" y="33475"/>
                      </a:lnTo>
                      <a:lnTo>
                        <a:pt x="54367" y="33102"/>
                      </a:lnTo>
                      <a:lnTo>
                        <a:pt x="54408" y="32666"/>
                      </a:lnTo>
                      <a:lnTo>
                        <a:pt x="54429" y="32231"/>
                      </a:lnTo>
                      <a:lnTo>
                        <a:pt x="54408" y="31982"/>
                      </a:lnTo>
                      <a:lnTo>
                        <a:pt x="54388" y="31734"/>
                      </a:lnTo>
                      <a:lnTo>
                        <a:pt x="54305" y="31216"/>
                      </a:lnTo>
                      <a:lnTo>
                        <a:pt x="54263" y="31029"/>
                      </a:lnTo>
                      <a:lnTo>
                        <a:pt x="54222" y="30863"/>
                      </a:lnTo>
                      <a:lnTo>
                        <a:pt x="54098" y="30532"/>
                      </a:lnTo>
                      <a:lnTo>
                        <a:pt x="54015" y="30387"/>
                      </a:lnTo>
                      <a:lnTo>
                        <a:pt x="53952" y="29910"/>
                      </a:lnTo>
                      <a:lnTo>
                        <a:pt x="53890" y="29537"/>
                      </a:lnTo>
                      <a:lnTo>
                        <a:pt x="53849" y="28936"/>
                      </a:lnTo>
                      <a:lnTo>
                        <a:pt x="53849" y="28583"/>
                      </a:lnTo>
                      <a:lnTo>
                        <a:pt x="53870" y="28231"/>
                      </a:lnTo>
                      <a:lnTo>
                        <a:pt x="53870" y="27941"/>
                      </a:lnTo>
                      <a:lnTo>
                        <a:pt x="53870" y="27651"/>
                      </a:lnTo>
                      <a:lnTo>
                        <a:pt x="53828" y="27049"/>
                      </a:lnTo>
                      <a:lnTo>
                        <a:pt x="53911" y="26946"/>
                      </a:lnTo>
                      <a:lnTo>
                        <a:pt x="53932" y="26884"/>
                      </a:lnTo>
                      <a:lnTo>
                        <a:pt x="53952" y="26821"/>
                      </a:lnTo>
                      <a:lnTo>
                        <a:pt x="54015" y="26345"/>
                      </a:lnTo>
                      <a:lnTo>
                        <a:pt x="54056" y="25868"/>
                      </a:lnTo>
                      <a:lnTo>
                        <a:pt x="54118" y="25163"/>
                      </a:lnTo>
                      <a:lnTo>
                        <a:pt x="54139" y="24832"/>
                      </a:lnTo>
                      <a:lnTo>
                        <a:pt x="54160" y="24479"/>
                      </a:lnTo>
                      <a:lnTo>
                        <a:pt x="54118" y="24127"/>
                      </a:lnTo>
                      <a:lnTo>
                        <a:pt x="54077" y="23775"/>
                      </a:lnTo>
                      <a:lnTo>
                        <a:pt x="54056" y="23692"/>
                      </a:lnTo>
                      <a:lnTo>
                        <a:pt x="54056" y="23630"/>
                      </a:lnTo>
                      <a:lnTo>
                        <a:pt x="54056" y="22946"/>
                      </a:lnTo>
                      <a:lnTo>
                        <a:pt x="54077" y="22427"/>
                      </a:lnTo>
                      <a:lnTo>
                        <a:pt x="54098" y="21909"/>
                      </a:lnTo>
                      <a:lnTo>
                        <a:pt x="54098" y="21412"/>
                      </a:lnTo>
                      <a:lnTo>
                        <a:pt x="54098" y="20935"/>
                      </a:lnTo>
                      <a:lnTo>
                        <a:pt x="53973" y="19836"/>
                      </a:lnTo>
                      <a:lnTo>
                        <a:pt x="53911" y="19132"/>
                      </a:lnTo>
                      <a:lnTo>
                        <a:pt x="53890" y="18427"/>
                      </a:lnTo>
                      <a:lnTo>
                        <a:pt x="53890" y="17867"/>
                      </a:lnTo>
                      <a:lnTo>
                        <a:pt x="53890" y="17536"/>
                      </a:lnTo>
                      <a:lnTo>
                        <a:pt x="53890" y="17204"/>
                      </a:lnTo>
                      <a:lnTo>
                        <a:pt x="53890" y="17038"/>
                      </a:lnTo>
                      <a:lnTo>
                        <a:pt x="53870" y="16748"/>
                      </a:lnTo>
                      <a:lnTo>
                        <a:pt x="53849" y="16417"/>
                      </a:lnTo>
                      <a:lnTo>
                        <a:pt x="53807" y="16064"/>
                      </a:lnTo>
                      <a:lnTo>
                        <a:pt x="53787" y="15774"/>
                      </a:lnTo>
                      <a:lnTo>
                        <a:pt x="53787" y="15297"/>
                      </a:lnTo>
                      <a:lnTo>
                        <a:pt x="53807" y="14841"/>
                      </a:lnTo>
                      <a:lnTo>
                        <a:pt x="53828" y="14406"/>
                      </a:lnTo>
                      <a:lnTo>
                        <a:pt x="53828" y="13909"/>
                      </a:lnTo>
                      <a:lnTo>
                        <a:pt x="53807" y="13639"/>
                      </a:lnTo>
                      <a:lnTo>
                        <a:pt x="53766" y="13390"/>
                      </a:lnTo>
                      <a:lnTo>
                        <a:pt x="53724" y="13121"/>
                      </a:lnTo>
                      <a:lnTo>
                        <a:pt x="53704" y="12872"/>
                      </a:lnTo>
                      <a:lnTo>
                        <a:pt x="53704" y="12375"/>
                      </a:lnTo>
                      <a:lnTo>
                        <a:pt x="53724" y="12002"/>
                      </a:lnTo>
                      <a:lnTo>
                        <a:pt x="53724" y="11939"/>
                      </a:lnTo>
                      <a:lnTo>
                        <a:pt x="53704" y="11898"/>
                      </a:lnTo>
                      <a:lnTo>
                        <a:pt x="53662" y="11857"/>
                      </a:lnTo>
                      <a:lnTo>
                        <a:pt x="53621" y="11836"/>
                      </a:lnTo>
                      <a:lnTo>
                        <a:pt x="53579" y="11857"/>
                      </a:lnTo>
                      <a:lnTo>
                        <a:pt x="53538" y="11877"/>
                      </a:lnTo>
                      <a:lnTo>
                        <a:pt x="53517" y="11939"/>
                      </a:lnTo>
                      <a:lnTo>
                        <a:pt x="53517" y="12002"/>
                      </a:lnTo>
                      <a:lnTo>
                        <a:pt x="53517" y="12333"/>
                      </a:lnTo>
                      <a:lnTo>
                        <a:pt x="53476" y="12686"/>
                      </a:lnTo>
                      <a:lnTo>
                        <a:pt x="53455" y="13038"/>
                      </a:lnTo>
                      <a:lnTo>
                        <a:pt x="53434" y="13225"/>
                      </a:lnTo>
                      <a:lnTo>
                        <a:pt x="53434" y="13390"/>
                      </a:lnTo>
                      <a:lnTo>
                        <a:pt x="53455" y="13743"/>
                      </a:lnTo>
                      <a:lnTo>
                        <a:pt x="53455" y="14406"/>
                      </a:lnTo>
                      <a:lnTo>
                        <a:pt x="53434" y="15090"/>
                      </a:lnTo>
                      <a:lnTo>
                        <a:pt x="53351" y="15546"/>
                      </a:lnTo>
                      <a:lnTo>
                        <a:pt x="53331" y="15774"/>
                      </a:lnTo>
                      <a:lnTo>
                        <a:pt x="53310" y="16023"/>
                      </a:lnTo>
                      <a:lnTo>
                        <a:pt x="53289" y="17018"/>
                      </a:lnTo>
                      <a:lnTo>
                        <a:pt x="53289" y="17391"/>
                      </a:lnTo>
                      <a:lnTo>
                        <a:pt x="53268" y="17246"/>
                      </a:lnTo>
                      <a:lnTo>
                        <a:pt x="53248" y="16624"/>
                      </a:lnTo>
                      <a:lnTo>
                        <a:pt x="53227" y="16520"/>
                      </a:lnTo>
                      <a:lnTo>
                        <a:pt x="53248" y="16251"/>
                      </a:lnTo>
                      <a:lnTo>
                        <a:pt x="53248" y="15981"/>
                      </a:lnTo>
                      <a:lnTo>
                        <a:pt x="53268" y="15712"/>
                      </a:lnTo>
                      <a:lnTo>
                        <a:pt x="53268" y="15422"/>
                      </a:lnTo>
                      <a:lnTo>
                        <a:pt x="53227" y="14986"/>
                      </a:lnTo>
                      <a:lnTo>
                        <a:pt x="53186" y="14572"/>
                      </a:lnTo>
                      <a:lnTo>
                        <a:pt x="53144" y="14219"/>
                      </a:lnTo>
                      <a:lnTo>
                        <a:pt x="53123" y="13867"/>
                      </a:lnTo>
                      <a:lnTo>
                        <a:pt x="53144" y="13494"/>
                      </a:lnTo>
                      <a:lnTo>
                        <a:pt x="53186" y="13017"/>
                      </a:lnTo>
                      <a:lnTo>
                        <a:pt x="53165" y="12520"/>
                      </a:lnTo>
                      <a:lnTo>
                        <a:pt x="53206" y="12043"/>
                      </a:lnTo>
                      <a:lnTo>
                        <a:pt x="53206" y="11587"/>
                      </a:lnTo>
                      <a:lnTo>
                        <a:pt x="53186" y="11152"/>
                      </a:lnTo>
                      <a:lnTo>
                        <a:pt x="53144" y="10675"/>
                      </a:lnTo>
                      <a:lnTo>
                        <a:pt x="53165" y="10323"/>
                      </a:lnTo>
                      <a:lnTo>
                        <a:pt x="53165" y="9970"/>
                      </a:lnTo>
                      <a:lnTo>
                        <a:pt x="53186" y="9577"/>
                      </a:lnTo>
                      <a:lnTo>
                        <a:pt x="53186" y="9204"/>
                      </a:lnTo>
                      <a:lnTo>
                        <a:pt x="53186" y="8872"/>
                      </a:lnTo>
                      <a:lnTo>
                        <a:pt x="53144" y="8561"/>
                      </a:lnTo>
                      <a:lnTo>
                        <a:pt x="53082" y="7981"/>
                      </a:lnTo>
                      <a:lnTo>
                        <a:pt x="53040" y="7566"/>
                      </a:lnTo>
                      <a:lnTo>
                        <a:pt x="53040" y="7359"/>
                      </a:lnTo>
                      <a:lnTo>
                        <a:pt x="53061" y="7027"/>
                      </a:lnTo>
                      <a:lnTo>
                        <a:pt x="53082" y="6778"/>
                      </a:lnTo>
                      <a:lnTo>
                        <a:pt x="53103" y="6530"/>
                      </a:lnTo>
                      <a:lnTo>
                        <a:pt x="53103" y="6240"/>
                      </a:lnTo>
                      <a:lnTo>
                        <a:pt x="53082" y="5970"/>
                      </a:lnTo>
                      <a:lnTo>
                        <a:pt x="53103" y="5701"/>
                      </a:lnTo>
                      <a:lnTo>
                        <a:pt x="53144" y="5493"/>
                      </a:lnTo>
                      <a:lnTo>
                        <a:pt x="53227" y="5037"/>
                      </a:lnTo>
                      <a:lnTo>
                        <a:pt x="53268" y="4768"/>
                      </a:lnTo>
                      <a:lnTo>
                        <a:pt x="53289" y="4498"/>
                      </a:lnTo>
                      <a:lnTo>
                        <a:pt x="53310" y="3939"/>
                      </a:lnTo>
                      <a:lnTo>
                        <a:pt x="53414" y="3338"/>
                      </a:lnTo>
                      <a:lnTo>
                        <a:pt x="53434" y="3048"/>
                      </a:lnTo>
                      <a:lnTo>
                        <a:pt x="53455" y="2757"/>
                      </a:lnTo>
                      <a:lnTo>
                        <a:pt x="53455" y="2467"/>
                      </a:lnTo>
                      <a:lnTo>
                        <a:pt x="53455" y="2198"/>
                      </a:lnTo>
                      <a:lnTo>
                        <a:pt x="53414" y="1928"/>
                      </a:lnTo>
                      <a:lnTo>
                        <a:pt x="53372" y="1700"/>
                      </a:lnTo>
                      <a:lnTo>
                        <a:pt x="53310" y="1472"/>
                      </a:lnTo>
                      <a:lnTo>
                        <a:pt x="53227" y="1265"/>
                      </a:lnTo>
                      <a:lnTo>
                        <a:pt x="53123" y="1099"/>
                      </a:lnTo>
                      <a:lnTo>
                        <a:pt x="52999" y="933"/>
                      </a:lnTo>
                      <a:lnTo>
                        <a:pt x="52854" y="830"/>
                      </a:lnTo>
                      <a:lnTo>
                        <a:pt x="52667" y="726"/>
                      </a:lnTo>
                      <a:lnTo>
                        <a:pt x="52460" y="685"/>
                      </a:lnTo>
                      <a:lnTo>
                        <a:pt x="52232" y="664"/>
                      </a:lnTo>
                      <a:lnTo>
                        <a:pt x="51341" y="664"/>
                      </a:lnTo>
                      <a:lnTo>
                        <a:pt x="49703" y="705"/>
                      </a:lnTo>
                      <a:lnTo>
                        <a:pt x="46263" y="747"/>
                      </a:lnTo>
                      <a:lnTo>
                        <a:pt x="44356" y="768"/>
                      </a:lnTo>
                      <a:lnTo>
                        <a:pt x="39920" y="768"/>
                      </a:lnTo>
                      <a:lnTo>
                        <a:pt x="37288" y="726"/>
                      </a:lnTo>
                      <a:lnTo>
                        <a:pt x="36542" y="685"/>
                      </a:lnTo>
                      <a:lnTo>
                        <a:pt x="35733" y="664"/>
                      </a:lnTo>
                      <a:lnTo>
                        <a:pt x="34863" y="643"/>
                      </a:lnTo>
                      <a:lnTo>
                        <a:pt x="36625" y="643"/>
                      </a:lnTo>
                      <a:lnTo>
                        <a:pt x="36873" y="623"/>
                      </a:lnTo>
                      <a:lnTo>
                        <a:pt x="37143" y="643"/>
                      </a:lnTo>
                      <a:lnTo>
                        <a:pt x="37412" y="643"/>
                      </a:lnTo>
                      <a:lnTo>
                        <a:pt x="37661" y="623"/>
                      </a:lnTo>
                      <a:lnTo>
                        <a:pt x="37910" y="623"/>
                      </a:lnTo>
                      <a:lnTo>
                        <a:pt x="38449" y="664"/>
                      </a:lnTo>
                      <a:lnTo>
                        <a:pt x="38988" y="685"/>
                      </a:lnTo>
                      <a:lnTo>
                        <a:pt x="39630" y="705"/>
                      </a:lnTo>
                      <a:lnTo>
                        <a:pt x="40128" y="705"/>
                      </a:lnTo>
                      <a:lnTo>
                        <a:pt x="40625" y="685"/>
                      </a:lnTo>
                      <a:lnTo>
                        <a:pt x="41060" y="664"/>
                      </a:lnTo>
                      <a:lnTo>
                        <a:pt x="41330" y="664"/>
                      </a:lnTo>
                      <a:lnTo>
                        <a:pt x="41889" y="685"/>
                      </a:lnTo>
                      <a:lnTo>
                        <a:pt x="42490" y="685"/>
                      </a:lnTo>
                      <a:lnTo>
                        <a:pt x="43071" y="664"/>
                      </a:lnTo>
                      <a:lnTo>
                        <a:pt x="43589" y="643"/>
                      </a:lnTo>
                      <a:lnTo>
                        <a:pt x="44128" y="643"/>
                      </a:lnTo>
                      <a:lnTo>
                        <a:pt x="44439" y="623"/>
                      </a:lnTo>
                      <a:lnTo>
                        <a:pt x="45268" y="623"/>
                      </a:lnTo>
                      <a:lnTo>
                        <a:pt x="45537" y="643"/>
                      </a:lnTo>
                      <a:lnTo>
                        <a:pt x="50988" y="643"/>
                      </a:lnTo>
                      <a:lnTo>
                        <a:pt x="51610" y="623"/>
                      </a:lnTo>
                      <a:lnTo>
                        <a:pt x="52253" y="602"/>
                      </a:lnTo>
                      <a:lnTo>
                        <a:pt x="53082" y="581"/>
                      </a:lnTo>
                      <a:lnTo>
                        <a:pt x="53227" y="560"/>
                      </a:lnTo>
                      <a:lnTo>
                        <a:pt x="53268" y="560"/>
                      </a:lnTo>
                      <a:lnTo>
                        <a:pt x="53289" y="540"/>
                      </a:lnTo>
                      <a:lnTo>
                        <a:pt x="53268" y="519"/>
                      </a:lnTo>
                      <a:lnTo>
                        <a:pt x="53227" y="519"/>
                      </a:lnTo>
                      <a:lnTo>
                        <a:pt x="53082" y="498"/>
                      </a:lnTo>
                      <a:lnTo>
                        <a:pt x="52688" y="498"/>
                      </a:lnTo>
                      <a:lnTo>
                        <a:pt x="52087" y="457"/>
                      </a:lnTo>
                      <a:lnTo>
                        <a:pt x="51672" y="457"/>
                      </a:lnTo>
                      <a:lnTo>
                        <a:pt x="51258" y="477"/>
                      </a:lnTo>
                      <a:lnTo>
                        <a:pt x="50387" y="457"/>
                      </a:lnTo>
                      <a:lnTo>
                        <a:pt x="49538" y="436"/>
                      </a:lnTo>
                      <a:lnTo>
                        <a:pt x="48957" y="415"/>
                      </a:lnTo>
                      <a:lnTo>
                        <a:pt x="48398" y="395"/>
                      </a:lnTo>
                      <a:lnTo>
                        <a:pt x="47175" y="374"/>
                      </a:lnTo>
                      <a:lnTo>
                        <a:pt x="46035" y="353"/>
                      </a:lnTo>
                      <a:lnTo>
                        <a:pt x="45910" y="353"/>
                      </a:lnTo>
                      <a:lnTo>
                        <a:pt x="45413" y="374"/>
                      </a:lnTo>
                      <a:lnTo>
                        <a:pt x="45247" y="395"/>
                      </a:lnTo>
                      <a:lnTo>
                        <a:pt x="44957" y="415"/>
                      </a:lnTo>
                      <a:lnTo>
                        <a:pt x="44750" y="415"/>
                      </a:lnTo>
                      <a:lnTo>
                        <a:pt x="44542" y="395"/>
                      </a:lnTo>
                      <a:lnTo>
                        <a:pt x="44066" y="374"/>
                      </a:lnTo>
                      <a:lnTo>
                        <a:pt x="42781" y="374"/>
                      </a:lnTo>
                      <a:lnTo>
                        <a:pt x="42511" y="395"/>
                      </a:lnTo>
                      <a:lnTo>
                        <a:pt x="41744" y="332"/>
                      </a:lnTo>
                      <a:lnTo>
                        <a:pt x="40625" y="270"/>
                      </a:lnTo>
                      <a:lnTo>
                        <a:pt x="39817" y="208"/>
                      </a:lnTo>
                      <a:lnTo>
                        <a:pt x="39402" y="208"/>
                      </a:lnTo>
                      <a:lnTo>
                        <a:pt x="39008" y="229"/>
                      </a:lnTo>
                      <a:lnTo>
                        <a:pt x="38718" y="270"/>
                      </a:lnTo>
                      <a:lnTo>
                        <a:pt x="38469" y="270"/>
                      </a:lnTo>
                      <a:lnTo>
                        <a:pt x="38138" y="249"/>
                      </a:lnTo>
                      <a:lnTo>
                        <a:pt x="37951" y="270"/>
                      </a:lnTo>
                      <a:lnTo>
                        <a:pt x="37557" y="270"/>
                      </a:lnTo>
                      <a:lnTo>
                        <a:pt x="37350" y="249"/>
                      </a:lnTo>
                      <a:lnTo>
                        <a:pt x="37164" y="229"/>
                      </a:lnTo>
                      <a:lnTo>
                        <a:pt x="36956" y="208"/>
                      </a:lnTo>
                      <a:lnTo>
                        <a:pt x="35796" y="208"/>
                      </a:lnTo>
                      <a:lnTo>
                        <a:pt x="35298" y="167"/>
                      </a:lnTo>
                      <a:lnTo>
                        <a:pt x="34531" y="125"/>
                      </a:lnTo>
                      <a:lnTo>
                        <a:pt x="33578" y="104"/>
                      </a:lnTo>
                      <a:lnTo>
                        <a:pt x="32977" y="63"/>
                      </a:lnTo>
                      <a:lnTo>
                        <a:pt x="32583" y="21"/>
                      </a:lnTo>
                      <a:lnTo>
                        <a:pt x="32189" y="21"/>
                      </a:lnTo>
                      <a:lnTo>
                        <a:pt x="31588" y="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31">
                    <a:buClr>
                      <a:srgbClr val="000000"/>
                    </a:buClr>
                    <a:defRPr/>
                  </a:pPr>
                  <a:endParaRPr sz="4000" kern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Rectangle 88">
                  <a:extLst>
                    <a:ext uri="{FF2B5EF4-FFF2-40B4-BE49-F238E27FC236}">
                      <a16:creationId xmlns:a16="http://schemas.microsoft.com/office/drawing/2014/main" id="{6F8CBEE7-4D51-C2A8-57D9-B137FF524BE2}"/>
                    </a:ext>
                  </a:extLst>
                </p:cNvPr>
                <p:cNvSpPr/>
                <p:nvPr/>
              </p:nvSpPr>
              <p:spPr>
                <a:xfrm>
                  <a:off x="833599" y="227505"/>
                  <a:ext cx="7779457" cy="1220855"/>
                </a:xfrm>
                <a:custGeom>
                  <a:avLst/>
                  <a:gdLst>
                    <a:gd name="connsiteX0" fmla="*/ 0 w 7820286"/>
                    <a:gd name="connsiteY0" fmla="*/ 0 h 1220855"/>
                    <a:gd name="connsiteX1" fmla="*/ 402186 w 7820286"/>
                    <a:gd name="connsiteY1" fmla="*/ 0 h 1220855"/>
                    <a:gd name="connsiteX2" fmla="*/ 1038981 w 7820286"/>
                    <a:gd name="connsiteY2" fmla="*/ 0 h 1220855"/>
                    <a:gd name="connsiteX3" fmla="*/ 1753978 w 7820286"/>
                    <a:gd name="connsiteY3" fmla="*/ 0 h 1220855"/>
                    <a:gd name="connsiteX4" fmla="*/ 2468976 w 7820286"/>
                    <a:gd name="connsiteY4" fmla="*/ 0 h 1220855"/>
                    <a:gd name="connsiteX5" fmla="*/ 3105771 w 7820286"/>
                    <a:gd name="connsiteY5" fmla="*/ 0 h 1220855"/>
                    <a:gd name="connsiteX6" fmla="*/ 3664363 w 7820286"/>
                    <a:gd name="connsiteY6" fmla="*/ 0 h 1220855"/>
                    <a:gd name="connsiteX7" fmla="*/ 4379360 w 7820286"/>
                    <a:gd name="connsiteY7" fmla="*/ 0 h 1220855"/>
                    <a:gd name="connsiteX8" fmla="*/ 4781546 w 7820286"/>
                    <a:gd name="connsiteY8" fmla="*/ 0 h 1220855"/>
                    <a:gd name="connsiteX9" fmla="*/ 5261935 w 7820286"/>
                    <a:gd name="connsiteY9" fmla="*/ 0 h 1220855"/>
                    <a:gd name="connsiteX10" fmla="*/ 5742324 w 7820286"/>
                    <a:gd name="connsiteY10" fmla="*/ 0 h 1220855"/>
                    <a:gd name="connsiteX11" fmla="*/ 6144510 w 7820286"/>
                    <a:gd name="connsiteY11" fmla="*/ 0 h 1220855"/>
                    <a:gd name="connsiteX12" fmla="*/ 6703102 w 7820286"/>
                    <a:gd name="connsiteY12" fmla="*/ 0 h 1220855"/>
                    <a:gd name="connsiteX13" fmla="*/ 7105288 w 7820286"/>
                    <a:gd name="connsiteY13" fmla="*/ 0 h 1220855"/>
                    <a:gd name="connsiteX14" fmla="*/ 7820286 w 7820286"/>
                    <a:gd name="connsiteY14" fmla="*/ 0 h 1220855"/>
                    <a:gd name="connsiteX15" fmla="*/ 7820286 w 7820286"/>
                    <a:gd name="connsiteY15" fmla="*/ 419160 h 1220855"/>
                    <a:gd name="connsiteX16" fmla="*/ 7820286 w 7820286"/>
                    <a:gd name="connsiteY16" fmla="*/ 826112 h 1220855"/>
                    <a:gd name="connsiteX17" fmla="*/ 7820286 w 7820286"/>
                    <a:gd name="connsiteY17" fmla="*/ 1220855 h 1220855"/>
                    <a:gd name="connsiteX18" fmla="*/ 7496303 w 7820286"/>
                    <a:gd name="connsiteY18" fmla="*/ 1220855 h 1220855"/>
                    <a:gd name="connsiteX19" fmla="*/ 6859508 w 7820286"/>
                    <a:gd name="connsiteY19" fmla="*/ 1220855 h 1220855"/>
                    <a:gd name="connsiteX20" fmla="*/ 6300916 w 7820286"/>
                    <a:gd name="connsiteY20" fmla="*/ 1220855 h 1220855"/>
                    <a:gd name="connsiteX21" fmla="*/ 5976933 w 7820286"/>
                    <a:gd name="connsiteY21" fmla="*/ 1220855 h 1220855"/>
                    <a:gd name="connsiteX22" fmla="*/ 5340138 w 7820286"/>
                    <a:gd name="connsiteY22" fmla="*/ 1220855 h 1220855"/>
                    <a:gd name="connsiteX23" fmla="*/ 4859749 w 7820286"/>
                    <a:gd name="connsiteY23" fmla="*/ 1220855 h 1220855"/>
                    <a:gd name="connsiteX24" fmla="*/ 4301157 w 7820286"/>
                    <a:gd name="connsiteY24" fmla="*/ 1220855 h 1220855"/>
                    <a:gd name="connsiteX25" fmla="*/ 3664363 w 7820286"/>
                    <a:gd name="connsiteY25" fmla="*/ 1220855 h 1220855"/>
                    <a:gd name="connsiteX26" fmla="*/ 3340379 w 7820286"/>
                    <a:gd name="connsiteY26" fmla="*/ 1220855 h 1220855"/>
                    <a:gd name="connsiteX27" fmla="*/ 2781787 w 7820286"/>
                    <a:gd name="connsiteY27" fmla="*/ 1220855 h 1220855"/>
                    <a:gd name="connsiteX28" fmla="*/ 2144993 w 7820286"/>
                    <a:gd name="connsiteY28" fmla="*/ 1220855 h 1220855"/>
                    <a:gd name="connsiteX29" fmla="*/ 1508198 w 7820286"/>
                    <a:gd name="connsiteY29" fmla="*/ 1220855 h 1220855"/>
                    <a:gd name="connsiteX30" fmla="*/ 1106012 w 7820286"/>
                    <a:gd name="connsiteY30" fmla="*/ 1220855 h 1220855"/>
                    <a:gd name="connsiteX31" fmla="*/ 625623 w 7820286"/>
                    <a:gd name="connsiteY31" fmla="*/ 1220855 h 1220855"/>
                    <a:gd name="connsiteX32" fmla="*/ 0 w 7820286"/>
                    <a:gd name="connsiteY32" fmla="*/ 1220855 h 1220855"/>
                    <a:gd name="connsiteX33" fmla="*/ 0 w 7820286"/>
                    <a:gd name="connsiteY33" fmla="*/ 838320 h 1220855"/>
                    <a:gd name="connsiteX34" fmla="*/ 0 w 7820286"/>
                    <a:gd name="connsiteY34" fmla="*/ 443577 h 1220855"/>
                    <a:gd name="connsiteX35" fmla="*/ 0 w 7820286"/>
                    <a:gd name="connsiteY35" fmla="*/ 0 h 122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7820286" h="1220855" extrusionOk="0">
                      <a:moveTo>
                        <a:pt x="0" y="0"/>
                      </a:moveTo>
                      <a:cubicBezTo>
                        <a:pt x="195189" y="-37728"/>
                        <a:pt x="257781" y="10052"/>
                        <a:pt x="402186" y="0"/>
                      </a:cubicBezTo>
                      <a:cubicBezTo>
                        <a:pt x="546591" y="-10052"/>
                        <a:pt x="761480" y="73439"/>
                        <a:pt x="1038981" y="0"/>
                      </a:cubicBezTo>
                      <a:cubicBezTo>
                        <a:pt x="1316483" y="-73439"/>
                        <a:pt x="1454275" y="85170"/>
                        <a:pt x="1753978" y="0"/>
                      </a:cubicBezTo>
                      <a:cubicBezTo>
                        <a:pt x="2053681" y="-85170"/>
                        <a:pt x="2118023" y="55986"/>
                        <a:pt x="2468976" y="0"/>
                      </a:cubicBezTo>
                      <a:cubicBezTo>
                        <a:pt x="2819929" y="-55986"/>
                        <a:pt x="2803204" y="68099"/>
                        <a:pt x="3105771" y="0"/>
                      </a:cubicBezTo>
                      <a:cubicBezTo>
                        <a:pt x="3408338" y="-68099"/>
                        <a:pt x="3541553" y="24818"/>
                        <a:pt x="3664363" y="0"/>
                      </a:cubicBezTo>
                      <a:cubicBezTo>
                        <a:pt x="3787173" y="-24818"/>
                        <a:pt x="4154897" y="41261"/>
                        <a:pt x="4379360" y="0"/>
                      </a:cubicBezTo>
                      <a:cubicBezTo>
                        <a:pt x="4603823" y="-41261"/>
                        <a:pt x="4637397" y="6901"/>
                        <a:pt x="4781546" y="0"/>
                      </a:cubicBezTo>
                      <a:cubicBezTo>
                        <a:pt x="4925695" y="-6901"/>
                        <a:pt x="5125934" y="24321"/>
                        <a:pt x="5261935" y="0"/>
                      </a:cubicBezTo>
                      <a:cubicBezTo>
                        <a:pt x="5397936" y="-24321"/>
                        <a:pt x="5567626" y="29507"/>
                        <a:pt x="5742324" y="0"/>
                      </a:cubicBezTo>
                      <a:cubicBezTo>
                        <a:pt x="5917022" y="-29507"/>
                        <a:pt x="6024942" y="17886"/>
                        <a:pt x="6144510" y="0"/>
                      </a:cubicBezTo>
                      <a:cubicBezTo>
                        <a:pt x="6264078" y="-17886"/>
                        <a:pt x="6497444" y="14440"/>
                        <a:pt x="6703102" y="0"/>
                      </a:cubicBezTo>
                      <a:cubicBezTo>
                        <a:pt x="6908760" y="-14440"/>
                        <a:pt x="6937555" y="4382"/>
                        <a:pt x="7105288" y="0"/>
                      </a:cubicBezTo>
                      <a:cubicBezTo>
                        <a:pt x="7273021" y="-4382"/>
                        <a:pt x="7545312" y="16366"/>
                        <a:pt x="7820286" y="0"/>
                      </a:cubicBezTo>
                      <a:cubicBezTo>
                        <a:pt x="7860277" y="108811"/>
                        <a:pt x="7815435" y="288938"/>
                        <a:pt x="7820286" y="419160"/>
                      </a:cubicBezTo>
                      <a:cubicBezTo>
                        <a:pt x="7825137" y="549382"/>
                        <a:pt x="7790737" y="665384"/>
                        <a:pt x="7820286" y="826112"/>
                      </a:cubicBezTo>
                      <a:cubicBezTo>
                        <a:pt x="7849835" y="986840"/>
                        <a:pt x="7798534" y="1121083"/>
                        <a:pt x="7820286" y="1220855"/>
                      </a:cubicBezTo>
                      <a:cubicBezTo>
                        <a:pt x="7740461" y="1253812"/>
                        <a:pt x="7587273" y="1197609"/>
                        <a:pt x="7496303" y="1220855"/>
                      </a:cubicBezTo>
                      <a:cubicBezTo>
                        <a:pt x="7405333" y="1244101"/>
                        <a:pt x="7155009" y="1185026"/>
                        <a:pt x="6859508" y="1220855"/>
                      </a:cubicBezTo>
                      <a:cubicBezTo>
                        <a:pt x="6564007" y="1256684"/>
                        <a:pt x="6424084" y="1199206"/>
                        <a:pt x="6300916" y="1220855"/>
                      </a:cubicBezTo>
                      <a:cubicBezTo>
                        <a:pt x="6177748" y="1242504"/>
                        <a:pt x="6109554" y="1199198"/>
                        <a:pt x="5976933" y="1220855"/>
                      </a:cubicBezTo>
                      <a:cubicBezTo>
                        <a:pt x="5844312" y="1242512"/>
                        <a:pt x="5586636" y="1181987"/>
                        <a:pt x="5340138" y="1220855"/>
                      </a:cubicBezTo>
                      <a:cubicBezTo>
                        <a:pt x="5093640" y="1259723"/>
                        <a:pt x="4972767" y="1215337"/>
                        <a:pt x="4859749" y="1220855"/>
                      </a:cubicBezTo>
                      <a:cubicBezTo>
                        <a:pt x="4746731" y="1226373"/>
                        <a:pt x="4537937" y="1212860"/>
                        <a:pt x="4301157" y="1220855"/>
                      </a:cubicBezTo>
                      <a:cubicBezTo>
                        <a:pt x="4064377" y="1228850"/>
                        <a:pt x="3966069" y="1183022"/>
                        <a:pt x="3664363" y="1220855"/>
                      </a:cubicBezTo>
                      <a:cubicBezTo>
                        <a:pt x="3362657" y="1258688"/>
                        <a:pt x="3481641" y="1196146"/>
                        <a:pt x="3340379" y="1220855"/>
                      </a:cubicBezTo>
                      <a:cubicBezTo>
                        <a:pt x="3199117" y="1245564"/>
                        <a:pt x="2994095" y="1189774"/>
                        <a:pt x="2781787" y="1220855"/>
                      </a:cubicBezTo>
                      <a:cubicBezTo>
                        <a:pt x="2569479" y="1251936"/>
                        <a:pt x="2410850" y="1160875"/>
                        <a:pt x="2144993" y="1220855"/>
                      </a:cubicBezTo>
                      <a:cubicBezTo>
                        <a:pt x="1879136" y="1280835"/>
                        <a:pt x="1770222" y="1218544"/>
                        <a:pt x="1508198" y="1220855"/>
                      </a:cubicBezTo>
                      <a:cubicBezTo>
                        <a:pt x="1246175" y="1223166"/>
                        <a:pt x="1211092" y="1176539"/>
                        <a:pt x="1106012" y="1220855"/>
                      </a:cubicBezTo>
                      <a:cubicBezTo>
                        <a:pt x="1000932" y="1265171"/>
                        <a:pt x="856675" y="1185225"/>
                        <a:pt x="625623" y="1220855"/>
                      </a:cubicBezTo>
                      <a:cubicBezTo>
                        <a:pt x="394571" y="1256485"/>
                        <a:pt x="222375" y="1208581"/>
                        <a:pt x="0" y="1220855"/>
                      </a:cubicBezTo>
                      <a:cubicBezTo>
                        <a:pt x="-8994" y="1085904"/>
                        <a:pt x="45552" y="934075"/>
                        <a:pt x="0" y="838320"/>
                      </a:cubicBezTo>
                      <a:cubicBezTo>
                        <a:pt x="-45552" y="742565"/>
                        <a:pt x="26812" y="601619"/>
                        <a:pt x="0" y="443577"/>
                      </a:cubicBezTo>
                      <a:cubicBezTo>
                        <a:pt x="-26812" y="285535"/>
                        <a:pt x="17140" y="156374"/>
                        <a:pt x="0" y="0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rgbClr val="FFC000"/>
                  </a:solidFill>
                  <a:prstDash val="lgDash"/>
                  <a:extLst>
                    <a:ext uri="{C807C97D-BFC1-408E-A445-0C87EB9F89A2}">
                      <ask:lineSketchStyleProps xmlns:ask="http://schemas.microsoft.com/office/drawing/2018/sketchyshapes" xmlns="" sd="170926038">
                        <a:prstGeom prst="rect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31">
                    <a:buClr>
                      <a:srgbClr val="000000"/>
                    </a:buClr>
                    <a:defRPr/>
                  </a:pPr>
                  <a:endParaRPr lang="en-US" sz="4000" kern="0">
                    <a:solidFill>
                      <a:srgbClr val="FFFFFF"/>
                    </a:solidFill>
                    <a:latin typeface="Cambria" panose="02040503050406030204" pitchFamily="18" charset="0"/>
                    <a:ea typeface="Cambria" panose="02040503050406030204" pitchFamily="18" charset="0"/>
                    <a:sym typeface="Arial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/>
                  <p:nvPr/>
                </p:nvSpPr>
                <p:spPr>
                  <a:xfrm>
                    <a:off x="1082930" y="315398"/>
                    <a:ext cx="7036315" cy="99246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defTabSz="1219231">
                      <a:buClr>
                        <a:srgbClr val="000000"/>
                      </a:buClr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2800" b="1" i="1" kern="0" smtClean="0">
                                  <a:solidFill>
                                    <a:srgbClr val="FF3399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</m:ctrlPr>
                            </m:fPr>
                            <m:num>
                              <m:r>
                                <a:rPr lang="en-US" sz="2800" b="1" i="1" kern="0">
                                  <a:solidFill>
                                    <a:srgbClr val="FF3399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800" b="1" i="1" kern="0" smtClean="0">
                                  <a:solidFill>
                                    <a:srgbClr val="FF3399"/>
                                  </a:solidFill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  <m:t>𝟔</m:t>
                              </m:r>
                            </m:den>
                          </m:f>
                        </m:oMath>
                      </m:oMathPara>
                    </a14:m>
                    <a:endParaRPr lang="en-US" sz="2800" b="1" kern="0" dirty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  <a:cs typeface="Arial"/>
                      <a:sym typeface="Arial"/>
                    </a:endParaRPr>
                  </a:p>
                </p:txBody>
              </p:sp>
            </mc:Choice>
            <mc:Fallback xmlns=""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id="{1FC9217A-F002-4CBC-34C1-FD13B89B137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2930" y="315398"/>
                    <a:ext cx="7036315" cy="992468"/>
                  </a:xfrm>
                  <a:prstGeom prst="rect">
                    <a:avLst/>
                  </a:prstGeom>
                  <a:blipFill>
                    <a:blip r:embed="rId2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vi-VN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5" name="Flowchart: Connector 44"/>
            <p:cNvSpPr/>
            <p:nvPr/>
          </p:nvSpPr>
          <p:spPr>
            <a:xfrm>
              <a:off x="1518560" y="5317266"/>
              <a:ext cx="1009962" cy="1002530"/>
            </a:xfrm>
            <a:prstGeom prst="flowChartConnector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>
                <a:defRPr/>
              </a:pPr>
              <a:endParaRPr lang="en-US" sz="400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47" name="图片 8">
            <a:extLst>
              <a:ext uri="{FF2B5EF4-FFF2-40B4-BE49-F238E27FC236}">
                <a16:creationId xmlns:a16="http://schemas.microsoft.com/office/drawing/2014/main" id="{24F7EC10-1FCA-41E5-98E1-06E53F0B5C88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4300" y="4232403"/>
            <a:ext cx="2746161" cy="27461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9424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形 23">
            <a:extLst>
              <a:ext uri="{FF2B5EF4-FFF2-40B4-BE49-F238E27FC236}">
                <a16:creationId xmlns:a16="http://schemas.microsoft.com/office/drawing/2014/main" id="{7738D4F7-5FD4-4F0F-BD38-0B199311A2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0942236" y="1802722"/>
            <a:ext cx="1757130" cy="1757130"/>
          </a:xfrm>
          <a:prstGeom prst="rect">
            <a:avLst/>
          </a:prstGeom>
        </p:spPr>
      </p:pic>
      <p:pic>
        <p:nvPicPr>
          <p:cNvPr id="32" name="图形 7">
            <a:extLst>
              <a:ext uri="{FF2B5EF4-FFF2-40B4-BE49-F238E27FC236}">
                <a16:creationId xmlns:a16="http://schemas.microsoft.com/office/drawing/2014/main" id="{278856D1-16C4-4004-890E-7BFE5722943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951622" y="5598364"/>
            <a:ext cx="2519270" cy="2519270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图形 19">
            <a:extLst>
              <a:ext uri="{FF2B5EF4-FFF2-40B4-BE49-F238E27FC236}">
                <a16:creationId xmlns:a16="http://schemas.microsoft.com/office/drawing/2014/main" id="{BF8ACE04-8BEE-4D96-BB7A-3D5659EA916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184416" y="5605484"/>
            <a:ext cx="2053683" cy="2141505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图形 16">
            <a:extLst>
              <a:ext uri="{FF2B5EF4-FFF2-40B4-BE49-F238E27FC236}">
                <a16:creationId xmlns:a16="http://schemas.microsoft.com/office/drawing/2014/main" id="{EB64F6B9-7F63-44CA-A635-48110DEC12CB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904062" y="796266"/>
            <a:ext cx="3636112" cy="1124642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372290" y="71020"/>
            <a:ext cx="11429706" cy="2037645"/>
            <a:chOff x="568413" y="76313"/>
            <a:chExt cx="11429706" cy="203764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494FD56-6031-30C1-EBD3-D8BFA61ED704}"/>
                </a:ext>
              </a:extLst>
            </p:cNvPr>
            <p:cNvGrpSpPr/>
            <p:nvPr/>
          </p:nvGrpSpPr>
          <p:grpSpPr>
            <a:xfrm>
              <a:off x="568413" y="114653"/>
              <a:ext cx="11429706" cy="1870900"/>
              <a:chOff x="335021" y="23792"/>
              <a:chExt cx="8572280" cy="1553496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469D7A8D-AC90-821C-807E-ACF7EF71BEE4}"/>
                  </a:ext>
                </a:extLst>
              </p:cNvPr>
              <p:cNvGrpSpPr/>
              <p:nvPr/>
            </p:nvGrpSpPr>
            <p:grpSpPr>
              <a:xfrm>
                <a:off x="335021" y="23792"/>
                <a:ext cx="8572280" cy="1553496"/>
                <a:chOff x="335021" y="23792"/>
                <a:chExt cx="8572280" cy="1553496"/>
              </a:xfrm>
            </p:grpSpPr>
            <p:sp>
              <p:nvSpPr>
                <p:cNvPr id="14" name="Google Shape;2105;p47">
                  <a:extLst>
                    <a:ext uri="{FF2B5EF4-FFF2-40B4-BE49-F238E27FC236}">
                      <a16:creationId xmlns:a16="http://schemas.microsoft.com/office/drawing/2014/main" id="{DA3FBF7E-E84E-7E93-863D-5C618E6F7EFA}"/>
                    </a:ext>
                  </a:extLst>
                </p:cNvPr>
                <p:cNvSpPr/>
                <p:nvPr/>
              </p:nvSpPr>
              <p:spPr>
                <a:xfrm>
                  <a:off x="335021" y="23792"/>
                  <a:ext cx="8572280" cy="1553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30" h="54969" extrusionOk="0">
                      <a:moveTo>
                        <a:pt x="16727" y="519"/>
                      </a:moveTo>
                      <a:lnTo>
                        <a:pt x="18344" y="540"/>
                      </a:lnTo>
                      <a:lnTo>
                        <a:pt x="17452" y="560"/>
                      </a:lnTo>
                      <a:lnTo>
                        <a:pt x="15856" y="560"/>
                      </a:lnTo>
                      <a:lnTo>
                        <a:pt x="16727" y="519"/>
                      </a:lnTo>
                      <a:close/>
                      <a:moveTo>
                        <a:pt x="1430" y="12810"/>
                      </a:moveTo>
                      <a:lnTo>
                        <a:pt x="1430" y="13432"/>
                      </a:lnTo>
                      <a:lnTo>
                        <a:pt x="1389" y="13225"/>
                      </a:lnTo>
                      <a:lnTo>
                        <a:pt x="1389" y="13142"/>
                      </a:lnTo>
                      <a:lnTo>
                        <a:pt x="1389" y="13038"/>
                      </a:lnTo>
                      <a:lnTo>
                        <a:pt x="1430" y="12810"/>
                      </a:lnTo>
                      <a:close/>
                      <a:moveTo>
                        <a:pt x="1430" y="13556"/>
                      </a:moveTo>
                      <a:lnTo>
                        <a:pt x="1410" y="13971"/>
                      </a:lnTo>
                      <a:lnTo>
                        <a:pt x="1410" y="13888"/>
                      </a:lnTo>
                      <a:lnTo>
                        <a:pt x="1430" y="13556"/>
                      </a:lnTo>
                      <a:close/>
                      <a:moveTo>
                        <a:pt x="30966" y="1"/>
                      </a:moveTo>
                      <a:lnTo>
                        <a:pt x="30303" y="21"/>
                      </a:lnTo>
                      <a:lnTo>
                        <a:pt x="29640" y="63"/>
                      </a:lnTo>
                      <a:lnTo>
                        <a:pt x="29246" y="84"/>
                      </a:lnTo>
                      <a:lnTo>
                        <a:pt x="28355" y="42"/>
                      </a:lnTo>
                      <a:lnTo>
                        <a:pt x="27816" y="21"/>
                      </a:lnTo>
                      <a:lnTo>
                        <a:pt x="26634" y="21"/>
                      </a:lnTo>
                      <a:lnTo>
                        <a:pt x="26013" y="63"/>
                      </a:lnTo>
                      <a:lnTo>
                        <a:pt x="25577" y="104"/>
                      </a:lnTo>
                      <a:lnTo>
                        <a:pt x="25163" y="146"/>
                      </a:lnTo>
                      <a:lnTo>
                        <a:pt x="24976" y="187"/>
                      </a:lnTo>
                      <a:lnTo>
                        <a:pt x="24396" y="229"/>
                      </a:lnTo>
                      <a:lnTo>
                        <a:pt x="23940" y="249"/>
                      </a:lnTo>
                      <a:lnTo>
                        <a:pt x="23214" y="270"/>
                      </a:lnTo>
                      <a:lnTo>
                        <a:pt x="22344" y="249"/>
                      </a:lnTo>
                      <a:lnTo>
                        <a:pt x="21618" y="249"/>
                      </a:lnTo>
                      <a:lnTo>
                        <a:pt x="20872" y="270"/>
                      </a:lnTo>
                      <a:lnTo>
                        <a:pt x="20748" y="229"/>
                      </a:lnTo>
                      <a:lnTo>
                        <a:pt x="20582" y="208"/>
                      </a:lnTo>
                      <a:lnTo>
                        <a:pt x="19421" y="167"/>
                      </a:lnTo>
                      <a:lnTo>
                        <a:pt x="18530" y="146"/>
                      </a:lnTo>
                      <a:lnTo>
                        <a:pt x="18136" y="125"/>
                      </a:lnTo>
                      <a:lnTo>
                        <a:pt x="17722" y="125"/>
                      </a:lnTo>
                      <a:lnTo>
                        <a:pt x="16830" y="167"/>
                      </a:lnTo>
                      <a:lnTo>
                        <a:pt x="14530" y="167"/>
                      </a:lnTo>
                      <a:lnTo>
                        <a:pt x="13929" y="146"/>
                      </a:lnTo>
                      <a:lnTo>
                        <a:pt x="13328" y="167"/>
                      </a:lnTo>
                      <a:lnTo>
                        <a:pt x="11980" y="208"/>
                      </a:lnTo>
                      <a:lnTo>
                        <a:pt x="10239" y="249"/>
                      </a:lnTo>
                      <a:lnTo>
                        <a:pt x="8519" y="249"/>
                      </a:lnTo>
                      <a:lnTo>
                        <a:pt x="7752" y="270"/>
                      </a:lnTo>
                      <a:lnTo>
                        <a:pt x="6964" y="291"/>
                      </a:lnTo>
                      <a:lnTo>
                        <a:pt x="5824" y="291"/>
                      </a:lnTo>
                      <a:lnTo>
                        <a:pt x="4664" y="270"/>
                      </a:lnTo>
                      <a:lnTo>
                        <a:pt x="4021" y="291"/>
                      </a:lnTo>
                      <a:lnTo>
                        <a:pt x="3379" y="332"/>
                      </a:lnTo>
                      <a:lnTo>
                        <a:pt x="2322" y="312"/>
                      </a:lnTo>
                      <a:lnTo>
                        <a:pt x="2177" y="332"/>
                      </a:lnTo>
                      <a:lnTo>
                        <a:pt x="2135" y="332"/>
                      </a:lnTo>
                      <a:lnTo>
                        <a:pt x="2114" y="374"/>
                      </a:lnTo>
                      <a:lnTo>
                        <a:pt x="2135" y="395"/>
                      </a:lnTo>
                      <a:lnTo>
                        <a:pt x="2156" y="395"/>
                      </a:lnTo>
                      <a:lnTo>
                        <a:pt x="2322" y="415"/>
                      </a:lnTo>
                      <a:lnTo>
                        <a:pt x="2715" y="415"/>
                      </a:lnTo>
                      <a:lnTo>
                        <a:pt x="3586" y="436"/>
                      </a:lnTo>
                      <a:lnTo>
                        <a:pt x="4456" y="436"/>
                      </a:lnTo>
                      <a:lnTo>
                        <a:pt x="6115" y="457"/>
                      </a:lnTo>
                      <a:lnTo>
                        <a:pt x="6695" y="477"/>
                      </a:lnTo>
                      <a:lnTo>
                        <a:pt x="7255" y="498"/>
                      </a:lnTo>
                      <a:lnTo>
                        <a:pt x="7690" y="498"/>
                      </a:lnTo>
                      <a:lnTo>
                        <a:pt x="7172" y="519"/>
                      </a:lnTo>
                      <a:lnTo>
                        <a:pt x="6156" y="540"/>
                      </a:lnTo>
                      <a:lnTo>
                        <a:pt x="2881" y="540"/>
                      </a:lnTo>
                      <a:lnTo>
                        <a:pt x="2591" y="581"/>
                      </a:lnTo>
                      <a:lnTo>
                        <a:pt x="2322" y="643"/>
                      </a:lnTo>
                      <a:lnTo>
                        <a:pt x="2094" y="705"/>
                      </a:lnTo>
                      <a:lnTo>
                        <a:pt x="1907" y="788"/>
                      </a:lnTo>
                      <a:lnTo>
                        <a:pt x="1721" y="892"/>
                      </a:lnTo>
                      <a:lnTo>
                        <a:pt x="1575" y="1016"/>
                      </a:lnTo>
                      <a:lnTo>
                        <a:pt x="1451" y="1141"/>
                      </a:lnTo>
                      <a:lnTo>
                        <a:pt x="1347" y="1265"/>
                      </a:lnTo>
                      <a:lnTo>
                        <a:pt x="1265" y="1410"/>
                      </a:lnTo>
                      <a:lnTo>
                        <a:pt x="1202" y="1555"/>
                      </a:lnTo>
                      <a:lnTo>
                        <a:pt x="1140" y="1680"/>
                      </a:lnTo>
                      <a:lnTo>
                        <a:pt x="1099" y="1825"/>
                      </a:lnTo>
                      <a:lnTo>
                        <a:pt x="1078" y="1970"/>
                      </a:lnTo>
                      <a:lnTo>
                        <a:pt x="1057" y="2219"/>
                      </a:lnTo>
                      <a:lnTo>
                        <a:pt x="1057" y="2571"/>
                      </a:lnTo>
                      <a:lnTo>
                        <a:pt x="1037" y="2923"/>
                      </a:lnTo>
                      <a:lnTo>
                        <a:pt x="995" y="3607"/>
                      </a:lnTo>
                      <a:lnTo>
                        <a:pt x="912" y="4084"/>
                      </a:lnTo>
                      <a:lnTo>
                        <a:pt x="891" y="4312"/>
                      </a:lnTo>
                      <a:lnTo>
                        <a:pt x="871" y="4540"/>
                      </a:lnTo>
                      <a:lnTo>
                        <a:pt x="829" y="5535"/>
                      </a:lnTo>
                      <a:lnTo>
                        <a:pt x="809" y="6447"/>
                      </a:lnTo>
                      <a:lnTo>
                        <a:pt x="809" y="6530"/>
                      </a:lnTo>
                      <a:lnTo>
                        <a:pt x="809" y="6550"/>
                      </a:lnTo>
                      <a:lnTo>
                        <a:pt x="829" y="6758"/>
                      </a:lnTo>
                      <a:lnTo>
                        <a:pt x="850" y="6944"/>
                      </a:lnTo>
                      <a:lnTo>
                        <a:pt x="891" y="7089"/>
                      </a:lnTo>
                      <a:lnTo>
                        <a:pt x="912" y="7317"/>
                      </a:lnTo>
                      <a:lnTo>
                        <a:pt x="912" y="7483"/>
                      </a:lnTo>
                      <a:lnTo>
                        <a:pt x="891" y="7670"/>
                      </a:lnTo>
                      <a:lnTo>
                        <a:pt x="829" y="8043"/>
                      </a:lnTo>
                      <a:lnTo>
                        <a:pt x="809" y="8229"/>
                      </a:lnTo>
                      <a:lnTo>
                        <a:pt x="809" y="8416"/>
                      </a:lnTo>
                      <a:lnTo>
                        <a:pt x="850" y="9100"/>
                      </a:lnTo>
                      <a:lnTo>
                        <a:pt x="850" y="9307"/>
                      </a:lnTo>
                      <a:lnTo>
                        <a:pt x="726" y="9929"/>
                      </a:lnTo>
                      <a:lnTo>
                        <a:pt x="581" y="10841"/>
                      </a:lnTo>
                      <a:lnTo>
                        <a:pt x="518" y="11152"/>
                      </a:lnTo>
                      <a:lnTo>
                        <a:pt x="456" y="11483"/>
                      </a:lnTo>
                      <a:lnTo>
                        <a:pt x="456" y="11649"/>
                      </a:lnTo>
                      <a:lnTo>
                        <a:pt x="456" y="11815"/>
                      </a:lnTo>
                      <a:lnTo>
                        <a:pt x="477" y="11981"/>
                      </a:lnTo>
                      <a:lnTo>
                        <a:pt x="518" y="12147"/>
                      </a:lnTo>
                      <a:lnTo>
                        <a:pt x="581" y="12375"/>
                      </a:lnTo>
                      <a:lnTo>
                        <a:pt x="601" y="12582"/>
                      </a:lnTo>
                      <a:lnTo>
                        <a:pt x="581" y="12706"/>
                      </a:lnTo>
                      <a:lnTo>
                        <a:pt x="560" y="12851"/>
                      </a:lnTo>
                      <a:lnTo>
                        <a:pt x="581" y="12997"/>
                      </a:lnTo>
                      <a:lnTo>
                        <a:pt x="601" y="13162"/>
                      </a:lnTo>
                      <a:lnTo>
                        <a:pt x="601" y="13328"/>
                      </a:lnTo>
                      <a:lnTo>
                        <a:pt x="601" y="13411"/>
                      </a:lnTo>
                      <a:lnTo>
                        <a:pt x="560" y="13494"/>
                      </a:lnTo>
                      <a:lnTo>
                        <a:pt x="498" y="13639"/>
                      </a:lnTo>
                      <a:lnTo>
                        <a:pt x="456" y="13805"/>
                      </a:lnTo>
                      <a:lnTo>
                        <a:pt x="456" y="14095"/>
                      </a:lnTo>
                      <a:lnTo>
                        <a:pt x="477" y="14385"/>
                      </a:lnTo>
                      <a:lnTo>
                        <a:pt x="435" y="14758"/>
                      </a:lnTo>
                      <a:lnTo>
                        <a:pt x="353" y="15152"/>
                      </a:lnTo>
                      <a:lnTo>
                        <a:pt x="311" y="15442"/>
                      </a:lnTo>
                      <a:lnTo>
                        <a:pt x="290" y="15774"/>
                      </a:lnTo>
                      <a:lnTo>
                        <a:pt x="228" y="16541"/>
                      </a:lnTo>
                      <a:lnTo>
                        <a:pt x="125" y="17018"/>
                      </a:lnTo>
                      <a:lnTo>
                        <a:pt x="42" y="17349"/>
                      </a:lnTo>
                      <a:lnTo>
                        <a:pt x="21" y="17660"/>
                      </a:lnTo>
                      <a:lnTo>
                        <a:pt x="0" y="18158"/>
                      </a:lnTo>
                      <a:lnTo>
                        <a:pt x="0" y="18655"/>
                      </a:lnTo>
                      <a:lnTo>
                        <a:pt x="21" y="19194"/>
                      </a:lnTo>
                      <a:lnTo>
                        <a:pt x="62" y="19463"/>
                      </a:lnTo>
                      <a:lnTo>
                        <a:pt x="104" y="19733"/>
                      </a:lnTo>
                      <a:lnTo>
                        <a:pt x="166" y="20044"/>
                      </a:lnTo>
                      <a:lnTo>
                        <a:pt x="104" y="20417"/>
                      </a:lnTo>
                      <a:lnTo>
                        <a:pt x="62" y="20769"/>
                      </a:lnTo>
                      <a:lnTo>
                        <a:pt x="21" y="21204"/>
                      </a:lnTo>
                      <a:lnTo>
                        <a:pt x="21" y="21660"/>
                      </a:lnTo>
                      <a:lnTo>
                        <a:pt x="21" y="21909"/>
                      </a:lnTo>
                      <a:lnTo>
                        <a:pt x="42" y="22158"/>
                      </a:lnTo>
                      <a:lnTo>
                        <a:pt x="125" y="22676"/>
                      </a:lnTo>
                      <a:lnTo>
                        <a:pt x="166" y="22863"/>
                      </a:lnTo>
                      <a:lnTo>
                        <a:pt x="207" y="23028"/>
                      </a:lnTo>
                      <a:lnTo>
                        <a:pt x="332" y="23360"/>
                      </a:lnTo>
                      <a:lnTo>
                        <a:pt x="415" y="23505"/>
                      </a:lnTo>
                      <a:lnTo>
                        <a:pt x="498" y="23982"/>
                      </a:lnTo>
                      <a:lnTo>
                        <a:pt x="539" y="24355"/>
                      </a:lnTo>
                      <a:lnTo>
                        <a:pt x="581" y="24935"/>
                      </a:lnTo>
                      <a:lnTo>
                        <a:pt x="581" y="25288"/>
                      </a:lnTo>
                      <a:lnTo>
                        <a:pt x="560" y="25640"/>
                      </a:lnTo>
                      <a:lnTo>
                        <a:pt x="560" y="25951"/>
                      </a:lnTo>
                      <a:lnTo>
                        <a:pt x="560" y="26241"/>
                      </a:lnTo>
                      <a:lnTo>
                        <a:pt x="601" y="26842"/>
                      </a:lnTo>
                      <a:lnTo>
                        <a:pt x="518" y="26946"/>
                      </a:lnTo>
                      <a:lnTo>
                        <a:pt x="498" y="27008"/>
                      </a:lnTo>
                      <a:lnTo>
                        <a:pt x="477" y="27070"/>
                      </a:lnTo>
                      <a:lnTo>
                        <a:pt x="415" y="27547"/>
                      </a:lnTo>
                      <a:lnTo>
                        <a:pt x="373" y="28003"/>
                      </a:lnTo>
                      <a:lnTo>
                        <a:pt x="311" y="28728"/>
                      </a:lnTo>
                      <a:lnTo>
                        <a:pt x="290" y="29060"/>
                      </a:lnTo>
                      <a:lnTo>
                        <a:pt x="270" y="29412"/>
                      </a:lnTo>
                      <a:lnTo>
                        <a:pt x="311" y="29765"/>
                      </a:lnTo>
                      <a:lnTo>
                        <a:pt x="353" y="30117"/>
                      </a:lnTo>
                      <a:lnTo>
                        <a:pt x="373" y="30200"/>
                      </a:lnTo>
                      <a:lnTo>
                        <a:pt x="373" y="30262"/>
                      </a:lnTo>
                      <a:lnTo>
                        <a:pt x="373" y="30946"/>
                      </a:lnTo>
                      <a:lnTo>
                        <a:pt x="373" y="31464"/>
                      </a:lnTo>
                      <a:lnTo>
                        <a:pt x="332" y="31982"/>
                      </a:lnTo>
                      <a:lnTo>
                        <a:pt x="332" y="32459"/>
                      </a:lnTo>
                      <a:lnTo>
                        <a:pt x="353" y="32957"/>
                      </a:lnTo>
                      <a:lnTo>
                        <a:pt x="456" y="34055"/>
                      </a:lnTo>
                      <a:lnTo>
                        <a:pt x="518" y="34760"/>
                      </a:lnTo>
                      <a:lnTo>
                        <a:pt x="539" y="35465"/>
                      </a:lnTo>
                      <a:lnTo>
                        <a:pt x="539" y="36024"/>
                      </a:lnTo>
                      <a:lnTo>
                        <a:pt x="539" y="36356"/>
                      </a:lnTo>
                      <a:lnTo>
                        <a:pt x="539" y="36688"/>
                      </a:lnTo>
                      <a:lnTo>
                        <a:pt x="539" y="36853"/>
                      </a:lnTo>
                      <a:lnTo>
                        <a:pt x="560" y="37144"/>
                      </a:lnTo>
                      <a:lnTo>
                        <a:pt x="581" y="37475"/>
                      </a:lnTo>
                      <a:lnTo>
                        <a:pt x="622" y="37828"/>
                      </a:lnTo>
                      <a:lnTo>
                        <a:pt x="643" y="38118"/>
                      </a:lnTo>
                      <a:lnTo>
                        <a:pt x="643" y="38594"/>
                      </a:lnTo>
                      <a:lnTo>
                        <a:pt x="622" y="39050"/>
                      </a:lnTo>
                      <a:lnTo>
                        <a:pt x="601" y="39486"/>
                      </a:lnTo>
                      <a:lnTo>
                        <a:pt x="601" y="39983"/>
                      </a:lnTo>
                      <a:lnTo>
                        <a:pt x="622" y="40232"/>
                      </a:lnTo>
                      <a:lnTo>
                        <a:pt x="663" y="40501"/>
                      </a:lnTo>
                      <a:lnTo>
                        <a:pt x="705" y="40771"/>
                      </a:lnTo>
                      <a:lnTo>
                        <a:pt x="726" y="41019"/>
                      </a:lnTo>
                      <a:lnTo>
                        <a:pt x="726" y="41517"/>
                      </a:lnTo>
                      <a:lnTo>
                        <a:pt x="705" y="41890"/>
                      </a:lnTo>
                      <a:lnTo>
                        <a:pt x="705" y="41952"/>
                      </a:lnTo>
                      <a:lnTo>
                        <a:pt x="726" y="41994"/>
                      </a:lnTo>
                      <a:lnTo>
                        <a:pt x="767" y="42035"/>
                      </a:lnTo>
                      <a:lnTo>
                        <a:pt x="850" y="42035"/>
                      </a:lnTo>
                      <a:lnTo>
                        <a:pt x="891" y="42014"/>
                      </a:lnTo>
                      <a:lnTo>
                        <a:pt x="912" y="41952"/>
                      </a:lnTo>
                      <a:lnTo>
                        <a:pt x="912" y="41890"/>
                      </a:lnTo>
                      <a:lnTo>
                        <a:pt x="912" y="41558"/>
                      </a:lnTo>
                      <a:lnTo>
                        <a:pt x="954" y="41206"/>
                      </a:lnTo>
                      <a:lnTo>
                        <a:pt x="974" y="40854"/>
                      </a:lnTo>
                      <a:lnTo>
                        <a:pt x="995" y="40667"/>
                      </a:lnTo>
                      <a:lnTo>
                        <a:pt x="995" y="40501"/>
                      </a:lnTo>
                      <a:lnTo>
                        <a:pt x="974" y="40149"/>
                      </a:lnTo>
                      <a:lnTo>
                        <a:pt x="974" y="39465"/>
                      </a:lnTo>
                      <a:lnTo>
                        <a:pt x="995" y="38802"/>
                      </a:lnTo>
                      <a:lnTo>
                        <a:pt x="1078" y="38346"/>
                      </a:lnTo>
                      <a:lnTo>
                        <a:pt x="1099" y="38097"/>
                      </a:lnTo>
                      <a:lnTo>
                        <a:pt x="1119" y="37869"/>
                      </a:lnTo>
                      <a:lnTo>
                        <a:pt x="1140" y="36874"/>
                      </a:lnTo>
                      <a:lnTo>
                        <a:pt x="1182" y="35299"/>
                      </a:lnTo>
                      <a:lnTo>
                        <a:pt x="1182" y="35237"/>
                      </a:lnTo>
                      <a:lnTo>
                        <a:pt x="1306" y="34656"/>
                      </a:lnTo>
                      <a:lnTo>
                        <a:pt x="1347" y="34490"/>
                      </a:lnTo>
                      <a:lnTo>
                        <a:pt x="1347" y="34304"/>
                      </a:lnTo>
                      <a:lnTo>
                        <a:pt x="1368" y="33952"/>
                      </a:lnTo>
                      <a:lnTo>
                        <a:pt x="1347" y="33309"/>
                      </a:lnTo>
                      <a:lnTo>
                        <a:pt x="1327" y="32666"/>
                      </a:lnTo>
                      <a:lnTo>
                        <a:pt x="1285" y="31423"/>
                      </a:lnTo>
                      <a:lnTo>
                        <a:pt x="1244" y="30822"/>
                      </a:lnTo>
                      <a:lnTo>
                        <a:pt x="1182" y="30200"/>
                      </a:lnTo>
                      <a:lnTo>
                        <a:pt x="1182" y="29371"/>
                      </a:lnTo>
                      <a:lnTo>
                        <a:pt x="1223" y="28542"/>
                      </a:lnTo>
                      <a:lnTo>
                        <a:pt x="1223" y="28480"/>
                      </a:lnTo>
                      <a:lnTo>
                        <a:pt x="1285" y="29081"/>
                      </a:lnTo>
                      <a:lnTo>
                        <a:pt x="1347" y="29640"/>
                      </a:lnTo>
                      <a:lnTo>
                        <a:pt x="1451" y="30179"/>
                      </a:lnTo>
                      <a:lnTo>
                        <a:pt x="1513" y="30428"/>
                      </a:lnTo>
                      <a:lnTo>
                        <a:pt x="1596" y="30677"/>
                      </a:lnTo>
                      <a:lnTo>
                        <a:pt x="1555" y="31195"/>
                      </a:lnTo>
                      <a:lnTo>
                        <a:pt x="1534" y="31775"/>
                      </a:lnTo>
                      <a:lnTo>
                        <a:pt x="1534" y="32356"/>
                      </a:lnTo>
                      <a:lnTo>
                        <a:pt x="1575" y="32915"/>
                      </a:lnTo>
                      <a:lnTo>
                        <a:pt x="1555" y="33350"/>
                      </a:lnTo>
                      <a:lnTo>
                        <a:pt x="1555" y="33703"/>
                      </a:lnTo>
                      <a:lnTo>
                        <a:pt x="1575" y="33972"/>
                      </a:lnTo>
                      <a:lnTo>
                        <a:pt x="1596" y="34221"/>
                      </a:lnTo>
                      <a:lnTo>
                        <a:pt x="1638" y="34408"/>
                      </a:lnTo>
                      <a:lnTo>
                        <a:pt x="1679" y="34594"/>
                      </a:lnTo>
                      <a:lnTo>
                        <a:pt x="1783" y="34988"/>
                      </a:lnTo>
                      <a:lnTo>
                        <a:pt x="1783" y="35071"/>
                      </a:lnTo>
                      <a:lnTo>
                        <a:pt x="1721" y="35195"/>
                      </a:lnTo>
                      <a:lnTo>
                        <a:pt x="1679" y="35361"/>
                      </a:lnTo>
                      <a:lnTo>
                        <a:pt x="1658" y="35548"/>
                      </a:lnTo>
                      <a:lnTo>
                        <a:pt x="1638" y="35755"/>
                      </a:lnTo>
                      <a:lnTo>
                        <a:pt x="1596" y="36211"/>
                      </a:lnTo>
                      <a:lnTo>
                        <a:pt x="1617" y="36667"/>
                      </a:lnTo>
                      <a:lnTo>
                        <a:pt x="1596" y="37144"/>
                      </a:lnTo>
                      <a:lnTo>
                        <a:pt x="1575" y="37600"/>
                      </a:lnTo>
                      <a:lnTo>
                        <a:pt x="1596" y="38056"/>
                      </a:lnTo>
                      <a:lnTo>
                        <a:pt x="1638" y="38511"/>
                      </a:lnTo>
                      <a:lnTo>
                        <a:pt x="1638" y="38885"/>
                      </a:lnTo>
                      <a:lnTo>
                        <a:pt x="1638" y="39216"/>
                      </a:lnTo>
                      <a:lnTo>
                        <a:pt x="1596" y="39817"/>
                      </a:lnTo>
                      <a:lnTo>
                        <a:pt x="1596" y="40107"/>
                      </a:lnTo>
                      <a:lnTo>
                        <a:pt x="1617" y="40356"/>
                      </a:lnTo>
                      <a:lnTo>
                        <a:pt x="1638" y="40605"/>
                      </a:lnTo>
                      <a:lnTo>
                        <a:pt x="1679" y="40833"/>
                      </a:lnTo>
                      <a:lnTo>
                        <a:pt x="1783" y="41310"/>
                      </a:lnTo>
                      <a:lnTo>
                        <a:pt x="1783" y="41869"/>
                      </a:lnTo>
                      <a:lnTo>
                        <a:pt x="1741" y="42512"/>
                      </a:lnTo>
                      <a:lnTo>
                        <a:pt x="1721" y="43113"/>
                      </a:lnTo>
                      <a:lnTo>
                        <a:pt x="1721" y="43631"/>
                      </a:lnTo>
                      <a:lnTo>
                        <a:pt x="1700" y="44087"/>
                      </a:lnTo>
                      <a:lnTo>
                        <a:pt x="1575" y="44419"/>
                      </a:lnTo>
                      <a:lnTo>
                        <a:pt x="1534" y="44585"/>
                      </a:lnTo>
                      <a:lnTo>
                        <a:pt x="1493" y="44750"/>
                      </a:lnTo>
                      <a:lnTo>
                        <a:pt x="1430" y="45269"/>
                      </a:lnTo>
                      <a:lnTo>
                        <a:pt x="1368" y="46077"/>
                      </a:lnTo>
                      <a:lnTo>
                        <a:pt x="1347" y="46678"/>
                      </a:lnTo>
                      <a:lnTo>
                        <a:pt x="1368" y="47403"/>
                      </a:lnTo>
                      <a:lnTo>
                        <a:pt x="1410" y="48108"/>
                      </a:lnTo>
                      <a:lnTo>
                        <a:pt x="1430" y="48419"/>
                      </a:lnTo>
                      <a:lnTo>
                        <a:pt x="1493" y="48668"/>
                      </a:lnTo>
                      <a:lnTo>
                        <a:pt x="1430" y="49476"/>
                      </a:lnTo>
                      <a:lnTo>
                        <a:pt x="1410" y="50430"/>
                      </a:lnTo>
                      <a:lnTo>
                        <a:pt x="1410" y="51570"/>
                      </a:lnTo>
                      <a:lnTo>
                        <a:pt x="1430" y="52627"/>
                      </a:lnTo>
                      <a:lnTo>
                        <a:pt x="1451" y="53103"/>
                      </a:lnTo>
                      <a:lnTo>
                        <a:pt x="1493" y="53559"/>
                      </a:lnTo>
                      <a:lnTo>
                        <a:pt x="1534" y="53808"/>
                      </a:lnTo>
                      <a:lnTo>
                        <a:pt x="1575" y="54015"/>
                      </a:lnTo>
                      <a:lnTo>
                        <a:pt x="1638" y="54181"/>
                      </a:lnTo>
                      <a:lnTo>
                        <a:pt x="1700" y="54326"/>
                      </a:lnTo>
                      <a:lnTo>
                        <a:pt x="1783" y="54451"/>
                      </a:lnTo>
                      <a:lnTo>
                        <a:pt x="1845" y="54533"/>
                      </a:lnTo>
                      <a:lnTo>
                        <a:pt x="1928" y="54616"/>
                      </a:lnTo>
                      <a:lnTo>
                        <a:pt x="2031" y="54658"/>
                      </a:lnTo>
                      <a:lnTo>
                        <a:pt x="2135" y="54699"/>
                      </a:lnTo>
                      <a:lnTo>
                        <a:pt x="2239" y="54699"/>
                      </a:lnTo>
                      <a:lnTo>
                        <a:pt x="2446" y="54720"/>
                      </a:lnTo>
                      <a:lnTo>
                        <a:pt x="2943" y="54679"/>
                      </a:lnTo>
                      <a:lnTo>
                        <a:pt x="3959" y="54679"/>
                      </a:lnTo>
                      <a:lnTo>
                        <a:pt x="5679" y="54658"/>
                      </a:lnTo>
                      <a:lnTo>
                        <a:pt x="7358" y="54658"/>
                      </a:lnTo>
                      <a:lnTo>
                        <a:pt x="9389" y="54637"/>
                      </a:lnTo>
                      <a:lnTo>
                        <a:pt x="12063" y="54679"/>
                      </a:lnTo>
                      <a:lnTo>
                        <a:pt x="13431" y="54699"/>
                      </a:lnTo>
                      <a:lnTo>
                        <a:pt x="16478" y="54699"/>
                      </a:lnTo>
                      <a:lnTo>
                        <a:pt x="19028" y="54720"/>
                      </a:lnTo>
                      <a:lnTo>
                        <a:pt x="20333" y="54741"/>
                      </a:lnTo>
                      <a:lnTo>
                        <a:pt x="21722" y="54761"/>
                      </a:lnTo>
                      <a:lnTo>
                        <a:pt x="23131" y="54741"/>
                      </a:lnTo>
                      <a:lnTo>
                        <a:pt x="27194" y="54741"/>
                      </a:lnTo>
                      <a:lnTo>
                        <a:pt x="29453" y="54761"/>
                      </a:lnTo>
                      <a:lnTo>
                        <a:pt x="32023" y="54782"/>
                      </a:lnTo>
                      <a:lnTo>
                        <a:pt x="35008" y="54803"/>
                      </a:lnTo>
                      <a:lnTo>
                        <a:pt x="36335" y="54803"/>
                      </a:lnTo>
                      <a:lnTo>
                        <a:pt x="37247" y="54782"/>
                      </a:lnTo>
                      <a:lnTo>
                        <a:pt x="38076" y="54761"/>
                      </a:lnTo>
                      <a:lnTo>
                        <a:pt x="39216" y="54741"/>
                      </a:lnTo>
                      <a:lnTo>
                        <a:pt x="41910" y="54782"/>
                      </a:lnTo>
                      <a:lnTo>
                        <a:pt x="43796" y="54782"/>
                      </a:lnTo>
                      <a:lnTo>
                        <a:pt x="46532" y="54761"/>
                      </a:lnTo>
                      <a:lnTo>
                        <a:pt x="46947" y="54761"/>
                      </a:lnTo>
                      <a:lnTo>
                        <a:pt x="47320" y="54720"/>
                      </a:lnTo>
                      <a:lnTo>
                        <a:pt x="48045" y="54637"/>
                      </a:lnTo>
                      <a:lnTo>
                        <a:pt x="48398" y="54616"/>
                      </a:lnTo>
                      <a:lnTo>
                        <a:pt x="48771" y="54616"/>
                      </a:lnTo>
                      <a:lnTo>
                        <a:pt x="49185" y="54679"/>
                      </a:lnTo>
                      <a:lnTo>
                        <a:pt x="49413" y="54720"/>
                      </a:lnTo>
                      <a:lnTo>
                        <a:pt x="49662" y="54782"/>
                      </a:lnTo>
                      <a:lnTo>
                        <a:pt x="49911" y="54865"/>
                      </a:lnTo>
                      <a:lnTo>
                        <a:pt x="50201" y="54907"/>
                      </a:lnTo>
                      <a:lnTo>
                        <a:pt x="50491" y="54948"/>
                      </a:lnTo>
                      <a:lnTo>
                        <a:pt x="50781" y="54969"/>
                      </a:lnTo>
                      <a:lnTo>
                        <a:pt x="51092" y="54969"/>
                      </a:lnTo>
                      <a:lnTo>
                        <a:pt x="51403" y="54948"/>
                      </a:lnTo>
                      <a:lnTo>
                        <a:pt x="51714" y="54886"/>
                      </a:lnTo>
                      <a:lnTo>
                        <a:pt x="52004" y="54824"/>
                      </a:lnTo>
                      <a:lnTo>
                        <a:pt x="52274" y="54720"/>
                      </a:lnTo>
                      <a:lnTo>
                        <a:pt x="52543" y="54575"/>
                      </a:lnTo>
                      <a:lnTo>
                        <a:pt x="52771" y="54409"/>
                      </a:lnTo>
                      <a:lnTo>
                        <a:pt x="52978" y="54202"/>
                      </a:lnTo>
                      <a:lnTo>
                        <a:pt x="53061" y="54098"/>
                      </a:lnTo>
                      <a:lnTo>
                        <a:pt x="53144" y="53974"/>
                      </a:lnTo>
                      <a:lnTo>
                        <a:pt x="53206" y="53849"/>
                      </a:lnTo>
                      <a:lnTo>
                        <a:pt x="53268" y="53704"/>
                      </a:lnTo>
                      <a:lnTo>
                        <a:pt x="53310" y="53539"/>
                      </a:lnTo>
                      <a:lnTo>
                        <a:pt x="53331" y="53373"/>
                      </a:lnTo>
                      <a:lnTo>
                        <a:pt x="53351" y="53207"/>
                      </a:lnTo>
                      <a:lnTo>
                        <a:pt x="53372" y="53020"/>
                      </a:lnTo>
                      <a:lnTo>
                        <a:pt x="53351" y="52647"/>
                      </a:lnTo>
                      <a:lnTo>
                        <a:pt x="53393" y="52336"/>
                      </a:lnTo>
                      <a:lnTo>
                        <a:pt x="53414" y="52171"/>
                      </a:lnTo>
                      <a:lnTo>
                        <a:pt x="53393" y="52005"/>
                      </a:lnTo>
                      <a:lnTo>
                        <a:pt x="53372" y="51839"/>
                      </a:lnTo>
                      <a:lnTo>
                        <a:pt x="53372" y="51673"/>
                      </a:lnTo>
                      <a:lnTo>
                        <a:pt x="53372" y="51362"/>
                      </a:lnTo>
                      <a:lnTo>
                        <a:pt x="53393" y="51051"/>
                      </a:lnTo>
                      <a:lnTo>
                        <a:pt x="53393" y="50886"/>
                      </a:lnTo>
                      <a:lnTo>
                        <a:pt x="53434" y="50284"/>
                      </a:lnTo>
                      <a:lnTo>
                        <a:pt x="53517" y="49808"/>
                      </a:lnTo>
                      <a:lnTo>
                        <a:pt x="53538" y="49580"/>
                      </a:lnTo>
                      <a:lnTo>
                        <a:pt x="53559" y="49352"/>
                      </a:lnTo>
                      <a:lnTo>
                        <a:pt x="53600" y="48357"/>
                      </a:lnTo>
                      <a:lnTo>
                        <a:pt x="53621" y="47445"/>
                      </a:lnTo>
                      <a:lnTo>
                        <a:pt x="53621" y="47362"/>
                      </a:lnTo>
                      <a:lnTo>
                        <a:pt x="53621" y="47341"/>
                      </a:lnTo>
                      <a:lnTo>
                        <a:pt x="53600" y="47134"/>
                      </a:lnTo>
                      <a:lnTo>
                        <a:pt x="53579" y="46927"/>
                      </a:lnTo>
                      <a:lnTo>
                        <a:pt x="53538" y="46802"/>
                      </a:lnTo>
                      <a:lnTo>
                        <a:pt x="53517" y="46574"/>
                      </a:lnTo>
                      <a:lnTo>
                        <a:pt x="53517" y="46408"/>
                      </a:lnTo>
                      <a:lnTo>
                        <a:pt x="53538" y="46222"/>
                      </a:lnTo>
                      <a:lnTo>
                        <a:pt x="53600" y="45849"/>
                      </a:lnTo>
                      <a:lnTo>
                        <a:pt x="53621" y="45662"/>
                      </a:lnTo>
                      <a:lnTo>
                        <a:pt x="53621" y="45476"/>
                      </a:lnTo>
                      <a:lnTo>
                        <a:pt x="53579" y="44792"/>
                      </a:lnTo>
                      <a:lnTo>
                        <a:pt x="53579" y="44585"/>
                      </a:lnTo>
                      <a:lnTo>
                        <a:pt x="53704" y="43963"/>
                      </a:lnTo>
                      <a:lnTo>
                        <a:pt x="53849" y="43051"/>
                      </a:lnTo>
                      <a:lnTo>
                        <a:pt x="53911" y="42740"/>
                      </a:lnTo>
                      <a:lnTo>
                        <a:pt x="53973" y="42408"/>
                      </a:lnTo>
                      <a:lnTo>
                        <a:pt x="53973" y="42242"/>
                      </a:lnTo>
                      <a:lnTo>
                        <a:pt x="53973" y="42077"/>
                      </a:lnTo>
                      <a:lnTo>
                        <a:pt x="53952" y="41911"/>
                      </a:lnTo>
                      <a:lnTo>
                        <a:pt x="53911" y="41745"/>
                      </a:lnTo>
                      <a:lnTo>
                        <a:pt x="53849" y="41517"/>
                      </a:lnTo>
                      <a:lnTo>
                        <a:pt x="53828" y="41310"/>
                      </a:lnTo>
                      <a:lnTo>
                        <a:pt x="53849" y="41165"/>
                      </a:lnTo>
                      <a:lnTo>
                        <a:pt x="53870" y="41040"/>
                      </a:lnTo>
                      <a:lnTo>
                        <a:pt x="53849" y="40874"/>
                      </a:lnTo>
                      <a:lnTo>
                        <a:pt x="53828" y="40729"/>
                      </a:lnTo>
                      <a:lnTo>
                        <a:pt x="53828" y="40563"/>
                      </a:lnTo>
                      <a:lnTo>
                        <a:pt x="53828" y="40481"/>
                      </a:lnTo>
                      <a:lnTo>
                        <a:pt x="53870" y="40398"/>
                      </a:lnTo>
                      <a:lnTo>
                        <a:pt x="53932" y="40253"/>
                      </a:lnTo>
                      <a:lnTo>
                        <a:pt x="53973" y="40087"/>
                      </a:lnTo>
                      <a:lnTo>
                        <a:pt x="53973" y="39797"/>
                      </a:lnTo>
                      <a:lnTo>
                        <a:pt x="53952" y="39506"/>
                      </a:lnTo>
                      <a:lnTo>
                        <a:pt x="53994" y="39133"/>
                      </a:lnTo>
                      <a:lnTo>
                        <a:pt x="54077" y="38739"/>
                      </a:lnTo>
                      <a:lnTo>
                        <a:pt x="54118" y="38429"/>
                      </a:lnTo>
                      <a:lnTo>
                        <a:pt x="54139" y="38118"/>
                      </a:lnTo>
                      <a:lnTo>
                        <a:pt x="54201" y="37351"/>
                      </a:lnTo>
                      <a:lnTo>
                        <a:pt x="54305" y="36853"/>
                      </a:lnTo>
                      <a:lnTo>
                        <a:pt x="54388" y="36542"/>
                      </a:lnTo>
                      <a:lnTo>
                        <a:pt x="54408" y="36211"/>
                      </a:lnTo>
                      <a:lnTo>
                        <a:pt x="54429" y="35734"/>
                      </a:lnTo>
                      <a:lnTo>
                        <a:pt x="54429" y="35237"/>
                      </a:lnTo>
                      <a:lnTo>
                        <a:pt x="54408" y="34698"/>
                      </a:lnTo>
                      <a:lnTo>
                        <a:pt x="54367" y="34408"/>
                      </a:lnTo>
                      <a:lnTo>
                        <a:pt x="54326" y="34138"/>
                      </a:lnTo>
                      <a:lnTo>
                        <a:pt x="54263" y="33827"/>
                      </a:lnTo>
                      <a:lnTo>
                        <a:pt x="54326" y="33475"/>
                      </a:lnTo>
                      <a:lnTo>
                        <a:pt x="54367" y="33102"/>
                      </a:lnTo>
                      <a:lnTo>
                        <a:pt x="54408" y="32666"/>
                      </a:lnTo>
                      <a:lnTo>
                        <a:pt x="54429" y="32231"/>
                      </a:lnTo>
                      <a:lnTo>
                        <a:pt x="54408" y="31982"/>
                      </a:lnTo>
                      <a:lnTo>
                        <a:pt x="54388" y="31734"/>
                      </a:lnTo>
                      <a:lnTo>
                        <a:pt x="54305" y="31216"/>
                      </a:lnTo>
                      <a:lnTo>
                        <a:pt x="54263" y="31029"/>
                      </a:lnTo>
                      <a:lnTo>
                        <a:pt x="54222" y="30863"/>
                      </a:lnTo>
                      <a:lnTo>
                        <a:pt x="54098" y="30532"/>
                      </a:lnTo>
                      <a:lnTo>
                        <a:pt x="54015" y="30387"/>
                      </a:lnTo>
                      <a:lnTo>
                        <a:pt x="53952" y="29910"/>
                      </a:lnTo>
                      <a:lnTo>
                        <a:pt x="53890" y="29537"/>
                      </a:lnTo>
                      <a:lnTo>
                        <a:pt x="53849" y="28936"/>
                      </a:lnTo>
                      <a:lnTo>
                        <a:pt x="53849" y="28583"/>
                      </a:lnTo>
                      <a:lnTo>
                        <a:pt x="53870" y="28231"/>
                      </a:lnTo>
                      <a:lnTo>
                        <a:pt x="53870" y="27941"/>
                      </a:lnTo>
                      <a:lnTo>
                        <a:pt x="53870" y="27651"/>
                      </a:lnTo>
                      <a:lnTo>
                        <a:pt x="53828" y="27049"/>
                      </a:lnTo>
                      <a:lnTo>
                        <a:pt x="53911" y="26946"/>
                      </a:lnTo>
                      <a:lnTo>
                        <a:pt x="53932" y="26884"/>
                      </a:lnTo>
                      <a:lnTo>
                        <a:pt x="53952" y="26821"/>
                      </a:lnTo>
                      <a:lnTo>
                        <a:pt x="54015" y="26345"/>
                      </a:lnTo>
                      <a:lnTo>
                        <a:pt x="54056" y="25868"/>
                      </a:lnTo>
                      <a:lnTo>
                        <a:pt x="54118" y="25163"/>
                      </a:lnTo>
                      <a:lnTo>
                        <a:pt x="54139" y="24832"/>
                      </a:lnTo>
                      <a:lnTo>
                        <a:pt x="54160" y="24479"/>
                      </a:lnTo>
                      <a:lnTo>
                        <a:pt x="54118" y="24127"/>
                      </a:lnTo>
                      <a:lnTo>
                        <a:pt x="54077" y="23775"/>
                      </a:lnTo>
                      <a:lnTo>
                        <a:pt x="54056" y="23692"/>
                      </a:lnTo>
                      <a:lnTo>
                        <a:pt x="54056" y="23630"/>
                      </a:lnTo>
                      <a:lnTo>
                        <a:pt x="54056" y="22946"/>
                      </a:lnTo>
                      <a:lnTo>
                        <a:pt x="54077" y="22427"/>
                      </a:lnTo>
                      <a:lnTo>
                        <a:pt x="54098" y="21909"/>
                      </a:lnTo>
                      <a:lnTo>
                        <a:pt x="54098" y="21412"/>
                      </a:lnTo>
                      <a:lnTo>
                        <a:pt x="54098" y="20935"/>
                      </a:lnTo>
                      <a:lnTo>
                        <a:pt x="53973" y="19836"/>
                      </a:lnTo>
                      <a:lnTo>
                        <a:pt x="53911" y="19132"/>
                      </a:lnTo>
                      <a:lnTo>
                        <a:pt x="53890" y="18427"/>
                      </a:lnTo>
                      <a:lnTo>
                        <a:pt x="53890" y="17867"/>
                      </a:lnTo>
                      <a:lnTo>
                        <a:pt x="53890" y="17536"/>
                      </a:lnTo>
                      <a:lnTo>
                        <a:pt x="53890" y="17204"/>
                      </a:lnTo>
                      <a:lnTo>
                        <a:pt x="53890" y="17038"/>
                      </a:lnTo>
                      <a:lnTo>
                        <a:pt x="53870" y="16748"/>
                      </a:lnTo>
                      <a:lnTo>
                        <a:pt x="53849" y="16417"/>
                      </a:lnTo>
                      <a:lnTo>
                        <a:pt x="53807" y="16064"/>
                      </a:lnTo>
                      <a:lnTo>
                        <a:pt x="53787" y="15774"/>
                      </a:lnTo>
                      <a:lnTo>
                        <a:pt x="53787" y="15297"/>
                      </a:lnTo>
                      <a:lnTo>
                        <a:pt x="53807" y="14841"/>
                      </a:lnTo>
                      <a:lnTo>
                        <a:pt x="53828" y="14406"/>
                      </a:lnTo>
                      <a:lnTo>
                        <a:pt x="53828" y="13909"/>
                      </a:lnTo>
                      <a:lnTo>
                        <a:pt x="53807" y="13639"/>
                      </a:lnTo>
                      <a:lnTo>
                        <a:pt x="53766" y="13390"/>
                      </a:lnTo>
                      <a:lnTo>
                        <a:pt x="53724" y="13121"/>
                      </a:lnTo>
                      <a:lnTo>
                        <a:pt x="53704" y="12872"/>
                      </a:lnTo>
                      <a:lnTo>
                        <a:pt x="53704" y="12375"/>
                      </a:lnTo>
                      <a:lnTo>
                        <a:pt x="53724" y="12002"/>
                      </a:lnTo>
                      <a:lnTo>
                        <a:pt x="53724" y="11939"/>
                      </a:lnTo>
                      <a:lnTo>
                        <a:pt x="53704" y="11898"/>
                      </a:lnTo>
                      <a:lnTo>
                        <a:pt x="53662" y="11857"/>
                      </a:lnTo>
                      <a:lnTo>
                        <a:pt x="53621" y="11836"/>
                      </a:lnTo>
                      <a:lnTo>
                        <a:pt x="53579" y="11857"/>
                      </a:lnTo>
                      <a:lnTo>
                        <a:pt x="53538" y="11877"/>
                      </a:lnTo>
                      <a:lnTo>
                        <a:pt x="53517" y="11939"/>
                      </a:lnTo>
                      <a:lnTo>
                        <a:pt x="53517" y="12002"/>
                      </a:lnTo>
                      <a:lnTo>
                        <a:pt x="53517" y="12333"/>
                      </a:lnTo>
                      <a:lnTo>
                        <a:pt x="53476" y="12686"/>
                      </a:lnTo>
                      <a:lnTo>
                        <a:pt x="53455" y="13038"/>
                      </a:lnTo>
                      <a:lnTo>
                        <a:pt x="53434" y="13225"/>
                      </a:lnTo>
                      <a:lnTo>
                        <a:pt x="53434" y="13390"/>
                      </a:lnTo>
                      <a:lnTo>
                        <a:pt x="53455" y="13743"/>
                      </a:lnTo>
                      <a:lnTo>
                        <a:pt x="53455" y="14406"/>
                      </a:lnTo>
                      <a:lnTo>
                        <a:pt x="53434" y="15090"/>
                      </a:lnTo>
                      <a:lnTo>
                        <a:pt x="53351" y="15546"/>
                      </a:lnTo>
                      <a:lnTo>
                        <a:pt x="53331" y="15774"/>
                      </a:lnTo>
                      <a:lnTo>
                        <a:pt x="53310" y="16023"/>
                      </a:lnTo>
                      <a:lnTo>
                        <a:pt x="53289" y="17018"/>
                      </a:lnTo>
                      <a:lnTo>
                        <a:pt x="53289" y="17391"/>
                      </a:lnTo>
                      <a:lnTo>
                        <a:pt x="53268" y="17246"/>
                      </a:lnTo>
                      <a:lnTo>
                        <a:pt x="53248" y="16624"/>
                      </a:lnTo>
                      <a:lnTo>
                        <a:pt x="53227" y="16520"/>
                      </a:lnTo>
                      <a:lnTo>
                        <a:pt x="53248" y="16251"/>
                      </a:lnTo>
                      <a:lnTo>
                        <a:pt x="53248" y="15981"/>
                      </a:lnTo>
                      <a:lnTo>
                        <a:pt x="53268" y="15712"/>
                      </a:lnTo>
                      <a:lnTo>
                        <a:pt x="53268" y="15422"/>
                      </a:lnTo>
                      <a:lnTo>
                        <a:pt x="53227" y="14986"/>
                      </a:lnTo>
                      <a:lnTo>
                        <a:pt x="53186" y="14572"/>
                      </a:lnTo>
                      <a:lnTo>
                        <a:pt x="53144" y="14219"/>
                      </a:lnTo>
                      <a:lnTo>
                        <a:pt x="53123" y="13867"/>
                      </a:lnTo>
                      <a:lnTo>
                        <a:pt x="53144" y="13494"/>
                      </a:lnTo>
                      <a:lnTo>
                        <a:pt x="53186" y="13017"/>
                      </a:lnTo>
                      <a:lnTo>
                        <a:pt x="53165" y="12520"/>
                      </a:lnTo>
                      <a:lnTo>
                        <a:pt x="53206" y="12043"/>
                      </a:lnTo>
                      <a:lnTo>
                        <a:pt x="53206" y="11587"/>
                      </a:lnTo>
                      <a:lnTo>
                        <a:pt x="53186" y="11152"/>
                      </a:lnTo>
                      <a:lnTo>
                        <a:pt x="53144" y="10675"/>
                      </a:lnTo>
                      <a:lnTo>
                        <a:pt x="53165" y="10323"/>
                      </a:lnTo>
                      <a:lnTo>
                        <a:pt x="53165" y="9970"/>
                      </a:lnTo>
                      <a:lnTo>
                        <a:pt x="53186" y="9577"/>
                      </a:lnTo>
                      <a:lnTo>
                        <a:pt x="53186" y="9204"/>
                      </a:lnTo>
                      <a:lnTo>
                        <a:pt x="53186" y="8872"/>
                      </a:lnTo>
                      <a:lnTo>
                        <a:pt x="53144" y="8561"/>
                      </a:lnTo>
                      <a:lnTo>
                        <a:pt x="53082" y="7981"/>
                      </a:lnTo>
                      <a:lnTo>
                        <a:pt x="53040" y="7566"/>
                      </a:lnTo>
                      <a:lnTo>
                        <a:pt x="53040" y="7359"/>
                      </a:lnTo>
                      <a:lnTo>
                        <a:pt x="53061" y="7027"/>
                      </a:lnTo>
                      <a:lnTo>
                        <a:pt x="53082" y="6778"/>
                      </a:lnTo>
                      <a:lnTo>
                        <a:pt x="53103" y="6530"/>
                      </a:lnTo>
                      <a:lnTo>
                        <a:pt x="53103" y="6240"/>
                      </a:lnTo>
                      <a:lnTo>
                        <a:pt x="53082" y="5970"/>
                      </a:lnTo>
                      <a:lnTo>
                        <a:pt x="53103" y="5701"/>
                      </a:lnTo>
                      <a:lnTo>
                        <a:pt x="53144" y="5493"/>
                      </a:lnTo>
                      <a:lnTo>
                        <a:pt x="53227" y="5037"/>
                      </a:lnTo>
                      <a:lnTo>
                        <a:pt x="53268" y="4768"/>
                      </a:lnTo>
                      <a:lnTo>
                        <a:pt x="53289" y="4498"/>
                      </a:lnTo>
                      <a:lnTo>
                        <a:pt x="53310" y="3939"/>
                      </a:lnTo>
                      <a:lnTo>
                        <a:pt x="53414" y="3338"/>
                      </a:lnTo>
                      <a:lnTo>
                        <a:pt x="53434" y="3048"/>
                      </a:lnTo>
                      <a:lnTo>
                        <a:pt x="53455" y="2757"/>
                      </a:lnTo>
                      <a:lnTo>
                        <a:pt x="53455" y="2467"/>
                      </a:lnTo>
                      <a:lnTo>
                        <a:pt x="53455" y="2198"/>
                      </a:lnTo>
                      <a:lnTo>
                        <a:pt x="53414" y="1928"/>
                      </a:lnTo>
                      <a:lnTo>
                        <a:pt x="53372" y="1700"/>
                      </a:lnTo>
                      <a:lnTo>
                        <a:pt x="53310" y="1472"/>
                      </a:lnTo>
                      <a:lnTo>
                        <a:pt x="53227" y="1265"/>
                      </a:lnTo>
                      <a:lnTo>
                        <a:pt x="53123" y="1099"/>
                      </a:lnTo>
                      <a:lnTo>
                        <a:pt x="52999" y="933"/>
                      </a:lnTo>
                      <a:lnTo>
                        <a:pt x="52854" y="830"/>
                      </a:lnTo>
                      <a:lnTo>
                        <a:pt x="52667" y="726"/>
                      </a:lnTo>
                      <a:lnTo>
                        <a:pt x="52460" y="685"/>
                      </a:lnTo>
                      <a:lnTo>
                        <a:pt x="52232" y="664"/>
                      </a:lnTo>
                      <a:lnTo>
                        <a:pt x="51341" y="664"/>
                      </a:lnTo>
                      <a:lnTo>
                        <a:pt x="49703" y="705"/>
                      </a:lnTo>
                      <a:lnTo>
                        <a:pt x="46263" y="747"/>
                      </a:lnTo>
                      <a:lnTo>
                        <a:pt x="44356" y="768"/>
                      </a:lnTo>
                      <a:lnTo>
                        <a:pt x="39920" y="768"/>
                      </a:lnTo>
                      <a:lnTo>
                        <a:pt x="37288" y="726"/>
                      </a:lnTo>
                      <a:lnTo>
                        <a:pt x="36542" y="685"/>
                      </a:lnTo>
                      <a:lnTo>
                        <a:pt x="35733" y="664"/>
                      </a:lnTo>
                      <a:lnTo>
                        <a:pt x="34863" y="643"/>
                      </a:lnTo>
                      <a:lnTo>
                        <a:pt x="36625" y="643"/>
                      </a:lnTo>
                      <a:lnTo>
                        <a:pt x="36873" y="623"/>
                      </a:lnTo>
                      <a:lnTo>
                        <a:pt x="37143" y="643"/>
                      </a:lnTo>
                      <a:lnTo>
                        <a:pt x="37412" y="643"/>
                      </a:lnTo>
                      <a:lnTo>
                        <a:pt x="37661" y="623"/>
                      </a:lnTo>
                      <a:lnTo>
                        <a:pt x="37910" y="623"/>
                      </a:lnTo>
                      <a:lnTo>
                        <a:pt x="38449" y="664"/>
                      </a:lnTo>
                      <a:lnTo>
                        <a:pt x="38988" y="685"/>
                      </a:lnTo>
                      <a:lnTo>
                        <a:pt x="39630" y="705"/>
                      </a:lnTo>
                      <a:lnTo>
                        <a:pt x="40128" y="705"/>
                      </a:lnTo>
                      <a:lnTo>
                        <a:pt x="40625" y="685"/>
                      </a:lnTo>
                      <a:lnTo>
                        <a:pt x="41060" y="664"/>
                      </a:lnTo>
                      <a:lnTo>
                        <a:pt x="41330" y="664"/>
                      </a:lnTo>
                      <a:lnTo>
                        <a:pt x="41889" y="685"/>
                      </a:lnTo>
                      <a:lnTo>
                        <a:pt x="42490" y="685"/>
                      </a:lnTo>
                      <a:lnTo>
                        <a:pt x="43071" y="664"/>
                      </a:lnTo>
                      <a:lnTo>
                        <a:pt x="43589" y="643"/>
                      </a:lnTo>
                      <a:lnTo>
                        <a:pt x="44128" y="643"/>
                      </a:lnTo>
                      <a:lnTo>
                        <a:pt x="44439" y="623"/>
                      </a:lnTo>
                      <a:lnTo>
                        <a:pt x="45268" y="623"/>
                      </a:lnTo>
                      <a:lnTo>
                        <a:pt x="45537" y="643"/>
                      </a:lnTo>
                      <a:lnTo>
                        <a:pt x="50988" y="643"/>
                      </a:lnTo>
                      <a:lnTo>
                        <a:pt x="51610" y="623"/>
                      </a:lnTo>
                      <a:lnTo>
                        <a:pt x="52253" y="602"/>
                      </a:lnTo>
                      <a:lnTo>
                        <a:pt x="53082" y="581"/>
                      </a:lnTo>
                      <a:lnTo>
                        <a:pt x="53227" y="560"/>
                      </a:lnTo>
                      <a:lnTo>
                        <a:pt x="53268" y="560"/>
                      </a:lnTo>
                      <a:lnTo>
                        <a:pt x="53289" y="540"/>
                      </a:lnTo>
                      <a:lnTo>
                        <a:pt x="53268" y="519"/>
                      </a:lnTo>
                      <a:lnTo>
                        <a:pt x="53227" y="519"/>
                      </a:lnTo>
                      <a:lnTo>
                        <a:pt x="53082" y="498"/>
                      </a:lnTo>
                      <a:lnTo>
                        <a:pt x="52688" y="498"/>
                      </a:lnTo>
                      <a:lnTo>
                        <a:pt x="52087" y="457"/>
                      </a:lnTo>
                      <a:lnTo>
                        <a:pt x="51672" y="457"/>
                      </a:lnTo>
                      <a:lnTo>
                        <a:pt x="51258" y="477"/>
                      </a:lnTo>
                      <a:lnTo>
                        <a:pt x="50387" y="457"/>
                      </a:lnTo>
                      <a:lnTo>
                        <a:pt x="49538" y="436"/>
                      </a:lnTo>
                      <a:lnTo>
                        <a:pt x="48957" y="415"/>
                      </a:lnTo>
                      <a:lnTo>
                        <a:pt x="48398" y="395"/>
                      </a:lnTo>
                      <a:lnTo>
                        <a:pt x="47175" y="374"/>
                      </a:lnTo>
                      <a:lnTo>
                        <a:pt x="46035" y="353"/>
                      </a:lnTo>
                      <a:lnTo>
                        <a:pt x="45910" y="353"/>
                      </a:lnTo>
                      <a:lnTo>
                        <a:pt x="45413" y="374"/>
                      </a:lnTo>
                      <a:lnTo>
                        <a:pt x="45247" y="395"/>
                      </a:lnTo>
                      <a:lnTo>
                        <a:pt x="44957" y="415"/>
                      </a:lnTo>
                      <a:lnTo>
                        <a:pt x="44750" y="415"/>
                      </a:lnTo>
                      <a:lnTo>
                        <a:pt x="44542" y="395"/>
                      </a:lnTo>
                      <a:lnTo>
                        <a:pt x="44066" y="374"/>
                      </a:lnTo>
                      <a:lnTo>
                        <a:pt x="42781" y="374"/>
                      </a:lnTo>
                      <a:lnTo>
                        <a:pt x="42511" y="395"/>
                      </a:lnTo>
                      <a:lnTo>
                        <a:pt x="41744" y="332"/>
                      </a:lnTo>
                      <a:lnTo>
                        <a:pt x="40625" y="270"/>
                      </a:lnTo>
                      <a:lnTo>
                        <a:pt x="39817" y="208"/>
                      </a:lnTo>
                      <a:lnTo>
                        <a:pt x="39402" y="208"/>
                      </a:lnTo>
                      <a:lnTo>
                        <a:pt x="39008" y="229"/>
                      </a:lnTo>
                      <a:lnTo>
                        <a:pt x="38718" y="270"/>
                      </a:lnTo>
                      <a:lnTo>
                        <a:pt x="38469" y="270"/>
                      </a:lnTo>
                      <a:lnTo>
                        <a:pt x="38138" y="249"/>
                      </a:lnTo>
                      <a:lnTo>
                        <a:pt x="37951" y="270"/>
                      </a:lnTo>
                      <a:lnTo>
                        <a:pt x="37557" y="270"/>
                      </a:lnTo>
                      <a:lnTo>
                        <a:pt x="37350" y="249"/>
                      </a:lnTo>
                      <a:lnTo>
                        <a:pt x="37164" y="229"/>
                      </a:lnTo>
                      <a:lnTo>
                        <a:pt x="36956" y="208"/>
                      </a:lnTo>
                      <a:lnTo>
                        <a:pt x="35796" y="208"/>
                      </a:lnTo>
                      <a:lnTo>
                        <a:pt x="35298" y="167"/>
                      </a:lnTo>
                      <a:lnTo>
                        <a:pt x="34531" y="125"/>
                      </a:lnTo>
                      <a:lnTo>
                        <a:pt x="33578" y="104"/>
                      </a:lnTo>
                      <a:lnTo>
                        <a:pt x="32977" y="63"/>
                      </a:lnTo>
                      <a:lnTo>
                        <a:pt x="32583" y="21"/>
                      </a:lnTo>
                      <a:lnTo>
                        <a:pt x="32189" y="21"/>
                      </a:lnTo>
                      <a:lnTo>
                        <a:pt x="31588" y="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31">
                    <a:buClr>
                      <a:srgbClr val="000000"/>
                    </a:buClr>
                    <a:defRPr/>
                  </a:pPr>
                  <a:endParaRPr sz="4800" kern="0">
                    <a:solidFill>
                      <a:srgbClr val="000000"/>
                    </a:solidFill>
                    <a:latin typeface="UTM Avo" panose="02040603050506020204" pitchFamily="18" charset="0"/>
                    <a:ea typeface="Cambria" panose="02040503050406030204" pitchFamily="18" charset="0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Rectangle 88">
                  <a:extLst>
                    <a:ext uri="{FF2B5EF4-FFF2-40B4-BE49-F238E27FC236}">
                      <a16:creationId xmlns:a16="http://schemas.microsoft.com/office/drawing/2014/main" id="{6F8CBEE7-4D51-C2A8-57D9-B137FF524BE2}"/>
                    </a:ext>
                  </a:extLst>
                </p:cNvPr>
                <p:cNvSpPr/>
                <p:nvPr/>
              </p:nvSpPr>
              <p:spPr>
                <a:xfrm>
                  <a:off x="792772" y="227505"/>
                  <a:ext cx="7820286" cy="1220855"/>
                </a:xfrm>
                <a:custGeom>
                  <a:avLst/>
                  <a:gdLst>
                    <a:gd name="connsiteX0" fmla="*/ 0 w 7820286"/>
                    <a:gd name="connsiteY0" fmla="*/ 0 h 1220855"/>
                    <a:gd name="connsiteX1" fmla="*/ 402186 w 7820286"/>
                    <a:gd name="connsiteY1" fmla="*/ 0 h 1220855"/>
                    <a:gd name="connsiteX2" fmla="*/ 1038981 w 7820286"/>
                    <a:gd name="connsiteY2" fmla="*/ 0 h 1220855"/>
                    <a:gd name="connsiteX3" fmla="*/ 1753978 w 7820286"/>
                    <a:gd name="connsiteY3" fmla="*/ 0 h 1220855"/>
                    <a:gd name="connsiteX4" fmla="*/ 2468976 w 7820286"/>
                    <a:gd name="connsiteY4" fmla="*/ 0 h 1220855"/>
                    <a:gd name="connsiteX5" fmla="*/ 3105771 w 7820286"/>
                    <a:gd name="connsiteY5" fmla="*/ 0 h 1220855"/>
                    <a:gd name="connsiteX6" fmla="*/ 3664363 w 7820286"/>
                    <a:gd name="connsiteY6" fmla="*/ 0 h 1220855"/>
                    <a:gd name="connsiteX7" fmla="*/ 4379360 w 7820286"/>
                    <a:gd name="connsiteY7" fmla="*/ 0 h 1220855"/>
                    <a:gd name="connsiteX8" fmla="*/ 4781546 w 7820286"/>
                    <a:gd name="connsiteY8" fmla="*/ 0 h 1220855"/>
                    <a:gd name="connsiteX9" fmla="*/ 5261935 w 7820286"/>
                    <a:gd name="connsiteY9" fmla="*/ 0 h 1220855"/>
                    <a:gd name="connsiteX10" fmla="*/ 5742324 w 7820286"/>
                    <a:gd name="connsiteY10" fmla="*/ 0 h 1220855"/>
                    <a:gd name="connsiteX11" fmla="*/ 6144510 w 7820286"/>
                    <a:gd name="connsiteY11" fmla="*/ 0 h 1220855"/>
                    <a:gd name="connsiteX12" fmla="*/ 6703102 w 7820286"/>
                    <a:gd name="connsiteY12" fmla="*/ 0 h 1220855"/>
                    <a:gd name="connsiteX13" fmla="*/ 7105288 w 7820286"/>
                    <a:gd name="connsiteY13" fmla="*/ 0 h 1220855"/>
                    <a:gd name="connsiteX14" fmla="*/ 7820286 w 7820286"/>
                    <a:gd name="connsiteY14" fmla="*/ 0 h 1220855"/>
                    <a:gd name="connsiteX15" fmla="*/ 7820286 w 7820286"/>
                    <a:gd name="connsiteY15" fmla="*/ 419160 h 1220855"/>
                    <a:gd name="connsiteX16" fmla="*/ 7820286 w 7820286"/>
                    <a:gd name="connsiteY16" fmla="*/ 826112 h 1220855"/>
                    <a:gd name="connsiteX17" fmla="*/ 7820286 w 7820286"/>
                    <a:gd name="connsiteY17" fmla="*/ 1220855 h 1220855"/>
                    <a:gd name="connsiteX18" fmla="*/ 7496303 w 7820286"/>
                    <a:gd name="connsiteY18" fmla="*/ 1220855 h 1220855"/>
                    <a:gd name="connsiteX19" fmla="*/ 6859508 w 7820286"/>
                    <a:gd name="connsiteY19" fmla="*/ 1220855 h 1220855"/>
                    <a:gd name="connsiteX20" fmla="*/ 6300916 w 7820286"/>
                    <a:gd name="connsiteY20" fmla="*/ 1220855 h 1220855"/>
                    <a:gd name="connsiteX21" fmla="*/ 5976933 w 7820286"/>
                    <a:gd name="connsiteY21" fmla="*/ 1220855 h 1220855"/>
                    <a:gd name="connsiteX22" fmla="*/ 5340138 w 7820286"/>
                    <a:gd name="connsiteY22" fmla="*/ 1220855 h 1220855"/>
                    <a:gd name="connsiteX23" fmla="*/ 4859749 w 7820286"/>
                    <a:gd name="connsiteY23" fmla="*/ 1220855 h 1220855"/>
                    <a:gd name="connsiteX24" fmla="*/ 4301157 w 7820286"/>
                    <a:gd name="connsiteY24" fmla="*/ 1220855 h 1220855"/>
                    <a:gd name="connsiteX25" fmla="*/ 3664363 w 7820286"/>
                    <a:gd name="connsiteY25" fmla="*/ 1220855 h 1220855"/>
                    <a:gd name="connsiteX26" fmla="*/ 3340379 w 7820286"/>
                    <a:gd name="connsiteY26" fmla="*/ 1220855 h 1220855"/>
                    <a:gd name="connsiteX27" fmla="*/ 2781787 w 7820286"/>
                    <a:gd name="connsiteY27" fmla="*/ 1220855 h 1220855"/>
                    <a:gd name="connsiteX28" fmla="*/ 2144993 w 7820286"/>
                    <a:gd name="connsiteY28" fmla="*/ 1220855 h 1220855"/>
                    <a:gd name="connsiteX29" fmla="*/ 1508198 w 7820286"/>
                    <a:gd name="connsiteY29" fmla="*/ 1220855 h 1220855"/>
                    <a:gd name="connsiteX30" fmla="*/ 1106012 w 7820286"/>
                    <a:gd name="connsiteY30" fmla="*/ 1220855 h 1220855"/>
                    <a:gd name="connsiteX31" fmla="*/ 625623 w 7820286"/>
                    <a:gd name="connsiteY31" fmla="*/ 1220855 h 1220855"/>
                    <a:gd name="connsiteX32" fmla="*/ 0 w 7820286"/>
                    <a:gd name="connsiteY32" fmla="*/ 1220855 h 1220855"/>
                    <a:gd name="connsiteX33" fmla="*/ 0 w 7820286"/>
                    <a:gd name="connsiteY33" fmla="*/ 838320 h 1220855"/>
                    <a:gd name="connsiteX34" fmla="*/ 0 w 7820286"/>
                    <a:gd name="connsiteY34" fmla="*/ 443577 h 1220855"/>
                    <a:gd name="connsiteX35" fmla="*/ 0 w 7820286"/>
                    <a:gd name="connsiteY35" fmla="*/ 0 h 122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7820286" h="1220855" extrusionOk="0">
                      <a:moveTo>
                        <a:pt x="0" y="0"/>
                      </a:moveTo>
                      <a:cubicBezTo>
                        <a:pt x="195189" y="-37728"/>
                        <a:pt x="257781" y="10052"/>
                        <a:pt x="402186" y="0"/>
                      </a:cubicBezTo>
                      <a:cubicBezTo>
                        <a:pt x="546591" y="-10052"/>
                        <a:pt x="761480" y="73439"/>
                        <a:pt x="1038981" y="0"/>
                      </a:cubicBezTo>
                      <a:cubicBezTo>
                        <a:pt x="1316483" y="-73439"/>
                        <a:pt x="1454275" y="85170"/>
                        <a:pt x="1753978" y="0"/>
                      </a:cubicBezTo>
                      <a:cubicBezTo>
                        <a:pt x="2053681" y="-85170"/>
                        <a:pt x="2118023" y="55986"/>
                        <a:pt x="2468976" y="0"/>
                      </a:cubicBezTo>
                      <a:cubicBezTo>
                        <a:pt x="2819929" y="-55986"/>
                        <a:pt x="2803204" y="68099"/>
                        <a:pt x="3105771" y="0"/>
                      </a:cubicBezTo>
                      <a:cubicBezTo>
                        <a:pt x="3408338" y="-68099"/>
                        <a:pt x="3541553" y="24818"/>
                        <a:pt x="3664363" y="0"/>
                      </a:cubicBezTo>
                      <a:cubicBezTo>
                        <a:pt x="3787173" y="-24818"/>
                        <a:pt x="4154897" y="41261"/>
                        <a:pt x="4379360" y="0"/>
                      </a:cubicBezTo>
                      <a:cubicBezTo>
                        <a:pt x="4603823" y="-41261"/>
                        <a:pt x="4637397" y="6901"/>
                        <a:pt x="4781546" y="0"/>
                      </a:cubicBezTo>
                      <a:cubicBezTo>
                        <a:pt x="4925695" y="-6901"/>
                        <a:pt x="5125934" y="24321"/>
                        <a:pt x="5261935" y="0"/>
                      </a:cubicBezTo>
                      <a:cubicBezTo>
                        <a:pt x="5397936" y="-24321"/>
                        <a:pt x="5567626" y="29507"/>
                        <a:pt x="5742324" y="0"/>
                      </a:cubicBezTo>
                      <a:cubicBezTo>
                        <a:pt x="5917022" y="-29507"/>
                        <a:pt x="6024942" y="17886"/>
                        <a:pt x="6144510" y="0"/>
                      </a:cubicBezTo>
                      <a:cubicBezTo>
                        <a:pt x="6264078" y="-17886"/>
                        <a:pt x="6497444" y="14440"/>
                        <a:pt x="6703102" y="0"/>
                      </a:cubicBezTo>
                      <a:cubicBezTo>
                        <a:pt x="6908760" y="-14440"/>
                        <a:pt x="6937555" y="4382"/>
                        <a:pt x="7105288" y="0"/>
                      </a:cubicBezTo>
                      <a:cubicBezTo>
                        <a:pt x="7273021" y="-4382"/>
                        <a:pt x="7545312" y="16366"/>
                        <a:pt x="7820286" y="0"/>
                      </a:cubicBezTo>
                      <a:cubicBezTo>
                        <a:pt x="7860277" y="108811"/>
                        <a:pt x="7815435" y="288938"/>
                        <a:pt x="7820286" y="419160"/>
                      </a:cubicBezTo>
                      <a:cubicBezTo>
                        <a:pt x="7825137" y="549382"/>
                        <a:pt x="7790737" y="665384"/>
                        <a:pt x="7820286" y="826112"/>
                      </a:cubicBezTo>
                      <a:cubicBezTo>
                        <a:pt x="7849835" y="986840"/>
                        <a:pt x="7798534" y="1121083"/>
                        <a:pt x="7820286" y="1220855"/>
                      </a:cubicBezTo>
                      <a:cubicBezTo>
                        <a:pt x="7740461" y="1253812"/>
                        <a:pt x="7587273" y="1197609"/>
                        <a:pt x="7496303" y="1220855"/>
                      </a:cubicBezTo>
                      <a:cubicBezTo>
                        <a:pt x="7405333" y="1244101"/>
                        <a:pt x="7155009" y="1185026"/>
                        <a:pt x="6859508" y="1220855"/>
                      </a:cubicBezTo>
                      <a:cubicBezTo>
                        <a:pt x="6564007" y="1256684"/>
                        <a:pt x="6424084" y="1199206"/>
                        <a:pt x="6300916" y="1220855"/>
                      </a:cubicBezTo>
                      <a:cubicBezTo>
                        <a:pt x="6177748" y="1242504"/>
                        <a:pt x="6109554" y="1199198"/>
                        <a:pt x="5976933" y="1220855"/>
                      </a:cubicBezTo>
                      <a:cubicBezTo>
                        <a:pt x="5844312" y="1242512"/>
                        <a:pt x="5586636" y="1181987"/>
                        <a:pt x="5340138" y="1220855"/>
                      </a:cubicBezTo>
                      <a:cubicBezTo>
                        <a:pt x="5093640" y="1259723"/>
                        <a:pt x="4972767" y="1215337"/>
                        <a:pt x="4859749" y="1220855"/>
                      </a:cubicBezTo>
                      <a:cubicBezTo>
                        <a:pt x="4746731" y="1226373"/>
                        <a:pt x="4537937" y="1212860"/>
                        <a:pt x="4301157" y="1220855"/>
                      </a:cubicBezTo>
                      <a:cubicBezTo>
                        <a:pt x="4064377" y="1228850"/>
                        <a:pt x="3966069" y="1183022"/>
                        <a:pt x="3664363" y="1220855"/>
                      </a:cubicBezTo>
                      <a:cubicBezTo>
                        <a:pt x="3362657" y="1258688"/>
                        <a:pt x="3481641" y="1196146"/>
                        <a:pt x="3340379" y="1220855"/>
                      </a:cubicBezTo>
                      <a:cubicBezTo>
                        <a:pt x="3199117" y="1245564"/>
                        <a:pt x="2994095" y="1189774"/>
                        <a:pt x="2781787" y="1220855"/>
                      </a:cubicBezTo>
                      <a:cubicBezTo>
                        <a:pt x="2569479" y="1251936"/>
                        <a:pt x="2410850" y="1160875"/>
                        <a:pt x="2144993" y="1220855"/>
                      </a:cubicBezTo>
                      <a:cubicBezTo>
                        <a:pt x="1879136" y="1280835"/>
                        <a:pt x="1770222" y="1218544"/>
                        <a:pt x="1508198" y="1220855"/>
                      </a:cubicBezTo>
                      <a:cubicBezTo>
                        <a:pt x="1246175" y="1223166"/>
                        <a:pt x="1211092" y="1176539"/>
                        <a:pt x="1106012" y="1220855"/>
                      </a:cubicBezTo>
                      <a:cubicBezTo>
                        <a:pt x="1000932" y="1265171"/>
                        <a:pt x="856675" y="1185225"/>
                        <a:pt x="625623" y="1220855"/>
                      </a:cubicBezTo>
                      <a:cubicBezTo>
                        <a:pt x="394571" y="1256485"/>
                        <a:pt x="222375" y="1208581"/>
                        <a:pt x="0" y="1220855"/>
                      </a:cubicBezTo>
                      <a:cubicBezTo>
                        <a:pt x="-8994" y="1085904"/>
                        <a:pt x="45552" y="934075"/>
                        <a:pt x="0" y="838320"/>
                      </a:cubicBezTo>
                      <a:cubicBezTo>
                        <a:pt x="-45552" y="742565"/>
                        <a:pt x="26812" y="601619"/>
                        <a:pt x="0" y="443577"/>
                      </a:cubicBezTo>
                      <a:cubicBezTo>
                        <a:pt x="-26812" y="285535"/>
                        <a:pt x="17140" y="156374"/>
                        <a:pt x="0" y="0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rgbClr val="CA3659"/>
                  </a:solidFill>
                  <a:prstDash val="lgDash"/>
                  <a:extLst>
                    <a:ext uri="{C807C97D-BFC1-408E-A445-0C87EB9F89A2}">
                      <ask:lineSketchStyleProps xmlns:ask="http://schemas.microsoft.com/office/drawing/2018/sketchyshapes" xmlns="" sd="170926038">
                        <a:prstGeom prst="rect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31">
                    <a:buClr>
                      <a:srgbClr val="000000"/>
                    </a:buClr>
                    <a:defRPr/>
                  </a:pPr>
                  <a:endParaRPr lang="en-US" sz="4800" kern="0">
                    <a:solidFill>
                      <a:srgbClr val="FFFFFF"/>
                    </a:solidFill>
                    <a:latin typeface="UTM Avo" panose="02040603050506020204" pitchFamily="18" charset="0"/>
                    <a:ea typeface="Cambria" panose="02040503050406030204" pitchFamily="18" charset="0"/>
                    <a:sym typeface="Arial"/>
                  </a:endParaRPr>
                </a:p>
              </p:txBody>
            </p:sp>
          </p:grp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FC9217A-F002-4CBC-34C1-FD13B89B137E}"/>
                  </a:ext>
                </a:extLst>
              </p:cNvPr>
              <p:cNvSpPr txBox="1"/>
              <p:nvPr/>
            </p:nvSpPr>
            <p:spPr>
              <a:xfrm>
                <a:off x="1687159" y="173712"/>
                <a:ext cx="6754108" cy="13033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defTabSz="1219231">
                  <a:lnSpc>
                    <a:spcPct val="150000"/>
                  </a:lnSpc>
                  <a:buClr>
                    <a:srgbClr val="000000"/>
                  </a:buClr>
                  <a:defRPr/>
                </a:pPr>
                <a:r>
                  <a:rPr lang="vi-VN" sz="3200" b="1" kern="0" dirty="0">
                    <a:solidFill>
                      <a:srgbClr val="FF3399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15 + </a:t>
                </a:r>
                <a:r>
                  <a:rPr lang="vi-VN" sz="3200" b="1" kern="0" dirty="0" smtClean="0">
                    <a:solidFill>
                      <a:srgbClr val="FF3399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20 = 20 + .... Số thích hợp điền </a:t>
                </a:r>
                <a:r>
                  <a:rPr lang="vi-VN" sz="3200" b="1" kern="0" dirty="0">
                    <a:solidFill>
                      <a:srgbClr val="FF3399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vào chỗ chấm là:  </a:t>
                </a:r>
              </a:p>
            </p:txBody>
          </p:sp>
        </p:grp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1031527" y="76313"/>
              <a:ext cx="1192515" cy="2037645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1407464" y="2260470"/>
            <a:ext cx="9359358" cy="1132097"/>
            <a:chOff x="1407464" y="2260469"/>
            <a:chExt cx="9359358" cy="1132097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494FD56-6031-30C1-EBD3-D8BFA61ED704}"/>
                </a:ext>
              </a:extLst>
            </p:cNvPr>
            <p:cNvGrpSpPr/>
            <p:nvPr/>
          </p:nvGrpSpPr>
          <p:grpSpPr>
            <a:xfrm>
              <a:off x="1407464" y="2260469"/>
              <a:ext cx="9359358" cy="1132097"/>
              <a:chOff x="335021" y="23792"/>
              <a:chExt cx="8572280" cy="1553496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469D7A8D-AC90-821C-807E-ACF7EF71BEE4}"/>
                  </a:ext>
                </a:extLst>
              </p:cNvPr>
              <p:cNvGrpSpPr/>
              <p:nvPr/>
            </p:nvGrpSpPr>
            <p:grpSpPr>
              <a:xfrm>
                <a:off x="335021" y="23792"/>
                <a:ext cx="8572280" cy="1553496"/>
                <a:chOff x="335021" y="23792"/>
                <a:chExt cx="8572280" cy="1553496"/>
              </a:xfrm>
            </p:grpSpPr>
            <p:sp>
              <p:nvSpPr>
                <p:cNvPr id="28" name="Google Shape;2105;p47">
                  <a:extLst>
                    <a:ext uri="{FF2B5EF4-FFF2-40B4-BE49-F238E27FC236}">
                      <a16:creationId xmlns:a16="http://schemas.microsoft.com/office/drawing/2014/main" id="{DA3FBF7E-E84E-7E93-863D-5C618E6F7EFA}"/>
                    </a:ext>
                  </a:extLst>
                </p:cNvPr>
                <p:cNvSpPr/>
                <p:nvPr/>
              </p:nvSpPr>
              <p:spPr>
                <a:xfrm>
                  <a:off x="335021" y="23792"/>
                  <a:ext cx="8572280" cy="1553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30" h="54969" extrusionOk="0">
                      <a:moveTo>
                        <a:pt x="16727" y="519"/>
                      </a:moveTo>
                      <a:lnTo>
                        <a:pt x="18344" y="540"/>
                      </a:lnTo>
                      <a:lnTo>
                        <a:pt x="17452" y="560"/>
                      </a:lnTo>
                      <a:lnTo>
                        <a:pt x="15856" y="560"/>
                      </a:lnTo>
                      <a:lnTo>
                        <a:pt x="16727" y="519"/>
                      </a:lnTo>
                      <a:close/>
                      <a:moveTo>
                        <a:pt x="1430" y="12810"/>
                      </a:moveTo>
                      <a:lnTo>
                        <a:pt x="1430" y="13432"/>
                      </a:lnTo>
                      <a:lnTo>
                        <a:pt x="1389" y="13225"/>
                      </a:lnTo>
                      <a:lnTo>
                        <a:pt x="1389" y="13142"/>
                      </a:lnTo>
                      <a:lnTo>
                        <a:pt x="1389" y="13038"/>
                      </a:lnTo>
                      <a:lnTo>
                        <a:pt x="1430" y="12810"/>
                      </a:lnTo>
                      <a:close/>
                      <a:moveTo>
                        <a:pt x="1430" y="13556"/>
                      </a:moveTo>
                      <a:lnTo>
                        <a:pt x="1410" y="13971"/>
                      </a:lnTo>
                      <a:lnTo>
                        <a:pt x="1410" y="13888"/>
                      </a:lnTo>
                      <a:lnTo>
                        <a:pt x="1430" y="13556"/>
                      </a:lnTo>
                      <a:close/>
                      <a:moveTo>
                        <a:pt x="30966" y="1"/>
                      </a:moveTo>
                      <a:lnTo>
                        <a:pt x="30303" y="21"/>
                      </a:lnTo>
                      <a:lnTo>
                        <a:pt x="29640" y="63"/>
                      </a:lnTo>
                      <a:lnTo>
                        <a:pt x="29246" y="84"/>
                      </a:lnTo>
                      <a:lnTo>
                        <a:pt x="28355" y="42"/>
                      </a:lnTo>
                      <a:lnTo>
                        <a:pt x="27816" y="21"/>
                      </a:lnTo>
                      <a:lnTo>
                        <a:pt x="26634" y="21"/>
                      </a:lnTo>
                      <a:lnTo>
                        <a:pt x="26013" y="63"/>
                      </a:lnTo>
                      <a:lnTo>
                        <a:pt x="25577" y="104"/>
                      </a:lnTo>
                      <a:lnTo>
                        <a:pt x="25163" y="146"/>
                      </a:lnTo>
                      <a:lnTo>
                        <a:pt x="24976" y="187"/>
                      </a:lnTo>
                      <a:lnTo>
                        <a:pt x="24396" y="229"/>
                      </a:lnTo>
                      <a:lnTo>
                        <a:pt x="23940" y="249"/>
                      </a:lnTo>
                      <a:lnTo>
                        <a:pt x="23214" y="270"/>
                      </a:lnTo>
                      <a:lnTo>
                        <a:pt x="22344" y="249"/>
                      </a:lnTo>
                      <a:lnTo>
                        <a:pt x="21618" y="249"/>
                      </a:lnTo>
                      <a:lnTo>
                        <a:pt x="20872" y="270"/>
                      </a:lnTo>
                      <a:lnTo>
                        <a:pt x="20748" y="229"/>
                      </a:lnTo>
                      <a:lnTo>
                        <a:pt x="20582" y="208"/>
                      </a:lnTo>
                      <a:lnTo>
                        <a:pt x="19421" y="167"/>
                      </a:lnTo>
                      <a:lnTo>
                        <a:pt x="18530" y="146"/>
                      </a:lnTo>
                      <a:lnTo>
                        <a:pt x="18136" y="125"/>
                      </a:lnTo>
                      <a:lnTo>
                        <a:pt x="17722" y="125"/>
                      </a:lnTo>
                      <a:lnTo>
                        <a:pt x="16830" y="167"/>
                      </a:lnTo>
                      <a:lnTo>
                        <a:pt x="14530" y="167"/>
                      </a:lnTo>
                      <a:lnTo>
                        <a:pt x="13929" y="146"/>
                      </a:lnTo>
                      <a:lnTo>
                        <a:pt x="13328" y="167"/>
                      </a:lnTo>
                      <a:lnTo>
                        <a:pt x="11980" y="208"/>
                      </a:lnTo>
                      <a:lnTo>
                        <a:pt x="10239" y="249"/>
                      </a:lnTo>
                      <a:lnTo>
                        <a:pt x="8519" y="249"/>
                      </a:lnTo>
                      <a:lnTo>
                        <a:pt x="7752" y="270"/>
                      </a:lnTo>
                      <a:lnTo>
                        <a:pt x="6964" y="291"/>
                      </a:lnTo>
                      <a:lnTo>
                        <a:pt x="5824" y="291"/>
                      </a:lnTo>
                      <a:lnTo>
                        <a:pt x="4664" y="270"/>
                      </a:lnTo>
                      <a:lnTo>
                        <a:pt x="4021" y="291"/>
                      </a:lnTo>
                      <a:lnTo>
                        <a:pt x="3379" y="332"/>
                      </a:lnTo>
                      <a:lnTo>
                        <a:pt x="2322" y="312"/>
                      </a:lnTo>
                      <a:lnTo>
                        <a:pt x="2177" y="332"/>
                      </a:lnTo>
                      <a:lnTo>
                        <a:pt x="2135" y="332"/>
                      </a:lnTo>
                      <a:lnTo>
                        <a:pt x="2114" y="374"/>
                      </a:lnTo>
                      <a:lnTo>
                        <a:pt x="2135" y="395"/>
                      </a:lnTo>
                      <a:lnTo>
                        <a:pt x="2156" y="395"/>
                      </a:lnTo>
                      <a:lnTo>
                        <a:pt x="2322" y="415"/>
                      </a:lnTo>
                      <a:lnTo>
                        <a:pt x="2715" y="415"/>
                      </a:lnTo>
                      <a:lnTo>
                        <a:pt x="3586" y="436"/>
                      </a:lnTo>
                      <a:lnTo>
                        <a:pt x="4456" y="436"/>
                      </a:lnTo>
                      <a:lnTo>
                        <a:pt x="6115" y="457"/>
                      </a:lnTo>
                      <a:lnTo>
                        <a:pt x="6695" y="477"/>
                      </a:lnTo>
                      <a:lnTo>
                        <a:pt x="7255" y="498"/>
                      </a:lnTo>
                      <a:lnTo>
                        <a:pt x="7690" y="498"/>
                      </a:lnTo>
                      <a:lnTo>
                        <a:pt x="7172" y="519"/>
                      </a:lnTo>
                      <a:lnTo>
                        <a:pt x="6156" y="540"/>
                      </a:lnTo>
                      <a:lnTo>
                        <a:pt x="2881" y="540"/>
                      </a:lnTo>
                      <a:lnTo>
                        <a:pt x="2591" y="581"/>
                      </a:lnTo>
                      <a:lnTo>
                        <a:pt x="2322" y="643"/>
                      </a:lnTo>
                      <a:lnTo>
                        <a:pt x="2094" y="705"/>
                      </a:lnTo>
                      <a:lnTo>
                        <a:pt x="1907" y="788"/>
                      </a:lnTo>
                      <a:lnTo>
                        <a:pt x="1721" y="892"/>
                      </a:lnTo>
                      <a:lnTo>
                        <a:pt x="1575" y="1016"/>
                      </a:lnTo>
                      <a:lnTo>
                        <a:pt x="1451" y="1141"/>
                      </a:lnTo>
                      <a:lnTo>
                        <a:pt x="1347" y="1265"/>
                      </a:lnTo>
                      <a:lnTo>
                        <a:pt x="1265" y="1410"/>
                      </a:lnTo>
                      <a:lnTo>
                        <a:pt x="1202" y="1555"/>
                      </a:lnTo>
                      <a:lnTo>
                        <a:pt x="1140" y="1680"/>
                      </a:lnTo>
                      <a:lnTo>
                        <a:pt x="1099" y="1825"/>
                      </a:lnTo>
                      <a:lnTo>
                        <a:pt x="1078" y="1970"/>
                      </a:lnTo>
                      <a:lnTo>
                        <a:pt x="1057" y="2219"/>
                      </a:lnTo>
                      <a:lnTo>
                        <a:pt x="1057" y="2571"/>
                      </a:lnTo>
                      <a:lnTo>
                        <a:pt x="1037" y="2923"/>
                      </a:lnTo>
                      <a:lnTo>
                        <a:pt x="995" y="3607"/>
                      </a:lnTo>
                      <a:lnTo>
                        <a:pt x="912" y="4084"/>
                      </a:lnTo>
                      <a:lnTo>
                        <a:pt x="891" y="4312"/>
                      </a:lnTo>
                      <a:lnTo>
                        <a:pt x="871" y="4540"/>
                      </a:lnTo>
                      <a:lnTo>
                        <a:pt x="829" y="5535"/>
                      </a:lnTo>
                      <a:lnTo>
                        <a:pt x="809" y="6447"/>
                      </a:lnTo>
                      <a:lnTo>
                        <a:pt x="809" y="6530"/>
                      </a:lnTo>
                      <a:lnTo>
                        <a:pt x="809" y="6550"/>
                      </a:lnTo>
                      <a:lnTo>
                        <a:pt x="829" y="6758"/>
                      </a:lnTo>
                      <a:lnTo>
                        <a:pt x="850" y="6944"/>
                      </a:lnTo>
                      <a:lnTo>
                        <a:pt x="891" y="7089"/>
                      </a:lnTo>
                      <a:lnTo>
                        <a:pt x="912" y="7317"/>
                      </a:lnTo>
                      <a:lnTo>
                        <a:pt x="912" y="7483"/>
                      </a:lnTo>
                      <a:lnTo>
                        <a:pt x="891" y="7670"/>
                      </a:lnTo>
                      <a:lnTo>
                        <a:pt x="829" y="8043"/>
                      </a:lnTo>
                      <a:lnTo>
                        <a:pt x="809" y="8229"/>
                      </a:lnTo>
                      <a:lnTo>
                        <a:pt x="809" y="8416"/>
                      </a:lnTo>
                      <a:lnTo>
                        <a:pt x="850" y="9100"/>
                      </a:lnTo>
                      <a:lnTo>
                        <a:pt x="850" y="9307"/>
                      </a:lnTo>
                      <a:lnTo>
                        <a:pt x="726" y="9929"/>
                      </a:lnTo>
                      <a:lnTo>
                        <a:pt x="581" y="10841"/>
                      </a:lnTo>
                      <a:lnTo>
                        <a:pt x="518" y="11152"/>
                      </a:lnTo>
                      <a:lnTo>
                        <a:pt x="456" y="11483"/>
                      </a:lnTo>
                      <a:lnTo>
                        <a:pt x="456" y="11649"/>
                      </a:lnTo>
                      <a:lnTo>
                        <a:pt x="456" y="11815"/>
                      </a:lnTo>
                      <a:lnTo>
                        <a:pt x="477" y="11981"/>
                      </a:lnTo>
                      <a:lnTo>
                        <a:pt x="518" y="12147"/>
                      </a:lnTo>
                      <a:lnTo>
                        <a:pt x="581" y="12375"/>
                      </a:lnTo>
                      <a:lnTo>
                        <a:pt x="601" y="12582"/>
                      </a:lnTo>
                      <a:lnTo>
                        <a:pt x="581" y="12706"/>
                      </a:lnTo>
                      <a:lnTo>
                        <a:pt x="560" y="12851"/>
                      </a:lnTo>
                      <a:lnTo>
                        <a:pt x="581" y="12997"/>
                      </a:lnTo>
                      <a:lnTo>
                        <a:pt x="601" y="13162"/>
                      </a:lnTo>
                      <a:lnTo>
                        <a:pt x="601" y="13328"/>
                      </a:lnTo>
                      <a:lnTo>
                        <a:pt x="601" y="13411"/>
                      </a:lnTo>
                      <a:lnTo>
                        <a:pt x="560" y="13494"/>
                      </a:lnTo>
                      <a:lnTo>
                        <a:pt x="498" y="13639"/>
                      </a:lnTo>
                      <a:lnTo>
                        <a:pt x="456" y="13805"/>
                      </a:lnTo>
                      <a:lnTo>
                        <a:pt x="456" y="14095"/>
                      </a:lnTo>
                      <a:lnTo>
                        <a:pt x="477" y="14385"/>
                      </a:lnTo>
                      <a:lnTo>
                        <a:pt x="435" y="14758"/>
                      </a:lnTo>
                      <a:lnTo>
                        <a:pt x="353" y="15152"/>
                      </a:lnTo>
                      <a:lnTo>
                        <a:pt x="311" y="15442"/>
                      </a:lnTo>
                      <a:lnTo>
                        <a:pt x="290" y="15774"/>
                      </a:lnTo>
                      <a:lnTo>
                        <a:pt x="228" y="16541"/>
                      </a:lnTo>
                      <a:lnTo>
                        <a:pt x="125" y="17018"/>
                      </a:lnTo>
                      <a:lnTo>
                        <a:pt x="42" y="17349"/>
                      </a:lnTo>
                      <a:lnTo>
                        <a:pt x="21" y="17660"/>
                      </a:lnTo>
                      <a:lnTo>
                        <a:pt x="0" y="18158"/>
                      </a:lnTo>
                      <a:lnTo>
                        <a:pt x="0" y="18655"/>
                      </a:lnTo>
                      <a:lnTo>
                        <a:pt x="21" y="19194"/>
                      </a:lnTo>
                      <a:lnTo>
                        <a:pt x="62" y="19463"/>
                      </a:lnTo>
                      <a:lnTo>
                        <a:pt x="104" y="19733"/>
                      </a:lnTo>
                      <a:lnTo>
                        <a:pt x="166" y="20044"/>
                      </a:lnTo>
                      <a:lnTo>
                        <a:pt x="104" y="20417"/>
                      </a:lnTo>
                      <a:lnTo>
                        <a:pt x="62" y="20769"/>
                      </a:lnTo>
                      <a:lnTo>
                        <a:pt x="21" y="21204"/>
                      </a:lnTo>
                      <a:lnTo>
                        <a:pt x="21" y="21660"/>
                      </a:lnTo>
                      <a:lnTo>
                        <a:pt x="21" y="21909"/>
                      </a:lnTo>
                      <a:lnTo>
                        <a:pt x="42" y="22158"/>
                      </a:lnTo>
                      <a:lnTo>
                        <a:pt x="125" y="22676"/>
                      </a:lnTo>
                      <a:lnTo>
                        <a:pt x="166" y="22863"/>
                      </a:lnTo>
                      <a:lnTo>
                        <a:pt x="207" y="23028"/>
                      </a:lnTo>
                      <a:lnTo>
                        <a:pt x="332" y="23360"/>
                      </a:lnTo>
                      <a:lnTo>
                        <a:pt x="415" y="23505"/>
                      </a:lnTo>
                      <a:lnTo>
                        <a:pt x="498" y="23982"/>
                      </a:lnTo>
                      <a:lnTo>
                        <a:pt x="539" y="24355"/>
                      </a:lnTo>
                      <a:lnTo>
                        <a:pt x="581" y="24935"/>
                      </a:lnTo>
                      <a:lnTo>
                        <a:pt x="581" y="25288"/>
                      </a:lnTo>
                      <a:lnTo>
                        <a:pt x="560" y="25640"/>
                      </a:lnTo>
                      <a:lnTo>
                        <a:pt x="560" y="25951"/>
                      </a:lnTo>
                      <a:lnTo>
                        <a:pt x="560" y="26241"/>
                      </a:lnTo>
                      <a:lnTo>
                        <a:pt x="601" y="26842"/>
                      </a:lnTo>
                      <a:lnTo>
                        <a:pt x="518" y="26946"/>
                      </a:lnTo>
                      <a:lnTo>
                        <a:pt x="498" y="27008"/>
                      </a:lnTo>
                      <a:lnTo>
                        <a:pt x="477" y="27070"/>
                      </a:lnTo>
                      <a:lnTo>
                        <a:pt x="415" y="27547"/>
                      </a:lnTo>
                      <a:lnTo>
                        <a:pt x="373" y="28003"/>
                      </a:lnTo>
                      <a:lnTo>
                        <a:pt x="311" y="28728"/>
                      </a:lnTo>
                      <a:lnTo>
                        <a:pt x="290" y="29060"/>
                      </a:lnTo>
                      <a:lnTo>
                        <a:pt x="270" y="29412"/>
                      </a:lnTo>
                      <a:lnTo>
                        <a:pt x="311" y="29765"/>
                      </a:lnTo>
                      <a:lnTo>
                        <a:pt x="353" y="30117"/>
                      </a:lnTo>
                      <a:lnTo>
                        <a:pt x="373" y="30200"/>
                      </a:lnTo>
                      <a:lnTo>
                        <a:pt x="373" y="30262"/>
                      </a:lnTo>
                      <a:lnTo>
                        <a:pt x="373" y="30946"/>
                      </a:lnTo>
                      <a:lnTo>
                        <a:pt x="373" y="31464"/>
                      </a:lnTo>
                      <a:lnTo>
                        <a:pt x="332" y="31982"/>
                      </a:lnTo>
                      <a:lnTo>
                        <a:pt x="332" y="32459"/>
                      </a:lnTo>
                      <a:lnTo>
                        <a:pt x="353" y="32957"/>
                      </a:lnTo>
                      <a:lnTo>
                        <a:pt x="456" y="34055"/>
                      </a:lnTo>
                      <a:lnTo>
                        <a:pt x="518" y="34760"/>
                      </a:lnTo>
                      <a:lnTo>
                        <a:pt x="539" y="35465"/>
                      </a:lnTo>
                      <a:lnTo>
                        <a:pt x="539" y="36024"/>
                      </a:lnTo>
                      <a:lnTo>
                        <a:pt x="539" y="36356"/>
                      </a:lnTo>
                      <a:lnTo>
                        <a:pt x="539" y="36688"/>
                      </a:lnTo>
                      <a:lnTo>
                        <a:pt x="539" y="36853"/>
                      </a:lnTo>
                      <a:lnTo>
                        <a:pt x="560" y="37144"/>
                      </a:lnTo>
                      <a:lnTo>
                        <a:pt x="581" y="37475"/>
                      </a:lnTo>
                      <a:lnTo>
                        <a:pt x="622" y="37828"/>
                      </a:lnTo>
                      <a:lnTo>
                        <a:pt x="643" y="38118"/>
                      </a:lnTo>
                      <a:lnTo>
                        <a:pt x="643" y="38594"/>
                      </a:lnTo>
                      <a:lnTo>
                        <a:pt x="622" y="39050"/>
                      </a:lnTo>
                      <a:lnTo>
                        <a:pt x="601" y="39486"/>
                      </a:lnTo>
                      <a:lnTo>
                        <a:pt x="601" y="39983"/>
                      </a:lnTo>
                      <a:lnTo>
                        <a:pt x="622" y="40232"/>
                      </a:lnTo>
                      <a:lnTo>
                        <a:pt x="663" y="40501"/>
                      </a:lnTo>
                      <a:lnTo>
                        <a:pt x="705" y="40771"/>
                      </a:lnTo>
                      <a:lnTo>
                        <a:pt x="726" y="41019"/>
                      </a:lnTo>
                      <a:lnTo>
                        <a:pt x="726" y="41517"/>
                      </a:lnTo>
                      <a:lnTo>
                        <a:pt x="705" y="41890"/>
                      </a:lnTo>
                      <a:lnTo>
                        <a:pt x="705" y="41952"/>
                      </a:lnTo>
                      <a:lnTo>
                        <a:pt x="726" y="41994"/>
                      </a:lnTo>
                      <a:lnTo>
                        <a:pt x="767" y="42035"/>
                      </a:lnTo>
                      <a:lnTo>
                        <a:pt x="850" y="42035"/>
                      </a:lnTo>
                      <a:lnTo>
                        <a:pt x="891" y="42014"/>
                      </a:lnTo>
                      <a:lnTo>
                        <a:pt x="912" y="41952"/>
                      </a:lnTo>
                      <a:lnTo>
                        <a:pt x="912" y="41890"/>
                      </a:lnTo>
                      <a:lnTo>
                        <a:pt x="912" y="41558"/>
                      </a:lnTo>
                      <a:lnTo>
                        <a:pt x="954" y="41206"/>
                      </a:lnTo>
                      <a:lnTo>
                        <a:pt x="974" y="40854"/>
                      </a:lnTo>
                      <a:lnTo>
                        <a:pt x="995" y="40667"/>
                      </a:lnTo>
                      <a:lnTo>
                        <a:pt x="995" y="40501"/>
                      </a:lnTo>
                      <a:lnTo>
                        <a:pt x="974" y="40149"/>
                      </a:lnTo>
                      <a:lnTo>
                        <a:pt x="974" y="39465"/>
                      </a:lnTo>
                      <a:lnTo>
                        <a:pt x="995" y="38802"/>
                      </a:lnTo>
                      <a:lnTo>
                        <a:pt x="1078" y="38346"/>
                      </a:lnTo>
                      <a:lnTo>
                        <a:pt x="1099" y="38097"/>
                      </a:lnTo>
                      <a:lnTo>
                        <a:pt x="1119" y="37869"/>
                      </a:lnTo>
                      <a:lnTo>
                        <a:pt x="1140" y="36874"/>
                      </a:lnTo>
                      <a:lnTo>
                        <a:pt x="1182" y="35299"/>
                      </a:lnTo>
                      <a:lnTo>
                        <a:pt x="1182" y="35237"/>
                      </a:lnTo>
                      <a:lnTo>
                        <a:pt x="1306" y="34656"/>
                      </a:lnTo>
                      <a:lnTo>
                        <a:pt x="1347" y="34490"/>
                      </a:lnTo>
                      <a:lnTo>
                        <a:pt x="1347" y="34304"/>
                      </a:lnTo>
                      <a:lnTo>
                        <a:pt x="1368" y="33952"/>
                      </a:lnTo>
                      <a:lnTo>
                        <a:pt x="1347" y="33309"/>
                      </a:lnTo>
                      <a:lnTo>
                        <a:pt x="1327" y="32666"/>
                      </a:lnTo>
                      <a:lnTo>
                        <a:pt x="1285" y="31423"/>
                      </a:lnTo>
                      <a:lnTo>
                        <a:pt x="1244" y="30822"/>
                      </a:lnTo>
                      <a:lnTo>
                        <a:pt x="1182" y="30200"/>
                      </a:lnTo>
                      <a:lnTo>
                        <a:pt x="1182" y="29371"/>
                      </a:lnTo>
                      <a:lnTo>
                        <a:pt x="1223" y="28542"/>
                      </a:lnTo>
                      <a:lnTo>
                        <a:pt x="1223" y="28480"/>
                      </a:lnTo>
                      <a:lnTo>
                        <a:pt x="1285" y="29081"/>
                      </a:lnTo>
                      <a:lnTo>
                        <a:pt x="1347" y="29640"/>
                      </a:lnTo>
                      <a:lnTo>
                        <a:pt x="1451" y="30179"/>
                      </a:lnTo>
                      <a:lnTo>
                        <a:pt x="1513" y="30428"/>
                      </a:lnTo>
                      <a:lnTo>
                        <a:pt x="1596" y="30677"/>
                      </a:lnTo>
                      <a:lnTo>
                        <a:pt x="1555" y="31195"/>
                      </a:lnTo>
                      <a:lnTo>
                        <a:pt x="1534" y="31775"/>
                      </a:lnTo>
                      <a:lnTo>
                        <a:pt x="1534" y="32356"/>
                      </a:lnTo>
                      <a:lnTo>
                        <a:pt x="1575" y="32915"/>
                      </a:lnTo>
                      <a:lnTo>
                        <a:pt x="1555" y="33350"/>
                      </a:lnTo>
                      <a:lnTo>
                        <a:pt x="1555" y="33703"/>
                      </a:lnTo>
                      <a:lnTo>
                        <a:pt x="1575" y="33972"/>
                      </a:lnTo>
                      <a:lnTo>
                        <a:pt x="1596" y="34221"/>
                      </a:lnTo>
                      <a:lnTo>
                        <a:pt x="1638" y="34408"/>
                      </a:lnTo>
                      <a:lnTo>
                        <a:pt x="1679" y="34594"/>
                      </a:lnTo>
                      <a:lnTo>
                        <a:pt x="1783" y="34988"/>
                      </a:lnTo>
                      <a:lnTo>
                        <a:pt x="1783" y="35071"/>
                      </a:lnTo>
                      <a:lnTo>
                        <a:pt x="1721" y="35195"/>
                      </a:lnTo>
                      <a:lnTo>
                        <a:pt x="1679" y="35361"/>
                      </a:lnTo>
                      <a:lnTo>
                        <a:pt x="1658" y="35548"/>
                      </a:lnTo>
                      <a:lnTo>
                        <a:pt x="1638" y="35755"/>
                      </a:lnTo>
                      <a:lnTo>
                        <a:pt x="1596" y="36211"/>
                      </a:lnTo>
                      <a:lnTo>
                        <a:pt x="1617" y="36667"/>
                      </a:lnTo>
                      <a:lnTo>
                        <a:pt x="1596" y="37144"/>
                      </a:lnTo>
                      <a:lnTo>
                        <a:pt x="1575" y="37600"/>
                      </a:lnTo>
                      <a:lnTo>
                        <a:pt x="1596" y="38056"/>
                      </a:lnTo>
                      <a:lnTo>
                        <a:pt x="1638" y="38511"/>
                      </a:lnTo>
                      <a:lnTo>
                        <a:pt x="1638" y="38885"/>
                      </a:lnTo>
                      <a:lnTo>
                        <a:pt x="1638" y="39216"/>
                      </a:lnTo>
                      <a:lnTo>
                        <a:pt x="1596" y="39817"/>
                      </a:lnTo>
                      <a:lnTo>
                        <a:pt x="1596" y="40107"/>
                      </a:lnTo>
                      <a:lnTo>
                        <a:pt x="1617" y="40356"/>
                      </a:lnTo>
                      <a:lnTo>
                        <a:pt x="1638" y="40605"/>
                      </a:lnTo>
                      <a:lnTo>
                        <a:pt x="1679" y="40833"/>
                      </a:lnTo>
                      <a:lnTo>
                        <a:pt x="1783" y="41310"/>
                      </a:lnTo>
                      <a:lnTo>
                        <a:pt x="1783" y="41869"/>
                      </a:lnTo>
                      <a:lnTo>
                        <a:pt x="1741" y="42512"/>
                      </a:lnTo>
                      <a:lnTo>
                        <a:pt x="1721" y="43113"/>
                      </a:lnTo>
                      <a:lnTo>
                        <a:pt x="1721" y="43631"/>
                      </a:lnTo>
                      <a:lnTo>
                        <a:pt x="1700" y="44087"/>
                      </a:lnTo>
                      <a:lnTo>
                        <a:pt x="1575" y="44419"/>
                      </a:lnTo>
                      <a:lnTo>
                        <a:pt x="1534" y="44585"/>
                      </a:lnTo>
                      <a:lnTo>
                        <a:pt x="1493" y="44750"/>
                      </a:lnTo>
                      <a:lnTo>
                        <a:pt x="1430" y="45269"/>
                      </a:lnTo>
                      <a:lnTo>
                        <a:pt x="1368" y="46077"/>
                      </a:lnTo>
                      <a:lnTo>
                        <a:pt x="1347" y="46678"/>
                      </a:lnTo>
                      <a:lnTo>
                        <a:pt x="1368" y="47403"/>
                      </a:lnTo>
                      <a:lnTo>
                        <a:pt x="1410" y="48108"/>
                      </a:lnTo>
                      <a:lnTo>
                        <a:pt x="1430" y="48419"/>
                      </a:lnTo>
                      <a:lnTo>
                        <a:pt x="1493" y="48668"/>
                      </a:lnTo>
                      <a:lnTo>
                        <a:pt x="1430" y="49476"/>
                      </a:lnTo>
                      <a:lnTo>
                        <a:pt x="1410" y="50430"/>
                      </a:lnTo>
                      <a:lnTo>
                        <a:pt x="1410" y="51570"/>
                      </a:lnTo>
                      <a:lnTo>
                        <a:pt x="1430" y="52627"/>
                      </a:lnTo>
                      <a:lnTo>
                        <a:pt x="1451" y="53103"/>
                      </a:lnTo>
                      <a:lnTo>
                        <a:pt x="1493" y="53559"/>
                      </a:lnTo>
                      <a:lnTo>
                        <a:pt x="1534" y="53808"/>
                      </a:lnTo>
                      <a:lnTo>
                        <a:pt x="1575" y="54015"/>
                      </a:lnTo>
                      <a:lnTo>
                        <a:pt x="1638" y="54181"/>
                      </a:lnTo>
                      <a:lnTo>
                        <a:pt x="1700" y="54326"/>
                      </a:lnTo>
                      <a:lnTo>
                        <a:pt x="1783" y="54451"/>
                      </a:lnTo>
                      <a:lnTo>
                        <a:pt x="1845" y="54533"/>
                      </a:lnTo>
                      <a:lnTo>
                        <a:pt x="1928" y="54616"/>
                      </a:lnTo>
                      <a:lnTo>
                        <a:pt x="2031" y="54658"/>
                      </a:lnTo>
                      <a:lnTo>
                        <a:pt x="2135" y="54699"/>
                      </a:lnTo>
                      <a:lnTo>
                        <a:pt x="2239" y="54699"/>
                      </a:lnTo>
                      <a:lnTo>
                        <a:pt x="2446" y="54720"/>
                      </a:lnTo>
                      <a:lnTo>
                        <a:pt x="2943" y="54679"/>
                      </a:lnTo>
                      <a:lnTo>
                        <a:pt x="3959" y="54679"/>
                      </a:lnTo>
                      <a:lnTo>
                        <a:pt x="5679" y="54658"/>
                      </a:lnTo>
                      <a:lnTo>
                        <a:pt x="7358" y="54658"/>
                      </a:lnTo>
                      <a:lnTo>
                        <a:pt x="9389" y="54637"/>
                      </a:lnTo>
                      <a:lnTo>
                        <a:pt x="12063" y="54679"/>
                      </a:lnTo>
                      <a:lnTo>
                        <a:pt x="13431" y="54699"/>
                      </a:lnTo>
                      <a:lnTo>
                        <a:pt x="16478" y="54699"/>
                      </a:lnTo>
                      <a:lnTo>
                        <a:pt x="19028" y="54720"/>
                      </a:lnTo>
                      <a:lnTo>
                        <a:pt x="20333" y="54741"/>
                      </a:lnTo>
                      <a:lnTo>
                        <a:pt x="21722" y="54761"/>
                      </a:lnTo>
                      <a:lnTo>
                        <a:pt x="23131" y="54741"/>
                      </a:lnTo>
                      <a:lnTo>
                        <a:pt x="27194" y="54741"/>
                      </a:lnTo>
                      <a:lnTo>
                        <a:pt x="29453" y="54761"/>
                      </a:lnTo>
                      <a:lnTo>
                        <a:pt x="32023" y="54782"/>
                      </a:lnTo>
                      <a:lnTo>
                        <a:pt x="35008" y="54803"/>
                      </a:lnTo>
                      <a:lnTo>
                        <a:pt x="36335" y="54803"/>
                      </a:lnTo>
                      <a:lnTo>
                        <a:pt x="37247" y="54782"/>
                      </a:lnTo>
                      <a:lnTo>
                        <a:pt x="38076" y="54761"/>
                      </a:lnTo>
                      <a:lnTo>
                        <a:pt x="39216" y="54741"/>
                      </a:lnTo>
                      <a:lnTo>
                        <a:pt x="41910" y="54782"/>
                      </a:lnTo>
                      <a:lnTo>
                        <a:pt x="43796" y="54782"/>
                      </a:lnTo>
                      <a:lnTo>
                        <a:pt x="46532" y="54761"/>
                      </a:lnTo>
                      <a:lnTo>
                        <a:pt x="46947" y="54761"/>
                      </a:lnTo>
                      <a:lnTo>
                        <a:pt x="47320" y="54720"/>
                      </a:lnTo>
                      <a:lnTo>
                        <a:pt x="48045" y="54637"/>
                      </a:lnTo>
                      <a:lnTo>
                        <a:pt x="48398" y="54616"/>
                      </a:lnTo>
                      <a:lnTo>
                        <a:pt x="48771" y="54616"/>
                      </a:lnTo>
                      <a:lnTo>
                        <a:pt x="49185" y="54679"/>
                      </a:lnTo>
                      <a:lnTo>
                        <a:pt x="49413" y="54720"/>
                      </a:lnTo>
                      <a:lnTo>
                        <a:pt x="49662" y="54782"/>
                      </a:lnTo>
                      <a:lnTo>
                        <a:pt x="49911" y="54865"/>
                      </a:lnTo>
                      <a:lnTo>
                        <a:pt x="50201" y="54907"/>
                      </a:lnTo>
                      <a:lnTo>
                        <a:pt x="50491" y="54948"/>
                      </a:lnTo>
                      <a:lnTo>
                        <a:pt x="50781" y="54969"/>
                      </a:lnTo>
                      <a:lnTo>
                        <a:pt x="51092" y="54969"/>
                      </a:lnTo>
                      <a:lnTo>
                        <a:pt x="51403" y="54948"/>
                      </a:lnTo>
                      <a:lnTo>
                        <a:pt x="51714" y="54886"/>
                      </a:lnTo>
                      <a:lnTo>
                        <a:pt x="52004" y="54824"/>
                      </a:lnTo>
                      <a:lnTo>
                        <a:pt x="52274" y="54720"/>
                      </a:lnTo>
                      <a:lnTo>
                        <a:pt x="52543" y="54575"/>
                      </a:lnTo>
                      <a:lnTo>
                        <a:pt x="52771" y="54409"/>
                      </a:lnTo>
                      <a:lnTo>
                        <a:pt x="52978" y="54202"/>
                      </a:lnTo>
                      <a:lnTo>
                        <a:pt x="53061" y="54098"/>
                      </a:lnTo>
                      <a:lnTo>
                        <a:pt x="53144" y="53974"/>
                      </a:lnTo>
                      <a:lnTo>
                        <a:pt x="53206" y="53849"/>
                      </a:lnTo>
                      <a:lnTo>
                        <a:pt x="53268" y="53704"/>
                      </a:lnTo>
                      <a:lnTo>
                        <a:pt x="53310" y="53539"/>
                      </a:lnTo>
                      <a:lnTo>
                        <a:pt x="53331" y="53373"/>
                      </a:lnTo>
                      <a:lnTo>
                        <a:pt x="53351" y="53207"/>
                      </a:lnTo>
                      <a:lnTo>
                        <a:pt x="53372" y="53020"/>
                      </a:lnTo>
                      <a:lnTo>
                        <a:pt x="53351" y="52647"/>
                      </a:lnTo>
                      <a:lnTo>
                        <a:pt x="53393" y="52336"/>
                      </a:lnTo>
                      <a:lnTo>
                        <a:pt x="53414" y="52171"/>
                      </a:lnTo>
                      <a:lnTo>
                        <a:pt x="53393" y="52005"/>
                      </a:lnTo>
                      <a:lnTo>
                        <a:pt x="53372" y="51839"/>
                      </a:lnTo>
                      <a:lnTo>
                        <a:pt x="53372" y="51673"/>
                      </a:lnTo>
                      <a:lnTo>
                        <a:pt x="53372" y="51362"/>
                      </a:lnTo>
                      <a:lnTo>
                        <a:pt x="53393" y="51051"/>
                      </a:lnTo>
                      <a:lnTo>
                        <a:pt x="53393" y="50886"/>
                      </a:lnTo>
                      <a:lnTo>
                        <a:pt x="53434" y="50284"/>
                      </a:lnTo>
                      <a:lnTo>
                        <a:pt x="53517" y="49808"/>
                      </a:lnTo>
                      <a:lnTo>
                        <a:pt x="53538" y="49580"/>
                      </a:lnTo>
                      <a:lnTo>
                        <a:pt x="53559" y="49352"/>
                      </a:lnTo>
                      <a:lnTo>
                        <a:pt x="53600" y="48357"/>
                      </a:lnTo>
                      <a:lnTo>
                        <a:pt x="53621" y="47445"/>
                      </a:lnTo>
                      <a:lnTo>
                        <a:pt x="53621" y="47362"/>
                      </a:lnTo>
                      <a:lnTo>
                        <a:pt x="53621" y="47341"/>
                      </a:lnTo>
                      <a:lnTo>
                        <a:pt x="53600" y="47134"/>
                      </a:lnTo>
                      <a:lnTo>
                        <a:pt x="53579" y="46927"/>
                      </a:lnTo>
                      <a:lnTo>
                        <a:pt x="53538" y="46802"/>
                      </a:lnTo>
                      <a:lnTo>
                        <a:pt x="53517" y="46574"/>
                      </a:lnTo>
                      <a:lnTo>
                        <a:pt x="53517" y="46408"/>
                      </a:lnTo>
                      <a:lnTo>
                        <a:pt x="53538" y="46222"/>
                      </a:lnTo>
                      <a:lnTo>
                        <a:pt x="53600" y="45849"/>
                      </a:lnTo>
                      <a:lnTo>
                        <a:pt x="53621" y="45662"/>
                      </a:lnTo>
                      <a:lnTo>
                        <a:pt x="53621" y="45476"/>
                      </a:lnTo>
                      <a:lnTo>
                        <a:pt x="53579" y="44792"/>
                      </a:lnTo>
                      <a:lnTo>
                        <a:pt x="53579" y="44585"/>
                      </a:lnTo>
                      <a:lnTo>
                        <a:pt x="53704" y="43963"/>
                      </a:lnTo>
                      <a:lnTo>
                        <a:pt x="53849" y="43051"/>
                      </a:lnTo>
                      <a:lnTo>
                        <a:pt x="53911" y="42740"/>
                      </a:lnTo>
                      <a:lnTo>
                        <a:pt x="53973" y="42408"/>
                      </a:lnTo>
                      <a:lnTo>
                        <a:pt x="53973" y="42242"/>
                      </a:lnTo>
                      <a:lnTo>
                        <a:pt x="53973" y="42077"/>
                      </a:lnTo>
                      <a:lnTo>
                        <a:pt x="53952" y="41911"/>
                      </a:lnTo>
                      <a:lnTo>
                        <a:pt x="53911" y="41745"/>
                      </a:lnTo>
                      <a:lnTo>
                        <a:pt x="53849" y="41517"/>
                      </a:lnTo>
                      <a:lnTo>
                        <a:pt x="53828" y="41310"/>
                      </a:lnTo>
                      <a:lnTo>
                        <a:pt x="53849" y="41165"/>
                      </a:lnTo>
                      <a:lnTo>
                        <a:pt x="53870" y="41040"/>
                      </a:lnTo>
                      <a:lnTo>
                        <a:pt x="53849" y="40874"/>
                      </a:lnTo>
                      <a:lnTo>
                        <a:pt x="53828" y="40729"/>
                      </a:lnTo>
                      <a:lnTo>
                        <a:pt x="53828" y="40563"/>
                      </a:lnTo>
                      <a:lnTo>
                        <a:pt x="53828" y="40481"/>
                      </a:lnTo>
                      <a:lnTo>
                        <a:pt x="53870" y="40398"/>
                      </a:lnTo>
                      <a:lnTo>
                        <a:pt x="53932" y="40253"/>
                      </a:lnTo>
                      <a:lnTo>
                        <a:pt x="53973" y="40087"/>
                      </a:lnTo>
                      <a:lnTo>
                        <a:pt x="53973" y="39797"/>
                      </a:lnTo>
                      <a:lnTo>
                        <a:pt x="53952" y="39506"/>
                      </a:lnTo>
                      <a:lnTo>
                        <a:pt x="53994" y="39133"/>
                      </a:lnTo>
                      <a:lnTo>
                        <a:pt x="54077" y="38739"/>
                      </a:lnTo>
                      <a:lnTo>
                        <a:pt x="54118" y="38429"/>
                      </a:lnTo>
                      <a:lnTo>
                        <a:pt x="54139" y="38118"/>
                      </a:lnTo>
                      <a:lnTo>
                        <a:pt x="54201" y="37351"/>
                      </a:lnTo>
                      <a:lnTo>
                        <a:pt x="54305" y="36853"/>
                      </a:lnTo>
                      <a:lnTo>
                        <a:pt x="54388" y="36542"/>
                      </a:lnTo>
                      <a:lnTo>
                        <a:pt x="54408" y="36211"/>
                      </a:lnTo>
                      <a:lnTo>
                        <a:pt x="54429" y="35734"/>
                      </a:lnTo>
                      <a:lnTo>
                        <a:pt x="54429" y="35237"/>
                      </a:lnTo>
                      <a:lnTo>
                        <a:pt x="54408" y="34698"/>
                      </a:lnTo>
                      <a:lnTo>
                        <a:pt x="54367" y="34408"/>
                      </a:lnTo>
                      <a:lnTo>
                        <a:pt x="54326" y="34138"/>
                      </a:lnTo>
                      <a:lnTo>
                        <a:pt x="54263" y="33827"/>
                      </a:lnTo>
                      <a:lnTo>
                        <a:pt x="54326" y="33475"/>
                      </a:lnTo>
                      <a:lnTo>
                        <a:pt x="54367" y="33102"/>
                      </a:lnTo>
                      <a:lnTo>
                        <a:pt x="54408" y="32666"/>
                      </a:lnTo>
                      <a:lnTo>
                        <a:pt x="54429" y="32231"/>
                      </a:lnTo>
                      <a:lnTo>
                        <a:pt x="54408" y="31982"/>
                      </a:lnTo>
                      <a:lnTo>
                        <a:pt x="54388" y="31734"/>
                      </a:lnTo>
                      <a:lnTo>
                        <a:pt x="54305" y="31216"/>
                      </a:lnTo>
                      <a:lnTo>
                        <a:pt x="54263" y="31029"/>
                      </a:lnTo>
                      <a:lnTo>
                        <a:pt x="54222" y="30863"/>
                      </a:lnTo>
                      <a:lnTo>
                        <a:pt x="54098" y="30532"/>
                      </a:lnTo>
                      <a:lnTo>
                        <a:pt x="54015" y="30387"/>
                      </a:lnTo>
                      <a:lnTo>
                        <a:pt x="53952" y="29910"/>
                      </a:lnTo>
                      <a:lnTo>
                        <a:pt x="53890" y="29537"/>
                      </a:lnTo>
                      <a:lnTo>
                        <a:pt x="53849" y="28936"/>
                      </a:lnTo>
                      <a:lnTo>
                        <a:pt x="53849" y="28583"/>
                      </a:lnTo>
                      <a:lnTo>
                        <a:pt x="53870" y="28231"/>
                      </a:lnTo>
                      <a:lnTo>
                        <a:pt x="53870" y="27941"/>
                      </a:lnTo>
                      <a:lnTo>
                        <a:pt x="53870" y="27651"/>
                      </a:lnTo>
                      <a:lnTo>
                        <a:pt x="53828" y="27049"/>
                      </a:lnTo>
                      <a:lnTo>
                        <a:pt x="53911" y="26946"/>
                      </a:lnTo>
                      <a:lnTo>
                        <a:pt x="53932" y="26884"/>
                      </a:lnTo>
                      <a:lnTo>
                        <a:pt x="53952" y="26821"/>
                      </a:lnTo>
                      <a:lnTo>
                        <a:pt x="54015" y="26345"/>
                      </a:lnTo>
                      <a:lnTo>
                        <a:pt x="54056" y="25868"/>
                      </a:lnTo>
                      <a:lnTo>
                        <a:pt x="54118" y="25163"/>
                      </a:lnTo>
                      <a:lnTo>
                        <a:pt x="54139" y="24832"/>
                      </a:lnTo>
                      <a:lnTo>
                        <a:pt x="54160" y="24479"/>
                      </a:lnTo>
                      <a:lnTo>
                        <a:pt x="54118" y="24127"/>
                      </a:lnTo>
                      <a:lnTo>
                        <a:pt x="54077" y="23775"/>
                      </a:lnTo>
                      <a:lnTo>
                        <a:pt x="54056" y="23692"/>
                      </a:lnTo>
                      <a:lnTo>
                        <a:pt x="54056" y="23630"/>
                      </a:lnTo>
                      <a:lnTo>
                        <a:pt x="54056" y="22946"/>
                      </a:lnTo>
                      <a:lnTo>
                        <a:pt x="54077" y="22427"/>
                      </a:lnTo>
                      <a:lnTo>
                        <a:pt x="54098" y="21909"/>
                      </a:lnTo>
                      <a:lnTo>
                        <a:pt x="54098" y="21412"/>
                      </a:lnTo>
                      <a:lnTo>
                        <a:pt x="54098" y="20935"/>
                      </a:lnTo>
                      <a:lnTo>
                        <a:pt x="53973" y="19836"/>
                      </a:lnTo>
                      <a:lnTo>
                        <a:pt x="53911" y="19132"/>
                      </a:lnTo>
                      <a:lnTo>
                        <a:pt x="53890" y="18427"/>
                      </a:lnTo>
                      <a:lnTo>
                        <a:pt x="53890" y="17867"/>
                      </a:lnTo>
                      <a:lnTo>
                        <a:pt x="53890" y="17536"/>
                      </a:lnTo>
                      <a:lnTo>
                        <a:pt x="53890" y="17204"/>
                      </a:lnTo>
                      <a:lnTo>
                        <a:pt x="53890" y="17038"/>
                      </a:lnTo>
                      <a:lnTo>
                        <a:pt x="53870" y="16748"/>
                      </a:lnTo>
                      <a:lnTo>
                        <a:pt x="53849" y="16417"/>
                      </a:lnTo>
                      <a:lnTo>
                        <a:pt x="53807" y="16064"/>
                      </a:lnTo>
                      <a:lnTo>
                        <a:pt x="53787" y="15774"/>
                      </a:lnTo>
                      <a:lnTo>
                        <a:pt x="53787" y="15297"/>
                      </a:lnTo>
                      <a:lnTo>
                        <a:pt x="53807" y="14841"/>
                      </a:lnTo>
                      <a:lnTo>
                        <a:pt x="53828" y="14406"/>
                      </a:lnTo>
                      <a:lnTo>
                        <a:pt x="53828" y="13909"/>
                      </a:lnTo>
                      <a:lnTo>
                        <a:pt x="53807" y="13639"/>
                      </a:lnTo>
                      <a:lnTo>
                        <a:pt x="53766" y="13390"/>
                      </a:lnTo>
                      <a:lnTo>
                        <a:pt x="53724" y="13121"/>
                      </a:lnTo>
                      <a:lnTo>
                        <a:pt x="53704" y="12872"/>
                      </a:lnTo>
                      <a:lnTo>
                        <a:pt x="53704" y="12375"/>
                      </a:lnTo>
                      <a:lnTo>
                        <a:pt x="53724" y="12002"/>
                      </a:lnTo>
                      <a:lnTo>
                        <a:pt x="53724" y="11939"/>
                      </a:lnTo>
                      <a:lnTo>
                        <a:pt x="53704" y="11898"/>
                      </a:lnTo>
                      <a:lnTo>
                        <a:pt x="53662" y="11857"/>
                      </a:lnTo>
                      <a:lnTo>
                        <a:pt x="53621" y="11836"/>
                      </a:lnTo>
                      <a:lnTo>
                        <a:pt x="53579" y="11857"/>
                      </a:lnTo>
                      <a:lnTo>
                        <a:pt x="53538" y="11877"/>
                      </a:lnTo>
                      <a:lnTo>
                        <a:pt x="53517" y="11939"/>
                      </a:lnTo>
                      <a:lnTo>
                        <a:pt x="53517" y="12002"/>
                      </a:lnTo>
                      <a:lnTo>
                        <a:pt x="53517" y="12333"/>
                      </a:lnTo>
                      <a:lnTo>
                        <a:pt x="53476" y="12686"/>
                      </a:lnTo>
                      <a:lnTo>
                        <a:pt x="53455" y="13038"/>
                      </a:lnTo>
                      <a:lnTo>
                        <a:pt x="53434" y="13225"/>
                      </a:lnTo>
                      <a:lnTo>
                        <a:pt x="53434" y="13390"/>
                      </a:lnTo>
                      <a:lnTo>
                        <a:pt x="53455" y="13743"/>
                      </a:lnTo>
                      <a:lnTo>
                        <a:pt x="53455" y="14406"/>
                      </a:lnTo>
                      <a:lnTo>
                        <a:pt x="53434" y="15090"/>
                      </a:lnTo>
                      <a:lnTo>
                        <a:pt x="53351" y="15546"/>
                      </a:lnTo>
                      <a:lnTo>
                        <a:pt x="53331" y="15774"/>
                      </a:lnTo>
                      <a:lnTo>
                        <a:pt x="53310" y="16023"/>
                      </a:lnTo>
                      <a:lnTo>
                        <a:pt x="53289" y="17018"/>
                      </a:lnTo>
                      <a:lnTo>
                        <a:pt x="53289" y="17391"/>
                      </a:lnTo>
                      <a:lnTo>
                        <a:pt x="53268" y="17246"/>
                      </a:lnTo>
                      <a:lnTo>
                        <a:pt x="53248" y="16624"/>
                      </a:lnTo>
                      <a:lnTo>
                        <a:pt x="53227" y="16520"/>
                      </a:lnTo>
                      <a:lnTo>
                        <a:pt x="53248" y="16251"/>
                      </a:lnTo>
                      <a:lnTo>
                        <a:pt x="53248" y="15981"/>
                      </a:lnTo>
                      <a:lnTo>
                        <a:pt x="53268" y="15712"/>
                      </a:lnTo>
                      <a:lnTo>
                        <a:pt x="53268" y="15422"/>
                      </a:lnTo>
                      <a:lnTo>
                        <a:pt x="53227" y="14986"/>
                      </a:lnTo>
                      <a:lnTo>
                        <a:pt x="53186" y="14572"/>
                      </a:lnTo>
                      <a:lnTo>
                        <a:pt x="53144" y="14219"/>
                      </a:lnTo>
                      <a:lnTo>
                        <a:pt x="53123" y="13867"/>
                      </a:lnTo>
                      <a:lnTo>
                        <a:pt x="53144" y="13494"/>
                      </a:lnTo>
                      <a:lnTo>
                        <a:pt x="53186" y="13017"/>
                      </a:lnTo>
                      <a:lnTo>
                        <a:pt x="53165" y="12520"/>
                      </a:lnTo>
                      <a:lnTo>
                        <a:pt x="53206" y="12043"/>
                      </a:lnTo>
                      <a:lnTo>
                        <a:pt x="53206" y="11587"/>
                      </a:lnTo>
                      <a:lnTo>
                        <a:pt x="53186" y="11152"/>
                      </a:lnTo>
                      <a:lnTo>
                        <a:pt x="53144" y="10675"/>
                      </a:lnTo>
                      <a:lnTo>
                        <a:pt x="53165" y="10323"/>
                      </a:lnTo>
                      <a:lnTo>
                        <a:pt x="53165" y="9970"/>
                      </a:lnTo>
                      <a:lnTo>
                        <a:pt x="53186" y="9577"/>
                      </a:lnTo>
                      <a:lnTo>
                        <a:pt x="53186" y="9204"/>
                      </a:lnTo>
                      <a:lnTo>
                        <a:pt x="53186" y="8872"/>
                      </a:lnTo>
                      <a:lnTo>
                        <a:pt x="53144" y="8561"/>
                      </a:lnTo>
                      <a:lnTo>
                        <a:pt x="53082" y="7981"/>
                      </a:lnTo>
                      <a:lnTo>
                        <a:pt x="53040" y="7566"/>
                      </a:lnTo>
                      <a:lnTo>
                        <a:pt x="53040" y="7359"/>
                      </a:lnTo>
                      <a:lnTo>
                        <a:pt x="53061" y="7027"/>
                      </a:lnTo>
                      <a:lnTo>
                        <a:pt x="53082" y="6778"/>
                      </a:lnTo>
                      <a:lnTo>
                        <a:pt x="53103" y="6530"/>
                      </a:lnTo>
                      <a:lnTo>
                        <a:pt x="53103" y="6240"/>
                      </a:lnTo>
                      <a:lnTo>
                        <a:pt x="53082" y="5970"/>
                      </a:lnTo>
                      <a:lnTo>
                        <a:pt x="53103" y="5701"/>
                      </a:lnTo>
                      <a:lnTo>
                        <a:pt x="53144" y="5493"/>
                      </a:lnTo>
                      <a:lnTo>
                        <a:pt x="53227" y="5037"/>
                      </a:lnTo>
                      <a:lnTo>
                        <a:pt x="53268" y="4768"/>
                      </a:lnTo>
                      <a:lnTo>
                        <a:pt x="53289" y="4498"/>
                      </a:lnTo>
                      <a:lnTo>
                        <a:pt x="53310" y="3939"/>
                      </a:lnTo>
                      <a:lnTo>
                        <a:pt x="53414" y="3338"/>
                      </a:lnTo>
                      <a:lnTo>
                        <a:pt x="53434" y="3048"/>
                      </a:lnTo>
                      <a:lnTo>
                        <a:pt x="53455" y="2757"/>
                      </a:lnTo>
                      <a:lnTo>
                        <a:pt x="53455" y="2467"/>
                      </a:lnTo>
                      <a:lnTo>
                        <a:pt x="53455" y="2198"/>
                      </a:lnTo>
                      <a:lnTo>
                        <a:pt x="53414" y="1928"/>
                      </a:lnTo>
                      <a:lnTo>
                        <a:pt x="53372" y="1700"/>
                      </a:lnTo>
                      <a:lnTo>
                        <a:pt x="53310" y="1472"/>
                      </a:lnTo>
                      <a:lnTo>
                        <a:pt x="53227" y="1265"/>
                      </a:lnTo>
                      <a:lnTo>
                        <a:pt x="53123" y="1099"/>
                      </a:lnTo>
                      <a:lnTo>
                        <a:pt x="52999" y="933"/>
                      </a:lnTo>
                      <a:lnTo>
                        <a:pt x="52854" y="830"/>
                      </a:lnTo>
                      <a:lnTo>
                        <a:pt x="52667" y="726"/>
                      </a:lnTo>
                      <a:lnTo>
                        <a:pt x="52460" y="685"/>
                      </a:lnTo>
                      <a:lnTo>
                        <a:pt x="52232" y="664"/>
                      </a:lnTo>
                      <a:lnTo>
                        <a:pt x="51341" y="664"/>
                      </a:lnTo>
                      <a:lnTo>
                        <a:pt x="49703" y="705"/>
                      </a:lnTo>
                      <a:lnTo>
                        <a:pt x="46263" y="747"/>
                      </a:lnTo>
                      <a:lnTo>
                        <a:pt x="44356" y="768"/>
                      </a:lnTo>
                      <a:lnTo>
                        <a:pt x="39920" y="768"/>
                      </a:lnTo>
                      <a:lnTo>
                        <a:pt x="37288" y="726"/>
                      </a:lnTo>
                      <a:lnTo>
                        <a:pt x="36542" y="685"/>
                      </a:lnTo>
                      <a:lnTo>
                        <a:pt x="35733" y="664"/>
                      </a:lnTo>
                      <a:lnTo>
                        <a:pt x="34863" y="643"/>
                      </a:lnTo>
                      <a:lnTo>
                        <a:pt x="36625" y="643"/>
                      </a:lnTo>
                      <a:lnTo>
                        <a:pt x="36873" y="623"/>
                      </a:lnTo>
                      <a:lnTo>
                        <a:pt x="37143" y="643"/>
                      </a:lnTo>
                      <a:lnTo>
                        <a:pt x="37412" y="643"/>
                      </a:lnTo>
                      <a:lnTo>
                        <a:pt x="37661" y="623"/>
                      </a:lnTo>
                      <a:lnTo>
                        <a:pt x="37910" y="623"/>
                      </a:lnTo>
                      <a:lnTo>
                        <a:pt x="38449" y="664"/>
                      </a:lnTo>
                      <a:lnTo>
                        <a:pt x="38988" y="685"/>
                      </a:lnTo>
                      <a:lnTo>
                        <a:pt x="39630" y="705"/>
                      </a:lnTo>
                      <a:lnTo>
                        <a:pt x="40128" y="705"/>
                      </a:lnTo>
                      <a:lnTo>
                        <a:pt x="40625" y="685"/>
                      </a:lnTo>
                      <a:lnTo>
                        <a:pt x="41060" y="664"/>
                      </a:lnTo>
                      <a:lnTo>
                        <a:pt x="41330" y="664"/>
                      </a:lnTo>
                      <a:lnTo>
                        <a:pt x="41889" y="685"/>
                      </a:lnTo>
                      <a:lnTo>
                        <a:pt x="42490" y="685"/>
                      </a:lnTo>
                      <a:lnTo>
                        <a:pt x="43071" y="664"/>
                      </a:lnTo>
                      <a:lnTo>
                        <a:pt x="43589" y="643"/>
                      </a:lnTo>
                      <a:lnTo>
                        <a:pt x="44128" y="643"/>
                      </a:lnTo>
                      <a:lnTo>
                        <a:pt x="44439" y="623"/>
                      </a:lnTo>
                      <a:lnTo>
                        <a:pt x="45268" y="623"/>
                      </a:lnTo>
                      <a:lnTo>
                        <a:pt x="45537" y="643"/>
                      </a:lnTo>
                      <a:lnTo>
                        <a:pt x="50988" y="643"/>
                      </a:lnTo>
                      <a:lnTo>
                        <a:pt x="51610" y="623"/>
                      </a:lnTo>
                      <a:lnTo>
                        <a:pt x="52253" y="602"/>
                      </a:lnTo>
                      <a:lnTo>
                        <a:pt x="53082" y="581"/>
                      </a:lnTo>
                      <a:lnTo>
                        <a:pt x="53227" y="560"/>
                      </a:lnTo>
                      <a:lnTo>
                        <a:pt x="53268" y="560"/>
                      </a:lnTo>
                      <a:lnTo>
                        <a:pt x="53289" y="540"/>
                      </a:lnTo>
                      <a:lnTo>
                        <a:pt x="53268" y="519"/>
                      </a:lnTo>
                      <a:lnTo>
                        <a:pt x="53227" y="519"/>
                      </a:lnTo>
                      <a:lnTo>
                        <a:pt x="53082" y="498"/>
                      </a:lnTo>
                      <a:lnTo>
                        <a:pt x="52688" y="498"/>
                      </a:lnTo>
                      <a:lnTo>
                        <a:pt x="52087" y="457"/>
                      </a:lnTo>
                      <a:lnTo>
                        <a:pt x="51672" y="457"/>
                      </a:lnTo>
                      <a:lnTo>
                        <a:pt x="51258" y="477"/>
                      </a:lnTo>
                      <a:lnTo>
                        <a:pt x="50387" y="457"/>
                      </a:lnTo>
                      <a:lnTo>
                        <a:pt x="49538" y="436"/>
                      </a:lnTo>
                      <a:lnTo>
                        <a:pt x="48957" y="415"/>
                      </a:lnTo>
                      <a:lnTo>
                        <a:pt x="48398" y="395"/>
                      </a:lnTo>
                      <a:lnTo>
                        <a:pt x="47175" y="374"/>
                      </a:lnTo>
                      <a:lnTo>
                        <a:pt x="46035" y="353"/>
                      </a:lnTo>
                      <a:lnTo>
                        <a:pt x="45910" y="353"/>
                      </a:lnTo>
                      <a:lnTo>
                        <a:pt x="45413" y="374"/>
                      </a:lnTo>
                      <a:lnTo>
                        <a:pt x="45247" y="395"/>
                      </a:lnTo>
                      <a:lnTo>
                        <a:pt x="44957" y="415"/>
                      </a:lnTo>
                      <a:lnTo>
                        <a:pt x="44750" y="415"/>
                      </a:lnTo>
                      <a:lnTo>
                        <a:pt x="44542" y="395"/>
                      </a:lnTo>
                      <a:lnTo>
                        <a:pt x="44066" y="374"/>
                      </a:lnTo>
                      <a:lnTo>
                        <a:pt x="42781" y="374"/>
                      </a:lnTo>
                      <a:lnTo>
                        <a:pt x="42511" y="395"/>
                      </a:lnTo>
                      <a:lnTo>
                        <a:pt x="41744" y="332"/>
                      </a:lnTo>
                      <a:lnTo>
                        <a:pt x="40625" y="270"/>
                      </a:lnTo>
                      <a:lnTo>
                        <a:pt x="39817" y="208"/>
                      </a:lnTo>
                      <a:lnTo>
                        <a:pt x="39402" y="208"/>
                      </a:lnTo>
                      <a:lnTo>
                        <a:pt x="39008" y="229"/>
                      </a:lnTo>
                      <a:lnTo>
                        <a:pt x="38718" y="270"/>
                      </a:lnTo>
                      <a:lnTo>
                        <a:pt x="38469" y="270"/>
                      </a:lnTo>
                      <a:lnTo>
                        <a:pt x="38138" y="249"/>
                      </a:lnTo>
                      <a:lnTo>
                        <a:pt x="37951" y="270"/>
                      </a:lnTo>
                      <a:lnTo>
                        <a:pt x="37557" y="270"/>
                      </a:lnTo>
                      <a:lnTo>
                        <a:pt x="37350" y="249"/>
                      </a:lnTo>
                      <a:lnTo>
                        <a:pt x="37164" y="229"/>
                      </a:lnTo>
                      <a:lnTo>
                        <a:pt x="36956" y="208"/>
                      </a:lnTo>
                      <a:lnTo>
                        <a:pt x="35796" y="208"/>
                      </a:lnTo>
                      <a:lnTo>
                        <a:pt x="35298" y="167"/>
                      </a:lnTo>
                      <a:lnTo>
                        <a:pt x="34531" y="125"/>
                      </a:lnTo>
                      <a:lnTo>
                        <a:pt x="33578" y="104"/>
                      </a:lnTo>
                      <a:lnTo>
                        <a:pt x="32977" y="63"/>
                      </a:lnTo>
                      <a:lnTo>
                        <a:pt x="32583" y="21"/>
                      </a:lnTo>
                      <a:lnTo>
                        <a:pt x="32189" y="21"/>
                      </a:lnTo>
                      <a:lnTo>
                        <a:pt x="31588" y="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31">
                    <a:buClr>
                      <a:srgbClr val="000000"/>
                    </a:buClr>
                    <a:defRPr/>
                  </a:pPr>
                  <a:endParaRPr sz="4000" kern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Rectangle 88">
                  <a:extLst>
                    <a:ext uri="{FF2B5EF4-FFF2-40B4-BE49-F238E27FC236}">
                      <a16:creationId xmlns:a16="http://schemas.microsoft.com/office/drawing/2014/main" id="{6F8CBEE7-4D51-C2A8-57D9-B137FF524BE2}"/>
                    </a:ext>
                  </a:extLst>
                </p:cNvPr>
                <p:cNvSpPr/>
                <p:nvPr/>
              </p:nvSpPr>
              <p:spPr>
                <a:xfrm>
                  <a:off x="833599" y="227505"/>
                  <a:ext cx="7779457" cy="1220855"/>
                </a:xfrm>
                <a:custGeom>
                  <a:avLst/>
                  <a:gdLst>
                    <a:gd name="connsiteX0" fmla="*/ 0 w 7820286"/>
                    <a:gd name="connsiteY0" fmla="*/ 0 h 1220855"/>
                    <a:gd name="connsiteX1" fmla="*/ 402186 w 7820286"/>
                    <a:gd name="connsiteY1" fmla="*/ 0 h 1220855"/>
                    <a:gd name="connsiteX2" fmla="*/ 1038981 w 7820286"/>
                    <a:gd name="connsiteY2" fmla="*/ 0 h 1220855"/>
                    <a:gd name="connsiteX3" fmla="*/ 1753978 w 7820286"/>
                    <a:gd name="connsiteY3" fmla="*/ 0 h 1220855"/>
                    <a:gd name="connsiteX4" fmla="*/ 2468976 w 7820286"/>
                    <a:gd name="connsiteY4" fmla="*/ 0 h 1220855"/>
                    <a:gd name="connsiteX5" fmla="*/ 3105771 w 7820286"/>
                    <a:gd name="connsiteY5" fmla="*/ 0 h 1220855"/>
                    <a:gd name="connsiteX6" fmla="*/ 3664363 w 7820286"/>
                    <a:gd name="connsiteY6" fmla="*/ 0 h 1220855"/>
                    <a:gd name="connsiteX7" fmla="*/ 4379360 w 7820286"/>
                    <a:gd name="connsiteY7" fmla="*/ 0 h 1220855"/>
                    <a:gd name="connsiteX8" fmla="*/ 4781546 w 7820286"/>
                    <a:gd name="connsiteY8" fmla="*/ 0 h 1220855"/>
                    <a:gd name="connsiteX9" fmla="*/ 5261935 w 7820286"/>
                    <a:gd name="connsiteY9" fmla="*/ 0 h 1220855"/>
                    <a:gd name="connsiteX10" fmla="*/ 5742324 w 7820286"/>
                    <a:gd name="connsiteY10" fmla="*/ 0 h 1220855"/>
                    <a:gd name="connsiteX11" fmla="*/ 6144510 w 7820286"/>
                    <a:gd name="connsiteY11" fmla="*/ 0 h 1220855"/>
                    <a:gd name="connsiteX12" fmla="*/ 6703102 w 7820286"/>
                    <a:gd name="connsiteY12" fmla="*/ 0 h 1220855"/>
                    <a:gd name="connsiteX13" fmla="*/ 7105288 w 7820286"/>
                    <a:gd name="connsiteY13" fmla="*/ 0 h 1220855"/>
                    <a:gd name="connsiteX14" fmla="*/ 7820286 w 7820286"/>
                    <a:gd name="connsiteY14" fmla="*/ 0 h 1220855"/>
                    <a:gd name="connsiteX15" fmla="*/ 7820286 w 7820286"/>
                    <a:gd name="connsiteY15" fmla="*/ 419160 h 1220855"/>
                    <a:gd name="connsiteX16" fmla="*/ 7820286 w 7820286"/>
                    <a:gd name="connsiteY16" fmla="*/ 826112 h 1220855"/>
                    <a:gd name="connsiteX17" fmla="*/ 7820286 w 7820286"/>
                    <a:gd name="connsiteY17" fmla="*/ 1220855 h 1220855"/>
                    <a:gd name="connsiteX18" fmla="*/ 7496303 w 7820286"/>
                    <a:gd name="connsiteY18" fmla="*/ 1220855 h 1220855"/>
                    <a:gd name="connsiteX19" fmla="*/ 6859508 w 7820286"/>
                    <a:gd name="connsiteY19" fmla="*/ 1220855 h 1220855"/>
                    <a:gd name="connsiteX20" fmla="*/ 6300916 w 7820286"/>
                    <a:gd name="connsiteY20" fmla="*/ 1220855 h 1220855"/>
                    <a:gd name="connsiteX21" fmla="*/ 5976933 w 7820286"/>
                    <a:gd name="connsiteY21" fmla="*/ 1220855 h 1220855"/>
                    <a:gd name="connsiteX22" fmla="*/ 5340138 w 7820286"/>
                    <a:gd name="connsiteY22" fmla="*/ 1220855 h 1220855"/>
                    <a:gd name="connsiteX23" fmla="*/ 4859749 w 7820286"/>
                    <a:gd name="connsiteY23" fmla="*/ 1220855 h 1220855"/>
                    <a:gd name="connsiteX24" fmla="*/ 4301157 w 7820286"/>
                    <a:gd name="connsiteY24" fmla="*/ 1220855 h 1220855"/>
                    <a:gd name="connsiteX25" fmla="*/ 3664363 w 7820286"/>
                    <a:gd name="connsiteY25" fmla="*/ 1220855 h 1220855"/>
                    <a:gd name="connsiteX26" fmla="*/ 3340379 w 7820286"/>
                    <a:gd name="connsiteY26" fmla="*/ 1220855 h 1220855"/>
                    <a:gd name="connsiteX27" fmla="*/ 2781787 w 7820286"/>
                    <a:gd name="connsiteY27" fmla="*/ 1220855 h 1220855"/>
                    <a:gd name="connsiteX28" fmla="*/ 2144993 w 7820286"/>
                    <a:gd name="connsiteY28" fmla="*/ 1220855 h 1220855"/>
                    <a:gd name="connsiteX29" fmla="*/ 1508198 w 7820286"/>
                    <a:gd name="connsiteY29" fmla="*/ 1220855 h 1220855"/>
                    <a:gd name="connsiteX30" fmla="*/ 1106012 w 7820286"/>
                    <a:gd name="connsiteY30" fmla="*/ 1220855 h 1220855"/>
                    <a:gd name="connsiteX31" fmla="*/ 625623 w 7820286"/>
                    <a:gd name="connsiteY31" fmla="*/ 1220855 h 1220855"/>
                    <a:gd name="connsiteX32" fmla="*/ 0 w 7820286"/>
                    <a:gd name="connsiteY32" fmla="*/ 1220855 h 1220855"/>
                    <a:gd name="connsiteX33" fmla="*/ 0 w 7820286"/>
                    <a:gd name="connsiteY33" fmla="*/ 838320 h 1220855"/>
                    <a:gd name="connsiteX34" fmla="*/ 0 w 7820286"/>
                    <a:gd name="connsiteY34" fmla="*/ 443577 h 1220855"/>
                    <a:gd name="connsiteX35" fmla="*/ 0 w 7820286"/>
                    <a:gd name="connsiteY35" fmla="*/ 0 h 122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7820286" h="1220855" extrusionOk="0">
                      <a:moveTo>
                        <a:pt x="0" y="0"/>
                      </a:moveTo>
                      <a:cubicBezTo>
                        <a:pt x="195189" y="-37728"/>
                        <a:pt x="257781" y="10052"/>
                        <a:pt x="402186" y="0"/>
                      </a:cubicBezTo>
                      <a:cubicBezTo>
                        <a:pt x="546591" y="-10052"/>
                        <a:pt x="761480" y="73439"/>
                        <a:pt x="1038981" y="0"/>
                      </a:cubicBezTo>
                      <a:cubicBezTo>
                        <a:pt x="1316483" y="-73439"/>
                        <a:pt x="1454275" y="85170"/>
                        <a:pt x="1753978" y="0"/>
                      </a:cubicBezTo>
                      <a:cubicBezTo>
                        <a:pt x="2053681" y="-85170"/>
                        <a:pt x="2118023" y="55986"/>
                        <a:pt x="2468976" y="0"/>
                      </a:cubicBezTo>
                      <a:cubicBezTo>
                        <a:pt x="2819929" y="-55986"/>
                        <a:pt x="2803204" y="68099"/>
                        <a:pt x="3105771" y="0"/>
                      </a:cubicBezTo>
                      <a:cubicBezTo>
                        <a:pt x="3408338" y="-68099"/>
                        <a:pt x="3541553" y="24818"/>
                        <a:pt x="3664363" y="0"/>
                      </a:cubicBezTo>
                      <a:cubicBezTo>
                        <a:pt x="3787173" y="-24818"/>
                        <a:pt x="4154897" y="41261"/>
                        <a:pt x="4379360" y="0"/>
                      </a:cubicBezTo>
                      <a:cubicBezTo>
                        <a:pt x="4603823" y="-41261"/>
                        <a:pt x="4637397" y="6901"/>
                        <a:pt x="4781546" y="0"/>
                      </a:cubicBezTo>
                      <a:cubicBezTo>
                        <a:pt x="4925695" y="-6901"/>
                        <a:pt x="5125934" y="24321"/>
                        <a:pt x="5261935" y="0"/>
                      </a:cubicBezTo>
                      <a:cubicBezTo>
                        <a:pt x="5397936" y="-24321"/>
                        <a:pt x="5567626" y="29507"/>
                        <a:pt x="5742324" y="0"/>
                      </a:cubicBezTo>
                      <a:cubicBezTo>
                        <a:pt x="5917022" y="-29507"/>
                        <a:pt x="6024942" y="17886"/>
                        <a:pt x="6144510" y="0"/>
                      </a:cubicBezTo>
                      <a:cubicBezTo>
                        <a:pt x="6264078" y="-17886"/>
                        <a:pt x="6497444" y="14440"/>
                        <a:pt x="6703102" y="0"/>
                      </a:cubicBezTo>
                      <a:cubicBezTo>
                        <a:pt x="6908760" y="-14440"/>
                        <a:pt x="6937555" y="4382"/>
                        <a:pt x="7105288" y="0"/>
                      </a:cubicBezTo>
                      <a:cubicBezTo>
                        <a:pt x="7273021" y="-4382"/>
                        <a:pt x="7545312" y="16366"/>
                        <a:pt x="7820286" y="0"/>
                      </a:cubicBezTo>
                      <a:cubicBezTo>
                        <a:pt x="7860277" y="108811"/>
                        <a:pt x="7815435" y="288938"/>
                        <a:pt x="7820286" y="419160"/>
                      </a:cubicBezTo>
                      <a:cubicBezTo>
                        <a:pt x="7825137" y="549382"/>
                        <a:pt x="7790737" y="665384"/>
                        <a:pt x="7820286" y="826112"/>
                      </a:cubicBezTo>
                      <a:cubicBezTo>
                        <a:pt x="7849835" y="986840"/>
                        <a:pt x="7798534" y="1121083"/>
                        <a:pt x="7820286" y="1220855"/>
                      </a:cubicBezTo>
                      <a:cubicBezTo>
                        <a:pt x="7740461" y="1253812"/>
                        <a:pt x="7587273" y="1197609"/>
                        <a:pt x="7496303" y="1220855"/>
                      </a:cubicBezTo>
                      <a:cubicBezTo>
                        <a:pt x="7405333" y="1244101"/>
                        <a:pt x="7155009" y="1185026"/>
                        <a:pt x="6859508" y="1220855"/>
                      </a:cubicBezTo>
                      <a:cubicBezTo>
                        <a:pt x="6564007" y="1256684"/>
                        <a:pt x="6424084" y="1199206"/>
                        <a:pt x="6300916" y="1220855"/>
                      </a:cubicBezTo>
                      <a:cubicBezTo>
                        <a:pt x="6177748" y="1242504"/>
                        <a:pt x="6109554" y="1199198"/>
                        <a:pt x="5976933" y="1220855"/>
                      </a:cubicBezTo>
                      <a:cubicBezTo>
                        <a:pt x="5844312" y="1242512"/>
                        <a:pt x="5586636" y="1181987"/>
                        <a:pt x="5340138" y="1220855"/>
                      </a:cubicBezTo>
                      <a:cubicBezTo>
                        <a:pt x="5093640" y="1259723"/>
                        <a:pt x="4972767" y="1215337"/>
                        <a:pt x="4859749" y="1220855"/>
                      </a:cubicBezTo>
                      <a:cubicBezTo>
                        <a:pt x="4746731" y="1226373"/>
                        <a:pt x="4537937" y="1212860"/>
                        <a:pt x="4301157" y="1220855"/>
                      </a:cubicBezTo>
                      <a:cubicBezTo>
                        <a:pt x="4064377" y="1228850"/>
                        <a:pt x="3966069" y="1183022"/>
                        <a:pt x="3664363" y="1220855"/>
                      </a:cubicBezTo>
                      <a:cubicBezTo>
                        <a:pt x="3362657" y="1258688"/>
                        <a:pt x="3481641" y="1196146"/>
                        <a:pt x="3340379" y="1220855"/>
                      </a:cubicBezTo>
                      <a:cubicBezTo>
                        <a:pt x="3199117" y="1245564"/>
                        <a:pt x="2994095" y="1189774"/>
                        <a:pt x="2781787" y="1220855"/>
                      </a:cubicBezTo>
                      <a:cubicBezTo>
                        <a:pt x="2569479" y="1251936"/>
                        <a:pt x="2410850" y="1160875"/>
                        <a:pt x="2144993" y="1220855"/>
                      </a:cubicBezTo>
                      <a:cubicBezTo>
                        <a:pt x="1879136" y="1280835"/>
                        <a:pt x="1770222" y="1218544"/>
                        <a:pt x="1508198" y="1220855"/>
                      </a:cubicBezTo>
                      <a:cubicBezTo>
                        <a:pt x="1246175" y="1223166"/>
                        <a:pt x="1211092" y="1176539"/>
                        <a:pt x="1106012" y="1220855"/>
                      </a:cubicBezTo>
                      <a:cubicBezTo>
                        <a:pt x="1000932" y="1265171"/>
                        <a:pt x="856675" y="1185225"/>
                        <a:pt x="625623" y="1220855"/>
                      </a:cubicBezTo>
                      <a:cubicBezTo>
                        <a:pt x="394571" y="1256485"/>
                        <a:pt x="222375" y="1208581"/>
                        <a:pt x="0" y="1220855"/>
                      </a:cubicBezTo>
                      <a:cubicBezTo>
                        <a:pt x="-8994" y="1085904"/>
                        <a:pt x="45552" y="934075"/>
                        <a:pt x="0" y="838320"/>
                      </a:cubicBezTo>
                      <a:cubicBezTo>
                        <a:pt x="-45552" y="742565"/>
                        <a:pt x="26812" y="601619"/>
                        <a:pt x="0" y="443577"/>
                      </a:cubicBezTo>
                      <a:cubicBezTo>
                        <a:pt x="-26812" y="285535"/>
                        <a:pt x="17140" y="156374"/>
                        <a:pt x="0" y="0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prstDash val="lgDash"/>
                  <a:extLst>
                    <a:ext uri="{C807C97D-BFC1-408E-A445-0C87EB9F89A2}">
                      <ask:lineSketchStyleProps xmlns:ask="http://schemas.microsoft.com/office/drawing/2018/sketchyshapes" xmlns="" sd="170926038">
                        <a:prstGeom prst="rect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31">
                    <a:buClr>
                      <a:srgbClr val="000000"/>
                    </a:buClr>
                    <a:defRPr/>
                  </a:pPr>
                  <a:endParaRPr lang="en-US" sz="4000" kern="0">
                    <a:solidFill>
                      <a:srgbClr val="FFFFFF"/>
                    </a:solidFill>
                    <a:latin typeface="Cambria" panose="02040503050406030204" pitchFamily="18" charset="0"/>
                    <a:ea typeface="Cambria" panose="02040503050406030204" pitchFamily="18" charset="0"/>
                    <a:sym typeface="Arial"/>
                  </a:endParaRPr>
                </a:p>
              </p:txBody>
            </p:sp>
          </p:grp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FC9217A-F002-4CBC-34C1-FD13B89B137E}"/>
                  </a:ext>
                </a:extLst>
              </p:cNvPr>
              <p:cNvSpPr txBox="1"/>
              <p:nvPr/>
            </p:nvSpPr>
            <p:spPr>
              <a:xfrm>
                <a:off x="1463556" y="314849"/>
                <a:ext cx="7036315" cy="9713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 defTabSz="1219231">
                  <a:buClr>
                    <a:srgbClr val="000000"/>
                  </a:buClr>
                  <a:defRPr/>
                </a:pPr>
                <a:r>
                  <a:rPr lang="en-US" sz="4000" b="1" kern="0" dirty="0" smtClean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35</a:t>
                </a:r>
                <a:endParaRPr lang="en-US" sz="4000" b="1" kern="0" dirty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4" name="Flowchart: Connector 3"/>
            <p:cNvSpPr/>
            <p:nvPr/>
          </p:nvSpPr>
          <p:spPr>
            <a:xfrm>
              <a:off x="1518560" y="2325252"/>
              <a:ext cx="1009962" cy="100253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>
                <a:defRPr/>
              </a:pPr>
              <a:endParaRPr lang="en-US" sz="400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407464" y="3756478"/>
            <a:ext cx="9359358" cy="1132097"/>
            <a:chOff x="1407464" y="3756476"/>
            <a:chExt cx="9359358" cy="1132097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494FD56-6031-30C1-EBD3-D8BFA61ED704}"/>
                </a:ext>
              </a:extLst>
            </p:cNvPr>
            <p:cNvGrpSpPr/>
            <p:nvPr/>
          </p:nvGrpSpPr>
          <p:grpSpPr>
            <a:xfrm>
              <a:off x="1407464" y="3756476"/>
              <a:ext cx="9359358" cy="1132097"/>
              <a:chOff x="335021" y="23792"/>
              <a:chExt cx="8572280" cy="1553496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469D7A8D-AC90-821C-807E-ACF7EF71BEE4}"/>
                  </a:ext>
                </a:extLst>
              </p:cNvPr>
              <p:cNvGrpSpPr/>
              <p:nvPr/>
            </p:nvGrpSpPr>
            <p:grpSpPr>
              <a:xfrm>
                <a:off x="335021" y="23792"/>
                <a:ext cx="8572280" cy="1553496"/>
                <a:chOff x="335021" y="23792"/>
                <a:chExt cx="8572280" cy="1553496"/>
              </a:xfrm>
            </p:grpSpPr>
            <p:sp>
              <p:nvSpPr>
                <p:cNvPr id="35" name="Google Shape;2105;p47">
                  <a:extLst>
                    <a:ext uri="{FF2B5EF4-FFF2-40B4-BE49-F238E27FC236}">
                      <a16:creationId xmlns:a16="http://schemas.microsoft.com/office/drawing/2014/main" id="{DA3FBF7E-E84E-7E93-863D-5C618E6F7EFA}"/>
                    </a:ext>
                  </a:extLst>
                </p:cNvPr>
                <p:cNvSpPr/>
                <p:nvPr/>
              </p:nvSpPr>
              <p:spPr>
                <a:xfrm>
                  <a:off x="335021" y="23792"/>
                  <a:ext cx="8572280" cy="1553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30" h="54969" extrusionOk="0">
                      <a:moveTo>
                        <a:pt x="16727" y="519"/>
                      </a:moveTo>
                      <a:lnTo>
                        <a:pt x="18344" y="540"/>
                      </a:lnTo>
                      <a:lnTo>
                        <a:pt x="17452" y="560"/>
                      </a:lnTo>
                      <a:lnTo>
                        <a:pt x="15856" y="560"/>
                      </a:lnTo>
                      <a:lnTo>
                        <a:pt x="16727" y="519"/>
                      </a:lnTo>
                      <a:close/>
                      <a:moveTo>
                        <a:pt x="1430" y="12810"/>
                      </a:moveTo>
                      <a:lnTo>
                        <a:pt x="1430" y="13432"/>
                      </a:lnTo>
                      <a:lnTo>
                        <a:pt x="1389" y="13225"/>
                      </a:lnTo>
                      <a:lnTo>
                        <a:pt x="1389" y="13142"/>
                      </a:lnTo>
                      <a:lnTo>
                        <a:pt x="1389" y="13038"/>
                      </a:lnTo>
                      <a:lnTo>
                        <a:pt x="1430" y="12810"/>
                      </a:lnTo>
                      <a:close/>
                      <a:moveTo>
                        <a:pt x="1430" y="13556"/>
                      </a:moveTo>
                      <a:lnTo>
                        <a:pt x="1410" y="13971"/>
                      </a:lnTo>
                      <a:lnTo>
                        <a:pt x="1410" y="13888"/>
                      </a:lnTo>
                      <a:lnTo>
                        <a:pt x="1430" y="13556"/>
                      </a:lnTo>
                      <a:close/>
                      <a:moveTo>
                        <a:pt x="30966" y="1"/>
                      </a:moveTo>
                      <a:lnTo>
                        <a:pt x="30303" y="21"/>
                      </a:lnTo>
                      <a:lnTo>
                        <a:pt x="29640" y="63"/>
                      </a:lnTo>
                      <a:lnTo>
                        <a:pt x="29246" y="84"/>
                      </a:lnTo>
                      <a:lnTo>
                        <a:pt x="28355" y="42"/>
                      </a:lnTo>
                      <a:lnTo>
                        <a:pt x="27816" y="21"/>
                      </a:lnTo>
                      <a:lnTo>
                        <a:pt x="26634" y="21"/>
                      </a:lnTo>
                      <a:lnTo>
                        <a:pt x="26013" y="63"/>
                      </a:lnTo>
                      <a:lnTo>
                        <a:pt x="25577" y="104"/>
                      </a:lnTo>
                      <a:lnTo>
                        <a:pt x="25163" y="146"/>
                      </a:lnTo>
                      <a:lnTo>
                        <a:pt x="24976" y="187"/>
                      </a:lnTo>
                      <a:lnTo>
                        <a:pt x="24396" y="229"/>
                      </a:lnTo>
                      <a:lnTo>
                        <a:pt x="23940" y="249"/>
                      </a:lnTo>
                      <a:lnTo>
                        <a:pt x="23214" y="270"/>
                      </a:lnTo>
                      <a:lnTo>
                        <a:pt x="22344" y="249"/>
                      </a:lnTo>
                      <a:lnTo>
                        <a:pt x="21618" y="249"/>
                      </a:lnTo>
                      <a:lnTo>
                        <a:pt x="20872" y="270"/>
                      </a:lnTo>
                      <a:lnTo>
                        <a:pt x="20748" y="229"/>
                      </a:lnTo>
                      <a:lnTo>
                        <a:pt x="20582" y="208"/>
                      </a:lnTo>
                      <a:lnTo>
                        <a:pt x="19421" y="167"/>
                      </a:lnTo>
                      <a:lnTo>
                        <a:pt x="18530" y="146"/>
                      </a:lnTo>
                      <a:lnTo>
                        <a:pt x="18136" y="125"/>
                      </a:lnTo>
                      <a:lnTo>
                        <a:pt x="17722" y="125"/>
                      </a:lnTo>
                      <a:lnTo>
                        <a:pt x="16830" y="167"/>
                      </a:lnTo>
                      <a:lnTo>
                        <a:pt x="14530" y="167"/>
                      </a:lnTo>
                      <a:lnTo>
                        <a:pt x="13929" y="146"/>
                      </a:lnTo>
                      <a:lnTo>
                        <a:pt x="13328" y="167"/>
                      </a:lnTo>
                      <a:lnTo>
                        <a:pt x="11980" y="208"/>
                      </a:lnTo>
                      <a:lnTo>
                        <a:pt x="10239" y="249"/>
                      </a:lnTo>
                      <a:lnTo>
                        <a:pt x="8519" y="249"/>
                      </a:lnTo>
                      <a:lnTo>
                        <a:pt x="7752" y="270"/>
                      </a:lnTo>
                      <a:lnTo>
                        <a:pt x="6964" y="291"/>
                      </a:lnTo>
                      <a:lnTo>
                        <a:pt x="5824" y="291"/>
                      </a:lnTo>
                      <a:lnTo>
                        <a:pt x="4664" y="270"/>
                      </a:lnTo>
                      <a:lnTo>
                        <a:pt x="4021" y="291"/>
                      </a:lnTo>
                      <a:lnTo>
                        <a:pt x="3379" y="332"/>
                      </a:lnTo>
                      <a:lnTo>
                        <a:pt x="2322" y="312"/>
                      </a:lnTo>
                      <a:lnTo>
                        <a:pt x="2177" y="332"/>
                      </a:lnTo>
                      <a:lnTo>
                        <a:pt x="2135" y="332"/>
                      </a:lnTo>
                      <a:lnTo>
                        <a:pt x="2114" y="374"/>
                      </a:lnTo>
                      <a:lnTo>
                        <a:pt x="2135" y="395"/>
                      </a:lnTo>
                      <a:lnTo>
                        <a:pt x="2156" y="395"/>
                      </a:lnTo>
                      <a:lnTo>
                        <a:pt x="2322" y="415"/>
                      </a:lnTo>
                      <a:lnTo>
                        <a:pt x="2715" y="415"/>
                      </a:lnTo>
                      <a:lnTo>
                        <a:pt x="3586" y="436"/>
                      </a:lnTo>
                      <a:lnTo>
                        <a:pt x="4456" y="436"/>
                      </a:lnTo>
                      <a:lnTo>
                        <a:pt x="6115" y="457"/>
                      </a:lnTo>
                      <a:lnTo>
                        <a:pt x="6695" y="477"/>
                      </a:lnTo>
                      <a:lnTo>
                        <a:pt x="7255" y="498"/>
                      </a:lnTo>
                      <a:lnTo>
                        <a:pt x="7690" y="498"/>
                      </a:lnTo>
                      <a:lnTo>
                        <a:pt x="7172" y="519"/>
                      </a:lnTo>
                      <a:lnTo>
                        <a:pt x="6156" y="540"/>
                      </a:lnTo>
                      <a:lnTo>
                        <a:pt x="2881" y="540"/>
                      </a:lnTo>
                      <a:lnTo>
                        <a:pt x="2591" y="581"/>
                      </a:lnTo>
                      <a:lnTo>
                        <a:pt x="2322" y="643"/>
                      </a:lnTo>
                      <a:lnTo>
                        <a:pt x="2094" y="705"/>
                      </a:lnTo>
                      <a:lnTo>
                        <a:pt x="1907" y="788"/>
                      </a:lnTo>
                      <a:lnTo>
                        <a:pt x="1721" y="892"/>
                      </a:lnTo>
                      <a:lnTo>
                        <a:pt x="1575" y="1016"/>
                      </a:lnTo>
                      <a:lnTo>
                        <a:pt x="1451" y="1141"/>
                      </a:lnTo>
                      <a:lnTo>
                        <a:pt x="1347" y="1265"/>
                      </a:lnTo>
                      <a:lnTo>
                        <a:pt x="1265" y="1410"/>
                      </a:lnTo>
                      <a:lnTo>
                        <a:pt x="1202" y="1555"/>
                      </a:lnTo>
                      <a:lnTo>
                        <a:pt x="1140" y="1680"/>
                      </a:lnTo>
                      <a:lnTo>
                        <a:pt x="1099" y="1825"/>
                      </a:lnTo>
                      <a:lnTo>
                        <a:pt x="1078" y="1970"/>
                      </a:lnTo>
                      <a:lnTo>
                        <a:pt x="1057" y="2219"/>
                      </a:lnTo>
                      <a:lnTo>
                        <a:pt x="1057" y="2571"/>
                      </a:lnTo>
                      <a:lnTo>
                        <a:pt x="1037" y="2923"/>
                      </a:lnTo>
                      <a:lnTo>
                        <a:pt x="995" y="3607"/>
                      </a:lnTo>
                      <a:lnTo>
                        <a:pt x="912" y="4084"/>
                      </a:lnTo>
                      <a:lnTo>
                        <a:pt x="891" y="4312"/>
                      </a:lnTo>
                      <a:lnTo>
                        <a:pt x="871" y="4540"/>
                      </a:lnTo>
                      <a:lnTo>
                        <a:pt x="829" y="5535"/>
                      </a:lnTo>
                      <a:lnTo>
                        <a:pt x="809" y="6447"/>
                      </a:lnTo>
                      <a:lnTo>
                        <a:pt x="809" y="6530"/>
                      </a:lnTo>
                      <a:lnTo>
                        <a:pt x="809" y="6550"/>
                      </a:lnTo>
                      <a:lnTo>
                        <a:pt x="829" y="6758"/>
                      </a:lnTo>
                      <a:lnTo>
                        <a:pt x="850" y="6944"/>
                      </a:lnTo>
                      <a:lnTo>
                        <a:pt x="891" y="7089"/>
                      </a:lnTo>
                      <a:lnTo>
                        <a:pt x="912" y="7317"/>
                      </a:lnTo>
                      <a:lnTo>
                        <a:pt x="912" y="7483"/>
                      </a:lnTo>
                      <a:lnTo>
                        <a:pt x="891" y="7670"/>
                      </a:lnTo>
                      <a:lnTo>
                        <a:pt x="829" y="8043"/>
                      </a:lnTo>
                      <a:lnTo>
                        <a:pt x="809" y="8229"/>
                      </a:lnTo>
                      <a:lnTo>
                        <a:pt x="809" y="8416"/>
                      </a:lnTo>
                      <a:lnTo>
                        <a:pt x="850" y="9100"/>
                      </a:lnTo>
                      <a:lnTo>
                        <a:pt x="850" y="9307"/>
                      </a:lnTo>
                      <a:lnTo>
                        <a:pt x="726" y="9929"/>
                      </a:lnTo>
                      <a:lnTo>
                        <a:pt x="581" y="10841"/>
                      </a:lnTo>
                      <a:lnTo>
                        <a:pt x="518" y="11152"/>
                      </a:lnTo>
                      <a:lnTo>
                        <a:pt x="456" y="11483"/>
                      </a:lnTo>
                      <a:lnTo>
                        <a:pt x="456" y="11649"/>
                      </a:lnTo>
                      <a:lnTo>
                        <a:pt x="456" y="11815"/>
                      </a:lnTo>
                      <a:lnTo>
                        <a:pt x="477" y="11981"/>
                      </a:lnTo>
                      <a:lnTo>
                        <a:pt x="518" y="12147"/>
                      </a:lnTo>
                      <a:lnTo>
                        <a:pt x="581" y="12375"/>
                      </a:lnTo>
                      <a:lnTo>
                        <a:pt x="601" y="12582"/>
                      </a:lnTo>
                      <a:lnTo>
                        <a:pt x="581" y="12706"/>
                      </a:lnTo>
                      <a:lnTo>
                        <a:pt x="560" y="12851"/>
                      </a:lnTo>
                      <a:lnTo>
                        <a:pt x="581" y="12997"/>
                      </a:lnTo>
                      <a:lnTo>
                        <a:pt x="601" y="13162"/>
                      </a:lnTo>
                      <a:lnTo>
                        <a:pt x="601" y="13328"/>
                      </a:lnTo>
                      <a:lnTo>
                        <a:pt x="601" y="13411"/>
                      </a:lnTo>
                      <a:lnTo>
                        <a:pt x="560" y="13494"/>
                      </a:lnTo>
                      <a:lnTo>
                        <a:pt x="498" y="13639"/>
                      </a:lnTo>
                      <a:lnTo>
                        <a:pt x="456" y="13805"/>
                      </a:lnTo>
                      <a:lnTo>
                        <a:pt x="456" y="14095"/>
                      </a:lnTo>
                      <a:lnTo>
                        <a:pt x="477" y="14385"/>
                      </a:lnTo>
                      <a:lnTo>
                        <a:pt x="435" y="14758"/>
                      </a:lnTo>
                      <a:lnTo>
                        <a:pt x="353" y="15152"/>
                      </a:lnTo>
                      <a:lnTo>
                        <a:pt x="311" y="15442"/>
                      </a:lnTo>
                      <a:lnTo>
                        <a:pt x="290" y="15774"/>
                      </a:lnTo>
                      <a:lnTo>
                        <a:pt x="228" y="16541"/>
                      </a:lnTo>
                      <a:lnTo>
                        <a:pt x="125" y="17018"/>
                      </a:lnTo>
                      <a:lnTo>
                        <a:pt x="42" y="17349"/>
                      </a:lnTo>
                      <a:lnTo>
                        <a:pt x="21" y="17660"/>
                      </a:lnTo>
                      <a:lnTo>
                        <a:pt x="0" y="18158"/>
                      </a:lnTo>
                      <a:lnTo>
                        <a:pt x="0" y="18655"/>
                      </a:lnTo>
                      <a:lnTo>
                        <a:pt x="21" y="19194"/>
                      </a:lnTo>
                      <a:lnTo>
                        <a:pt x="62" y="19463"/>
                      </a:lnTo>
                      <a:lnTo>
                        <a:pt x="104" y="19733"/>
                      </a:lnTo>
                      <a:lnTo>
                        <a:pt x="166" y="20044"/>
                      </a:lnTo>
                      <a:lnTo>
                        <a:pt x="104" y="20417"/>
                      </a:lnTo>
                      <a:lnTo>
                        <a:pt x="62" y="20769"/>
                      </a:lnTo>
                      <a:lnTo>
                        <a:pt x="21" y="21204"/>
                      </a:lnTo>
                      <a:lnTo>
                        <a:pt x="21" y="21660"/>
                      </a:lnTo>
                      <a:lnTo>
                        <a:pt x="21" y="21909"/>
                      </a:lnTo>
                      <a:lnTo>
                        <a:pt x="42" y="22158"/>
                      </a:lnTo>
                      <a:lnTo>
                        <a:pt x="125" y="22676"/>
                      </a:lnTo>
                      <a:lnTo>
                        <a:pt x="166" y="22863"/>
                      </a:lnTo>
                      <a:lnTo>
                        <a:pt x="207" y="23028"/>
                      </a:lnTo>
                      <a:lnTo>
                        <a:pt x="332" y="23360"/>
                      </a:lnTo>
                      <a:lnTo>
                        <a:pt x="415" y="23505"/>
                      </a:lnTo>
                      <a:lnTo>
                        <a:pt x="498" y="23982"/>
                      </a:lnTo>
                      <a:lnTo>
                        <a:pt x="539" y="24355"/>
                      </a:lnTo>
                      <a:lnTo>
                        <a:pt x="581" y="24935"/>
                      </a:lnTo>
                      <a:lnTo>
                        <a:pt x="581" y="25288"/>
                      </a:lnTo>
                      <a:lnTo>
                        <a:pt x="560" y="25640"/>
                      </a:lnTo>
                      <a:lnTo>
                        <a:pt x="560" y="25951"/>
                      </a:lnTo>
                      <a:lnTo>
                        <a:pt x="560" y="26241"/>
                      </a:lnTo>
                      <a:lnTo>
                        <a:pt x="601" y="26842"/>
                      </a:lnTo>
                      <a:lnTo>
                        <a:pt x="518" y="26946"/>
                      </a:lnTo>
                      <a:lnTo>
                        <a:pt x="498" y="27008"/>
                      </a:lnTo>
                      <a:lnTo>
                        <a:pt x="477" y="27070"/>
                      </a:lnTo>
                      <a:lnTo>
                        <a:pt x="415" y="27547"/>
                      </a:lnTo>
                      <a:lnTo>
                        <a:pt x="373" y="28003"/>
                      </a:lnTo>
                      <a:lnTo>
                        <a:pt x="311" y="28728"/>
                      </a:lnTo>
                      <a:lnTo>
                        <a:pt x="290" y="29060"/>
                      </a:lnTo>
                      <a:lnTo>
                        <a:pt x="270" y="29412"/>
                      </a:lnTo>
                      <a:lnTo>
                        <a:pt x="311" y="29765"/>
                      </a:lnTo>
                      <a:lnTo>
                        <a:pt x="353" y="30117"/>
                      </a:lnTo>
                      <a:lnTo>
                        <a:pt x="373" y="30200"/>
                      </a:lnTo>
                      <a:lnTo>
                        <a:pt x="373" y="30262"/>
                      </a:lnTo>
                      <a:lnTo>
                        <a:pt x="373" y="30946"/>
                      </a:lnTo>
                      <a:lnTo>
                        <a:pt x="373" y="31464"/>
                      </a:lnTo>
                      <a:lnTo>
                        <a:pt x="332" y="31982"/>
                      </a:lnTo>
                      <a:lnTo>
                        <a:pt x="332" y="32459"/>
                      </a:lnTo>
                      <a:lnTo>
                        <a:pt x="353" y="32957"/>
                      </a:lnTo>
                      <a:lnTo>
                        <a:pt x="456" y="34055"/>
                      </a:lnTo>
                      <a:lnTo>
                        <a:pt x="518" y="34760"/>
                      </a:lnTo>
                      <a:lnTo>
                        <a:pt x="539" y="35465"/>
                      </a:lnTo>
                      <a:lnTo>
                        <a:pt x="539" y="36024"/>
                      </a:lnTo>
                      <a:lnTo>
                        <a:pt x="539" y="36356"/>
                      </a:lnTo>
                      <a:lnTo>
                        <a:pt x="539" y="36688"/>
                      </a:lnTo>
                      <a:lnTo>
                        <a:pt x="539" y="36853"/>
                      </a:lnTo>
                      <a:lnTo>
                        <a:pt x="560" y="37144"/>
                      </a:lnTo>
                      <a:lnTo>
                        <a:pt x="581" y="37475"/>
                      </a:lnTo>
                      <a:lnTo>
                        <a:pt x="622" y="37828"/>
                      </a:lnTo>
                      <a:lnTo>
                        <a:pt x="643" y="38118"/>
                      </a:lnTo>
                      <a:lnTo>
                        <a:pt x="643" y="38594"/>
                      </a:lnTo>
                      <a:lnTo>
                        <a:pt x="622" y="39050"/>
                      </a:lnTo>
                      <a:lnTo>
                        <a:pt x="601" y="39486"/>
                      </a:lnTo>
                      <a:lnTo>
                        <a:pt x="601" y="39983"/>
                      </a:lnTo>
                      <a:lnTo>
                        <a:pt x="622" y="40232"/>
                      </a:lnTo>
                      <a:lnTo>
                        <a:pt x="663" y="40501"/>
                      </a:lnTo>
                      <a:lnTo>
                        <a:pt x="705" y="40771"/>
                      </a:lnTo>
                      <a:lnTo>
                        <a:pt x="726" y="41019"/>
                      </a:lnTo>
                      <a:lnTo>
                        <a:pt x="726" y="41517"/>
                      </a:lnTo>
                      <a:lnTo>
                        <a:pt x="705" y="41890"/>
                      </a:lnTo>
                      <a:lnTo>
                        <a:pt x="705" y="41952"/>
                      </a:lnTo>
                      <a:lnTo>
                        <a:pt x="726" y="41994"/>
                      </a:lnTo>
                      <a:lnTo>
                        <a:pt x="767" y="42035"/>
                      </a:lnTo>
                      <a:lnTo>
                        <a:pt x="850" y="42035"/>
                      </a:lnTo>
                      <a:lnTo>
                        <a:pt x="891" y="42014"/>
                      </a:lnTo>
                      <a:lnTo>
                        <a:pt x="912" y="41952"/>
                      </a:lnTo>
                      <a:lnTo>
                        <a:pt x="912" y="41890"/>
                      </a:lnTo>
                      <a:lnTo>
                        <a:pt x="912" y="41558"/>
                      </a:lnTo>
                      <a:lnTo>
                        <a:pt x="954" y="41206"/>
                      </a:lnTo>
                      <a:lnTo>
                        <a:pt x="974" y="40854"/>
                      </a:lnTo>
                      <a:lnTo>
                        <a:pt x="995" y="40667"/>
                      </a:lnTo>
                      <a:lnTo>
                        <a:pt x="995" y="40501"/>
                      </a:lnTo>
                      <a:lnTo>
                        <a:pt x="974" y="40149"/>
                      </a:lnTo>
                      <a:lnTo>
                        <a:pt x="974" y="39465"/>
                      </a:lnTo>
                      <a:lnTo>
                        <a:pt x="995" y="38802"/>
                      </a:lnTo>
                      <a:lnTo>
                        <a:pt x="1078" y="38346"/>
                      </a:lnTo>
                      <a:lnTo>
                        <a:pt x="1099" y="38097"/>
                      </a:lnTo>
                      <a:lnTo>
                        <a:pt x="1119" y="37869"/>
                      </a:lnTo>
                      <a:lnTo>
                        <a:pt x="1140" y="36874"/>
                      </a:lnTo>
                      <a:lnTo>
                        <a:pt x="1182" y="35299"/>
                      </a:lnTo>
                      <a:lnTo>
                        <a:pt x="1182" y="35237"/>
                      </a:lnTo>
                      <a:lnTo>
                        <a:pt x="1306" y="34656"/>
                      </a:lnTo>
                      <a:lnTo>
                        <a:pt x="1347" y="34490"/>
                      </a:lnTo>
                      <a:lnTo>
                        <a:pt x="1347" y="34304"/>
                      </a:lnTo>
                      <a:lnTo>
                        <a:pt x="1368" y="33952"/>
                      </a:lnTo>
                      <a:lnTo>
                        <a:pt x="1347" y="33309"/>
                      </a:lnTo>
                      <a:lnTo>
                        <a:pt x="1327" y="32666"/>
                      </a:lnTo>
                      <a:lnTo>
                        <a:pt x="1285" y="31423"/>
                      </a:lnTo>
                      <a:lnTo>
                        <a:pt x="1244" y="30822"/>
                      </a:lnTo>
                      <a:lnTo>
                        <a:pt x="1182" y="30200"/>
                      </a:lnTo>
                      <a:lnTo>
                        <a:pt x="1182" y="29371"/>
                      </a:lnTo>
                      <a:lnTo>
                        <a:pt x="1223" y="28542"/>
                      </a:lnTo>
                      <a:lnTo>
                        <a:pt x="1223" y="28480"/>
                      </a:lnTo>
                      <a:lnTo>
                        <a:pt x="1285" y="29081"/>
                      </a:lnTo>
                      <a:lnTo>
                        <a:pt x="1347" y="29640"/>
                      </a:lnTo>
                      <a:lnTo>
                        <a:pt x="1451" y="30179"/>
                      </a:lnTo>
                      <a:lnTo>
                        <a:pt x="1513" y="30428"/>
                      </a:lnTo>
                      <a:lnTo>
                        <a:pt x="1596" y="30677"/>
                      </a:lnTo>
                      <a:lnTo>
                        <a:pt x="1555" y="31195"/>
                      </a:lnTo>
                      <a:lnTo>
                        <a:pt x="1534" y="31775"/>
                      </a:lnTo>
                      <a:lnTo>
                        <a:pt x="1534" y="32356"/>
                      </a:lnTo>
                      <a:lnTo>
                        <a:pt x="1575" y="32915"/>
                      </a:lnTo>
                      <a:lnTo>
                        <a:pt x="1555" y="33350"/>
                      </a:lnTo>
                      <a:lnTo>
                        <a:pt x="1555" y="33703"/>
                      </a:lnTo>
                      <a:lnTo>
                        <a:pt x="1575" y="33972"/>
                      </a:lnTo>
                      <a:lnTo>
                        <a:pt x="1596" y="34221"/>
                      </a:lnTo>
                      <a:lnTo>
                        <a:pt x="1638" y="34408"/>
                      </a:lnTo>
                      <a:lnTo>
                        <a:pt x="1679" y="34594"/>
                      </a:lnTo>
                      <a:lnTo>
                        <a:pt x="1783" y="34988"/>
                      </a:lnTo>
                      <a:lnTo>
                        <a:pt x="1783" y="35071"/>
                      </a:lnTo>
                      <a:lnTo>
                        <a:pt x="1721" y="35195"/>
                      </a:lnTo>
                      <a:lnTo>
                        <a:pt x="1679" y="35361"/>
                      </a:lnTo>
                      <a:lnTo>
                        <a:pt x="1658" y="35548"/>
                      </a:lnTo>
                      <a:lnTo>
                        <a:pt x="1638" y="35755"/>
                      </a:lnTo>
                      <a:lnTo>
                        <a:pt x="1596" y="36211"/>
                      </a:lnTo>
                      <a:lnTo>
                        <a:pt x="1617" y="36667"/>
                      </a:lnTo>
                      <a:lnTo>
                        <a:pt x="1596" y="37144"/>
                      </a:lnTo>
                      <a:lnTo>
                        <a:pt x="1575" y="37600"/>
                      </a:lnTo>
                      <a:lnTo>
                        <a:pt x="1596" y="38056"/>
                      </a:lnTo>
                      <a:lnTo>
                        <a:pt x="1638" y="38511"/>
                      </a:lnTo>
                      <a:lnTo>
                        <a:pt x="1638" y="38885"/>
                      </a:lnTo>
                      <a:lnTo>
                        <a:pt x="1638" y="39216"/>
                      </a:lnTo>
                      <a:lnTo>
                        <a:pt x="1596" y="39817"/>
                      </a:lnTo>
                      <a:lnTo>
                        <a:pt x="1596" y="40107"/>
                      </a:lnTo>
                      <a:lnTo>
                        <a:pt x="1617" y="40356"/>
                      </a:lnTo>
                      <a:lnTo>
                        <a:pt x="1638" y="40605"/>
                      </a:lnTo>
                      <a:lnTo>
                        <a:pt x="1679" y="40833"/>
                      </a:lnTo>
                      <a:lnTo>
                        <a:pt x="1783" y="41310"/>
                      </a:lnTo>
                      <a:lnTo>
                        <a:pt x="1783" y="41869"/>
                      </a:lnTo>
                      <a:lnTo>
                        <a:pt x="1741" y="42512"/>
                      </a:lnTo>
                      <a:lnTo>
                        <a:pt x="1721" y="43113"/>
                      </a:lnTo>
                      <a:lnTo>
                        <a:pt x="1721" y="43631"/>
                      </a:lnTo>
                      <a:lnTo>
                        <a:pt x="1700" y="44087"/>
                      </a:lnTo>
                      <a:lnTo>
                        <a:pt x="1575" y="44419"/>
                      </a:lnTo>
                      <a:lnTo>
                        <a:pt x="1534" y="44585"/>
                      </a:lnTo>
                      <a:lnTo>
                        <a:pt x="1493" y="44750"/>
                      </a:lnTo>
                      <a:lnTo>
                        <a:pt x="1430" y="45269"/>
                      </a:lnTo>
                      <a:lnTo>
                        <a:pt x="1368" y="46077"/>
                      </a:lnTo>
                      <a:lnTo>
                        <a:pt x="1347" y="46678"/>
                      </a:lnTo>
                      <a:lnTo>
                        <a:pt x="1368" y="47403"/>
                      </a:lnTo>
                      <a:lnTo>
                        <a:pt x="1410" y="48108"/>
                      </a:lnTo>
                      <a:lnTo>
                        <a:pt x="1430" y="48419"/>
                      </a:lnTo>
                      <a:lnTo>
                        <a:pt x="1493" y="48668"/>
                      </a:lnTo>
                      <a:lnTo>
                        <a:pt x="1430" y="49476"/>
                      </a:lnTo>
                      <a:lnTo>
                        <a:pt x="1410" y="50430"/>
                      </a:lnTo>
                      <a:lnTo>
                        <a:pt x="1410" y="51570"/>
                      </a:lnTo>
                      <a:lnTo>
                        <a:pt x="1430" y="52627"/>
                      </a:lnTo>
                      <a:lnTo>
                        <a:pt x="1451" y="53103"/>
                      </a:lnTo>
                      <a:lnTo>
                        <a:pt x="1493" y="53559"/>
                      </a:lnTo>
                      <a:lnTo>
                        <a:pt x="1534" y="53808"/>
                      </a:lnTo>
                      <a:lnTo>
                        <a:pt x="1575" y="54015"/>
                      </a:lnTo>
                      <a:lnTo>
                        <a:pt x="1638" y="54181"/>
                      </a:lnTo>
                      <a:lnTo>
                        <a:pt x="1700" y="54326"/>
                      </a:lnTo>
                      <a:lnTo>
                        <a:pt x="1783" y="54451"/>
                      </a:lnTo>
                      <a:lnTo>
                        <a:pt x="1845" y="54533"/>
                      </a:lnTo>
                      <a:lnTo>
                        <a:pt x="1928" y="54616"/>
                      </a:lnTo>
                      <a:lnTo>
                        <a:pt x="2031" y="54658"/>
                      </a:lnTo>
                      <a:lnTo>
                        <a:pt x="2135" y="54699"/>
                      </a:lnTo>
                      <a:lnTo>
                        <a:pt x="2239" y="54699"/>
                      </a:lnTo>
                      <a:lnTo>
                        <a:pt x="2446" y="54720"/>
                      </a:lnTo>
                      <a:lnTo>
                        <a:pt x="2943" y="54679"/>
                      </a:lnTo>
                      <a:lnTo>
                        <a:pt x="3959" y="54679"/>
                      </a:lnTo>
                      <a:lnTo>
                        <a:pt x="5679" y="54658"/>
                      </a:lnTo>
                      <a:lnTo>
                        <a:pt x="7358" y="54658"/>
                      </a:lnTo>
                      <a:lnTo>
                        <a:pt x="9389" y="54637"/>
                      </a:lnTo>
                      <a:lnTo>
                        <a:pt x="12063" y="54679"/>
                      </a:lnTo>
                      <a:lnTo>
                        <a:pt x="13431" y="54699"/>
                      </a:lnTo>
                      <a:lnTo>
                        <a:pt x="16478" y="54699"/>
                      </a:lnTo>
                      <a:lnTo>
                        <a:pt x="19028" y="54720"/>
                      </a:lnTo>
                      <a:lnTo>
                        <a:pt x="20333" y="54741"/>
                      </a:lnTo>
                      <a:lnTo>
                        <a:pt x="21722" y="54761"/>
                      </a:lnTo>
                      <a:lnTo>
                        <a:pt x="23131" y="54741"/>
                      </a:lnTo>
                      <a:lnTo>
                        <a:pt x="27194" y="54741"/>
                      </a:lnTo>
                      <a:lnTo>
                        <a:pt x="29453" y="54761"/>
                      </a:lnTo>
                      <a:lnTo>
                        <a:pt x="32023" y="54782"/>
                      </a:lnTo>
                      <a:lnTo>
                        <a:pt x="35008" y="54803"/>
                      </a:lnTo>
                      <a:lnTo>
                        <a:pt x="36335" y="54803"/>
                      </a:lnTo>
                      <a:lnTo>
                        <a:pt x="37247" y="54782"/>
                      </a:lnTo>
                      <a:lnTo>
                        <a:pt x="38076" y="54761"/>
                      </a:lnTo>
                      <a:lnTo>
                        <a:pt x="39216" y="54741"/>
                      </a:lnTo>
                      <a:lnTo>
                        <a:pt x="41910" y="54782"/>
                      </a:lnTo>
                      <a:lnTo>
                        <a:pt x="43796" y="54782"/>
                      </a:lnTo>
                      <a:lnTo>
                        <a:pt x="46532" y="54761"/>
                      </a:lnTo>
                      <a:lnTo>
                        <a:pt x="46947" y="54761"/>
                      </a:lnTo>
                      <a:lnTo>
                        <a:pt x="47320" y="54720"/>
                      </a:lnTo>
                      <a:lnTo>
                        <a:pt x="48045" y="54637"/>
                      </a:lnTo>
                      <a:lnTo>
                        <a:pt x="48398" y="54616"/>
                      </a:lnTo>
                      <a:lnTo>
                        <a:pt x="48771" y="54616"/>
                      </a:lnTo>
                      <a:lnTo>
                        <a:pt x="49185" y="54679"/>
                      </a:lnTo>
                      <a:lnTo>
                        <a:pt x="49413" y="54720"/>
                      </a:lnTo>
                      <a:lnTo>
                        <a:pt x="49662" y="54782"/>
                      </a:lnTo>
                      <a:lnTo>
                        <a:pt x="49911" y="54865"/>
                      </a:lnTo>
                      <a:lnTo>
                        <a:pt x="50201" y="54907"/>
                      </a:lnTo>
                      <a:lnTo>
                        <a:pt x="50491" y="54948"/>
                      </a:lnTo>
                      <a:lnTo>
                        <a:pt x="50781" y="54969"/>
                      </a:lnTo>
                      <a:lnTo>
                        <a:pt x="51092" y="54969"/>
                      </a:lnTo>
                      <a:lnTo>
                        <a:pt x="51403" y="54948"/>
                      </a:lnTo>
                      <a:lnTo>
                        <a:pt x="51714" y="54886"/>
                      </a:lnTo>
                      <a:lnTo>
                        <a:pt x="52004" y="54824"/>
                      </a:lnTo>
                      <a:lnTo>
                        <a:pt x="52274" y="54720"/>
                      </a:lnTo>
                      <a:lnTo>
                        <a:pt x="52543" y="54575"/>
                      </a:lnTo>
                      <a:lnTo>
                        <a:pt x="52771" y="54409"/>
                      </a:lnTo>
                      <a:lnTo>
                        <a:pt x="52978" y="54202"/>
                      </a:lnTo>
                      <a:lnTo>
                        <a:pt x="53061" y="54098"/>
                      </a:lnTo>
                      <a:lnTo>
                        <a:pt x="53144" y="53974"/>
                      </a:lnTo>
                      <a:lnTo>
                        <a:pt x="53206" y="53849"/>
                      </a:lnTo>
                      <a:lnTo>
                        <a:pt x="53268" y="53704"/>
                      </a:lnTo>
                      <a:lnTo>
                        <a:pt x="53310" y="53539"/>
                      </a:lnTo>
                      <a:lnTo>
                        <a:pt x="53331" y="53373"/>
                      </a:lnTo>
                      <a:lnTo>
                        <a:pt x="53351" y="53207"/>
                      </a:lnTo>
                      <a:lnTo>
                        <a:pt x="53372" y="53020"/>
                      </a:lnTo>
                      <a:lnTo>
                        <a:pt x="53351" y="52647"/>
                      </a:lnTo>
                      <a:lnTo>
                        <a:pt x="53393" y="52336"/>
                      </a:lnTo>
                      <a:lnTo>
                        <a:pt x="53414" y="52171"/>
                      </a:lnTo>
                      <a:lnTo>
                        <a:pt x="53393" y="52005"/>
                      </a:lnTo>
                      <a:lnTo>
                        <a:pt x="53372" y="51839"/>
                      </a:lnTo>
                      <a:lnTo>
                        <a:pt x="53372" y="51673"/>
                      </a:lnTo>
                      <a:lnTo>
                        <a:pt x="53372" y="51362"/>
                      </a:lnTo>
                      <a:lnTo>
                        <a:pt x="53393" y="51051"/>
                      </a:lnTo>
                      <a:lnTo>
                        <a:pt x="53393" y="50886"/>
                      </a:lnTo>
                      <a:lnTo>
                        <a:pt x="53434" y="50284"/>
                      </a:lnTo>
                      <a:lnTo>
                        <a:pt x="53517" y="49808"/>
                      </a:lnTo>
                      <a:lnTo>
                        <a:pt x="53538" y="49580"/>
                      </a:lnTo>
                      <a:lnTo>
                        <a:pt x="53559" y="49352"/>
                      </a:lnTo>
                      <a:lnTo>
                        <a:pt x="53600" y="48357"/>
                      </a:lnTo>
                      <a:lnTo>
                        <a:pt x="53621" y="47445"/>
                      </a:lnTo>
                      <a:lnTo>
                        <a:pt x="53621" y="47362"/>
                      </a:lnTo>
                      <a:lnTo>
                        <a:pt x="53621" y="47341"/>
                      </a:lnTo>
                      <a:lnTo>
                        <a:pt x="53600" y="47134"/>
                      </a:lnTo>
                      <a:lnTo>
                        <a:pt x="53579" y="46927"/>
                      </a:lnTo>
                      <a:lnTo>
                        <a:pt x="53538" y="46802"/>
                      </a:lnTo>
                      <a:lnTo>
                        <a:pt x="53517" y="46574"/>
                      </a:lnTo>
                      <a:lnTo>
                        <a:pt x="53517" y="46408"/>
                      </a:lnTo>
                      <a:lnTo>
                        <a:pt x="53538" y="46222"/>
                      </a:lnTo>
                      <a:lnTo>
                        <a:pt x="53600" y="45849"/>
                      </a:lnTo>
                      <a:lnTo>
                        <a:pt x="53621" y="45662"/>
                      </a:lnTo>
                      <a:lnTo>
                        <a:pt x="53621" y="45476"/>
                      </a:lnTo>
                      <a:lnTo>
                        <a:pt x="53579" y="44792"/>
                      </a:lnTo>
                      <a:lnTo>
                        <a:pt x="53579" y="44585"/>
                      </a:lnTo>
                      <a:lnTo>
                        <a:pt x="53704" y="43963"/>
                      </a:lnTo>
                      <a:lnTo>
                        <a:pt x="53849" y="43051"/>
                      </a:lnTo>
                      <a:lnTo>
                        <a:pt x="53911" y="42740"/>
                      </a:lnTo>
                      <a:lnTo>
                        <a:pt x="53973" y="42408"/>
                      </a:lnTo>
                      <a:lnTo>
                        <a:pt x="53973" y="42242"/>
                      </a:lnTo>
                      <a:lnTo>
                        <a:pt x="53973" y="42077"/>
                      </a:lnTo>
                      <a:lnTo>
                        <a:pt x="53952" y="41911"/>
                      </a:lnTo>
                      <a:lnTo>
                        <a:pt x="53911" y="41745"/>
                      </a:lnTo>
                      <a:lnTo>
                        <a:pt x="53849" y="41517"/>
                      </a:lnTo>
                      <a:lnTo>
                        <a:pt x="53828" y="41310"/>
                      </a:lnTo>
                      <a:lnTo>
                        <a:pt x="53849" y="41165"/>
                      </a:lnTo>
                      <a:lnTo>
                        <a:pt x="53870" y="41040"/>
                      </a:lnTo>
                      <a:lnTo>
                        <a:pt x="53849" y="40874"/>
                      </a:lnTo>
                      <a:lnTo>
                        <a:pt x="53828" y="40729"/>
                      </a:lnTo>
                      <a:lnTo>
                        <a:pt x="53828" y="40563"/>
                      </a:lnTo>
                      <a:lnTo>
                        <a:pt x="53828" y="40481"/>
                      </a:lnTo>
                      <a:lnTo>
                        <a:pt x="53870" y="40398"/>
                      </a:lnTo>
                      <a:lnTo>
                        <a:pt x="53932" y="40253"/>
                      </a:lnTo>
                      <a:lnTo>
                        <a:pt x="53973" y="40087"/>
                      </a:lnTo>
                      <a:lnTo>
                        <a:pt x="53973" y="39797"/>
                      </a:lnTo>
                      <a:lnTo>
                        <a:pt x="53952" y="39506"/>
                      </a:lnTo>
                      <a:lnTo>
                        <a:pt x="53994" y="39133"/>
                      </a:lnTo>
                      <a:lnTo>
                        <a:pt x="54077" y="38739"/>
                      </a:lnTo>
                      <a:lnTo>
                        <a:pt x="54118" y="38429"/>
                      </a:lnTo>
                      <a:lnTo>
                        <a:pt x="54139" y="38118"/>
                      </a:lnTo>
                      <a:lnTo>
                        <a:pt x="54201" y="37351"/>
                      </a:lnTo>
                      <a:lnTo>
                        <a:pt x="54305" y="36853"/>
                      </a:lnTo>
                      <a:lnTo>
                        <a:pt x="54388" y="36542"/>
                      </a:lnTo>
                      <a:lnTo>
                        <a:pt x="54408" y="36211"/>
                      </a:lnTo>
                      <a:lnTo>
                        <a:pt x="54429" y="35734"/>
                      </a:lnTo>
                      <a:lnTo>
                        <a:pt x="54429" y="35237"/>
                      </a:lnTo>
                      <a:lnTo>
                        <a:pt x="54408" y="34698"/>
                      </a:lnTo>
                      <a:lnTo>
                        <a:pt x="54367" y="34408"/>
                      </a:lnTo>
                      <a:lnTo>
                        <a:pt x="54326" y="34138"/>
                      </a:lnTo>
                      <a:lnTo>
                        <a:pt x="54263" y="33827"/>
                      </a:lnTo>
                      <a:lnTo>
                        <a:pt x="54326" y="33475"/>
                      </a:lnTo>
                      <a:lnTo>
                        <a:pt x="54367" y="33102"/>
                      </a:lnTo>
                      <a:lnTo>
                        <a:pt x="54408" y="32666"/>
                      </a:lnTo>
                      <a:lnTo>
                        <a:pt x="54429" y="32231"/>
                      </a:lnTo>
                      <a:lnTo>
                        <a:pt x="54408" y="31982"/>
                      </a:lnTo>
                      <a:lnTo>
                        <a:pt x="54388" y="31734"/>
                      </a:lnTo>
                      <a:lnTo>
                        <a:pt x="54305" y="31216"/>
                      </a:lnTo>
                      <a:lnTo>
                        <a:pt x="54263" y="31029"/>
                      </a:lnTo>
                      <a:lnTo>
                        <a:pt x="54222" y="30863"/>
                      </a:lnTo>
                      <a:lnTo>
                        <a:pt x="54098" y="30532"/>
                      </a:lnTo>
                      <a:lnTo>
                        <a:pt x="54015" y="30387"/>
                      </a:lnTo>
                      <a:lnTo>
                        <a:pt x="53952" y="29910"/>
                      </a:lnTo>
                      <a:lnTo>
                        <a:pt x="53890" y="29537"/>
                      </a:lnTo>
                      <a:lnTo>
                        <a:pt x="53849" y="28936"/>
                      </a:lnTo>
                      <a:lnTo>
                        <a:pt x="53849" y="28583"/>
                      </a:lnTo>
                      <a:lnTo>
                        <a:pt x="53870" y="28231"/>
                      </a:lnTo>
                      <a:lnTo>
                        <a:pt x="53870" y="27941"/>
                      </a:lnTo>
                      <a:lnTo>
                        <a:pt x="53870" y="27651"/>
                      </a:lnTo>
                      <a:lnTo>
                        <a:pt x="53828" y="27049"/>
                      </a:lnTo>
                      <a:lnTo>
                        <a:pt x="53911" y="26946"/>
                      </a:lnTo>
                      <a:lnTo>
                        <a:pt x="53932" y="26884"/>
                      </a:lnTo>
                      <a:lnTo>
                        <a:pt x="53952" y="26821"/>
                      </a:lnTo>
                      <a:lnTo>
                        <a:pt x="54015" y="26345"/>
                      </a:lnTo>
                      <a:lnTo>
                        <a:pt x="54056" y="25868"/>
                      </a:lnTo>
                      <a:lnTo>
                        <a:pt x="54118" y="25163"/>
                      </a:lnTo>
                      <a:lnTo>
                        <a:pt x="54139" y="24832"/>
                      </a:lnTo>
                      <a:lnTo>
                        <a:pt x="54160" y="24479"/>
                      </a:lnTo>
                      <a:lnTo>
                        <a:pt x="54118" y="24127"/>
                      </a:lnTo>
                      <a:lnTo>
                        <a:pt x="54077" y="23775"/>
                      </a:lnTo>
                      <a:lnTo>
                        <a:pt x="54056" y="23692"/>
                      </a:lnTo>
                      <a:lnTo>
                        <a:pt x="54056" y="23630"/>
                      </a:lnTo>
                      <a:lnTo>
                        <a:pt x="54056" y="22946"/>
                      </a:lnTo>
                      <a:lnTo>
                        <a:pt x="54077" y="22427"/>
                      </a:lnTo>
                      <a:lnTo>
                        <a:pt x="54098" y="21909"/>
                      </a:lnTo>
                      <a:lnTo>
                        <a:pt x="54098" y="21412"/>
                      </a:lnTo>
                      <a:lnTo>
                        <a:pt x="54098" y="20935"/>
                      </a:lnTo>
                      <a:lnTo>
                        <a:pt x="53973" y="19836"/>
                      </a:lnTo>
                      <a:lnTo>
                        <a:pt x="53911" y="19132"/>
                      </a:lnTo>
                      <a:lnTo>
                        <a:pt x="53890" y="18427"/>
                      </a:lnTo>
                      <a:lnTo>
                        <a:pt x="53890" y="17867"/>
                      </a:lnTo>
                      <a:lnTo>
                        <a:pt x="53890" y="17536"/>
                      </a:lnTo>
                      <a:lnTo>
                        <a:pt x="53890" y="17204"/>
                      </a:lnTo>
                      <a:lnTo>
                        <a:pt x="53890" y="17038"/>
                      </a:lnTo>
                      <a:lnTo>
                        <a:pt x="53870" y="16748"/>
                      </a:lnTo>
                      <a:lnTo>
                        <a:pt x="53849" y="16417"/>
                      </a:lnTo>
                      <a:lnTo>
                        <a:pt x="53807" y="16064"/>
                      </a:lnTo>
                      <a:lnTo>
                        <a:pt x="53787" y="15774"/>
                      </a:lnTo>
                      <a:lnTo>
                        <a:pt x="53787" y="15297"/>
                      </a:lnTo>
                      <a:lnTo>
                        <a:pt x="53807" y="14841"/>
                      </a:lnTo>
                      <a:lnTo>
                        <a:pt x="53828" y="14406"/>
                      </a:lnTo>
                      <a:lnTo>
                        <a:pt x="53828" y="13909"/>
                      </a:lnTo>
                      <a:lnTo>
                        <a:pt x="53807" y="13639"/>
                      </a:lnTo>
                      <a:lnTo>
                        <a:pt x="53766" y="13390"/>
                      </a:lnTo>
                      <a:lnTo>
                        <a:pt x="53724" y="13121"/>
                      </a:lnTo>
                      <a:lnTo>
                        <a:pt x="53704" y="12872"/>
                      </a:lnTo>
                      <a:lnTo>
                        <a:pt x="53704" y="12375"/>
                      </a:lnTo>
                      <a:lnTo>
                        <a:pt x="53724" y="12002"/>
                      </a:lnTo>
                      <a:lnTo>
                        <a:pt x="53724" y="11939"/>
                      </a:lnTo>
                      <a:lnTo>
                        <a:pt x="53704" y="11898"/>
                      </a:lnTo>
                      <a:lnTo>
                        <a:pt x="53662" y="11857"/>
                      </a:lnTo>
                      <a:lnTo>
                        <a:pt x="53621" y="11836"/>
                      </a:lnTo>
                      <a:lnTo>
                        <a:pt x="53579" y="11857"/>
                      </a:lnTo>
                      <a:lnTo>
                        <a:pt x="53538" y="11877"/>
                      </a:lnTo>
                      <a:lnTo>
                        <a:pt x="53517" y="11939"/>
                      </a:lnTo>
                      <a:lnTo>
                        <a:pt x="53517" y="12002"/>
                      </a:lnTo>
                      <a:lnTo>
                        <a:pt x="53517" y="12333"/>
                      </a:lnTo>
                      <a:lnTo>
                        <a:pt x="53476" y="12686"/>
                      </a:lnTo>
                      <a:lnTo>
                        <a:pt x="53455" y="13038"/>
                      </a:lnTo>
                      <a:lnTo>
                        <a:pt x="53434" y="13225"/>
                      </a:lnTo>
                      <a:lnTo>
                        <a:pt x="53434" y="13390"/>
                      </a:lnTo>
                      <a:lnTo>
                        <a:pt x="53455" y="13743"/>
                      </a:lnTo>
                      <a:lnTo>
                        <a:pt x="53455" y="14406"/>
                      </a:lnTo>
                      <a:lnTo>
                        <a:pt x="53434" y="15090"/>
                      </a:lnTo>
                      <a:lnTo>
                        <a:pt x="53351" y="15546"/>
                      </a:lnTo>
                      <a:lnTo>
                        <a:pt x="53331" y="15774"/>
                      </a:lnTo>
                      <a:lnTo>
                        <a:pt x="53310" y="16023"/>
                      </a:lnTo>
                      <a:lnTo>
                        <a:pt x="53289" y="17018"/>
                      </a:lnTo>
                      <a:lnTo>
                        <a:pt x="53289" y="17391"/>
                      </a:lnTo>
                      <a:lnTo>
                        <a:pt x="53268" y="17246"/>
                      </a:lnTo>
                      <a:lnTo>
                        <a:pt x="53248" y="16624"/>
                      </a:lnTo>
                      <a:lnTo>
                        <a:pt x="53227" y="16520"/>
                      </a:lnTo>
                      <a:lnTo>
                        <a:pt x="53248" y="16251"/>
                      </a:lnTo>
                      <a:lnTo>
                        <a:pt x="53248" y="15981"/>
                      </a:lnTo>
                      <a:lnTo>
                        <a:pt x="53268" y="15712"/>
                      </a:lnTo>
                      <a:lnTo>
                        <a:pt x="53268" y="15422"/>
                      </a:lnTo>
                      <a:lnTo>
                        <a:pt x="53227" y="14986"/>
                      </a:lnTo>
                      <a:lnTo>
                        <a:pt x="53186" y="14572"/>
                      </a:lnTo>
                      <a:lnTo>
                        <a:pt x="53144" y="14219"/>
                      </a:lnTo>
                      <a:lnTo>
                        <a:pt x="53123" y="13867"/>
                      </a:lnTo>
                      <a:lnTo>
                        <a:pt x="53144" y="13494"/>
                      </a:lnTo>
                      <a:lnTo>
                        <a:pt x="53186" y="13017"/>
                      </a:lnTo>
                      <a:lnTo>
                        <a:pt x="53165" y="12520"/>
                      </a:lnTo>
                      <a:lnTo>
                        <a:pt x="53206" y="12043"/>
                      </a:lnTo>
                      <a:lnTo>
                        <a:pt x="53206" y="11587"/>
                      </a:lnTo>
                      <a:lnTo>
                        <a:pt x="53186" y="11152"/>
                      </a:lnTo>
                      <a:lnTo>
                        <a:pt x="53144" y="10675"/>
                      </a:lnTo>
                      <a:lnTo>
                        <a:pt x="53165" y="10323"/>
                      </a:lnTo>
                      <a:lnTo>
                        <a:pt x="53165" y="9970"/>
                      </a:lnTo>
                      <a:lnTo>
                        <a:pt x="53186" y="9577"/>
                      </a:lnTo>
                      <a:lnTo>
                        <a:pt x="53186" y="9204"/>
                      </a:lnTo>
                      <a:lnTo>
                        <a:pt x="53186" y="8872"/>
                      </a:lnTo>
                      <a:lnTo>
                        <a:pt x="53144" y="8561"/>
                      </a:lnTo>
                      <a:lnTo>
                        <a:pt x="53082" y="7981"/>
                      </a:lnTo>
                      <a:lnTo>
                        <a:pt x="53040" y="7566"/>
                      </a:lnTo>
                      <a:lnTo>
                        <a:pt x="53040" y="7359"/>
                      </a:lnTo>
                      <a:lnTo>
                        <a:pt x="53061" y="7027"/>
                      </a:lnTo>
                      <a:lnTo>
                        <a:pt x="53082" y="6778"/>
                      </a:lnTo>
                      <a:lnTo>
                        <a:pt x="53103" y="6530"/>
                      </a:lnTo>
                      <a:lnTo>
                        <a:pt x="53103" y="6240"/>
                      </a:lnTo>
                      <a:lnTo>
                        <a:pt x="53082" y="5970"/>
                      </a:lnTo>
                      <a:lnTo>
                        <a:pt x="53103" y="5701"/>
                      </a:lnTo>
                      <a:lnTo>
                        <a:pt x="53144" y="5493"/>
                      </a:lnTo>
                      <a:lnTo>
                        <a:pt x="53227" y="5037"/>
                      </a:lnTo>
                      <a:lnTo>
                        <a:pt x="53268" y="4768"/>
                      </a:lnTo>
                      <a:lnTo>
                        <a:pt x="53289" y="4498"/>
                      </a:lnTo>
                      <a:lnTo>
                        <a:pt x="53310" y="3939"/>
                      </a:lnTo>
                      <a:lnTo>
                        <a:pt x="53414" y="3338"/>
                      </a:lnTo>
                      <a:lnTo>
                        <a:pt x="53434" y="3048"/>
                      </a:lnTo>
                      <a:lnTo>
                        <a:pt x="53455" y="2757"/>
                      </a:lnTo>
                      <a:lnTo>
                        <a:pt x="53455" y="2467"/>
                      </a:lnTo>
                      <a:lnTo>
                        <a:pt x="53455" y="2198"/>
                      </a:lnTo>
                      <a:lnTo>
                        <a:pt x="53414" y="1928"/>
                      </a:lnTo>
                      <a:lnTo>
                        <a:pt x="53372" y="1700"/>
                      </a:lnTo>
                      <a:lnTo>
                        <a:pt x="53310" y="1472"/>
                      </a:lnTo>
                      <a:lnTo>
                        <a:pt x="53227" y="1265"/>
                      </a:lnTo>
                      <a:lnTo>
                        <a:pt x="53123" y="1099"/>
                      </a:lnTo>
                      <a:lnTo>
                        <a:pt x="52999" y="933"/>
                      </a:lnTo>
                      <a:lnTo>
                        <a:pt x="52854" y="830"/>
                      </a:lnTo>
                      <a:lnTo>
                        <a:pt x="52667" y="726"/>
                      </a:lnTo>
                      <a:lnTo>
                        <a:pt x="52460" y="685"/>
                      </a:lnTo>
                      <a:lnTo>
                        <a:pt x="52232" y="664"/>
                      </a:lnTo>
                      <a:lnTo>
                        <a:pt x="51341" y="664"/>
                      </a:lnTo>
                      <a:lnTo>
                        <a:pt x="49703" y="705"/>
                      </a:lnTo>
                      <a:lnTo>
                        <a:pt x="46263" y="747"/>
                      </a:lnTo>
                      <a:lnTo>
                        <a:pt x="44356" y="768"/>
                      </a:lnTo>
                      <a:lnTo>
                        <a:pt x="39920" y="768"/>
                      </a:lnTo>
                      <a:lnTo>
                        <a:pt x="37288" y="726"/>
                      </a:lnTo>
                      <a:lnTo>
                        <a:pt x="36542" y="685"/>
                      </a:lnTo>
                      <a:lnTo>
                        <a:pt x="35733" y="664"/>
                      </a:lnTo>
                      <a:lnTo>
                        <a:pt x="34863" y="643"/>
                      </a:lnTo>
                      <a:lnTo>
                        <a:pt x="36625" y="643"/>
                      </a:lnTo>
                      <a:lnTo>
                        <a:pt x="36873" y="623"/>
                      </a:lnTo>
                      <a:lnTo>
                        <a:pt x="37143" y="643"/>
                      </a:lnTo>
                      <a:lnTo>
                        <a:pt x="37412" y="643"/>
                      </a:lnTo>
                      <a:lnTo>
                        <a:pt x="37661" y="623"/>
                      </a:lnTo>
                      <a:lnTo>
                        <a:pt x="37910" y="623"/>
                      </a:lnTo>
                      <a:lnTo>
                        <a:pt x="38449" y="664"/>
                      </a:lnTo>
                      <a:lnTo>
                        <a:pt x="38988" y="685"/>
                      </a:lnTo>
                      <a:lnTo>
                        <a:pt x="39630" y="705"/>
                      </a:lnTo>
                      <a:lnTo>
                        <a:pt x="40128" y="705"/>
                      </a:lnTo>
                      <a:lnTo>
                        <a:pt x="40625" y="685"/>
                      </a:lnTo>
                      <a:lnTo>
                        <a:pt x="41060" y="664"/>
                      </a:lnTo>
                      <a:lnTo>
                        <a:pt x="41330" y="664"/>
                      </a:lnTo>
                      <a:lnTo>
                        <a:pt x="41889" y="685"/>
                      </a:lnTo>
                      <a:lnTo>
                        <a:pt x="42490" y="685"/>
                      </a:lnTo>
                      <a:lnTo>
                        <a:pt x="43071" y="664"/>
                      </a:lnTo>
                      <a:lnTo>
                        <a:pt x="43589" y="643"/>
                      </a:lnTo>
                      <a:lnTo>
                        <a:pt x="44128" y="643"/>
                      </a:lnTo>
                      <a:lnTo>
                        <a:pt x="44439" y="623"/>
                      </a:lnTo>
                      <a:lnTo>
                        <a:pt x="45268" y="623"/>
                      </a:lnTo>
                      <a:lnTo>
                        <a:pt x="45537" y="643"/>
                      </a:lnTo>
                      <a:lnTo>
                        <a:pt x="50988" y="643"/>
                      </a:lnTo>
                      <a:lnTo>
                        <a:pt x="51610" y="623"/>
                      </a:lnTo>
                      <a:lnTo>
                        <a:pt x="52253" y="602"/>
                      </a:lnTo>
                      <a:lnTo>
                        <a:pt x="53082" y="581"/>
                      </a:lnTo>
                      <a:lnTo>
                        <a:pt x="53227" y="560"/>
                      </a:lnTo>
                      <a:lnTo>
                        <a:pt x="53268" y="560"/>
                      </a:lnTo>
                      <a:lnTo>
                        <a:pt x="53289" y="540"/>
                      </a:lnTo>
                      <a:lnTo>
                        <a:pt x="53268" y="519"/>
                      </a:lnTo>
                      <a:lnTo>
                        <a:pt x="53227" y="519"/>
                      </a:lnTo>
                      <a:lnTo>
                        <a:pt x="53082" y="498"/>
                      </a:lnTo>
                      <a:lnTo>
                        <a:pt x="52688" y="498"/>
                      </a:lnTo>
                      <a:lnTo>
                        <a:pt x="52087" y="457"/>
                      </a:lnTo>
                      <a:lnTo>
                        <a:pt x="51672" y="457"/>
                      </a:lnTo>
                      <a:lnTo>
                        <a:pt x="51258" y="477"/>
                      </a:lnTo>
                      <a:lnTo>
                        <a:pt x="50387" y="457"/>
                      </a:lnTo>
                      <a:lnTo>
                        <a:pt x="49538" y="436"/>
                      </a:lnTo>
                      <a:lnTo>
                        <a:pt x="48957" y="415"/>
                      </a:lnTo>
                      <a:lnTo>
                        <a:pt x="48398" y="395"/>
                      </a:lnTo>
                      <a:lnTo>
                        <a:pt x="47175" y="374"/>
                      </a:lnTo>
                      <a:lnTo>
                        <a:pt x="46035" y="353"/>
                      </a:lnTo>
                      <a:lnTo>
                        <a:pt x="45910" y="353"/>
                      </a:lnTo>
                      <a:lnTo>
                        <a:pt x="45413" y="374"/>
                      </a:lnTo>
                      <a:lnTo>
                        <a:pt x="45247" y="395"/>
                      </a:lnTo>
                      <a:lnTo>
                        <a:pt x="44957" y="415"/>
                      </a:lnTo>
                      <a:lnTo>
                        <a:pt x="44750" y="415"/>
                      </a:lnTo>
                      <a:lnTo>
                        <a:pt x="44542" y="395"/>
                      </a:lnTo>
                      <a:lnTo>
                        <a:pt x="44066" y="374"/>
                      </a:lnTo>
                      <a:lnTo>
                        <a:pt x="42781" y="374"/>
                      </a:lnTo>
                      <a:lnTo>
                        <a:pt x="42511" y="395"/>
                      </a:lnTo>
                      <a:lnTo>
                        <a:pt x="41744" y="332"/>
                      </a:lnTo>
                      <a:lnTo>
                        <a:pt x="40625" y="270"/>
                      </a:lnTo>
                      <a:lnTo>
                        <a:pt x="39817" y="208"/>
                      </a:lnTo>
                      <a:lnTo>
                        <a:pt x="39402" y="208"/>
                      </a:lnTo>
                      <a:lnTo>
                        <a:pt x="39008" y="229"/>
                      </a:lnTo>
                      <a:lnTo>
                        <a:pt x="38718" y="270"/>
                      </a:lnTo>
                      <a:lnTo>
                        <a:pt x="38469" y="270"/>
                      </a:lnTo>
                      <a:lnTo>
                        <a:pt x="38138" y="249"/>
                      </a:lnTo>
                      <a:lnTo>
                        <a:pt x="37951" y="270"/>
                      </a:lnTo>
                      <a:lnTo>
                        <a:pt x="37557" y="270"/>
                      </a:lnTo>
                      <a:lnTo>
                        <a:pt x="37350" y="249"/>
                      </a:lnTo>
                      <a:lnTo>
                        <a:pt x="37164" y="229"/>
                      </a:lnTo>
                      <a:lnTo>
                        <a:pt x="36956" y="208"/>
                      </a:lnTo>
                      <a:lnTo>
                        <a:pt x="35796" y="208"/>
                      </a:lnTo>
                      <a:lnTo>
                        <a:pt x="35298" y="167"/>
                      </a:lnTo>
                      <a:lnTo>
                        <a:pt x="34531" y="125"/>
                      </a:lnTo>
                      <a:lnTo>
                        <a:pt x="33578" y="104"/>
                      </a:lnTo>
                      <a:lnTo>
                        <a:pt x="32977" y="63"/>
                      </a:lnTo>
                      <a:lnTo>
                        <a:pt x="32583" y="21"/>
                      </a:lnTo>
                      <a:lnTo>
                        <a:pt x="32189" y="21"/>
                      </a:lnTo>
                      <a:lnTo>
                        <a:pt x="31588" y="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31">
                    <a:buClr>
                      <a:srgbClr val="000000"/>
                    </a:buClr>
                    <a:defRPr/>
                  </a:pPr>
                  <a:endParaRPr sz="4000" kern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Rectangle 88">
                  <a:extLst>
                    <a:ext uri="{FF2B5EF4-FFF2-40B4-BE49-F238E27FC236}">
                      <a16:creationId xmlns:a16="http://schemas.microsoft.com/office/drawing/2014/main" id="{6F8CBEE7-4D51-C2A8-57D9-B137FF524BE2}"/>
                    </a:ext>
                  </a:extLst>
                </p:cNvPr>
                <p:cNvSpPr/>
                <p:nvPr/>
              </p:nvSpPr>
              <p:spPr>
                <a:xfrm>
                  <a:off x="833599" y="227505"/>
                  <a:ext cx="7779457" cy="1220855"/>
                </a:xfrm>
                <a:custGeom>
                  <a:avLst/>
                  <a:gdLst>
                    <a:gd name="connsiteX0" fmla="*/ 0 w 7820286"/>
                    <a:gd name="connsiteY0" fmla="*/ 0 h 1220855"/>
                    <a:gd name="connsiteX1" fmla="*/ 402186 w 7820286"/>
                    <a:gd name="connsiteY1" fmla="*/ 0 h 1220855"/>
                    <a:gd name="connsiteX2" fmla="*/ 1038981 w 7820286"/>
                    <a:gd name="connsiteY2" fmla="*/ 0 h 1220855"/>
                    <a:gd name="connsiteX3" fmla="*/ 1753978 w 7820286"/>
                    <a:gd name="connsiteY3" fmla="*/ 0 h 1220855"/>
                    <a:gd name="connsiteX4" fmla="*/ 2468976 w 7820286"/>
                    <a:gd name="connsiteY4" fmla="*/ 0 h 1220855"/>
                    <a:gd name="connsiteX5" fmla="*/ 3105771 w 7820286"/>
                    <a:gd name="connsiteY5" fmla="*/ 0 h 1220855"/>
                    <a:gd name="connsiteX6" fmla="*/ 3664363 w 7820286"/>
                    <a:gd name="connsiteY6" fmla="*/ 0 h 1220855"/>
                    <a:gd name="connsiteX7" fmla="*/ 4379360 w 7820286"/>
                    <a:gd name="connsiteY7" fmla="*/ 0 h 1220855"/>
                    <a:gd name="connsiteX8" fmla="*/ 4781546 w 7820286"/>
                    <a:gd name="connsiteY8" fmla="*/ 0 h 1220855"/>
                    <a:gd name="connsiteX9" fmla="*/ 5261935 w 7820286"/>
                    <a:gd name="connsiteY9" fmla="*/ 0 h 1220855"/>
                    <a:gd name="connsiteX10" fmla="*/ 5742324 w 7820286"/>
                    <a:gd name="connsiteY10" fmla="*/ 0 h 1220855"/>
                    <a:gd name="connsiteX11" fmla="*/ 6144510 w 7820286"/>
                    <a:gd name="connsiteY11" fmla="*/ 0 h 1220855"/>
                    <a:gd name="connsiteX12" fmla="*/ 6703102 w 7820286"/>
                    <a:gd name="connsiteY12" fmla="*/ 0 h 1220855"/>
                    <a:gd name="connsiteX13" fmla="*/ 7105288 w 7820286"/>
                    <a:gd name="connsiteY13" fmla="*/ 0 h 1220855"/>
                    <a:gd name="connsiteX14" fmla="*/ 7820286 w 7820286"/>
                    <a:gd name="connsiteY14" fmla="*/ 0 h 1220855"/>
                    <a:gd name="connsiteX15" fmla="*/ 7820286 w 7820286"/>
                    <a:gd name="connsiteY15" fmla="*/ 419160 h 1220855"/>
                    <a:gd name="connsiteX16" fmla="*/ 7820286 w 7820286"/>
                    <a:gd name="connsiteY16" fmla="*/ 826112 h 1220855"/>
                    <a:gd name="connsiteX17" fmla="*/ 7820286 w 7820286"/>
                    <a:gd name="connsiteY17" fmla="*/ 1220855 h 1220855"/>
                    <a:gd name="connsiteX18" fmla="*/ 7496303 w 7820286"/>
                    <a:gd name="connsiteY18" fmla="*/ 1220855 h 1220855"/>
                    <a:gd name="connsiteX19" fmla="*/ 6859508 w 7820286"/>
                    <a:gd name="connsiteY19" fmla="*/ 1220855 h 1220855"/>
                    <a:gd name="connsiteX20" fmla="*/ 6300916 w 7820286"/>
                    <a:gd name="connsiteY20" fmla="*/ 1220855 h 1220855"/>
                    <a:gd name="connsiteX21" fmla="*/ 5976933 w 7820286"/>
                    <a:gd name="connsiteY21" fmla="*/ 1220855 h 1220855"/>
                    <a:gd name="connsiteX22" fmla="*/ 5340138 w 7820286"/>
                    <a:gd name="connsiteY22" fmla="*/ 1220855 h 1220855"/>
                    <a:gd name="connsiteX23" fmla="*/ 4859749 w 7820286"/>
                    <a:gd name="connsiteY23" fmla="*/ 1220855 h 1220855"/>
                    <a:gd name="connsiteX24" fmla="*/ 4301157 w 7820286"/>
                    <a:gd name="connsiteY24" fmla="*/ 1220855 h 1220855"/>
                    <a:gd name="connsiteX25" fmla="*/ 3664363 w 7820286"/>
                    <a:gd name="connsiteY25" fmla="*/ 1220855 h 1220855"/>
                    <a:gd name="connsiteX26" fmla="*/ 3340379 w 7820286"/>
                    <a:gd name="connsiteY26" fmla="*/ 1220855 h 1220855"/>
                    <a:gd name="connsiteX27" fmla="*/ 2781787 w 7820286"/>
                    <a:gd name="connsiteY27" fmla="*/ 1220855 h 1220855"/>
                    <a:gd name="connsiteX28" fmla="*/ 2144993 w 7820286"/>
                    <a:gd name="connsiteY28" fmla="*/ 1220855 h 1220855"/>
                    <a:gd name="connsiteX29" fmla="*/ 1508198 w 7820286"/>
                    <a:gd name="connsiteY29" fmla="*/ 1220855 h 1220855"/>
                    <a:gd name="connsiteX30" fmla="*/ 1106012 w 7820286"/>
                    <a:gd name="connsiteY30" fmla="*/ 1220855 h 1220855"/>
                    <a:gd name="connsiteX31" fmla="*/ 625623 w 7820286"/>
                    <a:gd name="connsiteY31" fmla="*/ 1220855 h 1220855"/>
                    <a:gd name="connsiteX32" fmla="*/ 0 w 7820286"/>
                    <a:gd name="connsiteY32" fmla="*/ 1220855 h 1220855"/>
                    <a:gd name="connsiteX33" fmla="*/ 0 w 7820286"/>
                    <a:gd name="connsiteY33" fmla="*/ 838320 h 1220855"/>
                    <a:gd name="connsiteX34" fmla="*/ 0 w 7820286"/>
                    <a:gd name="connsiteY34" fmla="*/ 443577 h 1220855"/>
                    <a:gd name="connsiteX35" fmla="*/ 0 w 7820286"/>
                    <a:gd name="connsiteY35" fmla="*/ 0 h 122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7820286" h="1220855" extrusionOk="0">
                      <a:moveTo>
                        <a:pt x="0" y="0"/>
                      </a:moveTo>
                      <a:cubicBezTo>
                        <a:pt x="195189" y="-37728"/>
                        <a:pt x="257781" y="10052"/>
                        <a:pt x="402186" y="0"/>
                      </a:cubicBezTo>
                      <a:cubicBezTo>
                        <a:pt x="546591" y="-10052"/>
                        <a:pt x="761480" y="73439"/>
                        <a:pt x="1038981" y="0"/>
                      </a:cubicBezTo>
                      <a:cubicBezTo>
                        <a:pt x="1316483" y="-73439"/>
                        <a:pt x="1454275" y="85170"/>
                        <a:pt x="1753978" y="0"/>
                      </a:cubicBezTo>
                      <a:cubicBezTo>
                        <a:pt x="2053681" y="-85170"/>
                        <a:pt x="2118023" y="55986"/>
                        <a:pt x="2468976" y="0"/>
                      </a:cubicBezTo>
                      <a:cubicBezTo>
                        <a:pt x="2819929" y="-55986"/>
                        <a:pt x="2803204" y="68099"/>
                        <a:pt x="3105771" y="0"/>
                      </a:cubicBezTo>
                      <a:cubicBezTo>
                        <a:pt x="3408338" y="-68099"/>
                        <a:pt x="3541553" y="24818"/>
                        <a:pt x="3664363" y="0"/>
                      </a:cubicBezTo>
                      <a:cubicBezTo>
                        <a:pt x="3787173" y="-24818"/>
                        <a:pt x="4154897" y="41261"/>
                        <a:pt x="4379360" y="0"/>
                      </a:cubicBezTo>
                      <a:cubicBezTo>
                        <a:pt x="4603823" y="-41261"/>
                        <a:pt x="4637397" y="6901"/>
                        <a:pt x="4781546" y="0"/>
                      </a:cubicBezTo>
                      <a:cubicBezTo>
                        <a:pt x="4925695" y="-6901"/>
                        <a:pt x="5125934" y="24321"/>
                        <a:pt x="5261935" y="0"/>
                      </a:cubicBezTo>
                      <a:cubicBezTo>
                        <a:pt x="5397936" y="-24321"/>
                        <a:pt x="5567626" y="29507"/>
                        <a:pt x="5742324" y="0"/>
                      </a:cubicBezTo>
                      <a:cubicBezTo>
                        <a:pt x="5917022" y="-29507"/>
                        <a:pt x="6024942" y="17886"/>
                        <a:pt x="6144510" y="0"/>
                      </a:cubicBezTo>
                      <a:cubicBezTo>
                        <a:pt x="6264078" y="-17886"/>
                        <a:pt x="6497444" y="14440"/>
                        <a:pt x="6703102" y="0"/>
                      </a:cubicBezTo>
                      <a:cubicBezTo>
                        <a:pt x="6908760" y="-14440"/>
                        <a:pt x="6937555" y="4382"/>
                        <a:pt x="7105288" y="0"/>
                      </a:cubicBezTo>
                      <a:cubicBezTo>
                        <a:pt x="7273021" y="-4382"/>
                        <a:pt x="7545312" y="16366"/>
                        <a:pt x="7820286" y="0"/>
                      </a:cubicBezTo>
                      <a:cubicBezTo>
                        <a:pt x="7860277" y="108811"/>
                        <a:pt x="7815435" y="288938"/>
                        <a:pt x="7820286" y="419160"/>
                      </a:cubicBezTo>
                      <a:cubicBezTo>
                        <a:pt x="7825137" y="549382"/>
                        <a:pt x="7790737" y="665384"/>
                        <a:pt x="7820286" y="826112"/>
                      </a:cubicBezTo>
                      <a:cubicBezTo>
                        <a:pt x="7849835" y="986840"/>
                        <a:pt x="7798534" y="1121083"/>
                        <a:pt x="7820286" y="1220855"/>
                      </a:cubicBezTo>
                      <a:cubicBezTo>
                        <a:pt x="7740461" y="1253812"/>
                        <a:pt x="7587273" y="1197609"/>
                        <a:pt x="7496303" y="1220855"/>
                      </a:cubicBezTo>
                      <a:cubicBezTo>
                        <a:pt x="7405333" y="1244101"/>
                        <a:pt x="7155009" y="1185026"/>
                        <a:pt x="6859508" y="1220855"/>
                      </a:cubicBezTo>
                      <a:cubicBezTo>
                        <a:pt x="6564007" y="1256684"/>
                        <a:pt x="6424084" y="1199206"/>
                        <a:pt x="6300916" y="1220855"/>
                      </a:cubicBezTo>
                      <a:cubicBezTo>
                        <a:pt x="6177748" y="1242504"/>
                        <a:pt x="6109554" y="1199198"/>
                        <a:pt x="5976933" y="1220855"/>
                      </a:cubicBezTo>
                      <a:cubicBezTo>
                        <a:pt x="5844312" y="1242512"/>
                        <a:pt x="5586636" y="1181987"/>
                        <a:pt x="5340138" y="1220855"/>
                      </a:cubicBezTo>
                      <a:cubicBezTo>
                        <a:pt x="5093640" y="1259723"/>
                        <a:pt x="4972767" y="1215337"/>
                        <a:pt x="4859749" y="1220855"/>
                      </a:cubicBezTo>
                      <a:cubicBezTo>
                        <a:pt x="4746731" y="1226373"/>
                        <a:pt x="4537937" y="1212860"/>
                        <a:pt x="4301157" y="1220855"/>
                      </a:cubicBezTo>
                      <a:cubicBezTo>
                        <a:pt x="4064377" y="1228850"/>
                        <a:pt x="3966069" y="1183022"/>
                        <a:pt x="3664363" y="1220855"/>
                      </a:cubicBezTo>
                      <a:cubicBezTo>
                        <a:pt x="3362657" y="1258688"/>
                        <a:pt x="3481641" y="1196146"/>
                        <a:pt x="3340379" y="1220855"/>
                      </a:cubicBezTo>
                      <a:cubicBezTo>
                        <a:pt x="3199117" y="1245564"/>
                        <a:pt x="2994095" y="1189774"/>
                        <a:pt x="2781787" y="1220855"/>
                      </a:cubicBezTo>
                      <a:cubicBezTo>
                        <a:pt x="2569479" y="1251936"/>
                        <a:pt x="2410850" y="1160875"/>
                        <a:pt x="2144993" y="1220855"/>
                      </a:cubicBezTo>
                      <a:cubicBezTo>
                        <a:pt x="1879136" y="1280835"/>
                        <a:pt x="1770222" y="1218544"/>
                        <a:pt x="1508198" y="1220855"/>
                      </a:cubicBezTo>
                      <a:cubicBezTo>
                        <a:pt x="1246175" y="1223166"/>
                        <a:pt x="1211092" y="1176539"/>
                        <a:pt x="1106012" y="1220855"/>
                      </a:cubicBezTo>
                      <a:cubicBezTo>
                        <a:pt x="1000932" y="1265171"/>
                        <a:pt x="856675" y="1185225"/>
                        <a:pt x="625623" y="1220855"/>
                      </a:cubicBezTo>
                      <a:cubicBezTo>
                        <a:pt x="394571" y="1256485"/>
                        <a:pt x="222375" y="1208581"/>
                        <a:pt x="0" y="1220855"/>
                      </a:cubicBezTo>
                      <a:cubicBezTo>
                        <a:pt x="-8994" y="1085904"/>
                        <a:pt x="45552" y="934075"/>
                        <a:pt x="0" y="838320"/>
                      </a:cubicBezTo>
                      <a:cubicBezTo>
                        <a:pt x="-45552" y="742565"/>
                        <a:pt x="26812" y="601619"/>
                        <a:pt x="0" y="443577"/>
                      </a:cubicBezTo>
                      <a:cubicBezTo>
                        <a:pt x="-26812" y="285535"/>
                        <a:pt x="17140" y="156374"/>
                        <a:pt x="0" y="0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rgbClr val="00CC00"/>
                  </a:solidFill>
                  <a:prstDash val="lgDash"/>
                  <a:extLst>
                    <a:ext uri="{C807C97D-BFC1-408E-A445-0C87EB9F89A2}">
                      <ask:lineSketchStyleProps xmlns:ask="http://schemas.microsoft.com/office/drawing/2018/sketchyshapes" xmlns="" sd="170926038">
                        <a:prstGeom prst="rect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31">
                    <a:buClr>
                      <a:srgbClr val="000000"/>
                    </a:buClr>
                    <a:defRPr/>
                  </a:pPr>
                  <a:endParaRPr lang="en-US" sz="4000" kern="0">
                    <a:solidFill>
                      <a:srgbClr val="FFFFFF"/>
                    </a:solidFill>
                    <a:latin typeface="Cambria" panose="02040503050406030204" pitchFamily="18" charset="0"/>
                    <a:ea typeface="Cambria" panose="02040503050406030204" pitchFamily="18" charset="0"/>
                    <a:sym typeface="Arial"/>
                  </a:endParaRPr>
                </a:p>
              </p:txBody>
            </p:sp>
          </p:grp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FC9217A-F002-4CBC-34C1-FD13B89B137E}"/>
                  </a:ext>
                </a:extLst>
              </p:cNvPr>
              <p:cNvSpPr txBox="1"/>
              <p:nvPr/>
            </p:nvSpPr>
            <p:spPr>
              <a:xfrm>
                <a:off x="1463556" y="314849"/>
                <a:ext cx="7036315" cy="9713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231">
                  <a:buClr>
                    <a:srgbClr val="000000"/>
                  </a:buClr>
                  <a:defRPr/>
                </a:pPr>
                <a:r>
                  <a:rPr lang="en-US" sz="4000" b="1" kern="0" dirty="0" smtClean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20</a:t>
                </a:r>
                <a:endParaRPr lang="en-US" sz="4000" b="1" kern="0" dirty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44" name="Flowchart: Connector 43"/>
            <p:cNvSpPr/>
            <p:nvPr/>
          </p:nvSpPr>
          <p:spPr>
            <a:xfrm>
              <a:off x="1518560" y="3821259"/>
              <a:ext cx="1009962" cy="1002530"/>
            </a:xfrm>
            <a:prstGeom prst="flowChartConnector">
              <a:avLst/>
            </a:prstGeom>
            <a:solidFill>
              <a:srgbClr val="00CC0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>
                <a:defRPr/>
              </a:pPr>
              <a:endParaRPr lang="en-US" sz="400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407464" y="5252485"/>
            <a:ext cx="9359358" cy="1535544"/>
            <a:chOff x="1407464" y="5252483"/>
            <a:chExt cx="9359358" cy="1535544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A494FD56-6031-30C1-EBD3-D8BFA61ED704}"/>
                </a:ext>
              </a:extLst>
            </p:cNvPr>
            <p:cNvGrpSpPr/>
            <p:nvPr/>
          </p:nvGrpSpPr>
          <p:grpSpPr>
            <a:xfrm>
              <a:off x="1407464" y="5252483"/>
              <a:ext cx="9359358" cy="1535544"/>
              <a:chOff x="335021" y="23792"/>
              <a:chExt cx="8572280" cy="2107118"/>
            </a:xfrm>
          </p:grpSpPr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469D7A8D-AC90-821C-807E-ACF7EF71BEE4}"/>
                  </a:ext>
                </a:extLst>
              </p:cNvPr>
              <p:cNvGrpSpPr/>
              <p:nvPr/>
            </p:nvGrpSpPr>
            <p:grpSpPr>
              <a:xfrm>
                <a:off x="335021" y="23792"/>
                <a:ext cx="8572280" cy="1553496"/>
                <a:chOff x="335021" y="23792"/>
                <a:chExt cx="8572280" cy="1553496"/>
              </a:xfrm>
            </p:grpSpPr>
            <p:sp>
              <p:nvSpPr>
                <p:cNvPr id="42" name="Google Shape;2105;p47">
                  <a:extLst>
                    <a:ext uri="{FF2B5EF4-FFF2-40B4-BE49-F238E27FC236}">
                      <a16:creationId xmlns:a16="http://schemas.microsoft.com/office/drawing/2014/main" id="{DA3FBF7E-E84E-7E93-863D-5C618E6F7EFA}"/>
                    </a:ext>
                  </a:extLst>
                </p:cNvPr>
                <p:cNvSpPr/>
                <p:nvPr/>
              </p:nvSpPr>
              <p:spPr>
                <a:xfrm>
                  <a:off x="335021" y="23792"/>
                  <a:ext cx="8572280" cy="1553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30" h="54969" extrusionOk="0">
                      <a:moveTo>
                        <a:pt x="16727" y="519"/>
                      </a:moveTo>
                      <a:lnTo>
                        <a:pt x="18344" y="540"/>
                      </a:lnTo>
                      <a:lnTo>
                        <a:pt x="17452" y="560"/>
                      </a:lnTo>
                      <a:lnTo>
                        <a:pt x="15856" y="560"/>
                      </a:lnTo>
                      <a:lnTo>
                        <a:pt x="16727" y="519"/>
                      </a:lnTo>
                      <a:close/>
                      <a:moveTo>
                        <a:pt x="1430" y="12810"/>
                      </a:moveTo>
                      <a:lnTo>
                        <a:pt x="1430" y="13432"/>
                      </a:lnTo>
                      <a:lnTo>
                        <a:pt x="1389" y="13225"/>
                      </a:lnTo>
                      <a:lnTo>
                        <a:pt x="1389" y="13142"/>
                      </a:lnTo>
                      <a:lnTo>
                        <a:pt x="1389" y="13038"/>
                      </a:lnTo>
                      <a:lnTo>
                        <a:pt x="1430" y="12810"/>
                      </a:lnTo>
                      <a:close/>
                      <a:moveTo>
                        <a:pt x="1430" y="13556"/>
                      </a:moveTo>
                      <a:lnTo>
                        <a:pt x="1410" y="13971"/>
                      </a:lnTo>
                      <a:lnTo>
                        <a:pt x="1410" y="13888"/>
                      </a:lnTo>
                      <a:lnTo>
                        <a:pt x="1430" y="13556"/>
                      </a:lnTo>
                      <a:close/>
                      <a:moveTo>
                        <a:pt x="30966" y="1"/>
                      </a:moveTo>
                      <a:lnTo>
                        <a:pt x="30303" y="21"/>
                      </a:lnTo>
                      <a:lnTo>
                        <a:pt x="29640" y="63"/>
                      </a:lnTo>
                      <a:lnTo>
                        <a:pt x="29246" y="84"/>
                      </a:lnTo>
                      <a:lnTo>
                        <a:pt x="28355" y="42"/>
                      </a:lnTo>
                      <a:lnTo>
                        <a:pt x="27816" y="21"/>
                      </a:lnTo>
                      <a:lnTo>
                        <a:pt x="26634" y="21"/>
                      </a:lnTo>
                      <a:lnTo>
                        <a:pt x="26013" y="63"/>
                      </a:lnTo>
                      <a:lnTo>
                        <a:pt x="25577" y="104"/>
                      </a:lnTo>
                      <a:lnTo>
                        <a:pt x="25163" y="146"/>
                      </a:lnTo>
                      <a:lnTo>
                        <a:pt x="24976" y="187"/>
                      </a:lnTo>
                      <a:lnTo>
                        <a:pt x="24396" y="229"/>
                      </a:lnTo>
                      <a:lnTo>
                        <a:pt x="23940" y="249"/>
                      </a:lnTo>
                      <a:lnTo>
                        <a:pt x="23214" y="270"/>
                      </a:lnTo>
                      <a:lnTo>
                        <a:pt x="22344" y="249"/>
                      </a:lnTo>
                      <a:lnTo>
                        <a:pt x="21618" y="249"/>
                      </a:lnTo>
                      <a:lnTo>
                        <a:pt x="20872" y="270"/>
                      </a:lnTo>
                      <a:lnTo>
                        <a:pt x="20748" y="229"/>
                      </a:lnTo>
                      <a:lnTo>
                        <a:pt x="20582" y="208"/>
                      </a:lnTo>
                      <a:lnTo>
                        <a:pt x="19421" y="167"/>
                      </a:lnTo>
                      <a:lnTo>
                        <a:pt x="18530" y="146"/>
                      </a:lnTo>
                      <a:lnTo>
                        <a:pt x="18136" y="125"/>
                      </a:lnTo>
                      <a:lnTo>
                        <a:pt x="17722" y="125"/>
                      </a:lnTo>
                      <a:lnTo>
                        <a:pt x="16830" y="167"/>
                      </a:lnTo>
                      <a:lnTo>
                        <a:pt x="14530" y="167"/>
                      </a:lnTo>
                      <a:lnTo>
                        <a:pt x="13929" y="146"/>
                      </a:lnTo>
                      <a:lnTo>
                        <a:pt x="13328" y="167"/>
                      </a:lnTo>
                      <a:lnTo>
                        <a:pt x="11980" y="208"/>
                      </a:lnTo>
                      <a:lnTo>
                        <a:pt x="10239" y="249"/>
                      </a:lnTo>
                      <a:lnTo>
                        <a:pt x="8519" y="249"/>
                      </a:lnTo>
                      <a:lnTo>
                        <a:pt x="7752" y="270"/>
                      </a:lnTo>
                      <a:lnTo>
                        <a:pt x="6964" y="291"/>
                      </a:lnTo>
                      <a:lnTo>
                        <a:pt x="5824" y="291"/>
                      </a:lnTo>
                      <a:lnTo>
                        <a:pt x="4664" y="270"/>
                      </a:lnTo>
                      <a:lnTo>
                        <a:pt x="4021" y="291"/>
                      </a:lnTo>
                      <a:lnTo>
                        <a:pt x="3379" y="332"/>
                      </a:lnTo>
                      <a:lnTo>
                        <a:pt x="2322" y="312"/>
                      </a:lnTo>
                      <a:lnTo>
                        <a:pt x="2177" y="332"/>
                      </a:lnTo>
                      <a:lnTo>
                        <a:pt x="2135" y="332"/>
                      </a:lnTo>
                      <a:lnTo>
                        <a:pt x="2114" y="374"/>
                      </a:lnTo>
                      <a:lnTo>
                        <a:pt x="2135" y="395"/>
                      </a:lnTo>
                      <a:lnTo>
                        <a:pt x="2156" y="395"/>
                      </a:lnTo>
                      <a:lnTo>
                        <a:pt x="2322" y="415"/>
                      </a:lnTo>
                      <a:lnTo>
                        <a:pt x="2715" y="415"/>
                      </a:lnTo>
                      <a:lnTo>
                        <a:pt x="3586" y="436"/>
                      </a:lnTo>
                      <a:lnTo>
                        <a:pt x="4456" y="436"/>
                      </a:lnTo>
                      <a:lnTo>
                        <a:pt x="6115" y="457"/>
                      </a:lnTo>
                      <a:lnTo>
                        <a:pt x="6695" y="477"/>
                      </a:lnTo>
                      <a:lnTo>
                        <a:pt x="7255" y="498"/>
                      </a:lnTo>
                      <a:lnTo>
                        <a:pt x="7690" y="498"/>
                      </a:lnTo>
                      <a:lnTo>
                        <a:pt x="7172" y="519"/>
                      </a:lnTo>
                      <a:lnTo>
                        <a:pt x="6156" y="540"/>
                      </a:lnTo>
                      <a:lnTo>
                        <a:pt x="2881" y="540"/>
                      </a:lnTo>
                      <a:lnTo>
                        <a:pt x="2591" y="581"/>
                      </a:lnTo>
                      <a:lnTo>
                        <a:pt x="2322" y="643"/>
                      </a:lnTo>
                      <a:lnTo>
                        <a:pt x="2094" y="705"/>
                      </a:lnTo>
                      <a:lnTo>
                        <a:pt x="1907" y="788"/>
                      </a:lnTo>
                      <a:lnTo>
                        <a:pt x="1721" y="892"/>
                      </a:lnTo>
                      <a:lnTo>
                        <a:pt x="1575" y="1016"/>
                      </a:lnTo>
                      <a:lnTo>
                        <a:pt x="1451" y="1141"/>
                      </a:lnTo>
                      <a:lnTo>
                        <a:pt x="1347" y="1265"/>
                      </a:lnTo>
                      <a:lnTo>
                        <a:pt x="1265" y="1410"/>
                      </a:lnTo>
                      <a:lnTo>
                        <a:pt x="1202" y="1555"/>
                      </a:lnTo>
                      <a:lnTo>
                        <a:pt x="1140" y="1680"/>
                      </a:lnTo>
                      <a:lnTo>
                        <a:pt x="1099" y="1825"/>
                      </a:lnTo>
                      <a:lnTo>
                        <a:pt x="1078" y="1970"/>
                      </a:lnTo>
                      <a:lnTo>
                        <a:pt x="1057" y="2219"/>
                      </a:lnTo>
                      <a:lnTo>
                        <a:pt x="1057" y="2571"/>
                      </a:lnTo>
                      <a:lnTo>
                        <a:pt x="1037" y="2923"/>
                      </a:lnTo>
                      <a:lnTo>
                        <a:pt x="995" y="3607"/>
                      </a:lnTo>
                      <a:lnTo>
                        <a:pt x="912" y="4084"/>
                      </a:lnTo>
                      <a:lnTo>
                        <a:pt x="891" y="4312"/>
                      </a:lnTo>
                      <a:lnTo>
                        <a:pt x="871" y="4540"/>
                      </a:lnTo>
                      <a:lnTo>
                        <a:pt x="829" y="5535"/>
                      </a:lnTo>
                      <a:lnTo>
                        <a:pt x="809" y="6447"/>
                      </a:lnTo>
                      <a:lnTo>
                        <a:pt x="809" y="6530"/>
                      </a:lnTo>
                      <a:lnTo>
                        <a:pt x="809" y="6550"/>
                      </a:lnTo>
                      <a:lnTo>
                        <a:pt x="829" y="6758"/>
                      </a:lnTo>
                      <a:lnTo>
                        <a:pt x="850" y="6944"/>
                      </a:lnTo>
                      <a:lnTo>
                        <a:pt x="891" y="7089"/>
                      </a:lnTo>
                      <a:lnTo>
                        <a:pt x="912" y="7317"/>
                      </a:lnTo>
                      <a:lnTo>
                        <a:pt x="912" y="7483"/>
                      </a:lnTo>
                      <a:lnTo>
                        <a:pt x="891" y="7670"/>
                      </a:lnTo>
                      <a:lnTo>
                        <a:pt x="829" y="8043"/>
                      </a:lnTo>
                      <a:lnTo>
                        <a:pt x="809" y="8229"/>
                      </a:lnTo>
                      <a:lnTo>
                        <a:pt x="809" y="8416"/>
                      </a:lnTo>
                      <a:lnTo>
                        <a:pt x="850" y="9100"/>
                      </a:lnTo>
                      <a:lnTo>
                        <a:pt x="850" y="9307"/>
                      </a:lnTo>
                      <a:lnTo>
                        <a:pt x="726" y="9929"/>
                      </a:lnTo>
                      <a:lnTo>
                        <a:pt x="581" y="10841"/>
                      </a:lnTo>
                      <a:lnTo>
                        <a:pt x="518" y="11152"/>
                      </a:lnTo>
                      <a:lnTo>
                        <a:pt x="456" y="11483"/>
                      </a:lnTo>
                      <a:lnTo>
                        <a:pt x="456" y="11649"/>
                      </a:lnTo>
                      <a:lnTo>
                        <a:pt x="456" y="11815"/>
                      </a:lnTo>
                      <a:lnTo>
                        <a:pt x="477" y="11981"/>
                      </a:lnTo>
                      <a:lnTo>
                        <a:pt x="518" y="12147"/>
                      </a:lnTo>
                      <a:lnTo>
                        <a:pt x="581" y="12375"/>
                      </a:lnTo>
                      <a:lnTo>
                        <a:pt x="601" y="12582"/>
                      </a:lnTo>
                      <a:lnTo>
                        <a:pt x="581" y="12706"/>
                      </a:lnTo>
                      <a:lnTo>
                        <a:pt x="560" y="12851"/>
                      </a:lnTo>
                      <a:lnTo>
                        <a:pt x="581" y="12997"/>
                      </a:lnTo>
                      <a:lnTo>
                        <a:pt x="601" y="13162"/>
                      </a:lnTo>
                      <a:lnTo>
                        <a:pt x="601" y="13328"/>
                      </a:lnTo>
                      <a:lnTo>
                        <a:pt x="601" y="13411"/>
                      </a:lnTo>
                      <a:lnTo>
                        <a:pt x="560" y="13494"/>
                      </a:lnTo>
                      <a:lnTo>
                        <a:pt x="498" y="13639"/>
                      </a:lnTo>
                      <a:lnTo>
                        <a:pt x="456" y="13805"/>
                      </a:lnTo>
                      <a:lnTo>
                        <a:pt x="456" y="14095"/>
                      </a:lnTo>
                      <a:lnTo>
                        <a:pt x="477" y="14385"/>
                      </a:lnTo>
                      <a:lnTo>
                        <a:pt x="435" y="14758"/>
                      </a:lnTo>
                      <a:lnTo>
                        <a:pt x="353" y="15152"/>
                      </a:lnTo>
                      <a:lnTo>
                        <a:pt x="311" y="15442"/>
                      </a:lnTo>
                      <a:lnTo>
                        <a:pt x="290" y="15774"/>
                      </a:lnTo>
                      <a:lnTo>
                        <a:pt x="228" y="16541"/>
                      </a:lnTo>
                      <a:lnTo>
                        <a:pt x="125" y="17018"/>
                      </a:lnTo>
                      <a:lnTo>
                        <a:pt x="42" y="17349"/>
                      </a:lnTo>
                      <a:lnTo>
                        <a:pt x="21" y="17660"/>
                      </a:lnTo>
                      <a:lnTo>
                        <a:pt x="0" y="18158"/>
                      </a:lnTo>
                      <a:lnTo>
                        <a:pt x="0" y="18655"/>
                      </a:lnTo>
                      <a:lnTo>
                        <a:pt x="21" y="19194"/>
                      </a:lnTo>
                      <a:lnTo>
                        <a:pt x="62" y="19463"/>
                      </a:lnTo>
                      <a:lnTo>
                        <a:pt x="104" y="19733"/>
                      </a:lnTo>
                      <a:lnTo>
                        <a:pt x="166" y="20044"/>
                      </a:lnTo>
                      <a:lnTo>
                        <a:pt x="104" y="20417"/>
                      </a:lnTo>
                      <a:lnTo>
                        <a:pt x="62" y="20769"/>
                      </a:lnTo>
                      <a:lnTo>
                        <a:pt x="21" y="21204"/>
                      </a:lnTo>
                      <a:lnTo>
                        <a:pt x="21" y="21660"/>
                      </a:lnTo>
                      <a:lnTo>
                        <a:pt x="21" y="21909"/>
                      </a:lnTo>
                      <a:lnTo>
                        <a:pt x="42" y="22158"/>
                      </a:lnTo>
                      <a:lnTo>
                        <a:pt x="125" y="22676"/>
                      </a:lnTo>
                      <a:lnTo>
                        <a:pt x="166" y="22863"/>
                      </a:lnTo>
                      <a:lnTo>
                        <a:pt x="207" y="23028"/>
                      </a:lnTo>
                      <a:lnTo>
                        <a:pt x="332" y="23360"/>
                      </a:lnTo>
                      <a:lnTo>
                        <a:pt x="415" y="23505"/>
                      </a:lnTo>
                      <a:lnTo>
                        <a:pt x="498" y="23982"/>
                      </a:lnTo>
                      <a:lnTo>
                        <a:pt x="539" y="24355"/>
                      </a:lnTo>
                      <a:lnTo>
                        <a:pt x="581" y="24935"/>
                      </a:lnTo>
                      <a:lnTo>
                        <a:pt x="581" y="25288"/>
                      </a:lnTo>
                      <a:lnTo>
                        <a:pt x="560" y="25640"/>
                      </a:lnTo>
                      <a:lnTo>
                        <a:pt x="560" y="25951"/>
                      </a:lnTo>
                      <a:lnTo>
                        <a:pt x="560" y="26241"/>
                      </a:lnTo>
                      <a:lnTo>
                        <a:pt x="601" y="26842"/>
                      </a:lnTo>
                      <a:lnTo>
                        <a:pt x="518" y="26946"/>
                      </a:lnTo>
                      <a:lnTo>
                        <a:pt x="498" y="27008"/>
                      </a:lnTo>
                      <a:lnTo>
                        <a:pt x="477" y="27070"/>
                      </a:lnTo>
                      <a:lnTo>
                        <a:pt x="415" y="27547"/>
                      </a:lnTo>
                      <a:lnTo>
                        <a:pt x="373" y="28003"/>
                      </a:lnTo>
                      <a:lnTo>
                        <a:pt x="311" y="28728"/>
                      </a:lnTo>
                      <a:lnTo>
                        <a:pt x="290" y="29060"/>
                      </a:lnTo>
                      <a:lnTo>
                        <a:pt x="270" y="29412"/>
                      </a:lnTo>
                      <a:lnTo>
                        <a:pt x="311" y="29765"/>
                      </a:lnTo>
                      <a:lnTo>
                        <a:pt x="353" y="30117"/>
                      </a:lnTo>
                      <a:lnTo>
                        <a:pt x="373" y="30200"/>
                      </a:lnTo>
                      <a:lnTo>
                        <a:pt x="373" y="30262"/>
                      </a:lnTo>
                      <a:lnTo>
                        <a:pt x="373" y="30946"/>
                      </a:lnTo>
                      <a:lnTo>
                        <a:pt x="373" y="31464"/>
                      </a:lnTo>
                      <a:lnTo>
                        <a:pt x="332" y="31982"/>
                      </a:lnTo>
                      <a:lnTo>
                        <a:pt x="332" y="32459"/>
                      </a:lnTo>
                      <a:lnTo>
                        <a:pt x="353" y="32957"/>
                      </a:lnTo>
                      <a:lnTo>
                        <a:pt x="456" y="34055"/>
                      </a:lnTo>
                      <a:lnTo>
                        <a:pt x="518" y="34760"/>
                      </a:lnTo>
                      <a:lnTo>
                        <a:pt x="539" y="35465"/>
                      </a:lnTo>
                      <a:lnTo>
                        <a:pt x="539" y="36024"/>
                      </a:lnTo>
                      <a:lnTo>
                        <a:pt x="539" y="36356"/>
                      </a:lnTo>
                      <a:lnTo>
                        <a:pt x="539" y="36688"/>
                      </a:lnTo>
                      <a:lnTo>
                        <a:pt x="539" y="36853"/>
                      </a:lnTo>
                      <a:lnTo>
                        <a:pt x="560" y="37144"/>
                      </a:lnTo>
                      <a:lnTo>
                        <a:pt x="581" y="37475"/>
                      </a:lnTo>
                      <a:lnTo>
                        <a:pt x="622" y="37828"/>
                      </a:lnTo>
                      <a:lnTo>
                        <a:pt x="643" y="38118"/>
                      </a:lnTo>
                      <a:lnTo>
                        <a:pt x="643" y="38594"/>
                      </a:lnTo>
                      <a:lnTo>
                        <a:pt x="622" y="39050"/>
                      </a:lnTo>
                      <a:lnTo>
                        <a:pt x="601" y="39486"/>
                      </a:lnTo>
                      <a:lnTo>
                        <a:pt x="601" y="39983"/>
                      </a:lnTo>
                      <a:lnTo>
                        <a:pt x="622" y="40232"/>
                      </a:lnTo>
                      <a:lnTo>
                        <a:pt x="663" y="40501"/>
                      </a:lnTo>
                      <a:lnTo>
                        <a:pt x="705" y="40771"/>
                      </a:lnTo>
                      <a:lnTo>
                        <a:pt x="726" y="41019"/>
                      </a:lnTo>
                      <a:lnTo>
                        <a:pt x="726" y="41517"/>
                      </a:lnTo>
                      <a:lnTo>
                        <a:pt x="705" y="41890"/>
                      </a:lnTo>
                      <a:lnTo>
                        <a:pt x="705" y="41952"/>
                      </a:lnTo>
                      <a:lnTo>
                        <a:pt x="726" y="41994"/>
                      </a:lnTo>
                      <a:lnTo>
                        <a:pt x="767" y="42035"/>
                      </a:lnTo>
                      <a:lnTo>
                        <a:pt x="850" y="42035"/>
                      </a:lnTo>
                      <a:lnTo>
                        <a:pt x="891" y="42014"/>
                      </a:lnTo>
                      <a:lnTo>
                        <a:pt x="912" y="41952"/>
                      </a:lnTo>
                      <a:lnTo>
                        <a:pt x="912" y="41890"/>
                      </a:lnTo>
                      <a:lnTo>
                        <a:pt x="912" y="41558"/>
                      </a:lnTo>
                      <a:lnTo>
                        <a:pt x="954" y="41206"/>
                      </a:lnTo>
                      <a:lnTo>
                        <a:pt x="974" y="40854"/>
                      </a:lnTo>
                      <a:lnTo>
                        <a:pt x="995" y="40667"/>
                      </a:lnTo>
                      <a:lnTo>
                        <a:pt x="995" y="40501"/>
                      </a:lnTo>
                      <a:lnTo>
                        <a:pt x="974" y="40149"/>
                      </a:lnTo>
                      <a:lnTo>
                        <a:pt x="974" y="39465"/>
                      </a:lnTo>
                      <a:lnTo>
                        <a:pt x="995" y="38802"/>
                      </a:lnTo>
                      <a:lnTo>
                        <a:pt x="1078" y="38346"/>
                      </a:lnTo>
                      <a:lnTo>
                        <a:pt x="1099" y="38097"/>
                      </a:lnTo>
                      <a:lnTo>
                        <a:pt x="1119" y="37869"/>
                      </a:lnTo>
                      <a:lnTo>
                        <a:pt x="1140" y="36874"/>
                      </a:lnTo>
                      <a:lnTo>
                        <a:pt x="1182" y="35299"/>
                      </a:lnTo>
                      <a:lnTo>
                        <a:pt x="1182" y="35237"/>
                      </a:lnTo>
                      <a:lnTo>
                        <a:pt x="1306" y="34656"/>
                      </a:lnTo>
                      <a:lnTo>
                        <a:pt x="1347" y="34490"/>
                      </a:lnTo>
                      <a:lnTo>
                        <a:pt x="1347" y="34304"/>
                      </a:lnTo>
                      <a:lnTo>
                        <a:pt x="1368" y="33952"/>
                      </a:lnTo>
                      <a:lnTo>
                        <a:pt x="1347" y="33309"/>
                      </a:lnTo>
                      <a:lnTo>
                        <a:pt x="1327" y="32666"/>
                      </a:lnTo>
                      <a:lnTo>
                        <a:pt x="1285" y="31423"/>
                      </a:lnTo>
                      <a:lnTo>
                        <a:pt x="1244" y="30822"/>
                      </a:lnTo>
                      <a:lnTo>
                        <a:pt x="1182" y="30200"/>
                      </a:lnTo>
                      <a:lnTo>
                        <a:pt x="1182" y="29371"/>
                      </a:lnTo>
                      <a:lnTo>
                        <a:pt x="1223" y="28542"/>
                      </a:lnTo>
                      <a:lnTo>
                        <a:pt x="1223" y="28480"/>
                      </a:lnTo>
                      <a:lnTo>
                        <a:pt x="1285" y="29081"/>
                      </a:lnTo>
                      <a:lnTo>
                        <a:pt x="1347" y="29640"/>
                      </a:lnTo>
                      <a:lnTo>
                        <a:pt x="1451" y="30179"/>
                      </a:lnTo>
                      <a:lnTo>
                        <a:pt x="1513" y="30428"/>
                      </a:lnTo>
                      <a:lnTo>
                        <a:pt x="1596" y="30677"/>
                      </a:lnTo>
                      <a:lnTo>
                        <a:pt x="1555" y="31195"/>
                      </a:lnTo>
                      <a:lnTo>
                        <a:pt x="1534" y="31775"/>
                      </a:lnTo>
                      <a:lnTo>
                        <a:pt x="1534" y="32356"/>
                      </a:lnTo>
                      <a:lnTo>
                        <a:pt x="1575" y="32915"/>
                      </a:lnTo>
                      <a:lnTo>
                        <a:pt x="1555" y="33350"/>
                      </a:lnTo>
                      <a:lnTo>
                        <a:pt x="1555" y="33703"/>
                      </a:lnTo>
                      <a:lnTo>
                        <a:pt x="1575" y="33972"/>
                      </a:lnTo>
                      <a:lnTo>
                        <a:pt x="1596" y="34221"/>
                      </a:lnTo>
                      <a:lnTo>
                        <a:pt x="1638" y="34408"/>
                      </a:lnTo>
                      <a:lnTo>
                        <a:pt x="1679" y="34594"/>
                      </a:lnTo>
                      <a:lnTo>
                        <a:pt x="1783" y="34988"/>
                      </a:lnTo>
                      <a:lnTo>
                        <a:pt x="1783" y="35071"/>
                      </a:lnTo>
                      <a:lnTo>
                        <a:pt x="1721" y="35195"/>
                      </a:lnTo>
                      <a:lnTo>
                        <a:pt x="1679" y="35361"/>
                      </a:lnTo>
                      <a:lnTo>
                        <a:pt x="1658" y="35548"/>
                      </a:lnTo>
                      <a:lnTo>
                        <a:pt x="1638" y="35755"/>
                      </a:lnTo>
                      <a:lnTo>
                        <a:pt x="1596" y="36211"/>
                      </a:lnTo>
                      <a:lnTo>
                        <a:pt x="1617" y="36667"/>
                      </a:lnTo>
                      <a:lnTo>
                        <a:pt x="1596" y="37144"/>
                      </a:lnTo>
                      <a:lnTo>
                        <a:pt x="1575" y="37600"/>
                      </a:lnTo>
                      <a:lnTo>
                        <a:pt x="1596" y="38056"/>
                      </a:lnTo>
                      <a:lnTo>
                        <a:pt x="1638" y="38511"/>
                      </a:lnTo>
                      <a:lnTo>
                        <a:pt x="1638" y="38885"/>
                      </a:lnTo>
                      <a:lnTo>
                        <a:pt x="1638" y="39216"/>
                      </a:lnTo>
                      <a:lnTo>
                        <a:pt x="1596" y="39817"/>
                      </a:lnTo>
                      <a:lnTo>
                        <a:pt x="1596" y="40107"/>
                      </a:lnTo>
                      <a:lnTo>
                        <a:pt x="1617" y="40356"/>
                      </a:lnTo>
                      <a:lnTo>
                        <a:pt x="1638" y="40605"/>
                      </a:lnTo>
                      <a:lnTo>
                        <a:pt x="1679" y="40833"/>
                      </a:lnTo>
                      <a:lnTo>
                        <a:pt x="1783" y="41310"/>
                      </a:lnTo>
                      <a:lnTo>
                        <a:pt x="1783" y="41869"/>
                      </a:lnTo>
                      <a:lnTo>
                        <a:pt x="1741" y="42512"/>
                      </a:lnTo>
                      <a:lnTo>
                        <a:pt x="1721" y="43113"/>
                      </a:lnTo>
                      <a:lnTo>
                        <a:pt x="1721" y="43631"/>
                      </a:lnTo>
                      <a:lnTo>
                        <a:pt x="1700" y="44087"/>
                      </a:lnTo>
                      <a:lnTo>
                        <a:pt x="1575" y="44419"/>
                      </a:lnTo>
                      <a:lnTo>
                        <a:pt x="1534" y="44585"/>
                      </a:lnTo>
                      <a:lnTo>
                        <a:pt x="1493" y="44750"/>
                      </a:lnTo>
                      <a:lnTo>
                        <a:pt x="1430" y="45269"/>
                      </a:lnTo>
                      <a:lnTo>
                        <a:pt x="1368" y="46077"/>
                      </a:lnTo>
                      <a:lnTo>
                        <a:pt x="1347" y="46678"/>
                      </a:lnTo>
                      <a:lnTo>
                        <a:pt x="1368" y="47403"/>
                      </a:lnTo>
                      <a:lnTo>
                        <a:pt x="1410" y="48108"/>
                      </a:lnTo>
                      <a:lnTo>
                        <a:pt x="1430" y="48419"/>
                      </a:lnTo>
                      <a:lnTo>
                        <a:pt x="1493" y="48668"/>
                      </a:lnTo>
                      <a:lnTo>
                        <a:pt x="1430" y="49476"/>
                      </a:lnTo>
                      <a:lnTo>
                        <a:pt x="1410" y="50430"/>
                      </a:lnTo>
                      <a:lnTo>
                        <a:pt x="1410" y="51570"/>
                      </a:lnTo>
                      <a:lnTo>
                        <a:pt x="1430" y="52627"/>
                      </a:lnTo>
                      <a:lnTo>
                        <a:pt x="1451" y="53103"/>
                      </a:lnTo>
                      <a:lnTo>
                        <a:pt x="1493" y="53559"/>
                      </a:lnTo>
                      <a:lnTo>
                        <a:pt x="1534" y="53808"/>
                      </a:lnTo>
                      <a:lnTo>
                        <a:pt x="1575" y="54015"/>
                      </a:lnTo>
                      <a:lnTo>
                        <a:pt x="1638" y="54181"/>
                      </a:lnTo>
                      <a:lnTo>
                        <a:pt x="1700" y="54326"/>
                      </a:lnTo>
                      <a:lnTo>
                        <a:pt x="1783" y="54451"/>
                      </a:lnTo>
                      <a:lnTo>
                        <a:pt x="1845" y="54533"/>
                      </a:lnTo>
                      <a:lnTo>
                        <a:pt x="1928" y="54616"/>
                      </a:lnTo>
                      <a:lnTo>
                        <a:pt x="2031" y="54658"/>
                      </a:lnTo>
                      <a:lnTo>
                        <a:pt x="2135" y="54699"/>
                      </a:lnTo>
                      <a:lnTo>
                        <a:pt x="2239" y="54699"/>
                      </a:lnTo>
                      <a:lnTo>
                        <a:pt x="2446" y="54720"/>
                      </a:lnTo>
                      <a:lnTo>
                        <a:pt x="2943" y="54679"/>
                      </a:lnTo>
                      <a:lnTo>
                        <a:pt x="3959" y="54679"/>
                      </a:lnTo>
                      <a:lnTo>
                        <a:pt x="5679" y="54658"/>
                      </a:lnTo>
                      <a:lnTo>
                        <a:pt x="7358" y="54658"/>
                      </a:lnTo>
                      <a:lnTo>
                        <a:pt x="9389" y="54637"/>
                      </a:lnTo>
                      <a:lnTo>
                        <a:pt x="12063" y="54679"/>
                      </a:lnTo>
                      <a:lnTo>
                        <a:pt x="13431" y="54699"/>
                      </a:lnTo>
                      <a:lnTo>
                        <a:pt x="16478" y="54699"/>
                      </a:lnTo>
                      <a:lnTo>
                        <a:pt x="19028" y="54720"/>
                      </a:lnTo>
                      <a:lnTo>
                        <a:pt x="20333" y="54741"/>
                      </a:lnTo>
                      <a:lnTo>
                        <a:pt x="21722" y="54761"/>
                      </a:lnTo>
                      <a:lnTo>
                        <a:pt x="23131" y="54741"/>
                      </a:lnTo>
                      <a:lnTo>
                        <a:pt x="27194" y="54741"/>
                      </a:lnTo>
                      <a:lnTo>
                        <a:pt x="29453" y="54761"/>
                      </a:lnTo>
                      <a:lnTo>
                        <a:pt x="32023" y="54782"/>
                      </a:lnTo>
                      <a:lnTo>
                        <a:pt x="35008" y="54803"/>
                      </a:lnTo>
                      <a:lnTo>
                        <a:pt x="36335" y="54803"/>
                      </a:lnTo>
                      <a:lnTo>
                        <a:pt x="37247" y="54782"/>
                      </a:lnTo>
                      <a:lnTo>
                        <a:pt x="38076" y="54761"/>
                      </a:lnTo>
                      <a:lnTo>
                        <a:pt x="39216" y="54741"/>
                      </a:lnTo>
                      <a:lnTo>
                        <a:pt x="41910" y="54782"/>
                      </a:lnTo>
                      <a:lnTo>
                        <a:pt x="43796" y="54782"/>
                      </a:lnTo>
                      <a:lnTo>
                        <a:pt x="46532" y="54761"/>
                      </a:lnTo>
                      <a:lnTo>
                        <a:pt x="46947" y="54761"/>
                      </a:lnTo>
                      <a:lnTo>
                        <a:pt x="47320" y="54720"/>
                      </a:lnTo>
                      <a:lnTo>
                        <a:pt x="48045" y="54637"/>
                      </a:lnTo>
                      <a:lnTo>
                        <a:pt x="48398" y="54616"/>
                      </a:lnTo>
                      <a:lnTo>
                        <a:pt x="48771" y="54616"/>
                      </a:lnTo>
                      <a:lnTo>
                        <a:pt x="49185" y="54679"/>
                      </a:lnTo>
                      <a:lnTo>
                        <a:pt x="49413" y="54720"/>
                      </a:lnTo>
                      <a:lnTo>
                        <a:pt x="49662" y="54782"/>
                      </a:lnTo>
                      <a:lnTo>
                        <a:pt x="49911" y="54865"/>
                      </a:lnTo>
                      <a:lnTo>
                        <a:pt x="50201" y="54907"/>
                      </a:lnTo>
                      <a:lnTo>
                        <a:pt x="50491" y="54948"/>
                      </a:lnTo>
                      <a:lnTo>
                        <a:pt x="50781" y="54969"/>
                      </a:lnTo>
                      <a:lnTo>
                        <a:pt x="51092" y="54969"/>
                      </a:lnTo>
                      <a:lnTo>
                        <a:pt x="51403" y="54948"/>
                      </a:lnTo>
                      <a:lnTo>
                        <a:pt x="51714" y="54886"/>
                      </a:lnTo>
                      <a:lnTo>
                        <a:pt x="52004" y="54824"/>
                      </a:lnTo>
                      <a:lnTo>
                        <a:pt x="52274" y="54720"/>
                      </a:lnTo>
                      <a:lnTo>
                        <a:pt x="52543" y="54575"/>
                      </a:lnTo>
                      <a:lnTo>
                        <a:pt x="52771" y="54409"/>
                      </a:lnTo>
                      <a:lnTo>
                        <a:pt x="52978" y="54202"/>
                      </a:lnTo>
                      <a:lnTo>
                        <a:pt x="53061" y="54098"/>
                      </a:lnTo>
                      <a:lnTo>
                        <a:pt x="53144" y="53974"/>
                      </a:lnTo>
                      <a:lnTo>
                        <a:pt x="53206" y="53849"/>
                      </a:lnTo>
                      <a:lnTo>
                        <a:pt x="53268" y="53704"/>
                      </a:lnTo>
                      <a:lnTo>
                        <a:pt x="53310" y="53539"/>
                      </a:lnTo>
                      <a:lnTo>
                        <a:pt x="53331" y="53373"/>
                      </a:lnTo>
                      <a:lnTo>
                        <a:pt x="53351" y="53207"/>
                      </a:lnTo>
                      <a:lnTo>
                        <a:pt x="53372" y="53020"/>
                      </a:lnTo>
                      <a:lnTo>
                        <a:pt x="53351" y="52647"/>
                      </a:lnTo>
                      <a:lnTo>
                        <a:pt x="53393" y="52336"/>
                      </a:lnTo>
                      <a:lnTo>
                        <a:pt x="53414" y="52171"/>
                      </a:lnTo>
                      <a:lnTo>
                        <a:pt x="53393" y="52005"/>
                      </a:lnTo>
                      <a:lnTo>
                        <a:pt x="53372" y="51839"/>
                      </a:lnTo>
                      <a:lnTo>
                        <a:pt x="53372" y="51673"/>
                      </a:lnTo>
                      <a:lnTo>
                        <a:pt x="53372" y="51362"/>
                      </a:lnTo>
                      <a:lnTo>
                        <a:pt x="53393" y="51051"/>
                      </a:lnTo>
                      <a:lnTo>
                        <a:pt x="53393" y="50886"/>
                      </a:lnTo>
                      <a:lnTo>
                        <a:pt x="53434" y="50284"/>
                      </a:lnTo>
                      <a:lnTo>
                        <a:pt x="53517" y="49808"/>
                      </a:lnTo>
                      <a:lnTo>
                        <a:pt x="53538" y="49580"/>
                      </a:lnTo>
                      <a:lnTo>
                        <a:pt x="53559" y="49352"/>
                      </a:lnTo>
                      <a:lnTo>
                        <a:pt x="53600" y="48357"/>
                      </a:lnTo>
                      <a:lnTo>
                        <a:pt x="53621" y="47445"/>
                      </a:lnTo>
                      <a:lnTo>
                        <a:pt x="53621" y="47362"/>
                      </a:lnTo>
                      <a:lnTo>
                        <a:pt x="53621" y="47341"/>
                      </a:lnTo>
                      <a:lnTo>
                        <a:pt x="53600" y="47134"/>
                      </a:lnTo>
                      <a:lnTo>
                        <a:pt x="53579" y="46927"/>
                      </a:lnTo>
                      <a:lnTo>
                        <a:pt x="53538" y="46802"/>
                      </a:lnTo>
                      <a:lnTo>
                        <a:pt x="53517" y="46574"/>
                      </a:lnTo>
                      <a:lnTo>
                        <a:pt x="53517" y="46408"/>
                      </a:lnTo>
                      <a:lnTo>
                        <a:pt x="53538" y="46222"/>
                      </a:lnTo>
                      <a:lnTo>
                        <a:pt x="53600" y="45849"/>
                      </a:lnTo>
                      <a:lnTo>
                        <a:pt x="53621" y="45662"/>
                      </a:lnTo>
                      <a:lnTo>
                        <a:pt x="53621" y="45476"/>
                      </a:lnTo>
                      <a:lnTo>
                        <a:pt x="53579" y="44792"/>
                      </a:lnTo>
                      <a:lnTo>
                        <a:pt x="53579" y="44585"/>
                      </a:lnTo>
                      <a:lnTo>
                        <a:pt x="53704" y="43963"/>
                      </a:lnTo>
                      <a:lnTo>
                        <a:pt x="53849" y="43051"/>
                      </a:lnTo>
                      <a:lnTo>
                        <a:pt x="53911" y="42740"/>
                      </a:lnTo>
                      <a:lnTo>
                        <a:pt x="53973" y="42408"/>
                      </a:lnTo>
                      <a:lnTo>
                        <a:pt x="53973" y="42242"/>
                      </a:lnTo>
                      <a:lnTo>
                        <a:pt x="53973" y="42077"/>
                      </a:lnTo>
                      <a:lnTo>
                        <a:pt x="53952" y="41911"/>
                      </a:lnTo>
                      <a:lnTo>
                        <a:pt x="53911" y="41745"/>
                      </a:lnTo>
                      <a:lnTo>
                        <a:pt x="53849" y="41517"/>
                      </a:lnTo>
                      <a:lnTo>
                        <a:pt x="53828" y="41310"/>
                      </a:lnTo>
                      <a:lnTo>
                        <a:pt x="53849" y="41165"/>
                      </a:lnTo>
                      <a:lnTo>
                        <a:pt x="53870" y="41040"/>
                      </a:lnTo>
                      <a:lnTo>
                        <a:pt x="53849" y="40874"/>
                      </a:lnTo>
                      <a:lnTo>
                        <a:pt x="53828" y="40729"/>
                      </a:lnTo>
                      <a:lnTo>
                        <a:pt x="53828" y="40563"/>
                      </a:lnTo>
                      <a:lnTo>
                        <a:pt x="53828" y="40481"/>
                      </a:lnTo>
                      <a:lnTo>
                        <a:pt x="53870" y="40398"/>
                      </a:lnTo>
                      <a:lnTo>
                        <a:pt x="53932" y="40253"/>
                      </a:lnTo>
                      <a:lnTo>
                        <a:pt x="53973" y="40087"/>
                      </a:lnTo>
                      <a:lnTo>
                        <a:pt x="53973" y="39797"/>
                      </a:lnTo>
                      <a:lnTo>
                        <a:pt x="53952" y="39506"/>
                      </a:lnTo>
                      <a:lnTo>
                        <a:pt x="53994" y="39133"/>
                      </a:lnTo>
                      <a:lnTo>
                        <a:pt x="54077" y="38739"/>
                      </a:lnTo>
                      <a:lnTo>
                        <a:pt x="54118" y="38429"/>
                      </a:lnTo>
                      <a:lnTo>
                        <a:pt x="54139" y="38118"/>
                      </a:lnTo>
                      <a:lnTo>
                        <a:pt x="54201" y="37351"/>
                      </a:lnTo>
                      <a:lnTo>
                        <a:pt x="54305" y="36853"/>
                      </a:lnTo>
                      <a:lnTo>
                        <a:pt x="54388" y="36542"/>
                      </a:lnTo>
                      <a:lnTo>
                        <a:pt x="54408" y="36211"/>
                      </a:lnTo>
                      <a:lnTo>
                        <a:pt x="54429" y="35734"/>
                      </a:lnTo>
                      <a:lnTo>
                        <a:pt x="54429" y="35237"/>
                      </a:lnTo>
                      <a:lnTo>
                        <a:pt x="54408" y="34698"/>
                      </a:lnTo>
                      <a:lnTo>
                        <a:pt x="54367" y="34408"/>
                      </a:lnTo>
                      <a:lnTo>
                        <a:pt x="54326" y="34138"/>
                      </a:lnTo>
                      <a:lnTo>
                        <a:pt x="54263" y="33827"/>
                      </a:lnTo>
                      <a:lnTo>
                        <a:pt x="54326" y="33475"/>
                      </a:lnTo>
                      <a:lnTo>
                        <a:pt x="54367" y="33102"/>
                      </a:lnTo>
                      <a:lnTo>
                        <a:pt x="54408" y="32666"/>
                      </a:lnTo>
                      <a:lnTo>
                        <a:pt x="54429" y="32231"/>
                      </a:lnTo>
                      <a:lnTo>
                        <a:pt x="54408" y="31982"/>
                      </a:lnTo>
                      <a:lnTo>
                        <a:pt x="54388" y="31734"/>
                      </a:lnTo>
                      <a:lnTo>
                        <a:pt x="54305" y="31216"/>
                      </a:lnTo>
                      <a:lnTo>
                        <a:pt x="54263" y="31029"/>
                      </a:lnTo>
                      <a:lnTo>
                        <a:pt x="54222" y="30863"/>
                      </a:lnTo>
                      <a:lnTo>
                        <a:pt x="54098" y="30532"/>
                      </a:lnTo>
                      <a:lnTo>
                        <a:pt x="54015" y="30387"/>
                      </a:lnTo>
                      <a:lnTo>
                        <a:pt x="53952" y="29910"/>
                      </a:lnTo>
                      <a:lnTo>
                        <a:pt x="53890" y="29537"/>
                      </a:lnTo>
                      <a:lnTo>
                        <a:pt x="53849" y="28936"/>
                      </a:lnTo>
                      <a:lnTo>
                        <a:pt x="53849" y="28583"/>
                      </a:lnTo>
                      <a:lnTo>
                        <a:pt x="53870" y="28231"/>
                      </a:lnTo>
                      <a:lnTo>
                        <a:pt x="53870" y="27941"/>
                      </a:lnTo>
                      <a:lnTo>
                        <a:pt x="53870" y="27651"/>
                      </a:lnTo>
                      <a:lnTo>
                        <a:pt x="53828" y="27049"/>
                      </a:lnTo>
                      <a:lnTo>
                        <a:pt x="53911" y="26946"/>
                      </a:lnTo>
                      <a:lnTo>
                        <a:pt x="53932" y="26884"/>
                      </a:lnTo>
                      <a:lnTo>
                        <a:pt x="53952" y="26821"/>
                      </a:lnTo>
                      <a:lnTo>
                        <a:pt x="54015" y="26345"/>
                      </a:lnTo>
                      <a:lnTo>
                        <a:pt x="54056" y="25868"/>
                      </a:lnTo>
                      <a:lnTo>
                        <a:pt x="54118" y="25163"/>
                      </a:lnTo>
                      <a:lnTo>
                        <a:pt x="54139" y="24832"/>
                      </a:lnTo>
                      <a:lnTo>
                        <a:pt x="54160" y="24479"/>
                      </a:lnTo>
                      <a:lnTo>
                        <a:pt x="54118" y="24127"/>
                      </a:lnTo>
                      <a:lnTo>
                        <a:pt x="54077" y="23775"/>
                      </a:lnTo>
                      <a:lnTo>
                        <a:pt x="54056" y="23692"/>
                      </a:lnTo>
                      <a:lnTo>
                        <a:pt x="54056" y="23630"/>
                      </a:lnTo>
                      <a:lnTo>
                        <a:pt x="54056" y="22946"/>
                      </a:lnTo>
                      <a:lnTo>
                        <a:pt x="54077" y="22427"/>
                      </a:lnTo>
                      <a:lnTo>
                        <a:pt x="54098" y="21909"/>
                      </a:lnTo>
                      <a:lnTo>
                        <a:pt x="54098" y="21412"/>
                      </a:lnTo>
                      <a:lnTo>
                        <a:pt x="54098" y="20935"/>
                      </a:lnTo>
                      <a:lnTo>
                        <a:pt x="53973" y="19836"/>
                      </a:lnTo>
                      <a:lnTo>
                        <a:pt x="53911" y="19132"/>
                      </a:lnTo>
                      <a:lnTo>
                        <a:pt x="53890" y="18427"/>
                      </a:lnTo>
                      <a:lnTo>
                        <a:pt x="53890" y="17867"/>
                      </a:lnTo>
                      <a:lnTo>
                        <a:pt x="53890" y="17536"/>
                      </a:lnTo>
                      <a:lnTo>
                        <a:pt x="53890" y="17204"/>
                      </a:lnTo>
                      <a:lnTo>
                        <a:pt x="53890" y="17038"/>
                      </a:lnTo>
                      <a:lnTo>
                        <a:pt x="53870" y="16748"/>
                      </a:lnTo>
                      <a:lnTo>
                        <a:pt x="53849" y="16417"/>
                      </a:lnTo>
                      <a:lnTo>
                        <a:pt x="53807" y="16064"/>
                      </a:lnTo>
                      <a:lnTo>
                        <a:pt x="53787" y="15774"/>
                      </a:lnTo>
                      <a:lnTo>
                        <a:pt x="53787" y="15297"/>
                      </a:lnTo>
                      <a:lnTo>
                        <a:pt x="53807" y="14841"/>
                      </a:lnTo>
                      <a:lnTo>
                        <a:pt x="53828" y="14406"/>
                      </a:lnTo>
                      <a:lnTo>
                        <a:pt x="53828" y="13909"/>
                      </a:lnTo>
                      <a:lnTo>
                        <a:pt x="53807" y="13639"/>
                      </a:lnTo>
                      <a:lnTo>
                        <a:pt x="53766" y="13390"/>
                      </a:lnTo>
                      <a:lnTo>
                        <a:pt x="53724" y="13121"/>
                      </a:lnTo>
                      <a:lnTo>
                        <a:pt x="53704" y="12872"/>
                      </a:lnTo>
                      <a:lnTo>
                        <a:pt x="53704" y="12375"/>
                      </a:lnTo>
                      <a:lnTo>
                        <a:pt x="53724" y="12002"/>
                      </a:lnTo>
                      <a:lnTo>
                        <a:pt x="53724" y="11939"/>
                      </a:lnTo>
                      <a:lnTo>
                        <a:pt x="53704" y="11898"/>
                      </a:lnTo>
                      <a:lnTo>
                        <a:pt x="53662" y="11857"/>
                      </a:lnTo>
                      <a:lnTo>
                        <a:pt x="53621" y="11836"/>
                      </a:lnTo>
                      <a:lnTo>
                        <a:pt x="53579" y="11857"/>
                      </a:lnTo>
                      <a:lnTo>
                        <a:pt x="53538" y="11877"/>
                      </a:lnTo>
                      <a:lnTo>
                        <a:pt x="53517" y="11939"/>
                      </a:lnTo>
                      <a:lnTo>
                        <a:pt x="53517" y="12002"/>
                      </a:lnTo>
                      <a:lnTo>
                        <a:pt x="53517" y="12333"/>
                      </a:lnTo>
                      <a:lnTo>
                        <a:pt x="53476" y="12686"/>
                      </a:lnTo>
                      <a:lnTo>
                        <a:pt x="53455" y="13038"/>
                      </a:lnTo>
                      <a:lnTo>
                        <a:pt x="53434" y="13225"/>
                      </a:lnTo>
                      <a:lnTo>
                        <a:pt x="53434" y="13390"/>
                      </a:lnTo>
                      <a:lnTo>
                        <a:pt x="53455" y="13743"/>
                      </a:lnTo>
                      <a:lnTo>
                        <a:pt x="53455" y="14406"/>
                      </a:lnTo>
                      <a:lnTo>
                        <a:pt x="53434" y="15090"/>
                      </a:lnTo>
                      <a:lnTo>
                        <a:pt x="53351" y="15546"/>
                      </a:lnTo>
                      <a:lnTo>
                        <a:pt x="53331" y="15774"/>
                      </a:lnTo>
                      <a:lnTo>
                        <a:pt x="53310" y="16023"/>
                      </a:lnTo>
                      <a:lnTo>
                        <a:pt x="53289" y="17018"/>
                      </a:lnTo>
                      <a:lnTo>
                        <a:pt x="53289" y="17391"/>
                      </a:lnTo>
                      <a:lnTo>
                        <a:pt x="53268" y="17246"/>
                      </a:lnTo>
                      <a:lnTo>
                        <a:pt x="53248" y="16624"/>
                      </a:lnTo>
                      <a:lnTo>
                        <a:pt x="53227" y="16520"/>
                      </a:lnTo>
                      <a:lnTo>
                        <a:pt x="53248" y="16251"/>
                      </a:lnTo>
                      <a:lnTo>
                        <a:pt x="53248" y="15981"/>
                      </a:lnTo>
                      <a:lnTo>
                        <a:pt x="53268" y="15712"/>
                      </a:lnTo>
                      <a:lnTo>
                        <a:pt x="53268" y="15422"/>
                      </a:lnTo>
                      <a:lnTo>
                        <a:pt x="53227" y="14986"/>
                      </a:lnTo>
                      <a:lnTo>
                        <a:pt x="53186" y="14572"/>
                      </a:lnTo>
                      <a:lnTo>
                        <a:pt x="53144" y="14219"/>
                      </a:lnTo>
                      <a:lnTo>
                        <a:pt x="53123" y="13867"/>
                      </a:lnTo>
                      <a:lnTo>
                        <a:pt x="53144" y="13494"/>
                      </a:lnTo>
                      <a:lnTo>
                        <a:pt x="53186" y="13017"/>
                      </a:lnTo>
                      <a:lnTo>
                        <a:pt x="53165" y="12520"/>
                      </a:lnTo>
                      <a:lnTo>
                        <a:pt x="53206" y="12043"/>
                      </a:lnTo>
                      <a:lnTo>
                        <a:pt x="53206" y="11587"/>
                      </a:lnTo>
                      <a:lnTo>
                        <a:pt x="53186" y="11152"/>
                      </a:lnTo>
                      <a:lnTo>
                        <a:pt x="53144" y="10675"/>
                      </a:lnTo>
                      <a:lnTo>
                        <a:pt x="53165" y="10323"/>
                      </a:lnTo>
                      <a:lnTo>
                        <a:pt x="53165" y="9970"/>
                      </a:lnTo>
                      <a:lnTo>
                        <a:pt x="53186" y="9577"/>
                      </a:lnTo>
                      <a:lnTo>
                        <a:pt x="53186" y="9204"/>
                      </a:lnTo>
                      <a:lnTo>
                        <a:pt x="53186" y="8872"/>
                      </a:lnTo>
                      <a:lnTo>
                        <a:pt x="53144" y="8561"/>
                      </a:lnTo>
                      <a:lnTo>
                        <a:pt x="53082" y="7981"/>
                      </a:lnTo>
                      <a:lnTo>
                        <a:pt x="53040" y="7566"/>
                      </a:lnTo>
                      <a:lnTo>
                        <a:pt x="53040" y="7359"/>
                      </a:lnTo>
                      <a:lnTo>
                        <a:pt x="53061" y="7027"/>
                      </a:lnTo>
                      <a:lnTo>
                        <a:pt x="53082" y="6778"/>
                      </a:lnTo>
                      <a:lnTo>
                        <a:pt x="53103" y="6530"/>
                      </a:lnTo>
                      <a:lnTo>
                        <a:pt x="53103" y="6240"/>
                      </a:lnTo>
                      <a:lnTo>
                        <a:pt x="53082" y="5970"/>
                      </a:lnTo>
                      <a:lnTo>
                        <a:pt x="53103" y="5701"/>
                      </a:lnTo>
                      <a:lnTo>
                        <a:pt x="53144" y="5493"/>
                      </a:lnTo>
                      <a:lnTo>
                        <a:pt x="53227" y="5037"/>
                      </a:lnTo>
                      <a:lnTo>
                        <a:pt x="53268" y="4768"/>
                      </a:lnTo>
                      <a:lnTo>
                        <a:pt x="53289" y="4498"/>
                      </a:lnTo>
                      <a:lnTo>
                        <a:pt x="53310" y="3939"/>
                      </a:lnTo>
                      <a:lnTo>
                        <a:pt x="53414" y="3338"/>
                      </a:lnTo>
                      <a:lnTo>
                        <a:pt x="53434" y="3048"/>
                      </a:lnTo>
                      <a:lnTo>
                        <a:pt x="53455" y="2757"/>
                      </a:lnTo>
                      <a:lnTo>
                        <a:pt x="53455" y="2467"/>
                      </a:lnTo>
                      <a:lnTo>
                        <a:pt x="53455" y="2198"/>
                      </a:lnTo>
                      <a:lnTo>
                        <a:pt x="53414" y="1928"/>
                      </a:lnTo>
                      <a:lnTo>
                        <a:pt x="53372" y="1700"/>
                      </a:lnTo>
                      <a:lnTo>
                        <a:pt x="53310" y="1472"/>
                      </a:lnTo>
                      <a:lnTo>
                        <a:pt x="53227" y="1265"/>
                      </a:lnTo>
                      <a:lnTo>
                        <a:pt x="53123" y="1099"/>
                      </a:lnTo>
                      <a:lnTo>
                        <a:pt x="52999" y="933"/>
                      </a:lnTo>
                      <a:lnTo>
                        <a:pt x="52854" y="830"/>
                      </a:lnTo>
                      <a:lnTo>
                        <a:pt x="52667" y="726"/>
                      </a:lnTo>
                      <a:lnTo>
                        <a:pt x="52460" y="685"/>
                      </a:lnTo>
                      <a:lnTo>
                        <a:pt x="52232" y="664"/>
                      </a:lnTo>
                      <a:lnTo>
                        <a:pt x="51341" y="664"/>
                      </a:lnTo>
                      <a:lnTo>
                        <a:pt x="49703" y="705"/>
                      </a:lnTo>
                      <a:lnTo>
                        <a:pt x="46263" y="747"/>
                      </a:lnTo>
                      <a:lnTo>
                        <a:pt x="44356" y="768"/>
                      </a:lnTo>
                      <a:lnTo>
                        <a:pt x="39920" y="768"/>
                      </a:lnTo>
                      <a:lnTo>
                        <a:pt x="37288" y="726"/>
                      </a:lnTo>
                      <a:lnTo>
                        <a:pt x="36542" y="685"/>
                      </a:lnTo>
                      <a:lnTo>
                        <a:pt x="35733" y="664"/>
                      </a:lnTo>
                      <a:lnTo>
                        <a:pt x="34863" y="643"/>
                      </a:lnTo>
                      <a:lnTo>
                        <a:pt x="36625" y="643"/>
                      </a:lnTo>
                      <a:lnTo>
                        <a:pt x="36873" y="623"/>
                      </a:lnTo>
                      <a:lnTo>
                        <a:pt x="37143" y="643"/>
                      </a:lnTo>
                      <a:lnTo>
                        <a:pt x="37412" y="643"/>
                      </a:lnTo>
                      <a:lnTo>
                        <a:pt x="37661" y="623"/>
                      </a:lnTo>
                      <a:lnTo>
                        <a:pt x="37910" y="623"/>
                      </a:lnTo>
                      <a:lnTo>
                        <a:pt x="38449" y="664"/>
                      </a:lnTo>
                      <a:lnTo>
                        <a:pt x="38988" y="685"/>
                      </a:lnTo>
                      <a:lnTo>
                        <a:pt x="39630" y="705"/>
                      </a:lnTo>
                      <a:lnTo>
                        <a:pt x="40128" y="705"/>
                      </a:lnTo>
                      <a:lnTo>
                        <a:pt x="40625" y="685"/>
                      </a:lnTo>
                      <a:lnTo>
                        <a:pt x="41060" y="664"/>
                      </a:lnTo>
                      <a:lnTo>
                        <a:pt x="41330" y="664"/>
                      </a:lnTo>
                      <a:lnTo>
                        <a:pt x="41889" y="685"/>
                      </a:lnTo>
                      <a:lnTo>
                        <a:pt x="42490" y="685"/>
                      </a:lnTo>
                      <a:lnTo>
                        <a:pt x="43071" y="664"/>
                      </a:lnTo>
                      <a:lnTo>
                        <a:pt x="43589" y="643"/>
                      </a:lnTo>
                      <a:lnTo>
                        <a:pt x="44128" y="643"/>
                      </a:lnTo>
                      <a:lnTo>
                        <a:pt x="44439" y="623"/>
                      </a:lnTo>
                      <a:lnTo>
                        <a:pt x="45268" y="623"/>
                      </a:lnTo>
                      <a:lnTo>
                        <a:pt x="45537" y="643"/>
                      </a:lnTo>
                      <a:lnTo>
                        <a:pt x="50988" y="643"/>
                      </a:lnTo>
                      <a:lnTo>
                        <a:pt x="51610" y="623"/>
                      </a:lnTo>
                      <a:lnTo>
                        <a:pt x="52253" y="602"/>
                      </a:lnTo>
                      <a:lnTo>
                        <a:pt x="53082" y="581"/>
                      </a:lnTo>
                      <a:lnTo>
                        <a:pt x="53227" y="560"/>
                      </a:lnTo>
                      <a:lnTo>
                        <a:pt x="53268" y="560"/>
                      </a:lnTo>
                      <a:lnTo>
                        <a:pt x="53289" y="540"/>
                      </a:lnTo>
                      <a:lnTo>
                        <a:pt x="53268" y="519"/>
                      </a:lnTo>
                      <a:lnTo>
                        <a:pt x="53227" y="519"/>
                      </a:lnTo>
                      <a:lnTo>
                        <a:pt x="53082" y="498"/>
                      </a:lnTo>
                      <a:lnTo>
                        <a:pt x="52688" y="498"/>
                      </a:lnTo>
                      <a:lnTo>
                        <a:pt x="52087" y="457"/>
                      </a:lnTo>
                      <a:lnTo>
                        <a:pt x="51672" y="457"/>
                      </a:lnTo>
                      <a:lnTo>
                        <a:pt x="51258" y="477"/>
                      </a:lnTo>
                      <a:lnTo>
                        <a:pt x="50387" y="457"/>
                      </a:lnTo>
                      <a:lnTo>
                        <a:pt x="49538" y="436"/>
                      </a:lnTo>
                      <a:lnTo>
                        <a:pt x="48957" y="415"/>
                      </a:lnTo>
                      <a:lnTo>
                        <a:pt x="48398" y="395"/>
                      </a:lnTo>
                      <a:lnTo>
                        <a:pt x="47175" y="374"/>
                      </a:lnTo>
                      <a:lnTo>
                        <a:pt x="46035" y="353"/>
                      </a:lnTo>
                      <a:lnTo>
                        <a:pt x="45910" y="353"/>
                      </a:lnTo>
                      <a:lnTo>
                        <a:pt x="45413" y="374"/>
                      </a:lnTo>
                      <a:lnTo>
                        <a:pt x="45247" y="395"/>
                      </a:lnTo>
                      <a:lnTo>
                        <a:pt x="44957" y="415"/>
                      </a:lnTo>
                      <a:lnTo>
                        <a:pt x="44750" y="415"/>
                      </a:lnTo>
                      <a:lnTo>
                        <a:pt x="44542" y="395"/>
                      </a:lnTo>
                      <a:lnTo>
                        <a:pt x="44066" y="374"/>
                      </a:lnTo>
                      <a:lnTo>
                        <a:pt x="42781" y="374"/>
                      </a:lnTo>
                      <a:lnTo>
                        <a:pt x="42511" y="395"/>
                      </a:lnTo>
                      <a:lnTo>
                        <a:pt x="41744" y="332"/>
                      </a:lnTo>
                      <a:lnTo>
                        <a:pt x="40625" y="270"/>
                      </a:lnTo>
                      <a:lnTo>
                        <a:pt x="39817" y="208"/>
                      </a:lnTo>
                      <a:lnTo>
                        <a:pt x="39402" y="208"/>
                      </a:lnTo>
                      <a:lnTo>
                        <a:pt x="39008" y="229"/>
                      </a:lnTo>
                      <a:lnTo>
                        <a:pt x="38718" y="270"/>
                      </a:lnTo>
                      <a:lnTo>
                        <a:pt x="38469" y="270"/>
                      </a:lnTo>
                      <a:lnTo>
                        <a:pt x="38138" y="249"/>
                      </a:lnTo>
                      <a:lnTo>
                        <a:pt x="37951" y="270"/>
                      </a:lnTo>
                      <a:lnTo>
                        <a:pt x="37557" y="270"/>
                      </a:lnTo>
                      <a:lnTo>
                        <a:pt x="37350" y="249"/>
                      </a:lnTo>
                      <a:lnTo>
                        <a:pt x="37164" y="229"/>
                      </a:lnTo>
                      <a:lnTo>
                        <a:pt x="36956" y="208"/>
                      </a:lnTo>
                      <a:lnTo>
                        <a:pt x="35796" y="208"/>
                      </a:lnTo>
                      <a:lnTo>
                        <a:pt x="35298" y="167"/>
                      </a:lnTo>
                      <a:lnTo>
                        <a:pt x="34531" y="125"/>
                      </a:lnTo>
                      <a:lnTo>
                        <a:pt x="33578" y="104"/>
                      </a:lnTo>
                      <a:lnTo>
                        <a:pt x="32977" y="63"/>
                      </a:lnTo>
                      <a:lnTo>
                        <a:pt x="32583" y="21"/>
                      </a:lnTo>
                      <a:lnTo>
                        <a:pt x="32189" y="21"/>
                      </a:lnTo>
                      <a:lnTo>
                        <a:pt x="31588" y="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231">
                    <a:buClr>
                      <a:srgbClr val="000000"/>
                    </a:buClr>
                    <a:defRPr/>
                  </a:pPr>
                  <a:endParaRPr sz="4000" kern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Rectangle 88">
                  <a:extLst>
                    <a:ext uri="{FF2B5EF4-FFF2-40B4-BE49-F238E27FC236}">
                      <a16:creationId xmlns:a16="http://schemas.microsoft.com/office/drawing/2014/main" id="{6F8CBEE7-4D51-C2A8-57D9-B137FF524BE2}"/>
                    </a:ext>
                  </a:extLst>
                </p:cNvPr>
                <p:cNvSpPr/>
                <p:nvPr/>
              </p:nvSpPr>
              <p:spPr>
                <a:xfrm>
                  <a:off x="833599" y="227505"/>
                  <a:ext cx="7779457" cy="1220855"/>
                </a:xfrm>
                <a:custGeom>
                  <a:avLst/>
                  <a:gdLst>
                    <a:gd name="connsiteX0" fmla="*/ 0 w 7820286"/>
                    <a:gd name="connsiteY0" fmla="*/ 0 h 1220855"/>
                    <a:gd name="connsiteX1" fmla="*/ 402186 w 7820286"/>
                    <a:gd name="connsiteY1" fmla="*/ 0 h 1220855"/>
                    <a:gd name="connsiteX2" fmla="*/ 1038981 w 7820286"/>
                    <a:gd name="connsiteY2" fmla="*/ 0 h 1220855"/>
                    <a:gd name="connsiteX3" fmla="*/ 1753978 w 7820286"/>
                    <a:gd name="connsiteY3" fmla="*/ 0 h 1220855"/>
                    <a:gd name="connsiteX4" fmla="*/ 2468976 w 7820286"/>
                    <a:gd name="connsiteY4" fmla="*/ 0 h 1220855"/>
                    <a:gd name="connsiteX5" fmla="*/ 3105771 w 7820286"/>
                    <a:gd name="connsiteY5" fmla="*/ 0 h 1220855"/>
                    <a:gd name="connsiteX6" fmla="*/ 3664363 w 7820286"/>
                    <a:gd name="connsiteY6" fmla="*/ 0 h 1220855"/>
                    <a:gd name="connsiteX7" fmla="*/ 4379360 w 7820286"/>
                    <a:gd name="connsiteY7" fmla="*/ 0 h 1220855"/>
                    <a:gd name="connsiteX8" fmla="*/ 4781546 w 7820286"/>
                    <a:gd name="connsiteY8" fmla="*/ 0 h 1220855"/>
                    <a:gd name="connsiteX9" fmla="*/ 5261935 w 7820286"/>
                    <a:gd name="connsiteY9" fmla="*/ 0 h 1220855"/>
                    <a:gd name="connsiteX10" fmla="*/ 5742324 w 7820286"/>
                    <a:gd name="connsiteY10" fmla="*/ 0 h 1220855"/>
                    <a:gd name="connsiteX11" fmla="*/ 6144510 w 7820286"/>
                    <a:gd name="connsiteY11" fmla="*/ 0 h 1220855"/>
                    <a:gd name="connsiteX12" fmla="*/ 6703102 w 7820286"/>
                    <a:gd name="connsiteY12" fmla="*/ 0 h 1220855"/>
                    <a:gd name="connsiteX13" fmla="*/ 7105288 w 7820286"/>
                    <a:gd name="connsiteY13" fmla="*/ 0 h 1220855"/>
                    <a:gd name="connsiteX14" fmla="*/ 7820286 w 7820286"/>
                    <a:gd name="connsiteY14" fmla="*/ 0 h 1220855"/>
                    <a:gd name="connsiteX15" fmla="*/ 7820286 w 7820286"/>
                    <a:gd name="connsiteY15" fmla="*/ 419160 h 1220855"/>
                    <a:gd name="connsiteX16" fmla="*/ 7820286 w 7820286"/>
                    <a:gd name="connsiteY16" fmla="*/ 826112 h 1220855"/>
                    <a:gd name="connsiteX17" fmla="*/ 7820286 w 7820286"/>
                    <a:gd name="connsiteY17" fmla="*/ 1220855 h 1220855"/>
                    <a:gd name="connsiteX18" fmla="*/ 7496303 w 7820286"/>
                    <a:gd name="connsiteY18" fmla="*/ 1220855 h 1220855"/>
                    <a:gd name="connsiteX19" fmla="*/ 6859508 w 7820286"/>
                    <a:gd name="connsiteY19" fmla="*/ 1220855 h 1220855"/>
                    <a:gd name="connsiteX20" fmla="*/ 6300916 w 7820286"/>
                    <a:gd name="connsiteY20" fmla="*/ 1220855 h 1220855"/>
                    <a:gd name="connsiteX21" fmla="*/ 5976933 w 7820286"/>
                    <a:gd name="connsiteY21" fmla="*/ 1220855 h 1220855"/>
                    <a:gd name="connsiteX22" fmla="*/ 5340138 w 7820286"/>
                    <a:gd name="connsiteY22" fmla="*/ 1220855 h 1220855"/>
                    <a:gd name="connsiteX23" fmla="*/ 4859749 w 7820286"/>
                    <a:gd name="connsiteY23" fmla="*/ 1220855 h 1220855"/>
                    <a:gd name="connsiteX24" fmla="*/ 4301157 w 7820286"/>
                    <a:gd name="connsiteY24" fmla="*/ 1220855 h 1220855"/>
                    <a:gd name="connsiteX25" fmla="*/ 3664363 w 7820286"/>
                    <a:gd name="connsiteY25" fmla="*/ 1220855 h 1220855"/>
                    <a:gd name="connsiteX26" fmla="*/ 3340379 w 7820286"/>
                    <a:gd name="connsiteY26" fmla="*/ 1220855 h 1220855"/>
                    <a:gd name="connsiteX27" fmla="*/ 2781787 w 7820286"/>
                    <a:gd name="connsiteY27" fmla="*/ 1220855 h 1220855"/>
                    <a:gd name="connsiteX28" fmla="*/ 2144993 w 7820286"/>
                    <a:gd name="connsiteY28" fmla="*/ 1220855 h 1220855"/>
                    <a:gd name="connsiteX29" fmla="*/ 1508198 w 7820286"/>
                    <a:gd name="connsiteY29" fmla="*/ 1220855 h 1220855"/>
                    <a:gd name="connsiteX30" fmla="*/ 1106012 w 7820286"/>
                    <a:gd name="connsiteY30" fmla="*/ 1220855 h 1220855"/>
                    <a:gd name="connsiteX31" fmla="*/ 625623 w 7820286"/>
                    <a:gd name="connsiteY31" fmla="*/ 1220855 h 1220855"/>
                    <a:gd name="connsiteX32" fmla="*/ 0 w 7820286"/>
                    <a:gd name="connsiteY32" fmla="*/ 1220855 h 1220855"/>
                    <a:gd name="connsiteX33" fmla="*/ 0 w 7820286"/>
                    <a:gd name="connsiteY33" fmla="*/ 838320 h 1220855"/>
                    <a:gd name="connsiteX34" fmla="*/ 0 w 7820286"/>
                    <a:gd name="connsiteY34" fmla="*/ 443577 h 1220855"/>
                    <a:gd name="connsiteX35" fmla="*/ 0 w 7820286"/>
                    <a:gd name="connsiteY35" fmla="*/ 0 h 122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7820286" h="1220855" extrusionOk="0">
                      <a:moveTo>
                        <a:pt x="0" y="0"/>
                      </a:moveTo>
                      <a:cubicBezTo>
                        <a:pt x="195189" y="-37728"/>
                        <a:pt x="257781" y="10052"/>
                        <a:pt x="402186" y="0"/>
                      </a:cubicBezTo>
                      <a:cubicBezTo>
                        <a:pt x="546591" y="-10052"/>
                        <a:pt x="761480" y="73439"/>
                        <a:pt x="1038981" y="0"/>
                      </a:cubicBezTo>
                      <a:cubicBezTo>
                        <a:pt x="1316483" y="-73439"/>
                        <a:pt x="1454275" y="85170"/>
                        <a:pt x="1753978" y="0"/>
                      </a:cubicBezTo>
                      <a:cubicBezTo>
                        <a:pt x="2053681" y="-85170"/>
                        <a:pt x="2118023" y="55986"/>
                        <a:pt x="2468976" y="0"/>
                      </a:cubicBezTo>
                      <a:cubicBezTo>
                        <a:pt x="2819929" y="-55986"/>
                        <a:pt x="2803204" y="68099"/>
                        <a:pt x="3105771" y="0"/>
                      </a:cubicBezTo>
                      <a:cubicBezTo>
                        <a:pt x="3408338" y="-68099"/>
                        <a:pt x="3541553" y="24818"/>
                        <a:pt x="3664363" y="0"/>
                      </a:cubicBezTo>
                      <a:cubicBezTo>
                        <a:pt x="3787173" y="-24818"/>
                        <a:pt x="4154897" y="41261"/>
                        <a:pt x="4379360" y="0"/>
                      </a:cubicBezTo>
                      <a:cubicBezTo>
                        <a:pt x="4603823" y="-41261"/>
                        <a:pt x="4637397" y="6901"/>
                        <a:pt x="4781546" y="0"/>
                      </a:cubicBezTo>
                      <a:cubicBezTo>
                        <a:pt x="4925695" y="-6901"/>
                        <a:pt x="5125934" y="24321"/>
                        <a:pt x="5261935" y="0"/>
                      </a:cubicBezTo>
                      <a:cubicBezTo>
                        <a:pt x="5397936" y="-24321"/>
                        <a:pt x="5567626" y="29507"/>
                        <a:pt x="5742324" y="0"/>
                      </a:cubicBezTo>
                      <a:cubicBezTo>
                        <a:pt x="5917022" y="-29507"/>
                        <a:pt x="6024942" y="17886"/>
                        <a:pt x="6144510" y="0"/>
                      </a:cubicBezTo>
                      <a:cubicBezTo>
                        <a:pt x="6264078" y="-17886"/>
                        <a:pt x="6497444" y="14440"/>
                        <a:pt x="6703102" y="0"/>
                      </a:cubicBezTo>
                      <a:cubicBezTo>
                        <a:pt x="6908760" y="-14440"/>
                        <a:pt x="6937555" y="4382"/>
                        <a:pt x="7105288" y="0"/>
                      </a:cubicBezTo>
                      <a:cubicBezTo>
                        <a:pt x="7273021" y="-4382"/>
                        <a:pt x="7545312" y="16366"/>
                        <a:pt x="7820286" y="0"/>
                      </a:cubicBezTo>
                      <a:cubicBezTo>
                        <a:pt x="7860277" y="108811"/>
                        <a:pt x="7815435" y="288938"/>
                        <a:pt x="7820286" y="419160"/>
                      </a:cubicBezTo>
                      <a:cubicBezTo>
                        <a:pt x="7825137" y="549382"/>
                        <a:pt x="7790737" y="665384"/>
                        <a:pt x="7820286" y="826112"/>
                      </a:cubicBezTo>
                      <a:cubicBezTo>
                        <a:pt x="7849835" y="986840"/>
                        <a:pt x="7798534" y="1121083"/>
                        <a:pt x="7820286" y="1220855"/>
                      </a:cubicBezTo>
                      <a:cubicBezTo>
                        <a:pt x="7740461" y="1253812"/>
                        <a:pt x="7587273" y="1197609"/>
                        <a:pt x="7496303" y="1220855"/>
                      </a:cubicBezTo>
                      <a:cubicBezTo>
                        <a:pt x="7405333" y="1244101"/>
                        <a:pt x="7155009" y="1185026"/>
                        <a:pt x="6859508" y="1220855"/>
                      </a:cubicBezTo>
                      <a:cubicBezTo>
                        <a:pt x="6564007" y="1256684"/>
                        <a:pt x="6424084" y="1199206"/>
                        <a:pt x="6300916" y="1220855"/>
                      </a:cubicBezTo>
                      <a:cubicBezTo>
                        <a:pt x="6177748" y="1242504"/>
                        <a:pt x="6109554" y="1199198"/>
                        <a:pt x="5976933" y="1220855"/>
                      </a:cubicBezTo>
                      <a:cubicBezTo>
                        <a:pt x="5844312" y="1242512"/>
                        <a:pt x="5586636" y="1181987"/>
                        <a:pt x="5340138" y="1220855"/>
                      </a:cubicBezTo>
                      <a:cubicBezTo>
                        <a:pt x="5093640" y="1259723"/>
                        <a:pt x="4972767" y="1215337"/>
                        <a:pt x="4859749" y="1220855"/>
                      </a:cubicBezTo>
                      <a:cubicBezTo>
                        <a:pt x="4746731" y="1226373"/>
                        <a:pt x="4537937" y="1212860"/>
                        <a:pt x="4301157" y="1220855"/>
                      </a:cubicBezTo>
                      <a:cubicBezTo>
                        <a:pt x="4064377" y="1228850"/>
                        <a:pt x="3966069" y="1183022"/>
                        <a:pt x="3664363" y="1220855"/>
                      </a:cubicBezTo>
                      <a:cubicBezTo>
                        <a:pt x="3362657" y="1258688"/>
                        <a:pt x="3481641" y="1196146"/>
                        <a:pt x="3340379" y="1220855"/>
                      </a:cubicBezTo>
                      <a:cubicBezTo>
                        <a:pt x="3199117" y="1245564"/>
                        <a:pt x="2994095" y="1189774"/>
                        <a:pt x="2781787" y="1220855"/>
                      </a:cubicBezTo>
                      <a:cubicBezTo>
                        <a:pt x="2569479" y="1251936"/>
                        <a:pt x="2410850" y="1160875"/>
                        <a:pt x="2144993" y="1220855"/>
                      </a:cubicBezTo>
                      <a:cubicBezTo>
                        <a:pt x="1879136" y="1280835"/>
                        <a:pt x="1770222" y="1218544"/>
                        <a:pt x="1508198" y="1220855"/>
                      </a:cubicBezTo>
                      <a:cubicBezTo>
                        <a:pt x="1246175" y="1223166"/>
                        <a:pt x="1211092" y="1176539"/>
                        <a:pt x="1106012" y="1220855"/>
                      </a:cubicBezTo>
                      <a:cubicBezTo>
                        <a:pt x="1000932" y="1265171"/>
                        <a:pt x="856675" y="1185225"/>
                        <a:pt x="625623" y="1220855"/>
                      </a:cubicBezTo>
                      <a:cubicBezTo>
                        <a:pt x="394571" y="1256485"/>
                        <a:pt x="222375" y="1208581"/>
                        <a:pt x="0" y="1220855"/>
                      </a:cubicBezTo>
                      <a:cubicBezTo>
                        <a:pt x="-8994" y="1085904"/>
                        <a:pt x="45552" y="934075"/>
                        <a:pt x="0" y="838320"/>
                      </a:cubicBezTo>
                      <a:cubicBezTo>
                        <a:pt x="-45552" y="742565"/>
                        <a:pt x="26812" y="601619"/>
                        <a:pt x="0" y="443577"/>
                      </a:cubicBezTo>
                      <a:cubicBezTo>
                        <a:pt x="-26812" y="285535"/>
                        <a:pt x="17140" y="156374"/>
                        <a:pt x="0" y="0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rgbClr val="FFC000"/>
                  </a:solidFill>
                  <a:prstDash val="lgDash"/>
                  <a:extLst>
                    <a:ext uri="{C807C97D-BFC1-408E-A445-0C87EB9F89A2}">
                      <ask:lineSketchStyleProps xmlns:ask="http://schemas.microsoft.com/office/drawing/2018/sketchyshapes" xmlns="" sd="170926038">
                        <a:prstGeom prst="rect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31">
                    <a:buClr>
                      <a:srgbClr val="000000"/>
                    </a:buClr>
                    <a:defRPr/>
                  </a:pPr>
                  <a:endParaRPr lang="en-US" sz="4000" kern="0">
                    <a:solidFill>
                      <a:srgbClr val="FFFFFF"/>
                    </a:solidFill>
                    <a:latin typeface="Cambria" panose="02040503050406030204" pitchFamily="18" charset="0"/>
                    <a:ea typeface="Cambria" panose="02040503050406030204" pitchFamily="18" charset="0"/>
                    <a:sym typeface="Arial"/>
                  </a:endParaRPr>
                </a:p>
              </p:txBody>
            </p:sp>
          </p:grp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FC9217A-F002-4CBC-34C1-FD13B89B137E}"/>
                  </a:ext>
                </a:extLst>
              </p:cNvPr>
              <p:cNvSpPr txBox="1"/>
              <p:nvPr/>
            </p:nvSpPr>
            <p:spPr>
              <a:xfrm>
                <a:off x="1463556" y="314849"/>
                <a:ext cx="7036315" cy="18160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231">
                  <a:buClr>
                    <a:srgbClr val="000000"/>
                  </a:buClr>
                  <a:defRPr/>
                </a:pPr>
                <a:r>
                  <a:rPr lang="en-US" sz="4000" b="1" kern="0" dirty="0" smtClean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15</a:t>
                </a:r>
                <a:endParaRPr lang="en-US" sz="4000" b="1" kern="0" dirty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  <a:p>
                <a:pPr algn="ctr" defTabSz="1219231">
                  <a:buClr>
                    <a:srgbClr val="000000"/>
                  </a:buClr>
                  <a:defRPr/>
                </a:pPr>
                <a:endParaRPr lang="en-US" sz="4000" b="1" kern="0" dirty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45" name="Flowchart: Connector 44"/>
            <p:cNvSpPr/>
            <p:nvPr/>
          </p:nvSpPr>
          <p:spPr>
            <a:xfrm>
              <a:off x="1518560" y="5317266"/>
              <a:ext cx="1009962" cy="1002530"/>
            </a:xfrm>
            <a:prstGeom prst="flowChartConnector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>
                <a:defRPr/>
              </a:pPr>
              <a:endParaRPr lang="en-US" sz="400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46" name="图片 8">
            <a:extLst>
              <a:ext uri="{FF2B5EF4-FFF2-40B4-BE49-F238E27FC236}">
                <a16:creationId xmlns:a16="http://schemas.microsoft.com/office/drawing/2014/main" id="{24F7EC10-1FCA-41E5-98E1-06E53F0B5C88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4300" y="4232403"/>
            <a:ext cx="2746161" cy="27461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648620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73372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2386879-39F9-45CE-90F3-B225EB21046F}"/>
              </a:ext>
            </a:extLst>
          </p:cNvPr>
          <p:cNvSpPr/>
          <p:nvPr/>
        </p:nvSpPr>
        <p:spPr>
          <a:xfrm>
            <a:off x="239843" y="269823"/>
            <a:ext cx="11512446" cy="62958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E704DBF8-3A60-CAE3-38BC-E6AF93B16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570429" y="3948119"/>
            <a:ext cx="2741060" cy="2909881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D1A6E6B2-0BEF-5DEE-68C5-CA7D66DF1D86}"/>
              </a:ext>
            </a:extLst>
          </p:cNvPr>
          <p:cNvGrpSpPr/>
          <p:nvPr/>
        </p:nvGrpSpPr>
        <p:grpSpPr>
          <a:xfrm>
            <a:off x="889062" y="389088"/>
            <a:ext cx="8821423" cy="597306"/>
            <a:chOff x="1530062" y="820424"/>
            <a:chExt cx="8821423" cy="597306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312C6933-FF5A-DAB5-BDE1-64C2639F006B}"/>
                </a:ext>
              </a:extLst>
            </p:cNvPr>
            <p:cNvSpPr/>
            <p:nvPr/>
          </p:nvSpPr>
          <p:spPr>
            <a:xfrm>
              <a:off x="1530062" y="820424"/>
              <a:ext cx="593606" cy="59360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C527945-7C6A-9D17-0185-9BFFA36DBDAA}"/>
                </a:ext>
              </a:extLst>
            </p:cNvPr>
            <p:cNvSpPr txBox="1"/>
            <p:nvPr/>
          </p:nvSpPr>
          <p:spPr>
            <a:xfrm>
              <a:off x="2132276" y="832955"/>
              <a:ext cx="821920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Đ, S?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EF4A5E98-E396-9E85-2D70-F06874ED24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387" y="1476375"/>
            <a:ext cx="8604561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7990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2438400" y="4876801"/>
            <a:ext cx="1219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vi-VN" sz="2800">
                <a:solidFill>
                  <a:srgbClr val="0000CC"/>
                </a:solidFill>
                <a:latin typeface=".VnTime" panose="020B7200000000000000" pitchFamily="34" charset="0"/>
              </a:rPr>
              <a:t>    </a:t>
            </a:r>
            <a:endParaRPr lang="en-US" altLang="vi-VN" sz="9600">
              <a:solidFill>
                <a:srgbClr val="0000CC"/>
              </a:solidFill>
              <a:latin typeface=".VnTime" panose="020B7200000000000000" pitchFamily="34" charset="0"/>
            </a:endParaRPr>
          </a:p>
        </p:txBody>
      </p:sp>
      <p:sp>
        <p:nvSpPr>
          <p:cNvPr id="56332" name="AutoShape 12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758612" y="6424612"/>
            <a:ext cx="433388" cy="433388"/>
          </a:xfrm>
          <a:prstGeom prst="actionButtonDocumen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494" y="249340"/>
            <a:ext cx="5878978" cy="31027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1726" y="3118282"/>
            <a:ext cx="6774062" cy="351703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831484" y="4492080"/>
            <a:ext cx="64711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32710" y="1422149"/>
            <a:ext cx="382276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S</a:t>
            </a:r>
            <a:endParaRPr lang="vi-VN" sz="4400" b="1" dirty="0">
              <a:solidFill>
                <a:srgbClr val="FF000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3253" y="343713"/>
            <a:ext cx="5424830" cy="309299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588582" y="1467093"/>
            <a:ext cx="382276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S</a:t>
            </a:r>
            <a:endParaRPr lang="vi-VN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1727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000" dirty="0" smtClean="0">
            <a:latin typeface="字魂70号-灵悦黑体" panose="00000500000000000000" pitchFamily="2" charset="-122"/>
            <a:ea typeface="字魂70号-灵悦黑体" panose="00000500000000000000" pitchFamily="2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619</TotalTime>
  <Words>200</Words>
  <Application>Microsoft Office PowerPoint</Application>
  <PresentationFormat>Widescreen</PresentationFormat>
  <Paragraphs>76</Paragraphs>
  <Slides>14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14</vt:i4>
      </vt:variant>
    </vt:vector>
  </HeadingPairs>
  <TitlesOfParts>
    <vt:vector size="38" baseType="lpstr">
      <vt:lpstr>#9Slide05 Bodega Script</vt:lpstr>
      <vt:lpstr>#9Slide07 Altus</vt:lpstr>
      <vt:lpstr>#9Slide07 HoneyCream</vt:lpstr>
      <vt:lpstr>.VnTime</vt:lpstr>
      <vt:lpstr>Arial</vt:lpstr>
      <vt:lpstr>Calibri</vt:lpstr>
      <vt:lpstr>Calibri Light</vt:lpstr>
      <vt:lpstr>Cambria</vt:lpstr>
      <vt:lpstr>Cambria Math</vt:lpstr>
      <vt:lpstr>等线</vt:lpstr>
      <vt:lpstr>等线 Light</vt:lpstr>
      <vt:lpstr>MS Gothic</vt:lpstr>
      <vt:lpstr>SVN-Newton</vt:lpstr>
      <vt:lpstr>Times New Roman</vt:lpstr>
      <vt:lpstr>UTM Avo</vt:lpstr>
      <vt:lpstr>字魂59号-创粗黑</vt:lpstr>
      <vt:lpstr>思源宋体 CN Light</vt:lpstr>
      <vt:lpstr>Custom Design</vt:lpstr>
      <vt:lpstr>1_Custom Design</vt:lpstr>
      <vt:lpstr>2_Custom Design</vt:lpstr>
      <vt:lpstr>1_Office 主题​​</vt:lpstr>
      <vt:lpstr>2_Office 主题​​</vt:lpstr>
      <vt:lpstr>Default Design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MyPC</cp:lastModifiedBy>
  <cp:revision>73</cp:revision>
  <dcterms:created xsi:type="dcterms:W3CDTF">2023-12-25T05:56:30Z</dcterms:created>
  <dcterms:modified xsi:type="dcterms:W3CDTF">2024-04-01T07:10:49Z</dcterms:modified>
</cp:coreProperties>
</file>