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58" r:id="rId3"/>
    <p:sldId id="259" r:id="rId4"/>
    <p:sldId id="262" r:id="rId5"/>
    <p:sldId id="260" r:id="rId6"/>
    <p:sldId id="264" r:id="rId7"/>
    <p:sldId id="270" r:id="rId8"/>
    <p:sldId id="269" r:id="rId9"/>
    <p:sldId id="265" r:id="rId10"/>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FFF"/>
    <a:srgbClr val="FFE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88" d="100"/>
          <a:sy n="88" d="100"/>
        </p:scale>
        <p:origin x="494" y="6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6B200F-F07E-4222-BCB2-DCC2D9844798}" type="datetimeFigureOut">
              <a:rPr lang="vi-VN" smtClean="0"/>
              <a:t>01/04/2024</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93C36F-156C-45FD-B888-CADD07193AE3}" type="slidenum">
              <a:rPr lang="vi-VN" smtClean="0"/>
              <a:t>‹#›</a:t>
            </a:fld>
            <a:endParaRPr lang="vi-VN"/>
          </a:p>
        </p:txBody>
      </p:sp>
    </p:spTree>
    <p:extLst>
      <p:ext uri="{BB962C8B-B14F-4D97-AF65-F5344CB8AC3E}">
        <p14:creationId xmlns:p14="http://schemas.microsoft.com/office/powerpoint/2010/main" val="401518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4273346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dirty="0"/>
              <a:t> </a:t>
            </a:r>
            <a:r>
              <a:rPr lang="en-US" dirty="0" err="1"/>
              <a:t>vào</a:t>
            </a:r>
            <a:r>
              <a:rPr lang="en-US" dirty="0"/>
              <a:t> </a:t>
            </a:r>
            <a:r>
              <a:rPr lang="en-US" dirty="0" err="1"/>
              <a:t>số</a:t>
            </a:r>
            <a:r>
              <a:rPr lang="en-US" dirty="0"/>
              <a:t> </a:t>
            </a:r>
            <a:r>
              <a:rPr lang="en-US" dirty="0" err="1"/>
              <a:t>câu</a:t>
            </a:r>
            <a:r>
              <a:rPr lang="en-US" dirty="0"/>
              <a:t> </a:t>
            </a:r>
            <a:r>
              <a:rPr lang="en-US" dirty="0" err="1"/>
              <a:t>để</a:t>
            </a:r>
            <a:r>
              <a:rPr lang="en-US" dirty="0"/>
              <a:t> </a:t>
            </a:r>
            <a:r>
              <a:rPr lang="en-US" dirty="0" err="1"/>
              <a:t>ra</a:t>
            </a:r>
            <a:r>
              <a:rPr lang="en-US" dirty="0"/>
              <a:t> </a:t>
            </a:r>
            <a:r>
              <a:rPr lang="en-US" dirty="0" err="1"/>
              <a:t>câu</a:t>
            </a:r>
            <a:r>
              <a:rPr lang="en-US" dirty="0"/>
              <a:t> </a:t>
            </a:r>
            <a:r>
              <a:rPr lang="en-US" dirty="0" err="1"/>
              <a:t>hỏi</a:t>
            </a:r>
            <a:r>
              <a:rPr lang="en-US" dirty="0"/>
              <a:t>, </a:t>
            </a:r>
            <a:r>
              <a:rPr lang="en-US" dirty="0" err="1"/>
              <a:t>bấm</a:t>
            </a:r>
            <a:r>
              <a:rPr lang="en-US" dirty="0"/>
              <a:t> </a:t>
            </a:r>
            <a:r>
              <a:rPr lang="en-US" dirty="0" err="1"/>
              <a:t>vào</a:t>
            </a:r>
            <a:r>
              <a:rPr lang="en-US" dirty="0"/>
              <a:t> </a:t>
            </a:r>
            <a:r>
              <a:rPr lang="en-US" dirty="0" err="1"/>
              <a:t>câu</a:t>
            </a:r>
            <a:r>
              <a:rPr lang="en-US" dirty="0"/>
              <a:t> </a:t>
            </a:r>
            <a:r>
              <a:rPr lang="en-US" dirty="0" err="1"/>
              <a:t>hỏi</a:t>
            </a:r>
            <a:r>
              <a:rPr lang="en-US" dirty="0"/>
              <a:t> </a:t>
            </a:r>
            <a:r>
              <a:rPr lang="en-US" dirty="0" err="1"/>
              <a:t>để</a:t>
            </a:r>
            <a:r>
              <a:rPr lang="en-US" dirty="0"/>
              <a:t> </a:t>
            </a:r>
            <a:r>
              <a:rPr lang="en-US" dirty="0" err="1"/>
              <a:t>ra</a:t>
            </a:r>
            <a:r>
              <a:rPr lang="en-US" dirty="0"/>
              <a:t> </a:t>
            </a:r>
            <a:r>
              <a:rPr lang="en-US" dirty="0" err="1"/>
              <a:t>đáp</a:t>
            </a:r>
            <a:r>
              <a:rPr lang="en-US" dirty="0"/>
              <a:t> </a:t>
            </a:r>
            <a:r>
              <a:rPr lang="en-US" dirty="0" err="1"/>
              <a:t>án</a:t>
            </a:r>
            <a:endParaRPr lang="en-US" dirty="0"/>
          </a:p>
        </p:txBody>
      </p:sp>
      <p:sp>
        <p:nvSpPr>
          <p:cNvPr id="4" name="Slide Number Placeholder 3"/>
          <p:cNvSpPr>
            <a:spLocks noGrp="1"/>
          </p:cNvSpPr>
          <p:nvPr>
            <p:ph type="sldNum" sz="quarter" idx="5"/>
          </p:nvPr>
        </p:nvSpPr>
        <p:spPr/>
        <p:txBody>
          <a:bodyPr/>
          <a:lstStyle/>
          <a:p>
            <a:fld id="{82EAC23E-88BA-49D4-80FC-83515A25FAC9}" type="slidenum">
              <a:rPr lang="en-US" smtClean="0"/>
              <a:t>3</a:t>
            </a:fld>
            <a:endParaRPr lang="en-US"/>
          </a:p>
        </p:txBody>
      </p:sp>
    </p:spTree>
    <p:extLst>
      <p:ext uri="{BB962C8B-B14F-4D97-AF65-F5344CB8AC3E}">
        <p14:creationId xmlns:p14="http://schemas.microsoft.com/office/powerpoint/2010/main" val="7228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1520650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4166325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vi-V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vi-VN"/>
          </a:p>
        </p:txBody>
      </p:sp>
      <p:sp>
        <p:nvSpPr>
          <p:cNvPr id="4" name="Date Placeholder 3"/>
          <p:cNvSpPr>
            <a:spLocks noGrp="1"/>
          </p:cNvSpPr>
          <p:nvPr>
            <p:ph type="dt" sz="half" idx="10"/>
          </p:nvPr>
        </p:nvSpPr>
        <p:spPr/>
        <p:txBody>
          <a:bodyPr/>
          <a:lstStyle/>
          <a:p>
            <a:fld id="{26EB8191-5CED-40E8-84EF-94BBE39C073A}" type="datetimeFigureOut">
              <a:rPr lang="vi-VN" smtClean="0"/>
              <a:t>01/04/2024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F7CC5735-7120-4C36-8B19-4EF560616E5B}" type="slidenum">
              <a:rPr lang="vi-VN" smtClean="0"/>
              <a:t>‹#›</a:t>
            </a:fld>
            <a:endParaRPr lang="vi-VN"/>
          </a:p>
        </p:txBody>
      </p:sp>
    </p:spTree>
    <p:extLst>
      <p:ext uri="{BB962C8B-B14F-4D97-AF65-F5344CB8AC3E}">
        <p14:creationId xmlns:p14="http://schemas.microsoft.com/office/powerpoint/2010/main" val="979638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vi-V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4" name="Date Placeholder 3"/>
          <p:cNvSpPr>
            <a:spLocks noGrp="1"/>
          </p:cNvSpPr>
          <p:nvPr>
            <p:ph type="dt" sz="half" idx="10"/>
          </p:nvPr>
        </p:nvSpPr>
        <p:spPr/>
        <p:txBody>
          <a:bodyPr/>
          <a:lstStyle/>
          <a:p>
            <a:fld id="{26EB8191-5CED-40E8-84EF-94BBE39C073A}" type="datetimeFigureOut">
              <a:rPr lang="vi-VN" smtClean="0"/>
              <a:t>01/04/2024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F7CC5735-7120-4C36-8B19-4EF560616E5B}" type="slidenum">
              <a:rPr lang="vi-VN" smtClean="0"/>
              <a:t>‹#›</a:t>
            </a:fld>
            <a:endParaRPr lang="vi-VN"/>
          </a:p>
        </p:txBody>
      </p:sp>
    </p:spTree>
    <p:extLst>
      <p:ext uri="{BB962C8B-B14F-4D97-AF65-F5344CB8AC3E}">
        <p14:creationId xmlns:p14="http://schemas.microsoft.com/office/powerpoint/2010/main" val="2000597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vi-V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6EB8191-5CED-40E8-84EF-94BBE39C073A}" type="datetimeFigureOut">
              <a:rPr lang="vi-VN" smtClean="0"/>
              <a:t>01/04/2024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F7CC5735-7120-4C36-8B19-4EF560616E5B}" type="slidenum">
              <a:rPr lang="vi-VN" smtClean="0"/>
              <a:t>‹#›</a:t>
            </a:fld>
            <a:endParaRPr lang="vi-VN"/>
          </a:p>
        </p:txBody>
      </p:sp>
    </p:spTree>
    <p:extLst>
      <p:ext uri="{BB962C8B-B14F-4D97-AF65-F5344CB8AC3E}">
        <p14:creationId xmlns:p14="http://schemas.microsoft.com/office/powerpoint/2010/main" val="3771570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vi-V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5" name="Date Placeholder 4"/>
          <p:cNvSpPr>
            <a:spLocks noGrp="1"/>
          </p:cNvSpPr>
          <p:nvPr>
            <p:ph type="dt" sz="half" idx="10"/>
          </p:nvPr>
        </p:nvSpPr>
        <p:spPr/>
        <p:txBody>
          <a:bodyPr/>
          <a:lstStyle/>
          <a:p>
            <a:fld id="{26EB8191-5CED-40E8-84EF-94BBE39C073A}" type="datetimeFigureOut">
              <a:rPr lang="vi-VN" smtClean="0"/>
              <a:t>01/04/2024</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F7CC5735-7120-4C36-8B19-4EF560616E5B}" type="slidenum">
              <a:rPr lang="vi-VN" smtClean="0"/>
              <a:t>‹#›</a:t>
            </a:fld>
            <a:endParaRPr lang="vi-VN"/>
          </a:p>
        </p:txBody>
      </p:sp>
    </p:spTree>
    <p:extLst>
      <p:ext uri="{BB962C8B-B14F-4D97-AF65-F5344CB8AC3E}">
        <p14:creationId xmlns:p14="http://schemas.microsoft.com/office/powerpoint/2010/main" val="1467452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vi-V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7" name="Date Placeholder 6"/>
          <p:cNvSpPr>
            <a:spLocks noGrp="1"/>
          </p:cNvSpPr>
          <p:nvPr>
            <p:ph type="dt" sz="half" idx="10"/>
          </p:nvPr>
        </p:nvSpPr>
        <p:spPr/>
        <p:txBody>
          <a:bodyPr/>
          <a:lstStyle/>
          <a:p>
            <a:fld id="{26EB8191-5CED-40E8-84EF-94BBE39C073A}" type="datetimeFigureOut">
              <a:rPr lang="vi-VN" smtClean="0"/>
              <a:t>01/04/2024</a:t>
            </a:fld>
            <a:endParaRPr lang="vi-VN"/>
          </a:p>
        </p:txBody>
      </p:sp>
      <p:sp>
        <p:nvSpPr>
          <p:cNvPr id="8" name="Footer Placeholder 7"/>
          <p:cNvSpPr>
            <a:spLocks noGrp="1"/>
          </p:cNvSpPr>
          <p:nvPr>
            <p:ph type="ftr" sz="quarter" idx="11"/>
          </p:nvPr>
        </p:nvSpPr>
        <p:spPr/>
        <p:txBody>
          <a:bodyPr/>
          <a:lstStyle/>
          <a:p>
            <a:endParaRPr lang="vi-VN"/>
          </a:p>
        </p:txBody>
      </p:sp>
      <p:sp>
        <p:nvSpPr>
          <p:cNvPr id="9" name="Slide Number Placeholder 8"/>
          <p:cNvSpPr>
            <a:spLocks noGrp="1"/>
          </p:cNvSpPr>
          <p:nvPr>
            <p:ph type="sldNum" sz="quarter" idx="12"/>
          </p:nvPr>
        </p:nvSpPr>
        <p:spPr/>
        <p:txBody>
          <a:bodyPr/>
          <a:lstStyle/>
          <a:p>
            <a:fld id="{F7CC5735-7120-4C36-8B19-4EF560616E5B}" type="slidenum">
              <a:rPr lang="vi-VN" smtClean="0"/>
              <a:t>‹#›</a:t>
            </a:fld>
            <a:endParaRPr lang="vi-VN"/>
          </a:p>
        </p:txBody>
      </p:sp>
    </p:spTree>
    <p:extLst>
      <p:ext uri="{BB962C8B-B14F-4D97-AF65-F5344CB8AC3E}">
        <p14:creationId xmlns:p14="http://schemas.microsoft.com/office/powerpoint/2010/main" val="3872745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vi-VN"/>
          </a:p>
        </p:txBody>
      </p:sp>
      <p:sp>
        <p:nvSpPr>
          <p:cNvPr id="3" name="Date Placeholder 2"/>
          <p:cNvSpPr>
            <a:spLocks noGrp="1"/>
          </p:cNvSpPr>
          <p:nvPr>
            <p:ph type="dt" sz="half" idx="10"/>
          </p:nvPr>
        </p:nvSpPr>
        <p:spPr/>
        <p:txBody>
          <a:bodyPr/>
          <a:lstStyle/>
          <a:p>
            <a:fld id="{26EB8191-5CED-40E8-84EF-94BBE39C073A}" type="datetimeFigureOut">
              <a:rPr lang="vi-VN" smtClean="0"/>
              <a:t>01/04/2024</a:t>
            </a:fld>
            <a:endParaRPr lang="vi-VN"/>
          </a:p>
        </p:txBody>
      </p:sp>
      <p:sp>
        <p:nvSpPr>
          <p:cNvPr id="4" name="Footer Placeholder 3"/>
          <p:cNvSpPr>
            <a:spLocks noGrp="1"/>
          </p:cNvSpPr>
          <p:nvPr>
            <p:ph type="ftr" sz="quarter" idx="11"/>
          </p:nvPr>
        </p:nvSpPr>
        <p:spPr/>
        <p:txBody>
          <a:bodyPr/>
          <a:lstStyle/>
          <a:p>
            <a:endParaRPr lang="vi-VN"/>
          </a:p>
        </p:txBody>
      </p:sp>
      <p:sp>
        <p:nvSpPr>
          <p:cNvPr id="5" name="Slide Number Placeholder 4"/>
          <p:cNvSpPr>
            <a:spLocks noGrp="1"/>
          </p:cNvSpPr>
          <p:nvPr>
            <p:ph type="sldNum" sz="quarter" idx="12"/>
          </p:nvPr>
        </p:nvSpPr>
        <p:spPr/>
        <p:txBody>
          <a:bodyPr/>
          <a:lstStyle/>
          <a:p>
            <a:fld id="{F7CC5735-7120-4C36-8B19-4EF560616E5B}" type="slidenum">
              <a:rPr lang="vi-VN" smtClean="0"/>
              <a:t>‹#›</a:t>
            </a:fld>
            <a:endParaRPr lang="vi-VN"/>
          </a:p>
        </p:txBody>
      </p:sp>
    </p:spTree>
    <p:extLst>
      <p:ext uri="{BB962C8B-B14F-4D97-AF65-F5344CB8AC3E}">
        <p14:creationId xmlns:p14="http://schemas.microsoft.com/office/powerpoint/2010/main" val="2752372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EB8191-5CED-40E8-84EF-94BBE39C073A}" type="datetimeFigureOut">
              <a:rPr lang="vi-VN" smtClean="0"/>
              <a:t>01/04/2024</a:t>
            </a:fld>
            <a:endParaRPr lang="vi-VN"/>
          </a:p>
        </p:txBody>
      </p:sp>
      <p:sp>
        <p:nvSpPr>
          <p:cNvPr id="3" name="Footer Placeholder 2"/>
          <p:cNvSpPr>
            <a:spLocks noGrp="1"/>
          </p:cNvSpPr>
          <p:nvPr>
            <p:ph type="ftr" sz="quarter" idx="11"/>
          </p:nvPr>
        </p:nvSpPr>
        <p:spPr/>
        <p:txBody>
          <a:bodyPr/>
          <a:lstStyle/>
          <a:p>
            <a:endParaRPr lang="vi-VN"/>
          </a:p>
        </p:txBody>
      </p:sp>
      <p:sp>
        <p:nvSpPr>
          <p:cNvPr id="4" name="Slide Number Placeholder 3"/>
          <p:cNvSpPr>
            <a:spLocks noGrp="1"/>
          </p:cNvSpPr>
          <p:nvPr>
            <p:ph type="sldNum" sz="quarter" idx="12"/>
          </p:nvPr>
        </p:nvSpPr>
        <p:spPr/>
        <p:txBody>
          <a:bodyPr/>
          <a:lstStyle/>
          <a:p>
            <a:fld id="{F7CC5735-7120-4C36-8B19-4EF560616E5B}" type="slidenum">
              <a:rPr lang="vi-VN" smtClean="0"/>
              <a:t>‹#›</a:t>
            </a:fld>
            <a:endParaRPr lang="vi-VN"/>
          </a:p>
        </p:txBody>
      </p:sp>
    </p:spTree>
    <p:extLst>
      <p:ext uri="{BB962C8B-B14F-4D97-AF65-F5344CB8AC3E}">
        <p14:creationId xmlns:p14="http://schemas.microsoft.com/office/powerpoint/2010/main" val="333120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vi-V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6EB8191-5CED-40E8-84EF-94BBE39C073A}" type="datetimeFigureOut">
              <a:rPr lang="vi-VN" smtClean="0"/>
              <a:t>01/04/2024</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F7CC5735-7120-4C36-8B19-4EF560616E5B}" type="slidenum">
              <a:rPr lang="vi-VN" smtClean="0"/>
              <a:t>‹#›</a:t>
            </a:fld>
            <a:endParaRPr lang="vi-VN"/>
          </a:p>
        </p:txBody>
      </p:sp>
    </p:spTree>
    <p:extLst>
      <p:ext uri="{BB962C8B-B14F-4D97-AF65-F5344CB8AC3E}">
        <p14:creationId xmlns:p14="http://schemas.microsoft.com/office/powerpoint/2010/main" val="2006093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vi-V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6EB8191-5CED-40E8-84EF-94BBE39C073A}" type="datetimeFigureOut">
              <a:rPr lang="vi-VN" smtClean="0"/>
              <a:t>01/04/2024</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F7CC5735-7120-4C36-8B19-4EF560616E5B}" type="slidenum">
              <a:rPr lang="vi-VN" smtClean="0"/>
              <a:t>‹#›</a:t>
            </a:fld>
            <a:endParaRPr lang="vi-VN"/>
          </a:p>
        </p:txBody>
      </p:sp>
    </p:spTree>
    <p:extLst>
      <p:ext uri="{BB962C8B-B14F-4D97-AF65-F5344CB8AC3E}">
        <p14:creationId xmlns:p14="http://schemas.microsoft.com/office/powerpoint/2010/main" val="3404194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vi-V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4" name="Date Placeholder 3"/>
          <p:cNvSpPr>
            <a:spLocks noGrp="1"/>
          </p:cNvSpPr>
          <p:nvPr>
            <p:ph type="dt" sz="half" idx="10"/>
          </p:nvPr>
        </p:nvSpPr>
        <p:spPr/>
        <p:txBody>
          <a:bodyPr/>
          <a:lstStyle/>
          <a:p>
            <a:fld id="{26EB8191-5CED-40E8-84EF-94BBE39C073A}" type="datetimeFigureOut">
              <a:rPr lang="vi-VN" smtClean="0"/>
              <a:t>01/04/2024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F7CC5735-7120-4C36-8B19-4EF560616E5B}" type="slidenum">
              <a:rPr lang="vi-VN" smtClean="0"/>
              <a:t>‹#›</a:t>
            </a:fld>
            <a:endParaRPr lang="vi-VN"/>
          </a:p>
        </p:txBody>
      </p:sp>
    </p:spTree>
    <p:extLst>
      <p:ext uri="{BB962C8B-B14F-4D97-AF65-F5344CB8AC3E}">
        <p14:creationId xmlns:p14="http://schemas.microsoft.com/office/powerpoint/2010/main" val="2970048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vi-V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4" name="Date Placeholder 3"/>
          <p:cNvSpPr>
            <a:spLocks noGrp="1"/>
          </p:cNvSpPr>
          <p:nvPr>
            <p:ph type="dt" sz="half" idx="10"/>
          </p:nvPr>
        </p:nvSpPr>
        <p:spPr/>
        <p:txBody>
          <a:bodyPr/>
          <a:lstStyle/>
          <a:p>
            <a:fld id="{26EB8191-5CED-40E8-84EF-94BBE39C073A}" type="datetimeFigureOut">
              <a:rPr lang="vi-VN" smtClean="0"/>
              <a:t>01/04/2024</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F7CC5735-7120-4C36-8B19-4EF560616E5B}" type="slidenum">
              <a:rPr lang="vi-VN" smtClean="0"/>
              <a:t>‹#›</a:t>
            </a:fld>
            <a:endParaRPr lang="vi-VN"/>
          </a:p>
        </p:txBody>
      </p:sp>
    </p:spTree>
    <p:extLst>
      <p:ext uri="{BB962C8B-B14F-4D97-AF65-F5344CB8AC3E}">
        <p14:creationId xmlns:p14="http://schemas.microsoft.com/office/powerpoint/2010/main" val="3074438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p:spPr>
        <p:txBody>
          <a:bodyPr/>
          <a:lstStyle/>
          <a:p>
            <a:fld id="{263DB197-84B0-484E-9C0F-88358ECCB797}" type="datetimeFigureOut">
              <a:rPr lang="zh-CN" altLang="en-US" smtClean="0"/>
              <a:t>2024/4/1</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E077DA78-E013-4A8C-AD75-63A150561B10}" type="slidenum">
              <a:rPr lang="zh-CN" altLang="en-US" smtClean="0"/>
              <a:t>‹#›</a:t>
            </a:fld>
            <a:endParaRPr lang="zh-CN" altLang="en-US"/>
          </a:p>
        </p:txBody>
      </p:sp>
    </p:spTree>
    <p:extLst>
      <p:ext uri="{BB962C8B-B14F-4D97-AF65-F5344CB8AC3E}">
        <p14:creationId xmlns:p14="http://schemas.microsoft.com/office/powerpoint/2010/main" val="4233752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E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vi-V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EB8191-5CED-40E8-84EF-94BBE39C073A}" type="datetimeFigureOut">
              <a:rPr lang="vi-VN" smtClean="0"/>
              <a:t>01/04/2024</a:t>
            </a:fld>
            <a:endParaRPr lang="vi-V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vi-V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CC5735-7120-4C36-8B19-4EF560616E5B}" type="slidenum">
              <a:rPr lang="vi-VN" smtClean="0"/>
              <a:t>‹#›</a:t>
            </a:fld>
            <a:endParaRPr lang="vi-VN"/>
          </a:p>
        </p:txBody>
      </p:sp>
    </p:spTree>
    <p:extLst>
      <p:ext uri="{BB962C8B-B14F-4D97-AF65-F5344CB8AC3E}">
        <p14:creationId xmlns:p14="http://schemas.microsoft.com/office/powerpoint/2010/main" val="5786382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audio" Target="../media/audio1.wav"/><Relationship Id="rId7"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6.jp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gif"/><Relationship Id="rId2" Type="http://schemas.openxmlformats.org/officeDocument/2006/relationships/image" Target="../media/image11.jpeg"/><Relationship Id="rId1" Type="http://schemas.openxmlformats.org/officeDocument/2006/relationships/slideLayout" Target="../slideLayouts/slideLayout12.xml"/><Relationship Id="rId6" Type="http://schemas.openxmlformats.org/officeDocument/2006/relationships/image" Target="../media/image15.jpeg"/><Relationship Id="rId5" Type="http://schemas.openxmlformats.org/officeDocument/2006/relationships/image" Target="../media/image14.jpeg"/><Relationship Id="rId10" Type="http://schemas.openxmlformats.org/officeDocument/2006/relationships/image" Target="../media/image19.jpeg"/><Relationship Id="rId4" Type="http://schemas.openxmlformats.org/officeDocument/2006/relationships/image" Target="../media/image13.jpeg"/><Relationship Id="rId9"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3.jpeg"/><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descr="ç¸éåç"/>
          <p:cNvSpPr>
            <a:spLocks noChangeAspect="1" noChangeArrowheads="1"/>
          </p:cNvSpPr>
          <p:nvPr/>
        </p:nvSpPr>
        <p:spPr bwMode="auto">
          <a:xfrm>
            <a:off x="2783681" y="742950"/>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VnTime" pitchFamily="34" charset="0"/>
              </a:defRPr>
            </a:lvl1pPr>
            <a:lvl2pPr marL="742950" indent="-285750" eaLnBrk="0" hangingPunct="0">
              <a:defRPr sz="2000">
                <a:solidFill>
                  <a:schemeClr val="tx1"/>
                </a:solidFill>
                <a:latin typeface=".VnTime" pitchFamily="34" charset="0"/>
              </a:defRPr>
            </a:lvl2pPr>
            <a:lvl3pPr marL="1143000" indent="-228600" eaLnBrk="0" hangingPunct="0">
              <a:defRPr sz="2000">
                <a:solidFill>
                  <a:schemeClr val="tx1"/>
                </a:solidFill>
                <a:latin typeface=".VnTime" pitchFamily="34" charset="0"/>
              </a:defRPr>
            </a:lvl3pPr>
            <a:lvl4pPr marL="1600200" indent="-228600" eaLnBrk="0" hangingPunct="0">
              <a:defRPr sz="2000">
                <a:solidFill>
                  <a:schemeClr val="tx1"/>
                </a:solidFill>
                <a:latin typeface=".VnTime" pitchFamily="34" charset="0"/>
              </a:defRPr>
            </a:lvl4pPr>
            <a:lvl5pPr marL="2057400" indent="-228600" eaLnBrk="0" hangingPunct="0">
              <a:defRPr sz="2000">
                <a:solidFill>
                  <a:schemeClr val="tx1"/>
                </a:solidFill>
                <a:latin typeface=".VnTime" pitchFamily="34" charset="0"/>
              </a:defRPr>
            </a:lvl5pPr>
            <a:lvl6pPr marL="2514600" indent="-228600" eaLnBrk="0" fontAlgn="base" hangingPunct="0">
              <a:spcBef>
                <a:spcPct val="0"/>
              </a:spcBef>
              <a:spcAft>
                <a:spcPct val="0"/>
              </a:spcAft>
              <a:defRPr sz="2000">
                <a:solidFill>
                  <a:schemeClr val="tx1"/>
                </a:solidFill>
                <a:latin typeface=".VnTime" pitchFamily="34" charset="0"/>
              </a:defRPr>
            </a:lvl6pPr>
            <a:lvl7pPr marL="2971800" indent="-228600" eaLnBrk="0" fontAlgn="base" hangingPunct="0">
              <a:spcBef>
                <a:spcPct val="0"/>
              </a:spcBef>
              <a:spcAft>
                <a:spcPct val="0"/>
              </a:spcAft>
              <a:defRPr sz="2000">
                <a:solidFill>
                  <a:schemeClr val="tx1"/>
                </a:solidFill>
                <a:latin typeface=".VnTime" pitchFamily="34" charset="0"/>
              </a:defRPr>
            </a:lvl7pPr>
            <a:lvl8pPr marL="3429000" indent="-228600" eaLnBrk="0" fontAlgn="base" hangingPunct="0">
              <a:spcBef>
                <a:spcPct val="0"/>
              </a:spcBef>
              <a:spcAft>
                <a:spcPct val="0"/>
              </a:spcAft>
              <a:defRPr sz="2000">
                <a:solidFill>
                  <a:schemeClr val="tx1"/>
                </a:solidFill>
                <a:latin typeface=".VnTime" pitchFamily="34" charset="0"/>
              </a:defRPr>
            </a:lvl8pPr>
            <a:lvl9pPr marL="3886200" indent="-228600" eaLnBrk="0" fontAlgn="base" hangingPunct="0">
              <a:spcBef>
                <a:spcPct val="0"/>
              </a:spcBef>
              <a:spcAft>
                <a:spcPct val="0"/>
              </a:spcAft>
              <a:defRPr sz="2000">
                <a:solidFill>
                  <a:schemeClr val="tx1"/>
                </a:solidFill>
                <a:latin typeface=".VnTime"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en-US" sz="1500" b="0" i="0" u="none" strike="noStrike" kern="1200" cap="none" spc="0" normalizeH="0" baseline="0" noProof="0">
              <a:ln>
                <a:noFill/>
              </a:ln>
              <a:solidFill>
                <a:prstClr val="black"/>
              </a:solidFill>
              <a:effectLst/>
              <a:uLnTx/>
              <a:uFillTx/>
              <a:latin typeface=".VnTime" pitchFamily="34" charset="0"/>
              <a:ea typeface="+mn-ea"/>
              <a:cs typeface="+mn-cs"/>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915" y="-8709"/>
            <a:ext cx="12400915" cy="758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94945" y="1828165"/>
            <a:ext cx="11592560" cy="16300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5000" b="1" i="0" u="none" strike="noStrike" kern="10" cap="none" spc="0" normalizeH="0" baseline="0" noProof="0" dirty="0">
                <a:ln w="9525">
                  <a:solidFill>
                    <a:srgbClr val="008000"/>
                  </a:solidFill>
                  <a:round/>
                </a:ln>
                <a:gradFill>
                  <a:gsLst>
                    <a:gs pos="0">
                      <a:srgbClr val="14CD68"/>
                    </a:gs>
                    <a:gs pos="100000">
                      <a:srgbClr val="0B6E38"/>
                    </a:gs>
                  </a:gsLst>
                  <a:lin scaled="0"/>
                </a:gradFill>
                <a:effectLst>
                  <a:outerShdw dist="45791" dir="2021404" algn="ctr" rotWithShape="0">
                    <a:srgbClr val="B2B2B2">
                      <a:alpha val="79999"/>
                    </a:srgbClr>
                  </a:outerShdw>
                </a:effectLst>
                <a:uLnTx/>
                <a:uFillTx/>
                <a:latin typeface="Times New Roman" panose="02020603050405020304"/>
                <a:ea typeface="+mn-ea"/>
                <a:cs typeface="Times New Roman" panose="02020603050405020304"/>
              </a:rPr>
              <a:t>NHIỆT LIỆT CHÀO MỪNG CÁC THẦY CÔ VỀ DỰ GIỜ, THĂM LỚP</a:t>
            </a:r>
          </a:p>
        </p:txBody>
      </p:sp>
      <p:sp>
        <p:nvSpPr>
          <p:cNvPr id="5" name="Rectangle 4"/>
          <p:cNvSpPr/>
          <p:nvPr/>
        </p:nvSpPr>
        <p:spPr>
          <a:xfrm>
            <a:off x="1697990" y="503555"/>
            <a:ext cx="9264015" cy="70675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000" b="1" i="0" u="none" strike="noStrike" kern="1200" cap="none" spc="0" normalizeH="0" baseline="0" noProof="0" dirty="0">
                <a:ln w="10160">
                  <a:solidFill>
                    <a:srgbClr val="4F81BD"/>
                  </a:solidFill>
                  <a:prstDash val="solid"/>
                </a:ln>
                <a:gradFill>
                  <a:gsLst>
                    <a:gs pos="0">
                      <a:srgbClr val="E30000"/>
                    </a:gs>
                    <a:gs pos="100000">
                      <a:srgbClr val="760303"/>
                    </a:gs>
                  </a:gsLst>
                  <a:lin scaled="0"/>
                </a:gradFill>
                <a:effectLst>
                  <a:outerShdw blurRad="38100" dist="32000" dir="5400000" algn="tl">
                    <a:srgbClr val="000000">
                      <a:alpha val="30000"/>
                    </a:srgbClr>
                  </a:outerShdw>
                </a:effectLst>
                <a:uLnTx/>
                <a:uFillTx/>
                <a:latin typeface="Times New Roman" panose="02020603050405020304" pitchFamily="18" charset="0"/>
                <a:ea typeface="+mn-ea"/>
                <a:cs typeface="Times New Roman" panose="02020603050405020304" pitchFamily="18" charset="0"/>
              </a:rPr>
              <a:t>TRƯỜNG TIỂU HỌC HÒA THẠCH B</a:t>
            </a:r>
          </a:p>
        </p:txBody>
      </p:sp>
      <p:sp>
        <p:nvSpPr>
          <p:cNvPr id="3078" name="WordArt 24"/>
          <p:cNvSpPr>
            <a:spLocks noChangeArrowheads="1" noChangeShapeType="1" noTextEdit="1"/>
          </p:cNvSpPr>
          <p:nvPr/>
        </p:nvSpPr>
        <p:spPr bwMode="auto">
          <a:xfrm>
            <a:off x="4052570" y="3811746"/>
            <a:ext cx="4087416" cy="514350"/>
          </a:xfrm>
          <a:prstGeom prst="rect">
            <a:avLst/>
          </a:prstGeom>
        </p:spPr>
        <p:txBody>
          <a:bodyPr wrap="none" fromWordArt="1">
            <a:prstTxWarp prst="textPlain">
              <a:avLst>
                <a:gd name="adj" fmla="val 50000"/>
              </a:avLst>
            </a:prstTxWarp>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25" b="1" i="0" u="none" strike="noStrike" kern="10" cap="none" spc="0" normalizeH="0" baseline="0" noProof="0" dirty="0">
              <a:ln w="9525">
                <a:solidFill>
                  <a:srgbClr val="FF00FF"/>
                </a:solidFill>
                <a:round/>
              </a:ln>
              <a:solidFill>
                <a:prstClr val="black"/>
              </a:solidFill>
              <a:effectLst>
                <a:outerShdw dist="45791" dir="2021404" algn="ctr" rotWithShape="0">
                  <a:srgbClr val="B2B2B2">
                    <a:alpha val="79999"/>
                  </a:srgbClr>
                </a:outerShdw>
              </a:effectLst>
              <a:uLnTx/>
              <a:uFillTx/>
              <a:latin typeface="Times New Roman" panose="02020603050405020304" pitchFamily="18" charset="0"/>
              <a:ea typeface="+mn-ea"/>
              <a:cs typeface="Times New Roman" panose="02020603050405020304" pitchFamily="18" charset="0"/>
            </a:endParaRPr>
          </a:p>
        </p:txBody>
      </p:sp>
      <p:sp>
        <p:nvSpPr>
          <p:cNvPr id="2" name="TextBox 1"/>
          <p:cNvSpPr txBox="1"/>
          <p:nvPr/>
        </p:nvSpPr>
        <p:spPr>
          <a:xfrm>
            <a:off x="3099185" y="3679765"/>
            <a:ext cx="717745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3600" b="1" i="1" u="none" strike="noStrike" kern="1200" cap="none" spc="0" normalizeH="0" baseline="0" noProof="0" dirty="0">
                <a:ln>
                  <a:noFill/>
                </a:ln>
                <a:gradFill>
                  <a:gsLst>
                    <a:gs pos="0">
                      <a:srgbClr val="007BD3"/>
                    </a:gs>
                    <a:gs pos="100000">
                      <a:srgbClr val="034373"/>
                    </a:gs>
                  </a:gsLst>
                  <a:lin scaled="0"/>
                </a:gradFill>
                <a:effectLst/>
                <a:uLnTx/>
                <a:uFillTx/>
                <a:latin typeface="Times New Roman" panose="02020603050405020304" pitchFamily="18" charset="0"/>
                <a:ea typeface="+mn-ea"/>
                <a:cs typeface="Times New Roman" panose="02020603050405020304" pitchFamily="18" charset="0"/>
              </a:rPr>
              <a:t>Giáo viên: </a:t>
            </a:r>
            <a:r>
              <a:rPr kumimoji="0" lang="en-US" sz="3600" b="1" i="1" u="none" strike="noStrike" kern="1200" cap="none" spc="0" normalizeH="0" baseline="0" noProof="0" dirty="0" err="1">
                <a:ln>
                  <a:noFill/>
                </a:ln>
                <a:gradFill>
                  <a:gsLst>
                    <a:gs pos="0">
                      <a:srgbClr val="007BD3"/>
                    </a:gs>
                    <a:gs pos="100000">
                      <a:srgbClr val="034373"/>
                    </a:gs>
                  </a:gsLst>
                  <a:lin scaled="0"/>
                </a:gradFill>
                <a:effectLst/>
                <a:uLnTx/>
                <a:uFillTx/>
                <a:latin typeface="Times New Roman" panose="02020603050405020304" pitchFamily="18" charset="0"/>
                <a:ea typeface="+mn-ea"/>
                <a:cs typeface="Times New Roman" panose="02020603050405020304" pitchFamily="18" charset="0"/>
              </a:rPr>
              <a:t>Nguyễn</a:t>
            </a:r>
            <a:r>
              <a:rPr kumimoji="0" lang="en-US" sz="3600" b="1" i="1" u="none" strike="noStrike" kern="1200" cap="none" spc="0" normalizeH="0" baseline="0" noProof="0" dirty="0">
                <a:ln>
                  <a:noFill/>
                </a:ln>
                <a:gradFill>
                  <a:gsLst>
                    <a:gs pos="0">
                      <a:srgbClr val="007BD3"/>
                    </a:gs>
                    <a:gs pos="100000">
                      <a:srgbClr val="034373"/>
                    </a:gs>
                  </a:gsLst>
                  <a:lin scaled="0"/>
                </a:gradFill>
                <a:effectLst/>
                <a:uLnTx/>
                <a:uFillTx/>
                <a:latin typeface="Times New Roman" panose="02020603050405020304" pitchFamily="18" charset="0"/>
                <a:ea typeface="+mn-ea"/>
                <a:cs typeface="Times New Roman" panose="02020603050405020304" pitchFamily="18" charset="0"/>
              </a:rPr>
              <a:t> Thị </a:t>
            </a:r>
            <a:r>
              <a:rPr kumimoji="0" lang="en-US" sz="3600" b="1" i="1" u="none" strike="noStrike" kern="1200" cap="none" spc="0" normalizeH="0" baseline="0" noProof="0" dirty="0" err="1" smtClean="0">
                <a:ln>
                  <a:noFill/>
                </a:ln>
                <a:gradFill>
                  <a:gsLst>
                    <a:gs pos="0">
                      <a:srgbClr val="007BD3"/>
                    </a:gs>
                    <a:gs pos="100000">
                      <a:srgbClr val="034373"/>
                    </a:gs>
                  </a:gsLst>
                  <a:lin scaled="0"/>
                </a:gradFill>
                <a:effectLst/>
                <a:uLnTx/>
                <a:uFillTx/>
                <a:latin typeface="Times New Roman" panose="02020603050405020304" pitchFamily="18" charset="0"/>
                <a:ea typeface="+mn-ea"/>
                <a:cs typeface="Times New Roman" panose="02020603050405020304" pitchFamily="18" charset="0"/>
              </a:rPr>
              <a:t>Huế</a:t>
            </a:r>
            <a:endParaRPr kumimoji="0" lang="en-US" sz="3600" b="1" i="1" u="none" strike="noStrike" kern="1200" cap="none" spc="0" normalizeH="0" baseline="0" noProof="0" dirty="0" smtClean="0">
              <a:ln>
                <a:noFill/>
              </a:ln>
              <a:gradFill>
                <a:gsLst>
                  <a:gs pos="0">
                    <a:srgbClr val="007BD3"/>
                  </a:gs>
                  <a:gs pos="100000">
                    <a:srgbClr val="034373"/>
                  </a:gs>
                </a:gsLst>
                <a:lin scaled="0"/>
              </a:gra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15506795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86968"/>
            <a:ext cx="5212080" cy="5212080"/>
          </a:xfrm>
          <a:prstGeom prst="rect">
            <a:avLst/>
          </a:prstGeom>
        </p:spPr>
      </p:pic>
      <p:pic>
        <p:nvPicPr>
          <p:cNvPr id="2" name="Picture 1"/>
          <p:cNvPicPr>
            <a:picLocks noChangeAspect="1"/>
          </p:cNvPicPr>
          <p:nvPr/>
        </p:nvPicPr>
        <p:blipFill>
          <a:blip r:embed="rId4"/>
          <a:stretch>
            <a:fillRect/>
          </a:stretch>
        </p:blipFill>
        <p:spPr>
          <a:xfrm>
            <a:off x="4456313" y="663927"/>
            <a:ext cx="8782610" cy="6194073"/>
          </a:xfrm>
          <a:prstGeom prst="rect">
            <a:avLst/>
          </a:prstGeom>
        </p:spPr>
      </p:pic>
    </p:spTree>
    <p:extLst>
      <p:ext uri="{BB962C8B-B14F-4D97-AF65-F5344CB8AC3E}">
        <p14:creationId xmlns:p14="http://schemas.microsoft.com/office/powerpoint/2010/main" val="21380397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292E497-8FDD-51B4-11E0-E2A04F4589A8}"/>
              </a:ext>
            </a:extLst>
          </p:cNvPr>
          <p:cNvSpPr/>
          <p:nvPr/>
        </p:nvSpPr>
        <p:spPr>
          <a:xfrm>
            <a:off x="-1" y="0"/>
            <a:ext cx="6048375" cy="600075"/>
          </a:xfrm>
          <a:prstGeom prst="rect">
            <a:avLst/>
          </a:prstGeom>
          <a:solidFill>
            <a:srgbClr val="FF99CC"/>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3600" b="1" dirty="0" err="1">
                <a:latin typeface="Cambria" panose="02040503050406030204" pitchFamily="18" charset="0"/>
                <a:ea typeface="Cambria" panose="02040503050406030204" pitchFamily="18" charset="0"/>
              </a:rPr>
              <a:t>Trò</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chơi</a:t>
            </a:r>
            <a:r>
              <a:rPr lang="en-US" sz="3600" b="1" dirty="0">
                <a:latin typeface="Cambria" panose="02040503050406030204" pitchFamily="18" charset="0"/>
                <a:ea typeface="Cambria" panose="02040503050406030204" pitchFamily="18" charset="0"/>
              </a:rPr>
              <a:t> “ĐỐ BẠN, CÂY GÌ?”</a:t>
            </a:r>
          </a:p>
        </p:txBody>
      </p:sp>
      <p:pic>
        <p:nvPicPr>
          <p:cNvPr id="5" name="Picture 2" descr="Hình ảnh Một Rương Kho Báu Rương Kho Báu Màu Nâu Rương Kho Báu Thực Tế  Thiết Kế Rương Kho Báu, Mẫu Thiết Kế, Thiết Kế, Cartoon miễn phí tải tập tin">
            <a:extLst>
              <a:ext uri="{FF2B5EF4-FFF2-40B4-BE49-F238E27FC236}">
                <a16:creationId xmlns:a16="http://schemas.microsoft.com/office/drawing/2014/main" id="{857A60DE-8D7F-4772-AD40-76CC554983D5}"/>
              </a:ext>
            </a:extLst>
          </p:cNvPr>
          <p:cNvPicPr>
            <a:picLocks noChangeAspect="1" noChangeArrowheads="1"/>
          </p:cNvPicPr>
          <p:nvPr/>
        </p:nvPicPr>
        <p:blipFill>
          <a:blip r:embed="rId4">
            <a:clrChange>
              <a:clrFrom>
                <a:srgbClr val="F5F5F5"/>
              </a:clrFrom>
              <a:clrTo>
                <a:srgbClr val="F5F5F5">
                  <a:alpha val="0"/>
                </a:srgbClr>
              </a:clrTo>
            </a:clrChange>
            <a:extLst>
              <a:ext uri="{28A0092B-C50C-407E-A947-70E740481C1C}">
                <a14:useLocalDpi xmlns:a14="http://schemas.microsoft.com/office/drawing/2010/main" val="0"/>
              </a:ext>
            </a:extLst>
          </a:blip>
          <a:srcRect/>
          <a:stretch>
            <a:fillRect/>
          </a:stretch>
        </p:blipFill>
        <p:spPr bwMode="auto">
          <a:xfrm>
            <a:off x="1516288" y="634926"/>
            <a:ext cx="4481740" cy="359939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ình ảnh Một Rương Kho Báu Rương Kho Báu Màu Nâu Rương Kho Báu Thực Tế  Thiết Kế Rương Kho Báu, Mẫu Thiết Kế, Thiết Kế, Cartoon miễn phí tải tập tin">
            <a:extLst>
              <a:ext uri="{FF2B5EF4-FFF2-40B4-BE49-F238E27FC236}">
                <a16:creationId xmlns:a16="http://schemas.microsoft.com/office/drawing/2014/main" id="{77C04C42-05E8-C035-394D-B1D15B487F6F}"/>
              </a:ext>
            </a:extLst>
          </p:cNvPr>
          <p:cNvPicPr>
            <a:picLocks noChangeAspect="1" noChangeArrowheads="1"/>
          </p:cNvPicPr>
          <p:nvPr/>
        </p:nvPicPr>
        <p:blipFill>
          <a:blip r:embed="rId4">
            <a:clrChange>
              <a:clrFrom>
                <a:srgbClr val="F5F5F5"/>
              </a:clrFrom>
              <a:clrTo>
                <a:srgbClr val="F5F5F5">
                  <a:alpha val="0"/>
                </a:srgbClr>
              </a:clrTo>
            </a:clrChange>
            <a:extLst>
              <a:ext uri="{28A0092B-C50C-407E-A947-70E740481C1C}">
                <a14:useLocalDpi xmlns:a14="http://schemas.microsoft.com/office/drawing/2010/main" val="0"/>
              </a:ext>
            </a:extLst>
          </a:blip>
          <a:srcRect/>
          <a:stretch>
            <a:fillRect/>
          </a:stretch>
        </p:blipFill>
        <p:spPr bwMode="auto">
          <a:xfrm>
            <a:off x="6045537" y="634927"/>
            <a:ext cx="4481740" cy="359939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ình ảnh Một Rương Kho Báu Rương Kho Báu Màu Nâu Rương Kho Báu Thực Tế  Thiết Kế Rương Kho Báu, Mẫu Thiết Kế, Thiết Kế, Cartoon miễn phí tải tập tin">
            <a:extLst>
              <a:ext uri="{FF2B5EF4-FFF2-40B4-BE49-F238E27FC236}">
                <a16:creationId xmlns:a16="http://schemas.microsoft.com/office/drawing/2014/main" id="{22DD3D54-4793-0C24-C5C9-ABBDE7777F26}"/>
              </a:ext>
            </a:extLst>
          </p:cNvPr>
          <p:cNvPicPr>
            <a:picLocks noChangeAspect="1" noChangeArrowheads="1"/>
          </p:cNvPicPr>
          <p:nvPr/>
        </p:nvPicPr>
        <p:blipFill>
          <a:blip r:embed="rId4">
            <a:clrChange>
              <a:clrFrom>
                <a:srgbClr val="F5F5F5"/>
              </a:clrFrom>
              <a:clrTo>
                <a:srgbClr val="F5F5F5">
                  <a:alpha val="0"/>
                </a:srgbClr>
              </a:clrTo>
            </a:clrChange>
            <a:extLst>
              <a:ext uri="{28A0092B-C50C-407E-A947-70E740481C1C}">
                <a14:useLocalDpi xmlns:a14="http://schemas.microsoft.com/office/drawing/2010/main" val="0"/>
              </a:ext>
            </a:extLst>
          </a:blip>
          <a:srcRect/>
          <a:stretch>
            <a:fillRect/>
          </a:stretch>
        </p:blipFill>
        <p:spPr bwMode="auto">
          <a:xfrm>
            <a:off x="1516288" y="3603172"/>
            <a:ext cx="4481740" cy="35993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ình ảnh Một Rương Kho Báu Rương Kho Báu Màu Nâu Rương Kho Báu Thực Tế  Thiết Kế Rương Kho Báu, Mẫu Thiết Kế, Thiết Kế, Cartoon miễn phí tải tập tin">
            <a:extLst>
              <a:ext uri="{FF2B5EF4-FFF2-40B4-BE49-F238E27FC236}">
                <a16:creationId xmlns:a16="http://schemas.microsoft.com/office/drawing/2014/main" id="{086FD68C-6E90-5D2D-09BE-765AF9AD275F}"/>
              </a:ext>
            </a:extLst>
          </p:cNvPr>
          <p:cNvPicPr>
            <a:picLocks noChangeAspect="1" noChangeArrowheads="1"/>
          </p:cNvPicPr>
          <p:nvPr/>
        </p:nvPicPr>
        <p:blipFill>
          <a:blip r:embed="rId4">
            <a:clrChange>
              <a:clrFrom>
                <a:srgbClr val="F5F5F5"/>
              </a:clrFrom>
              <a:clrTo>
                <a:srgbClr val="F5F5F5">
                  <a:alpha val="0"/>
                </a:srgbClr>
              </a:clrTo>
            </a:clrChange>
            <a:extLst>
              <a:ext uri="{28A0092B-C50C-407E-A947-70E740481C1C}">
                <a14:useLocalDpi xmlns:a14="http://schemas.microsoft.com/office/drawing/2010/main" val="0"/>
              </a:ext>
            </a:extLst>
          </a:blip>
          <a:srcRect/>
          <a:stretch>
            <a:fillRect/>
          </a:stretch>
        </p:blipFill>
        <p:spPr bwMode="auto">
          <a:xfrm>
            <a:off x="6110848" y="3566739"/>
            <a:ext cx="4481740" cy="359939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ình ảnh Rương Kho Báu Trung Quốc Rương Kho Báu Dễ Thương Rương Kho Báu Màu  Nâu Rương Nâu, Hộp đựng, Một, Rương Kho Báu Cổ miễn phí tải tập tin PNG">
            <a:extLst>
              <a:ext uri="{FF2B5EF4-FFF2-40B4-BE49-F238E27FC236}">
                <a16:creationId xmlns:a16="http://schemas.microsoft.com/office/drawing/2014/main" id="{73AAE974-5626-0100-BF83-281237213264}"/>
              </a:ext>
            </a:extLst>
          </p:cNvPr>
          <p:cNvPicPr>
            <a:picLocks noChangeAspect="1" noChangeArrowheads="1"/>
          </p:cNvPicPr>
          <p:nvPr/>
        </p:nvPicPr>
        <p:blipFill rotWithShape="1">
          <a:blip r:embed="rId5" cstate="print">
            <a:clrChange>
              <a:clrFrom>
                <a:srgbClr val="F5F5F5"/>
              </a:clrFrom>
              <a:clrTo>
                <a:srgbClr val="F5F5F5">
                  <a:alpha val="0"/>
                </a:srgbClr>
              </a:clrTo>
            </a:clrChange>
            <a:extLst>
              <a:ext uri="{28A0092B-C50C-407E-A947-70E740481C1C}">
                <a14:useLocalDpi xmlns:a14="http://schemas.microsoft.com/office/drawing/2010/main" val="0"/>
              </a:ext>
            </a:extLst>
          </a:blip>
          <a:srcRect l="17238" t="13202" r="15048" b="12667"/>
          <a:stretch/>
        </p:blipFill>
        <p:spPr bwMode="auto">
          <a:xfrm>
            <a:off x="2138646" y="1194325"/>
            <a:ext cx="3162697" cy="2585414"/>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le 2">
            <a:extLst>
              <a:ext uri="{FF2B5EF4-FFF2-40B4-BE49-F238E27FC236}">
                <a16:creationId xmlns:a16="http://schemas.microsoft.com/office/drawing/2014/main" id="{0A5A474B-4ED9-AD38-5087-85BEBB859737}"/>
              </a:ext>
            </a:extLst>
          </p:cNvPr>
          <p:cNvSpPr/>
          <p:nvPr/>
        </p:nvSpPr>
        <p:spPr>
          <a:xfrm>
            <a:off x="1645329" y="771525"/>
            <a:ext cx="4149329" cy="1637884"/>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vi-VN" sz="2800" b="1" dirty="0">
                <a:latin typeface="Times New Roman" panose="02020603050405020304" pitchFamily="18" charset="0"/>
                <a:ea typeface="Calibri" panose="020F0502020204030204" pitchFamily="34" charset="0"/>
              </a:rPr>
              <a:t>Thân nhiều gai nhọn</a:t>
            </a:r>
          </a:p>
          <a:p>
            <a:pPr algn="ctr"/>
            <a:r>
              <a:rPr lang="vi-VN" sz="2800" b="1" dirty="0">
                <a:latin typeface="Times New Roman" panose="02020603050405020304" pitchFamily="18" charset="0"/>
                <a:ea typeface="Calibri" panose="020F0502020204030204" pitchFamily="34" charset="0"/>
              </a:rPr>
              <a:t>Hoa trắng ngát thơm</a:t>
            </a:r>
          </a:p>
          <a:p>
            <a:pPr algn="ctr"/>
            <a:r>
              <a:rPr lang="vi-VN" sz="2800" b="1" dirty="0">
                <a:latin typeface="Times New Roman" panose="02020603050405020304" pitchFamily="18" charset="0"/>
                <a:ea typeface="Calibri" panose="020F0502020204030204" pitchFamily="34" charset="0"/>
              </a:rPr>
              <a:t>Cành trĩu quả tròn</a:t>
            </a:r>
          </a:p>
          <a:p>
            <a:pPr algn="ctr"/>
            <a:r>
              <a:rPr lang="vi-VN" sz="2800" b="1" dirty="0">
                <a:latin typeface="Times New Roman" panose="02020603050405020304" pitchFamily="18" charset="0"/>
                <a:ea typeface="Calibri" panose="020F0502020204030204" pitchFamily="34" charset="0"/>
              </a:rPr>
              <a:t>Mang đầy múi ngọt</a:t>
            </a:r>
            <a:endParaRPr lang="en-US" sz="2800" b="1" dirty="0"/>
          </a:p>
        </p:txBody>
      </p:sp>
      <p:pic>
        <p:nvPicPr>
          <p:cNvPr id="11" name="Picture 4" descr="Hình ảnh Rương Kho Báu Trung Quốc Rương Kho Báu Dễ Thương Rương Kho Báu Màu  Nâu Rương Nâu, Hộp đựng, Một, Rương Kho Báu Cổ miễn phí tải tập tin PNG">
            <a:extLst>
              <a:ext uri="{FF2B5EF4-FFF2-40B4-BE49-F238E27FC236}">
                <a16:creationId xmlns:a16="http://schemas.microsoft.com/office/drawing/2014/main" id="{247CFAB0-510D-495A-7718-BD9CB29E3E32}"/>
              </a:ext>
            </a:extLst>
          </p:cNvPr>
          <p:cNvPicPr>
            <a:picLocks noChangeAspect="1" noChangeArrowheads="1"/>
          </p:cNvPicPr>
          <p:nvPr/>
        </p:nvPicPr>
        <p:blipFill rotWithShape="1">
          <a:blip r:embed="rId5" cstate="print">
            <a:clrChange>
              <a:clrFrom>
                <a:srgbClr val="F5F5F5"/>
              </a:clrFrom>
              <a:clrTo>
                <a:srgbClr val="F5F5F5">
                  <a:alpha val="0"/>
                </a:srgbClr>
              </a:clrTo>
            </a:clrChange>
            <a:extLst>
              <a:ext uri="{28A0092B-C50C-407E-A947-70E740481C1C}">
                <a14:useLocalDpi xmlns:a14="http://schemas.microsoft.com/office/drawing/2010/main" val="0"/>
              </a:ext>
            </a:extLst>
          </a:blip>
          <a:srcRect l="17238" t="13202" r="15048" b="12667"/>
          <a:stretch/>
        </p:blipFill>
        <p:spPr bwMode="auto">
          <a:xfrm>
            <a:off x="6705058" y="1226981"/>
            <a:ext cx="3162697" cy="258541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Hình ảnh Rương Kho Báu Trung Quốc Rương Kho Báu Dễ Thương Rương Kho Báu Màu  Nâu Rương Nâu, Hộp đựng, Một, Rương Kho Báu Cổ miễn phí tải tập tin PNG">
            <a:extLst>
              <a:ext uri="{FF2B5EF4-FFF2-40B4-BE49-F238E27FC236}">
                <a16:creationId xmlns:a16="http://schemas.microsoft.com/office/drawing/2014/main" id="{BAD2397B-C37D-DA9D-D704-5FB82189EF9A}"/>
              </a:ext>
            </a:extLst>
          </p:cNvPr>
          <p:cNvPicPr>
            <a:picLocks noChangeAspect="1" noChangeArrowheads="1"/>
          </p:cNvPicPr>
          <p:nvPr/>
        </p:nvPicPr>
        <p:blipFill rotWithShape="1">
          <a:blip r:embed="rId5" cstate="print">
            <a:clrChange>
              <a:clrFrom>
                <a:srgbClr val="F5F5F5"/>
              </a:clrFrom>
              <a:clrTo>
                <a:srgbClr val="F5F5F5">
                  <a:alpha val="0"/>
                </a:srgbClr>
              </a:clrTo>
            </a:clrChange>
            <a:extLst>
              <a:ext uri="{28A0092B-C50C-407E-A947-70E740481C1C}">
                <a14:useLocalDpi xmlns:a14="http://schemas.microsoft.com/office/drawing/2010/main" val="0"/>
              </a:ext>
            </a:extLst>
          </a:blip>
          <a:srcRect l="17238" t="13202" r="15048" b="12667"/>
          <a:stretch/>
        </p:blipFill>
        <p:spPr bwMode="auto">
          <a:xfrm>
            <a:off x="2186695" y="4178923"/>
            <a:ext cx="3162697" cy="258541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Hình ảnh Rương Kho Báu Trung Quốc Rương Kho Báu Dễ Thương Rương Kho Báu Màu  Nâu Rương Nâu, Hộp đựng, Một, Rương Kho Báu Cổ miễn phí tải tập tin PNG">
            <a:extLst>
              <a:ext uri="{FF2B5EF4-FFF2-40B4-BE49-F238E27FC236}">
                <a16:creationId xmlns:a16="http://schemas.microsoft.com/office/drawing/2014/main" id="{79554285-7089-C12A-8586-30092C756637}"/>
              </a:ext>
            </a:extLst>
          </p:cNvPr>
          <p:cNvPicPr>
            <a:picLocks noChangeAspect="1" noChangeArrowheads="1"/>
          </p:cNvPicPr>
          <p:nvPr/>
        </p:nvPicPr>
        <p:blipFill rotWithShape="1">
          <a:blip r:embed="rId5" cstate="print">
            <a:clrChange>
              <a:clrFrom>
                <a:srgbClr val="F5F5F5"/>
              </a:clrFrom>
              <a:clrTo>
                <a:srgbClr val="F5F5F5">
                  <a:alpha val="0"/>
                </a:srgbClr>
              </a:clrTo>
            </a:clrChange>
            <a:extLst>
              <a:ext uri="{28A0092B-C50C-407E-A947-70E740481C1C}">
                <a14:useLocalDpi xmlns:a14="http://schemas.microsoft.com/office/drawing/2010/main" val="0"/>
              </a:ext>
            </a:extLst>
          </a:blip>
          <a:srcRect l="17238" t="13202" r="15048" b="12667"/>
          <a:stretch/>
        </p:blipFill>
        <p:spPr bwMode="auto">
          <a:xfrm>
            <a:off x="6705058" y="4197251"/>
            <a:ext cx="3162697" cy="2585414"/>
          </a:xfrm>
          <a:prstGeom prst="rect">
            <a:avLst/>
          </a:prstGeom>
          <a:noFill/>
          <a:extLst>
            <a:ext uri="{909E8E84-426E-40DD-AFC4-6F175D3DCCD1}">
              <a14:hiddenFill xmlns:a14="http://schemas.microsoft.com/office/drawing/2010/main">
                <a:solidFill>
                  <a:srgbClr val="FFFFFF"/>
                </a:solidFill>
              </a14:hiddenFill>
            </a:ext>
          </a:extLst>
        </p:spPr>
      </p:pic>
      <p:sp>
        <p:nvSpPr>
          <p:cNvPr id="16" name="Rounded Rectangle 7">
            <a:extLst>
              <a:ext uri="{FF2B5EF4-FFF2-40B4-BE49-F238E27FC236}">
                <a16:creationId xmlns:a16="http://schemas.microsoft.com/office/drawing/2014/main" id="{9DB85A84-14D8-DC70-8934-E313027E094C}"/>
              </a:ext>
            </a:extLst>
          </p:cNvPr>
          <p:cNvSpPr/>
          <p:nvPr/>
        </p:nvSpPr>
        <p:spPr>
          <a:xfrm>
            <a:off x="6245334" y="729464"/>
            <a:ext cx="4082143" cy="1721355"/>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vi-VN" sz="2800" b="1" dirty="0">
                <a:latin typeface="Times New Roman" panose="02020603050405020304" pitchFamily="18" charset="0"/>
                <a:ea typeface="Calibri" panose="020F0502020204030204" pitchFamily="34" charset="0"/>
              </a:rPr>
              <a:t>Cây gì thân cao</a:t>
            </a:r>
            <a:endParaRPr lang="en-US" sz="2800" b="1" dirty="0">
              <a:latin typeface="Times New Roman" panose="02020603050405020304" pitchFamily="18" charset="0"/>
              <a:ea typeface="Calibri" panose="020F0502020204030204" pitchFamily="34" charset="0"/>
            </a:endParaRPr>
          </a:p>
          <a:p>
            <a:pPr algn="ctr"/>
            <a:r>
              <a:rPr lang="vi-VN" sz="2800" b="1" dirty="0">
                <a:latin typeface="Times New Roman" panose="02020603050405020304" pitchFamily="18" charset="0"/>
                <a:ea typeface="Calibri" panose="020F0502020204030204" pitchFamily="34" charset="0"/>
              </a:rPr>
              <a:t>Lá thưa răng lược</a:t>
            </a:r>
            <a:endParaRPr lang="en-US" sz="2800" b="1" dirty="0">
              <a:latin typeface="Times New Roman" panose="02020603050405020304" pitchFamily="18" charset="0"/>
              <a:ea typeface="Calibri" panose="020F0502020204030204" pitchFamily="34" charset="0"/>
            </a:endParaRPr>
          </a:p>
          <a:p>
            <a:pPr algn="ctr"/>
            <a:r>
              <a:rPr lang="vi-VN" sz="2800" b="1" dirty="0">
                <a:latin typeface="Times New Roman" panose="02020603050405020304" pitchFamily="18" charset="0"/>
                <a:ea typeface="Calibri" panose="020F0502020204030204" pitchFamily="34" charset="0"/>
              </a:rPr>
              <a:t>Ai đem nước ngọt</a:t>
            </a:r>
            <a:endParaRPr lang="en-US" sz="2800" b="1" dirty="0">
              <a:latin typeface="Times New Roman" panose="02020603050405020304" pitchFamily="18" charset="0"/>
              <a:ea typeface="Calibri" panose="020F0502020204030204" pitchFamily="34" charset="0"/>
            </a:endParaRPr>
          </a:p>
          <a:p>
            <a:pPr algn="ctr"/>
            <a:r>
              <a:rPr lang="vi-VN" sz="2800" b="1" dirty="0">
                <a:latin typeface="Times New Roman" panose="02020603050405020304" pitchFamily="18" charset="0"/>
                <a:ea typeface="Calibri" panose="020F0502020204030204" pitchFamily="34" charset="0"/>
              </a:rPr>
              <a:t>Đựng đầy quả xanh ?</a:t>
            </a:r>
            <a:endParaRPr lang="en-US" sz="2800" b="1" dirty="0"/>
          </a:p>
        </p:txBody>
      </p:sp>
      <p:sp>
        <p:nvSpPr>
          <p:cNvPr id="17" name="Rounded Rectangle 12">
            <a:extLst>
              <a:ext uri="{FF2B5EF4-FFF2-40B4-BE49-F238E27FC236}">
                <a16:creationId xmlns:a16="http://schemas.microsoft.com/office/drawing/2014/main" id="{324C3D11-38F5-C0AB-AF71-AA1840D8C31E}"/>
              </a:ext>
            </a:extLst>
          </p:cNvPr>
          <p:cNvSpPr/>
          <p:nvPr/>
        </p:nvSpPr>
        <p:spPr>
          <a:xfrm>
            <a:off x="914400" y="3811763"/>
            <a:ext cx="5085707" cy="164834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fontAlgn="base"/>
            <a:r>
              <a:rPr lang="vi-VN" sz="2300" b="1" dirty="0">
                <a:latin typeface="+mj-lt"/>
              </a:rPr>
              <a:t>Hè về áo đỏ như son</a:t>
            </a:r>
          </a:p>
          <a:p>
            <a:pPr algn="ctr" fontAlgn="base"/>
            <a:r>
              <a:rPr lang="vi-VN" sz="2300" b="1" dirty="0">
                <a:latin typeface="+mj-lt"/>
              </a:rPr>
              <a:t>Hè đi thay lá xanh non mượt mà</a:t>
            </a:r>
          </a:p>
          <a:p>
            <a:pPr algn="ctr" fontAlgn="base"/>
            <a:r>
              <a:rPr lang="vi-VN" sz="2300" b="1" dirty="0">
                <a:latin typeface="+mj-lt"/>
              </a:rPr>
              <a:t>Bao nhiêu tay tỏa rộng ra</a:t>
            </a:r>
          </a:p>
          <a:p>
            <a:pPr algn="ctr" fontAlgn="base"/>
            <a:r>
              <a:rPr lang="vi-VN" sz="2300" b="1" dirty="0">
                <a:latin typeface="+mj-lt"/>
              </a:rPr>
              <a:t>Như vẫy như đón bạn ta đến trường</a:t>
            </a:r>
          </a:p>
        </p:txBody>
      </p:sp>
      <p:sp>
        <p:nvSpPr>
          <p:cNvPr id="18" name="Rounded Rectangle 14">
            <a:extLst>
              <a:ext uri="{FF2B5EF4-FFF2-40B4-BE49-F238E27FC236}">
                <a16:creationId xmlns:a16="http://schemas.microsoft.com/office/drawing/2014/main" id="{2418E46D-B3D2-3885-2B73-319EA6799C5D}"/>
              </a:ext>
            </a:extLst>
          </p:cNvPr>
          <p:cNvSpPr/>
          <p:nvPr/>
        </p:nvSpPr>
        <p:spPr>
          <a:xfrm>
            <a:off x="6256961" y="3811763"/>
            <a:ext cx="5322013" cy="1659867"/>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vi-VN" sz="2200" b="1" dirty="0">
                <a:latin typeface="+mj-lt"/>
              </a:rPr>
              <a:t>Cây gì lá tựa tai voi</a:t>
            </a:r>
            <a:endParaRPr lang="en-US" sz="2200" b="1" dirty="0">
              <a:latin typeface="+mj-lt"/>
            </a:endParaRPr>
          </a:p>
          <a:p>
            <a:pPr algn="ctr"/>
            <a:r>
              <a:rPr lang="vi-VN" sz="2200" b="1" dirty="0">
                <a:latin typeface="+mj-lt"/>
              </a:rPr>
              <a:t>Hè cho bóng mát em chơi sân trường</a:t>
            </a:r>
            <a:endParaRPr lang="en-US" sz="2200" b="1" dirty="0">
              <a:latin typeface="+mj-lt"/>
            </a:endParaRPr>
          </a:p>
          <a:p>
            <a:pPr algn="ctr"/>
            <a:r>
              <a:rPr lang="vi-VN" sz="2200" b="1" dirty="0">
                <a:latin typeface="+mj-lt"/>
              </a:rPr>
              <a:t>Đông về trơ trụi cành xương</a:t>
            </a:r>
            <a:endParaRPr lang="en-US" sz="2200" b="1" dirty="0">
              <a:latin typeface="+mj-lt"/>
            </a:endParaRPr>
          </a:p>
          <a:p>
            <a:pPr algn="ctr"/>
            <a:r>
              <a:rPr lang="vi-VN" sz="2200" b="1" dirty="0">
                <a:latin typeface="+mj-lt"/>
              </a:rPr>
              <a:t>Lá thành mảnh nắng nhẹ vuông gió chiều</a:t>
            </a:r>
          </a:p>
        </p:txBody>
      </p:sp>
      <p:pic>
        <p:nvPicPr>
          <p:cNvPr id="19" name="Picture 6">
            <a:extLst>
              <a:ext uri="{FF2B5EF4-FFF2-40B4-BE49-F238E27FC236}">
                <a16:creationId xmlns:a16="http://schemas.microsoft.com/office/drawing/2014/main" id="{FED168A9-7B7B-E9CB-C336-12F7CAD76A4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0173" r="10173"/>
          <a:stretch/>
        </p:blipFill>
        <p:spPr bwMode="auto">
          <a:xfrm>
            <a:off x="311894" y="632099"/>
            <a:ext cx="5625618" cy="310769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BE7D17CA-C92A-5D9A-8063-ABC20D7ED0C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9601" r="19601"/>
          <a:stretch/>
        </p:blipFill>
        <p:spPr bwMode="auto">
          <a:xfrm>
            <a:off x="6177415" y="560840"/>
            <a:ext cx="5658414" cy="319546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0">
            <a:extLst>
              <a:ext uri="{FF2B5EF4-FFF2-40B4-BE49-F238E27FC236}">
                <a16:creationId xmlns:a16="http://schemas.microsoft.com/office/drawing/2014/main" id="{952D20D3-CAE6-B46D-C357-54F444A6691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30122" r="30122"/>
          <a:stretch/>
        </p:blipFill>
        <p:spPr bwMode="auto">
          <a:xfrm>
            <a:off x="311893" y="3811763"/>
            <a:ext cx="5733643" cy="2809931"/>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2">
            <a:extLst>
              <a:ext uri="{FF2B5EF4-FFF2-40B4-BE49-F238E27FC236}">
                <a16:creationId xmlns:a16="http://schemas.microsoft.com/office/drawing/2014/main" id="{8BDD814D-D044-0364-E926-3F608592942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4355" r="4355"/>
          <a:stretch/>
        </p:blipFill>
        <p:spPr bwMode="auto">
          <a:xfrm>
            <a:off x="6158356" y="3792712"/>
            <a:ext cx="5677473" cy="2952273"/>
          </a:xfrm>
          <a:prstGeom prst="rect">
            <a:avLst/>
          </a:prstGeom>
          <a:noFill/>
          <a:extLst>
            <a:ext uri="{909E8E84-426E-40DD-AFC4-6F175D3DCCD1}">
              <a14:hiddenFill xmlns:a14="http://schemas.microsoft.com/office/drawing/2010/main">
                <a:solidFill>
                  <a:srgbClr val="FFFFFF"/>
                </a:solidFill>
              </a14:hiddenFill>
            </a:ext>
          </a:extLst>
        </p:spPr>
      </p:pic>
      <p:sp>
        <p:nvSpPr>
          <p:cNvPr id="40" name="Oval 39">
            <a:extLst>
              <a:ext uri="{FF2B5EF4-FFF2-40B4-BE49-F238E27FC236}">
                <a16:creationId xmlns:a16="http://schemas.microsoft.com/office/drawing/2014/main" id="{4A9CE1B6-8323-498C-4CBD-4F2DA37DDCB2}"/>
              </a:ext>
            </a:extLst>
          </p:cNvPr>
          <p:cNvSpPr/>
          <p:nvPr/>
        </p:nvSpPr>
        <p:spPr>
          <a:xfrm>
            <a:off x="3338058" y="2550853"/>
            <a:ext cx="838200" cy="74022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6000" b="1" dirty="0"/>
              <a:t>1</a:t>
            </a:r>
          </a:p>
        </p:txBody>
      </p:sp>
      <p:sp>
        <p:nvSpPr>
          <p:cNvPr id="42" name="Oval 41">
            <a:extLst>
              <a:ext uri="{FF2B5EF4-FFF2-40B4-BE49-F238E27FC236}">
                <a16:creationId xmlns:a16="http://schemas.microsoft.com/office/drawing/2014/main" id="{17A1205F-7560-57F0-1FC3-397CA44B23BA}"/>
              </a:ext>
            </a:extLst>
          </p:cNvPr>
          <p:cNvSpPr/>
          <p:nvPr/>
        </p:nvSpPr>
        <p:spPr>
          <a:xfrm>
            <a:off x="7990550" y="2508694"/>
            <a:ext cx="838200" cy="74022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6000" b="1" dirty="0"/>
              <a:t>2</a:t>
            </a:r>
          </a:p>
        </p:txBody>
      </p:sp>
      <p:sp>
        <p:nvSpPr>
          <p:cNvPr id="44" name="Oval 43">
            <a:extLst>
              <a:ext uri="{FF2B5EF4-FFF2-40B4-BE49-F238E27FC236}">
                <a16:creationId xmlns:a16="http://schemas.microsoft.com/office/drawing/2014/main" id="{CB23008B-3501-168C-6B1C-107926ECD118}"/>
              </a:ext>
            </a:extLst>
          </p:cNvPr>
          <p:cNvSpPr/>
          <p:nvPr/>
        </p:nvSpPr>
        <p:spPr>
          <a:xfrm>
            <a:off x="3348943" y="5568392"/>
            <a:ext cx="838200" cy="74022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6000" b="1" dirty="0"/>
              <a:t>3</a:t>
            </a:r>
          </a:p>
        </p:txBody>
      </p:sp>
      <p:sp>
        <p:nvSpPr>
          <p:cNvPr id="45" name="Oval 44">
            <a:extLst>
              <a:ext uri="{FF2B5EF4-FFF2-40B4-BE49-F238E27FC236}">
                <a16:creationId xmlns:a16="http://schemas.microsoft.com/office/drawing/2014/main" id="{84019579-51FC-8CDA-2966-9C83F3748862}"/>
              </a:ext>
            </a:extLst>
          </p:cNvPr>
          <p:cNvSpPr/>
          <p:nvPr/>
        </p:nvSpPr>
        <p:spPr>
          <a:xfrm>
            <a:off x="8033216" y="5506301"/>
            <a:ext cx="838200" cy="740228"/>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6000" b="1" dirty="0"/>
              <a:t>4</a:t>
            </a:r>
          </a:p>
        </p:txBody>
      </p:sp>
      <p:sp>
        <p:nvSpPr>
          <p:cNvPr id="46" name="Rectangle: Rounded Corners 45">
            <a:extLst>
              <a:ext uri="{FF2B5EF4-FFF2-40B4-BE49-F238E27FC236}">
                <a16:creationId xmlns:a16="http://schemas.microsoft.com/office/drawing/2014/main" id="{5A1C6C7A-66DB-0A26-647A-CA1CFFAD36D2}"/>
              </a:ext>
            </a:extLst>
          </p:cNvPr>
          <p:cNvSpPr/>
          <p:nvPr/>
        </p:nvSpPr>
        <p:spPr>
          <a:xfrm>
            <a:off x="657546" y="3277456"/>
            <a:ext cx="1880171" cy="462337"/>
          </a:xfrm>
          <a:prstGeom prst="roundRect">
            <a:avLst/>
          </a:prstGeom>
          <a:solidFill>
            <a:srgbClr val="FFFF00"/>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solidFill>
                  <a:srgbClr val="FF0000"/>
                </a:solidFill>
              </a:rPr>
              <a:t>Cây</a:t>
            </a:r>
            <a:r>
              <a:rPr lang="en-US" sz="2800" b="1" dirty="0">
                <a:solidFill>
                  <a:srgbClr val="FF0000"/>
                </a:solidFill>
              </a:rPr>
              <a:t> </a:t>
            </a:r>
            <a:r>
              <a:rPr lang="en-US" sz="2800" b="1" dirty="0" err="1">
                <a:solidFill>
                  <a:srgbClr val="FF0000"/>
                </a:solidFill>
              </a:rPr>
              <a:t>bưởi</a:t>
            </a:r>
            <a:endParaRPr lang="en-US" sz="2800" b="1" dirty="0">
              <a:solidFill>
                <a:srgbClr val="FF0000"/>
              </a:solidFill>
            </a:endParaRPr>
          </a:p>
        </p:txBody>
      </p:sp>
      <p:sp>
        <p:nvSpPr>
          <p:cNvPr id="47" name="Rectangle: Rounded Corners 46">
            <a:extLst>
              <a:ext uri="{FF2B5EF4-FFF2-40B4-BE49-F238E27FC236}">
                <a16:creationId xmlns:a16="http://schemas.microsoft.com/office/drawing/2014/main" id="{9C9EB8D1-1D34-D244-7B98-3AA8CE403C19}"/>
              </a:ext>
            </a:extLst>
          </p:cNvPr>
          <p:cNvSpPr/>
          <p:nvPr/>
        </p:nvSpPr>
        <p:spPr>
          <a:xfrm>
            <a:off x="9584077" y="3286018"/>
            <a:ext cx="1880171" cy="462337"/>
          </a:xfrm>
          <a:prstGeom prst="roundRect">
            <a:avLst/>
          </a:prstGeom>
          <a:solidFill>
            <a:srgbClr val="FFFF00"/>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solidFill>
                  <a:srgbClr val="FF0000"/>
                </a:solidFill>
              </a:rPr>
              <a:t>Cây</a:t>
            </a:r>
            <a:r>
              <a:rPr lang="en-US" sz="2800" b="1" dirty="0">
                <a:solidFill>
                  <a:srgbClr val="FF0000"/>
                </a:solidFill>
              </a:rPr>
              <a:t> </a:t>
            </a:r>
            <a:r>
              <a:rPr lang="en-US" sz="2800" b="1" dirty="0" err="1">
                <a:solidFill>
                  <a:srgbClr val="FF0000"/>
                </a:solidFill>
              </a:rPr>
              <a:t>dừa</a:t>
            </a:r>
            <a:endParaRPr lang="en-US" sz="2800" b="1" dirty="0">
              <a:solidFill>
                <a:srgbClr val="FF0000"/>
              </a:solidFill>
            </a:endParaRPr>
          </a:p>
        </p:txBody>
      </p:sp>
      <p:sp>
        <p:nvSpPr>
          <p:cNvPr id="48" name="Rectangle: Rounded Corners 47">
            <a:extLst>
              <a:ext uri="{FF2B5EF4-FFF2-40B4-BE49-F238E27FC236}">
                <a16:creationId xmlns:a16="http://schemas.microsoft.com/office/drawing/2014/main" id="{521B0653-D9DF-01DF-6F1A-47F43C536F64}"/>
              </a:ext>
            </a:extLst>
          </p:cNvPr>
          <p:cNvSpPr/>
          <p:nvPr/>
        </p:nvSpPr>
        <p:spPr>
          <a:xfrm>
            <a:off x="534256" y="6121685"/>
            <a:ext cx="2125039" cy="462337"/>
          </a:xfrm>
          <a:prstGeom prst="roundRect">
            <a:avLst/>
          </a:prstGeom>
          <a:solidFill>
            <a:srgbClr val="FFFF00"/>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solidFill>
                  <a:srgbClr val="FF0000"/>
                </a:solidFill>
              </a:rPr>
              <a:t>Cây</a:t>
            </a:r>
            <a:r>
              <a:rPr lang="en-US" sz="2800" b="1" dirty="0">
                <a:solidFill>
                  <a:srgbClr val="FF0000"/>
                </a:solidFill>
              </a:rPr>
              <a:t> </a:t>
            </a:r>
            <a:r>
              <a:rPr lang="en-US" sz="2800" b="1" dirty="0" err="1">
                <a:solidFill>
                  <a:srgbClr val="FF0000"/>
                </a:solidFill>
              </a:rPr>
              <a:t>phượng</a:t>
            </a:r>
            <a:endParaRPr lang="en-US" sz="2800" b="1" dirty="0">
              <a:solidFill>
                <a:srgbClr val="FF0000"/>
              </a:solidFill>
            </a:endParaRPr>
          </a:p>
        </p:txBody>
      </p:sp>
      <p:sp>
        <p:nvSpPr>
          <p:cNvPr id="49" name="Rectangle: Rounded Corners 48">
            <a:extLst>
              <a:ext uri="{FF2B5EF4-FFF2-40B4-BE49-F238E27FC236}">
                <a16:creationId xmlns:a16="http://schemas.microsoft.com/office/drawing/2014/main" id="{7C7B16BB-DD3D-2F60-28CA-E41780C5B539}"/>
              </a:ext>
            </a:extLst>
          </p:cNvPr>
          <p:cNvSpPr/>
          <p:nvPr/>
        </p:nvSpPr>
        <p:spPr>
          <a:xfrm>
            <a:off x="9565240" y="6296346"/>
            <a:ext cx="2125039" cy="462337"/>
          </a:xfrm>
          <a:prstGeom prst="roundRect">
            <a:avLst/>
          </a:prstGeom>
          <a:solidFill>
            <a:srgbClr val="FFFF00"/>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solidFill>
                  <a:srgbClr val="FF0000"/>
                </a:solidFill>
              </a:rPr>
              <a:t>Cây</a:t>
            </a:r>
            <a:r>
              <a:rPr lang="en-US" sz="2800" b="1" dirty="0">
                <a:solidFill>
                  <a:srgbClr val="FF0000"/>
                </a:solidFill>
              </a:rPr>
              <a:t> </a:t>
            </a:r>
            <a:r>
              <a:rPr lang="en-US" sz="2800" b="1" dirty="0" err="1">
                <a:solidFill>
                  <a:srgbClr val="FF0000"/>
                </a:solidFill>
              </a:rPr>
              <a:t>bàng</a:t>
            </a:r>
            <a:endParaRPr lang="en-US" sz="2800" b="1" dirty="0">
              <a:solidFill>
                <a:srgbClr val="FF0000"/>
              </a:solidFill>
            </a:endParaRPr>
          </a:p>
        </p:txBody>
      </p:sp>
    </p:spTree>
    <p:extLst>
      <p:ext uri="{BB962C8B-B14F-4D97-AF65-F5344CB8AC3E}">
        <p14:creationId xmlns:p14="http://schemas.microsoft.com/office/powerpoint/2010/main" val="40600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500"/>
                                        <p:tgtEl>
                                          <p:spTgt spid="4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40"/>
                    </p:tgtEl>
                  </p:cond>
                </p:stCondLst>
                <p:endSync evt="end" delay="0">
                  <p:rtn val="all"/>
                </p:endSync>
                <p:childTnLst>
                  <p:par>
                    <p:cTn id="30" fill="hold">
                      <p:stCondLst>
                        <p:cond delay="0"/>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xit" presetSubtype="0" fill="hold" nodeType="withEffect">
                                  <p:stCondLst>
                                    <p:cond delay="0"/>
                                  </p:stCondLst>
                                  <p:childTnLst>
                                    <p:animEffect transition="out" filter="fade">
                                      <p:cBhvr>
                                        <p:cTn id="36" dur="500"/>
                                        <p:tgtEl>
                                          <p:spTgt spid="5"/>
                                        </p:tgtEl>
                                      </p:cBhvr>
                                    </p:animEffect>
                                    <p:set>
                                      <p:cBhvr>
                                        <p:cTn id="37" dur="1" fill="hold">
                                          <p:stCondLst>
                                            <p:cond delay="499"/>
                                          </p:stCondLst>
                                        </p:cTn>
                                        <p:tgtEl>
                                          <p:spTgt spid="5"/>
                                        </p:tgtEl>
                                        <p:attrNameLst>
                                          <p:attrName>style.visibility</p:attrName>
                                        </p:attrNameLst>
                                      </p:cBhvr>
                                      <p:to>
                                        <p:strVal val="hidden"/>
                                      </p:to>
                                    </p:set>
                                  </p:childTnLst>
                                </p:cTn>
                              </p:par>
                              <p:par>
                                <p:cTn id="38" presetID="22" presetClass="entr" presetSubtype="4"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down)">
                                      <p:cBhvr>
                                        <p:cTn id="40" dur="500"/>
                                        <p:tgtEl>
                                          <p:spTgt spid="10"/>
                                        </p:tgtEl>
                                      </p:cBhvr>
                                    </p:animEffect>
                                  </p:childTnLst>
                                </p:cTn>
                              </p:par>
                            </p:childTnLst>
                          </p:cTn>
                        </p:par>
                      </p:childTnLst>
                    </p:cTn>
                  </p:par>
                </p:childTnLst>
              </p:cTn>
              <p:nextCondLst>
                <p:cond evt="onClick" delay="0">
                  <p:tgtEl>
                    <p:spTgt spid="40"/>
                  </p:tgtEl>
                </p:cond>
              </p:nextCondLst>
            </p:seq>
            <p:seq concurrent="1" nextAc="seek">
              <p:cTn id="41" restart="whenNotActive" fill="hold" evtFilter="cancelBubble" nodeType="interactiveSeq">
                <p:stCondLst>
                  <p:cond evt="onClick" delay="0">
                    <p:tgtEl>
                      <p:spTgt spid="10"/>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subTnLst>
                                    <p:audio>
                                      <p:cMediaNode>
                                        <p:cTn display="0" masterRel="sameClick">
                                          <p:stCondLst>
                                            <p:cond evt="begin" delay="0">
                                              <p:tn val="44"/>
                                            </p:cond>
                                          </p:stCondLst>
                                          <p:endCondLst>
                                            <p:cond evt="onStopAudio" delay="0">
                                              <p:tgtEl>
                                                <p:sldTgt/>
                                              </p:tgtEl>
                                            </p:cond>
                                          </p:endCondLst>
                                        </p:cTn>
                                        <p:tgtEl>
                                          <p:sndTgt r:embed="rId3" name="chimes.wav"/>
                                        </p:tgtEl>
                                      </p:cMediaNode>
                                    </p:audio>
                                  </p:sub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fade">
                                      <p:cBhvr>
                                        <p:cTn id="50" dur="500"/>
                                        <p:tgtEl>
                                          <p:spTgt spid="46"/>
                                        </p:tgtEl>
                                      </p:cBhvr>
                                    </p:animEffect>
                                  </p:childTnLst>
                                </p:cTn>
                              </p:par>
                            </p:childTnLst>
                          </p:cTn>
                        </p:par>
                      </p:childTnLst>
                    </p:cTn>
                  </p:par>
                </p:childTnLst>
              </p:cTn>
              <p:nextCondLst>
                <p:cond evt="onClick" delay="0">
                  <p:tgtEl>
                    <p:spTgt spid="10"/>
                  </p:tgtEl>
                </p:cond>
              </p:nextCondLst>
            </p:seq>
            <p:seq concurrent="1" nextAc="seek">
              <p:cTn id="51" restart="whenNotActive" fill="hold" evtFilter="cancelBubble" nodeType="interactiveSeq">
                <p:stCondLst>
                  <p:cond evt="onClick" delay="0">
                    <p:tgtEl>
                      <p:spTgt spid="42"/>
                    </p:tgtEl>
                  </p:cond>
                </p:stCondLst>
                <p:endSync evt="end" delay="0">
                  <p:rtn val="all"/>
                </p:endSync>
                <p:childTnLst>
                  <p:par>
                    <p:cTn id="52" fill="hold">
                      <p:stCondLst>
                        <p:cond delay="0"/>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500"/>
                                        <p:tgtEl>
                                          <p:spTgt spid="11"/>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down)">
                                      <p:cBhvr>
                                        <p:cTn id="59" dur="500"/>
                                        <p:tgtEl>
                                          <p:spTgt spid="16"/>
                                        </p:tgtEl>
                                      </p:cBhvr>
                                    </p:animEffect>
                                  </p:childTnLst>
                                </p:cTn>
                              </p:par>
                              <p:par>
                                <p:cTn id="60" presetID="10" presetClass="exit" presetSubtype="0" fill="hold" nodeType="withEffect">
                                  <p:stCondLst>
                                    <p:cond delay="0"/>
                                  </p:stCondLst>
                                  <p:childTnLst>
                                    <p:animEffect transition="out" filter="fade">
                                      <p:cBhvr>
                                        <p:cTn id="61" dur="500"/>
                                        <p:tgtEl>
                                          <p:spTgt spid="6"/>
                                        </p:tgtEl>
                                      </p:cBhvr>
                                    </p:animEffect>
                                    <p:set>
                                      <p:cBhvr>
                                        <p:cTn id="62"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63" restart="whenNotActive" fill="hold" evtFilter="cancelBubble" nodeType="interactiveSeq">
                <p:stCondLst>
                  <p:cond evt="onClick" delay="0">
                    <p:tgtEl>
                      <p:spTgt spid="16"/>
                    </p:tgtEl>
                  </p:cond>
                </p:stCondLst>
                <p:endSync evt="end" delay="0">
                  <p:rtn val="all"/>
                </p:endSync>
                <p:childTnLst>
                  <p:par>
                    <p:cTn id="64" fill="hold">
                      <p:stCondLst>
                        <p:cond delay="0"/>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fade">
                                      <p:cBhvr>
                                        <p:cTn id="68" dur="500"/>
                                        <p:tgtEl>
                                          <p:spTgt spid="34"/>
                                        </p:tgtEl>
                                      </p:cBhvr>
                                    </p:animEffect>
                                  </p:childTnLst>
                                  <p:subTnLst>
                                    <p:audio>
                                      <p:cMediaNode>
                                        <p:cTn display="0" masterRel="sameClick">
                                          <p:stCondLst>
                                            <p:cond evt="begin" delay="0">
                                              <p:tn val="66"/>
                                            </p:cond>
                                          </p:stCondLst>
                                          <p:endCondLst>
                                            <p:cond evt="onStopAudio" delay="0">
                                              <p:tgtEl>
                                                <p:sldTgt/>
                                              </p:tgtEl>
                                            </p:cond>
                                          </p:endCondLst>
                                        </p:cTn>
                                        <p:tgtEl>
                                          <p:sndTgt r:embed="rId3" name="chimes.wav"/>
                                        </p:tgtEl>
                                      </p:cMediaNode>
                                    </p:audio>
                                  </p:subTnLst>
                                </p:cTn>
                              </p:par>
                            </p:childTnLst>
                          </p:cTn>
                        </p:par>
                        <p:par>
                          <p:cTn id="69" fill="hold">
                            <p:stCondLst>
                              <p:cond delay="500"/>
                            </p:stCondLst>
                            <p:childTnLst>
                              <p:par>
                                <p:cTn id="70" presetID="10" presetClass="entr" presetSubtype="0" fill="hold" grpId="0"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500"/>
                                        <p:tgtEl>
                                          <p:spTgt spid="47"/>
                                        </p:tgtEl>
                                      </p:cBhvr>
                                    </p:animEffect>
                                  </p:childTnLst>
                                </p:cTn>
                              </p:par>
                            </p:childTnLst>
                          </p:cTn>
                        </p:par>
                      </p:childTnLst>
                    </p:cTn>
                  </p:par>
                </p:childTnLst>
              </p:cTn>
              <p:nextCondLst>
                <p:cond evt="onClick" delay="0">
                  <p:tgtEl>
                    <p:spTgt spid="16"/>
                  </p:tgtEl>
                </p:cond>
              </p:nextCondLst>
            </p:seq>
            <p:seq concurrent="1" nextAc="seek">
              <p:cTn id="73" restart="whenNotActive" fill="hold" evtFilter="cancelBubble" nodeType="interactiveSeq">
                <p:stCondLst>
                  <p:cond evt="onClick" delay="0">
                    <p:tgtEl>
                      <p:spTgt spid="44"/>
                    </p:tgtEl>
                  </p:cond>
                </p:stCondLst>
                <p:endSync evt="end" delay="0">
                  <p:rtn val="all"/>
                </p:endSync>
                <p:childTnLst>
                  <p:par>
                    <p:cTn id="74" fill="hold">
                      <p:stCondLst>
                        <p:cond delay="0"/>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500"/>
                                        <p:tgtEl>
                                          <p:spTgt spid="14"/>
                                        </p:tgtEl>
                                      </p:cBhvr>
                                    </p:animEffect>
                                  </p:childTnLst>
                                </p:cTn>
                              </p:par>
                              <p:par>
                                <p:cTn id="79" presetID="10" presetClass="exit" presetSubtype="0" fill="hold" nodeType="withEffect">
                                  <p:stCondLst>
                                    <p:cond delay="0"/>
                                  </p:stCondLst>
                                  <p:childTnLst>
                                    <p:animEffect transition="out" filter="fade">
                                      <p:cBhvr>
                                        <p:cTn id="80" dur="500"/>
                                        <p:tgtEl>
                                          <p:spTgt spid="7"/>
                                        </p:tgtEl>
                                      </p:cBhvr>
                                    </p:animEffect>
                                    <p:set>
                                      <p:cBhvr>
                                        <p:cTn id="81" dur="1" fill="hold">
                                          <p:stCondLst>
                                            <p:cond delay="499"/>
                                          </p:stCondLst>
                                        </p:cTn>
                                        <p:tgtEl>
                                          <p:spTgt spid="7"/>
                                        </p:tgtEl>
                                        <p:attrNameLst>
                                          <p:attrName>style.visibility</p:attrName>
                                        </p:attrNameLst>
                                      </p:cBhvr>
                                      <p:to>
                                        <p:strVal val="hidden"/>
                                      </p:to>
                                    </p:set>
                                  </p:childTnLst>
                                </p:cTn>
                              </p:par>
                              <p:par>
                                <p:cTn id="82" presetID="22" presetClass="entr" presetSubtype="4" fill="hold" grpId="0" nodeType="with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wipe(down)">
                                      <p:cBhvr>
                                        <p:cTn id="84" dur="500"/>
                                        <p:tgtEl>
                                          <p:spTgt spid="17"/>
                                        </p:tgtEl>
                                      </p:cBhvr>
                                    </p:animEffect>
                                  </p:childTnLst>
                                </p:cTn>
                              </p:par>
                            </p:childTnLst>
                          </p:cTn>
                        </p:par>
                      </p:childTnLst>
                    </p:cTn>
                  </p:par>
                </p:childTnLst>
              </p:cTn>
              <p:nextCondLst>
                <p:cond evt="onClick" delay="0">
                  <p:tgtEl>
                    <p:spTgt spid="44"/>
                  </p:tgtEl>
                </p:cond>
              </p:nextCondLst>
            </p:seq>
            <p:seq concurrent="1" nextAc="seek">
              <p:cTn id="85" restart="whenNotActive" fill="hold" evtFilter="cancelBubble" nodeType="interactiveSeq">
                <p:stCondLst>
                  <p:cond evt="onClick" delay="0">
                    <p:tgtEl>
                      <p:spTgt spid="17"/>
                    </p:tgtEl>
                  </p:cond>
                </p:stCondLst>
                <p:endSync evt="end" delay="0">
                  <p:rtn val="all"/>
                </p:endSync>
                <p:childTnLst>
                  <p:par>
                    <p:cTn id="86" fill="hold">
                      <p:stCondLst>
                        <p:cond delay="0"/>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38"/>
                                        </p:tgtEl>
                                        <p:attrNameLst>
                                          <p:attrName>style.visibility</p:attrName>
                                        </p:attrNameLst>
                                      </p:cBhvr>
                                      <p:to>
                                        <p:strVal val="visible"/>
                                      </p:to>
                                    </p:set>
                                    <p:animEffect transition="in" filter="fade">
                                      <p:cBhvr>
                                        <p:cTn id="90" dur="500"/>
                                        <p:tgtEl>
                                          <p:spTgt spid="38"/>
                                        </p:tgtEl>
                                      </p:cBhvr>
                                    </p:animEffect>
                                  </p:childTnLst>
                                  <p:subTnLst>
                                    <p:audio>
                                      <p:cMediaNode>
                                        <p:cTn display="0" masterRel="sameClick">
                                          <p:stCondLst>
                                            <p:cond evt="begin" delay="0">
                                              <p:tn val="88"/>
                                            </p:cond>
                                          </p:stCondLst>
                                          <p:endCondLst>
                                            <p:cond evt="onStopAudio" delay="0">
                                              <p:tgtEl>
                                                <p:sldTgt/>
                                              </p:tgtEl>
                                            </p:cond>
                                          </p:endCondLst>
                                        </p:cTn>
                                        <p:tgtEl>
                                          <p:sndTgt r:embed="rId3" name="chimes.wav"/>
                                        </p:tgtEl>
                                      </p:cMediaNode>
                                    </p:audio>
                                  </p:subTnLst>
                                </p:cTn>
                              </p:par>
                            </p:childTnLst>
                          </p:cTn>
                        </p:par>
                        <p:par>
                          <p:cTn id="91" fill="hold">
                            <p:stCondLst>
                              <p:cond delay="500"/>
                            </p:stCondLst>
                            <p:childTnLst>
                              <p:par>
                                <p:cTn id="92" presetID="10" presetClass="entr" presetSubtype="0" fill="hold" grpId="0" nodeType="afterEffect">
                                  <p:stCondLst>
                                    <p:cond delay="0"/>
                                  </p:stCondLst>
                                  <p:childTnLst>
                                    <p:set>
                                      <p:cBhvr>
                                        <p:cTn id="93" dur="1" fill="hold">
                                          <p:stCondLst>
                                            <p:cond delay="0"/>
                                          </p:stCondLst>
                                        </p:cTn>
                                        <p:tgtEl>
                                          <p:spTgt spid="48"/>
                                        </p:tgtEl>
                                        <p:attrNameLst>
                                          <p:attrName>style.visibility</p:attrName>
                                        </p:attrNameLst>
                                      </p:cBhvr>
                                      <p:to>
                                        <p:strVal val="visible"/>
                                      </p:to>
                                    </p:set>
                                    <p:animEffect transition="in" filter="fade">
                                      <p:cBhvr>
                                        <p:cTn id="94" dur="500"/>
                                        <p:tgtEl>
                                          <p:spTgt spid="48"/>
                                        </p:tgtEl>
                                      </p:cBhvr>
                                    </p:animEffect>
                                  </p:childTnLst>
                                </p:cTn>
                              </p:par>
                            </p:childTnLst>
                          </p:cTn>
                        </p:par>
                      </p:childTnLst>
                    </p:cTn>
                  </p:par>
                </p:childTnLst>
              </p:cTn>
              <p:nextCondLst>
                <p:cond evt="onClick" delay="0">
                  <p:tgtEl>
                    <p:spTgt spid="17"/>
                  </p:tgtEl>
                </p:cond>
              </p:nextCondLst>
            </p:seq>
            <p:seq concurrent="1" nextAc="seek">
              <p:cTn id="95" restart="whenNotActive" fill="hold" evtFilter="cancelBubble" nodeType="interactiveSeq">
                <p:stCondLst>
                  <p:cond evt="onClick" delay="0">
                    <p:tgtEl>
                      <p:spTgt spid="45"/>
                    </p:tgtEl>
                  </p:cond>
                </p:stCondLst>
                <p:endSync evt="end" delay="0">
                  <p:rtn val="all"/>
                </p:endSync>
                <p:childTnLst>
                  <p:par>
                    <p:cTn id="96" fill="hold">
                      <p:stCondLst>
                        <p:cond delay="0"/>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15"/>
                                        </p:tgtEl>
                                        <p:attrNameLst>
                                          <p:attrName>style.visibility</p:attrName>
                                        </p:attrNameLst>
                                      </p:cBhvr>
                                      <p:to>
                                        <p:strVal val="visible"/>
                                      </p:to>
                                    </p:set>
                                    <p:animEffect transition="in" filter="fade">
                                      <p:cBhvr>
                                        <p:cTn id="100" dur="500"/>
                                        <p:tgtEl>
                                          <p:spTgt spid="15"/>
                                        </p:tgtEl>
                                      </p:cBhvr>
                                    </p:animEffect>
                                  </p:childTnLst>
                                </p:cTn>
                              </p:par>
                              <p:par>
                                <p:cTn id="101" presetID="10" presetClass="exit" presetSubtype="0" fill="hold" nodeType="withEffect">
                                  <p:stCondLst>
                                    <p:cond delay="0"/>
                                  </p:stCondLst>
                                  <p:childTnLst>
                                    <p:animEffect transition="out" filter="fade">
                                      <p:cBhvr>
                                        <p:cTn id="102" dur="500"/>
                                        <p:tgtEl>
                                          <p:spTgt spid="8"/>
                                        </p:tgtEl>
                                      </p:cBhvr>
                                    </p:animEffect>
                                    <p:set>
                                      <p:cBhvr>
                                        <p:cTn id="103" dur="1" fill="hold">
                                          <p:stCondLst>
                                            <p:cond delay="499"/>
                                          </p:stCondLst>
                                        </p:cTn>
                                        <p:tgtEl>
                                          <p:spTgt spid="8"/>
                                        </p:tgtEl>
                                        <p:attrNameLst>
                                          <p:attrName>style.visibility</p:attrName>
                                        </p:attrNameLst>
                                      </p:cBhvr>
                                      <p:to>
                                        <p:strVal val="hidden"/>
                                      </p:to>
                                    </p:set>
                                  </p:childTnLst>
                                </p:cTn>
                              </p:par>
                              <p:par>
                                <p:cTn id="104" presetID="22" presetClass="entr" presetSubtype="4" fill="hold" grpId="0" nodeType="withEffect">
                                  <p:stCondLst>
                                    <p:cond delay="0"/>
                                  </p:stCondLst>
                                  <p:childTnLst>
                                    <p:set>
                                      <p:cBhvr>
                                        <p:cTn id="105" dur="1" fill="hold">
                                          <p:stCondLst>
                                            <p:cond delay="0"/>
                                          </p:stCondLst>
                                        </p:cTn>
                                        <p:tgtEl>
                                          <p:spTgt spid="18"/>
                                        </p:tgtEl>
                                        <p:attrNameLst>
                                          <p:attrName>style.visibility</p:attrName>
                                        </p:attrNameLst>
                                      </p:cBhvr>
                                      <p:to>
                                        <p:strVal val="visible"/>
                                      </p:to>
                                    </p:set>
                                    <p:animEffect transition="in" filter="wipe(down)">
                                      <p:cBhvr>
                                        <p:cTn id="106" dur="500"/>
                                        <p:tgtEl>
                                          <p:spTgt spid="18"/>
                                        </p:tgtEl>
                                      </p:cBhvr>
                                    </p:animEffect>
                                  </p:childTnLst>
                                </p:cTn>
                              </p:par>
                            </p:childTnLst>
                          </p:cTn>
                        </p:par>
                      </p:childTnLst>
                    </p:cTn>
                  </p:par>
                </p:childTnLst>
              </p:cTn>
              <p:nextCondLst>
                <p:cond evt="onClick" delay="0">
                  <p:tgtEl>
                    <p:spTgt spid="45"/>
                  </p:tgtEl>
                </p:cond>
              </p:nextCondLst>
            </p:seq>
            <p:seq concurrent="1" nextAc="seek">
              <p:cTn id="107" restart="whenNotActive" fill="hold" evtFilter="cancelBubble" nodeType="interactiveSeq">
                <p:stCondLst>
                  <p:cond evt="onClick" delay="0">
                    <p:tgtEl>
                      <p:spTgt spid="18"/>
                    </p:tgtEl>
                  </p:cond>
                </p:stCondLst>
                <p:endSync evt="end" delay="0">
                  <p:rtn val="all"/>
                </p:endSync>
                <p:childTnLst>
                  <p:par>
                    <p:cTn id="108" fill="hold">
                      <p:stCondLst>
                        <p:cond delay="0"/>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39"/>
                                        </p:tgtEl>
                                        <p:attrNameLst>
                                          <p:attrName>style.visibility</p:attrName>
                                        </p:attrNameLst>
                                      </p:cBhvr>
                                      <p:to>
                                        <p:strVal val="visible"/>
                                      </p:to>
                                    </p:set>
                                    <p:animEffect transition="in" filter="fade">
                                      <p:cBhvr>
                                        <p:cTn id="112" dur="500"/>
                                        <p:tgtEl>
                                          <p:spTgt spid="39"/>
                                        </p:tgtEl>
                                      </p:cBhvr>
                                    </p:animEffect>
                                  </p:childTnLst>
                                  <p:subTnLst>
                                    <p:audio>
                                      <p:cMediaNode>
                                        <p:cTn display="0" masterRel="sameClick">
                                          <p:stCondLst>
                                            <p:cond evt="begin" delay="0">
                                              <p:tn val="110"/>
                                            </p:cond>
                                          </p:stCondLst>
                                          <p:endCondLst>
                                            <p:cond evt="onStopAudio" delay="0">
                                              <p:tgtEl>
                                                <p:sldTgt/>
                                              </p:tgtEl>
                                            </p:cond>
                                          </p:endCondLst>
                                        </p:cTn>
                                        <p:tgtEl>
                                          <p:sndTgt r:embed="rId3" name="chimes.wav"/>
                                        </p:tgtEl>
                                      </p:cMediaNode>
                                    </p:audio>
                                  </p:subTnLst>
                                </p:cTn>
                              </p:par>
                            </p:childTnLst>
                          </p:cTn>
                        </p:par>
                        <p:par>
                          <p:cTn id="113" fill="hold">
                            <p:stCondLst>
                              <p:cond delay="500"/>
                            </p:stCondLst>
                            <p:childTnLst>
                              <p:par>
                                <p:cTn id="114" presetID="10" presetClass="entr" presetSubtype="0" fill="hold" grpId="0" nodeType="afterEffect">
                                  <p:stCondLst>
                                    <p:cond delay="0"/>
                                  </p:stCondLst>
                                  <p:childTnLst>
                                    <p:set>
                                      <p:cBhvr>
                                        <p:cTn id="115" dur="1" fill="hold">
                                          <p:stCondLst>
                                            <p:cond delay="0"/>
                                          </p:stCondLst>
                                        </p:cTn>
                                        <p:tgtEl>
                                          <p:spTgt spid="49"/>
                                        </p:tgtEl>
                                        <p:attrNameLst>
                                          <p:attrName>style.visibility</p:attrName>
                                        </p:attrNameLst>
                                      </p:cBhvr>
                                      <p:to>
                                        <p:strVal val="visible"/>
                                      </p:to>
                                    </p:set>
                                    <p:animEffect transition="in" filter="fade">
                                      <p:cBhvr>
                                        <p:cTn id="116" dur="500"/>
                                        <p:tgtEl>
                                          <p:spTgt spid="49"/>
                                        </p:tgtEl>
                                      </p:cBhvr>
                                    </p:animEffect>
                                  </p:childTnLst>
                                </p:cTn>
                              </p:par>
                            </p:childTnLst>
                          </p:cTn>
                        </p:par>
                      </p:childTnLst>
                    </p:cTn>
                  </p:par>
                </p:childTnLst>
              </p:cTn>
              <p:nextCondLst>
                <p:cond evt="onClick" delay="0">
                  <p:tgtEl>
                    <p:spTgt spid="18"/>
                  </p:tgtEl>
                </p:cond>
              </p:nextCondLst>
            </p:seq>
          </p:childTnLst>
        </p:cTn>
      </p:par>
    </p:tnLst>
    <p:bldLst>
      <p:bldP spid="10" grpId="0" animBg="1"/>
      <p:bldP spid="16" grpId="0" animBg="1"/>
      <p:bldP spid="17" grpId="0" animBg="1"/>
      <p:bldP spid="18" grpId="0" animBg="1"/>
      <p:bldP spid="40" grpId="0" animBg="1"/>
      <p:bldP spid="42" grpId="0" animBg="1"/>
      <p:bldP spid="44" grpId="0" animBg="1"/>
      <p:bldP spid="45" grpId="0" animBg="1"/>
      <p:bldP spid="46" grpId="0" animBg="1"/>
      <p:bldP spid="47" grpId="0" animBg="1"/>
      <p:bldP spid="48" grpId="0" animBg="1"/>
      <p:bldP spid="4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86968"/>
            <a:ext cx="5212080" cy="5212080"/>
          </a:xfrm>
          <a:prstGeom prst="rect">
            <a:avLst/>
          </a:prstGeom>
        </p:spPr>
      </p:pic>
      <p:pic>
        <p:nvPicPr>
          <p:cNvPr id="5" name="Picture 4"/>
          <p:cNvPicPr>
            <a:picLocks noChangeAspect="1"/>
          </p:cNvPicPr>
          <p:nvPr/>
        </p:nvPicPr>
        <p:blipFill>
          <a:blip r:embed="rId4"/>
          <a:stretch>
            <a:fillRect/>
          </a:stretch>
        </p:blipFill>
        <p:spPr>
          <a:xfrm>
            <a:off x="5921012" y="886968"/>
            <a:ext cx="5191125" cy="3768320"/>
          </a:xfrm>
          <a:prstGeom prst="rect">
            <a:avLst/>
          </a:prstGeom>
        </p:spPr>
      </p:pic>
      <p:sp>
        <p:nvSpPr>
          <p:cNvPr id="9" name="Rectangle 8"/>
          <p:cNvSpPr/>
          <p:nvPr/>
        </p:nvSpPr>
        <p:spPr>
          <a:xfrm>
            <a:off x="6608665" y="1852638"/>
            <a:ext cx="3973395" cy="1200329"/>
          </a:xfrm>
          <a:prstGeom prst="rect">
            <a:avLst/>
          </a:prstGeom>
          <a:noFill/>
        </p:spPr>
        <p:txBody>
          <a:bodyPr wrap="none" lIns="91440" tIns="45720" rIns="91440" bIns="45720">
            <a:spAutoFit/>
          </a:bodyPr>
          <a:lstStyle/>
          <a:p>
            <a:pPr algn="ctr"/>
            <a:r>
              <a:rPr lang="en-US" sz="72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CHUẨN BỊ</a:t>
            </a:r>
            <a:endParaRPr lang="en-US" sz="7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42415215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hượng vĩ – Wikipedia tiếng Việt">
            <a:extLst>
              <a:ext uri="{FF2B5EF4-FFF2-40B4-BE49-F238E27FC236}">
                <a16:creationId xmlns:a16="http://schemas.microsoft.com/office/drawing/2014/main" id="{97821E62-F40E-EBB3-0FD7-37AEAF2B1D9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01372" y="223312"/>
            <a:ext cx="3006901" cy="25100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4" descr="Cây Bàng Nhớt (Bàng Lá To, Bàng Việt Nam) | Cây Xanh Đẹp">
            <a:extLst>
              <a:ext uri="{FF2B5EF4-FFF2-40B4-BE49-F238E27FC236}">
                <a16:creationId xmlns:a16="http://schemas.microsoft.com/office/drawing/2014/main" id="{DBA419CB-0F5D-9D71-58FF-02D65054BBA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7008" y="223312"/>
            <a:ext cx="3154854" cy="24657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10" descr="13 Loại Cây Bóng Mát đẹp, tán rộng, lớn nhanh - Trồng cây gì">
            <a:extLst>
              <a:ext uri="{FF2B5EF4-FFF2-40B4-BE49-F238E27FC236}">
                <a16:creationId xmlns:a16="http://schemas.microsoft.com/office/drawing/2014/main" id="{BD1B5916-71B4-5D7B-9698-9628C99777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57783" y="223312"/>
            <a:ext cx="3285577" cy="25522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4" descr="Cây Bưởi - Cây bóng mát cho quả ngon tuyệt vời - Green Tre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1372" y="2905185"/>
            <a:ext cx="3079588" cy="185915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Lời thì thầm của chuối - Đời sống và Phát triển Onlin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4439" y="2905186"/>
            <a:ext cx="3178628" cy="185915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10 loại cây ăn quả làm bóng mát có thể bạn chưa biế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57783" y="2905185"/>
            <a:ext cx="3285577" cy="185915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Kỹ thuật trồng hoa thược dược ra hoa đúng dịp Tết | Báo Dân tộc và Phát  triể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4439" y="4902927"/>
            <a:ext cx="3178627" cy="1802674"/>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Đồng Tháp: Xuất hiện con đường hoa mai vàng rực, già trẻ nô nức rủ nhau đến  check in | Báo Gia Lai điện tử"/>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01372" y="4936175"/>
            <a:ext cx="3079588" cy="183080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oa hồng quế - hồi lại tuổi thơ - cây cảnh Hải Đăng - 0966.446.32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57783" y="4936175"/>
            <a:ext cx="3285577" cy="2056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361114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descr="13 Loại Cây Bóng Mát đẹp, tán rộng, lớn nhanh - Trồng cây gì">
            <a:extLst>
              <a:ext uri="{FF2B5EF4-FFF2-40B4-BE49-F238E27FC236}">
                <a16:creationId xmlns:a16="http://schemas.microsoft.com/office/drawing/2014/main" id="{BD1B5916-71B4-5D7B-9698-9628C99777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3923" y="1630970"/>
            <a:ext cx="4440214" cy="44476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4">
            <a:extLst>
              <a:ext uri="{FF2B5EF4-FFF2-40B4-BE49-F238E27FC236}">
                <a16:creationId xmlns:a16="http://schemas.microsoft.com/office/drawing/2014/main" id="{1A1A9527-4913-A284-ED74-BE67DCF0A182}"/>
              </a:ext>
            </a:extLst>
          </p:cNvPr>
          <p:cNvSpPr/>
          <p:nvPr/>
        </p:nvSpPr>
        <p:spPr>
          <a:xfrm>
            <a:off x="1325366" y="112526"/>
            <a:ext cx="8784404" cy="534746"/>
          </a:xfrm>
          <a:prstGeom prst="rect">
            <a:avLst/>
          </a:prstGeom>
          <a:solidFill>
            <a:srgbClr val="FF99CC"/>
          </a:solidFill>
          <a:ln>
            <a:solidFill>
              <a:srgbClr val="FF99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w="0"/>
                <a:solidFill>
                  <a:prstClr val="black"/>
                </a:solidFill>
                <a:effectLst/>
                <a:uLnTx/>
                <a:uFillTx/>
                <a:latin typeface="Calibri"/>
                <a:ea typeface="+mn-ea"/>
                <a:cs typeface="+mn-cs"/>
              </a:rPr>
              <a:t>Sử</a:t>
            </a:r>
            <a:r>
              <a:rPr kumimoji="0" lang="en-US" sz="4000" b="1" i="0" u="none" strike="noStrike" kern="1200" cap="none" spc="0" normalizeH="0" noProof="0" dirty="0">
                <a:ln w="0"/>
                <a:solidFill>
                  <a:prstClr val="black"/>
                </a:solidFill>
                <a:effectLst/>
                <a:uLnTx/>
                <a:uFillTx/>
                <a:latin typeface="Calibri"/>
                <a:ea typeface="+mn-ea"/>
                <a:cs typeface="+mn-cs"/>
              </a:rPr>
              <a:t> </a:t>
            </a:r>
            <a:r>
              <a:rPr kumimoji="0" lang="en-US" sz="4000" b="1" i="0" u="none" strike="noStrike" kern="1200" cap="none" spc="0" normalizeH="0" noProof="0" dirty="0" err="1">
                <a:ln w="0"/>
                <a:solidFill>
                  <a:prstClr val="black"/>
                </a:solidFill>
                <a:effectLst/>
                <a:uLnTx/>
                <a:uFillTx/>
                <a:latin typeface="Calibri"/>
                <a:ea typeface="+mn-ea"/>
                <a:cs typeface="+mn-cs"/>
              </a:rPr>
              <a:t>dụng</a:t>
            </a:r>
            <a:r>
              <a:rPr kumimoji="0" lang="en-US" sz="4000" b="1" i="0" u="none" strike="noStrike" kern="1200" cap="none" spc="0" normalizeH="0" noProof="0" dirty="0">
                <a:ln w="0"/>
                <a:solidFill>
                  <a:prstClr val="black"/>
                </a:solidFill>
                <a:effectLst/>
                <a:uLnTx/>
                <a:uFillTx/>
                <a:latin typeface="Calibri"/>
                <a:ea typeface="+mn-ea"/>
                <a:cs typeface="+mn-cs"/>
              </a:rPr>
              <a:t> </a:t>
            </a:r>
            <a:r>
              <a:rPr kumimoji="0" lang="en-US" sz="4000" b="1" i="0" u="none" strike="noStrike" kern="1200" cap="none" spc="0" normalizeH="0" noProof="0" dirty="0" err="1">
                <a:ln w="0"/>
                <a:solidFill>
                  <a:prstClr val="black"/>
                </a:solidFill>
                <a:effectLst/>
                <a:uLnTx/>
                <a:uFillTx/>
                <a:latin typeface="Calibri"/>
                <a:ea typeface="+mn-ea"/>
                <a:cs typeface="+mn-cs"/>
              </a:rPr>
              <a:t>các</a:t>
            </a:r>
            <a:r>
              <a:rPr kumimoji="0" lang="en-US" sz="4000" b="1" i="0" u="none" strike="noStrike" kern="1200" cap="none" spc="0" normalizeH="0" noProof="0" dirty="0">
                <a:ln w="0"/>
                <a:solidFill>
                  <a:prstClr val="black"/>
                </a:solidFill>
                <a:effectLst/>
                <a:uLnTx/>
                <a:uFillTx/>
                <a:latin typeface="Calibri"/>
                <a:ea typeface="+mn-ea"/>
                <a:cs typeface="+mn-cs"/>
              </a:rPr>
              <a:t> </a:t>
            </a:r>
            <a:r>
              <a:rPr kumimoji="0" lang="en-US" sz="4000" b="1" i="0" u="none" strike="noStrike" kern="1200" cap="none" spc="0" normalizeH="0" noProof="0" dirty="0" err="1">
                <a:ln w="0"/>
                <a:solidFill>
                  <a:prstClr val="black"/>
                </a:solidFill>
                <a:effectLst/>
                <a:uLnTx/>
                <a:uFillTx/>
                <a:latin typeface="Calibri"/>
                <a:ea typeface="+mn-ea"/>
                <a:cs typeface="+mn-cs"/>
              </a:rPr>
              <a:t>giác</a:t>
            </a:r>
            <a:r>
              <a:rPr kumimoji="0" lang="en-US" sz="4000" b="1" i="0" u="none" strike="noStrike" kern="1200" cap="none" spc="0" normalizeH="0" noProof="0" dirty="0">
                <a:ln w="0"/>
                <a:solidFill>
                  <a:prstClr val="black"/>
                </a:solidFill>
                <a:effectLst/>
                <a:uLnTx/>
                <a:uFillTx/>
                <a:latin typeface="Calibri"/>
                <a:ea typeface="+mn-ea"/>
                <a:cs typeface="+mn-cs"/>
              </a:rPr>
              <a:t> </a:t>
            </a:r>
            <a:r>
              <a:rPr kumimoji="0" lang="en-US" sz="4000" b="1" i="0" u="none" strike="noStrike" kern="1200" cap="none" spc="0" normalizeH="0" noProof="0" dirty="0" err="1">
                <a:ln w="0"/>
                <a:solidFill>
                  <a:prstClr val="black"/>
                </a:solidFill>
                <a:effectLst/>
                <a:uLnTx/>
                <a:uFillTx/>
                <a:latin typeface="Calibri"/>
                <a:ea typeface="+mn-ea"/>
                <a:cs typeface="+mn-cs"/>
              </a:rPr>
              <a:t>quan</a:t>
            </a:r>
            <a:r>
              <a:rPr kumimoji="0" lang="en-US" sz="4000" b="1" i="0" u="none" strike="noStrike" kern="1200" cap="none" spc="0" normalizeH="0" noProof="0" dirty="0">
                <a:ln w="0"/>
                <a:solidFill>
                  <a:prstClr val="black"/>
                </a:solidFill>
                <a:effectLst/>
                <a:uLnTx/>
                <a:uFillTx/>
                <a:latin typeface="Calibri"/>
                <a:ea typeface="+mn-ea"/>
                <a:cs typeface="+mn-cs"/>
              </a:rPr>
              <a:t> </a:t>
            </a:r>
            <a:r>
              <a:rPr kumimoji="0" lang="en-US" sz="4000" b="1" i="0" u="none" strike="noStrike" kern="1200" cap="none" spc="0" normalizeH="0" noProof="0" dirty="0" err="1">
                <a:ln w="0"/>
                <a:solidFill>
                  <a:prstClr val="black"/>
                </a:solidFill>
                <a:effectLst/>
                <a:uLnTx/>
                <a:uFillTx/>
                <a:latin typeface="Calibri"/>
                <a:ea typeface="+mn-ea"/>
                <a:cs typeface="+mn-cs"/>
              </a:rPr>
              <a:t>để</a:t>
            </a:r>
            <a:r>
              <a:rPr kumimoji="0" lang="en-US" sz="4000" b="1" i="0" u="none" strike="noStrike" kern="1200" cap="none" spc="0" normalizeH="0" noProof="0" dirty="0">
                <a:ln w="0"/>
                <a:solidFill>
                  <a:prstClr val="black"/>
                </a:solidFill>
                <a:effectLst/>
                <a:uLnTx/>
                <a:uFillTx/>
                <a:latin typeface="Calibri"/>
                <a:ea typeface="+mn-ea"/>
                <a:cs typeface="+mn-cs"/>
              </a:rPr>
              <a:t> </a:t>
            </a:r>
            <a:r>
              <a:rPr kumimoji="0" lang="en-US" sz="4000" b="1" i="0" u="none" strike="noStrike" kern="1200" cap="none" spc="0" normalizeH="0" noProof="0" dirty="0" err="1">
                <a:ln w="0"/>
                <a:solidFill>
                  <a:prstClr val="black"/>
                </a:solidFill>
                <a:effectLst/>
                <a:uLnTx/>
                <a:uFillTx/>
                <a:latin typeface="Calibri"/>
                <a:ea typeface="+mn-ea"/>
                <a:cs typeface="+mn-cs"/>
              </a:rPr>
              <a:t>quan</a:t>
            </a:r>
            <a:r>
              <a:rPr kumimoji="0" lang="en-US" sz="4000" b="1" i="0" u="none" strike="noStrike" kern="1200" cap="none" spc="0" normalizeH="0" noProof="0" dirty="0">
                <a:ln w="0"/>
                <a:solidFill>
                  <a:prstClr val="black"/>
                </a:solidFill>
                <a:effectLst/>
                <a:uLnTx/>
                <a:uFillTx/>
                <a:latin typeface="Calibri"/>
                <a:ea typeface="+mn-ea"/>
                <a:cs typeface="+mn-cs"/>
              </a:rPr>
              <a:t> </a:t>
            </a:r>
            <a:r>
              <a:rPr kumimoji="0" lang="en-US" sz="4000" b="1" i="0" u="none" strike="noStrike" kern="1200" cap="none" spc="0" normalizeH="0" noProof="0" dirty="0" err="1">
                <a:ln w="0"/>
                <a:solidFill>
                  <a:prstClr val="black"/>
                </a:solidFill>
                <a:effectLst/>
                <a:uLnTx/>
                <a:uFillTx/>
                <a:latin typeface="Calibri"/>
                <a:ea typeface="+mn-ea"/>
                <a:cs typeface="+mn-cs"/>
              </a:rPr>
              <a:t>sát</a:t>
            </a:r>
            <a:r>
              <a:rPr kumimoji="0" lang="en-US" sz="4000" b="1" i="0" u="none" strike="noStrike" kern="1200" cap="none" spc="0" normalizeH="0" noProof="0" dirty="0">
                <a:ln w="0"/>
                <a:solidFill>
                  <a:prstClr val="black"/>
                </a:solidFill>
                <a:effectLst/>
                <a:uLnTx/>
                <a:uFillTx/>
                <a:latin typeface="Calibri"/>
                <a:ea typeface="+mn-ea"/>
                <a:cs typeface="+mn-cs"/>
              </a:rPr>
              <a:t> </a:t>
            </a:r>
            <a:r>
              <a:rPr kumimoji="0" lang="en-US" sz="4000" b="1" i="0" u="none" strike="noStrike" kern="1200" cap="none" spc="0" normalizeH="0" noProof="0" dirty="0" err="1">
                <a:ln w="0"/>
                <a:solidFill>
                  <a:prstClr val="black"/>
                </a:solidFill>
                <a:effectLst/>
                <a:uLnTx/>
                <a:uFillTx/>
                <a:latin typeface="Calibri"/>
                <a:ea typeface="+mn-ea"/>
                <a:cs typeface="+mn-cs"/>
              </a:rPr>
              <a:t>cây</a:t>
            </a:r>
            <a:endParaRPr kumimoji="0" lang="en-US" sz="4000" b="1" i="0" u="none" strike="noStrike" kern="1200" cap="none" spc="0" normalizeH="0" baseline="0" noProof="0" dirty="0">
              <a:ln w="0"/>
              <a:solidFill>
                <a:prstClr val="black"/>
              </a:solidFill>
              <a:effectLst/>
              <a:uLnTx/>
              <a:uFillTx/>
              <a:latin typeface="Calibri"/>
              <a:ea typeface="+mn-ea"/>
              <a:cs typeface="+mn-cs"/>
            </a:endParaRPr>
          </a:p>
        </p:txBody>
      </p:sp>
      <p:sp>
        <p:nvSpPr>
          <p:cNvPr id="6" name="Rectangle: Rounded Corners 47">
            <a:extLst>
              <a:ext uri="{FF2B5EF4-FFF2-40B4-BE49-F238E27FC236}">
                <a16:creationId xmlns:a16="http://schemas.microsoft.com/office/drawing/2014/main" id="{830D6866-2303-6843-FF28-A060D864DB6E}"/>
              </a:ext>
            </a:extLst>
          </p:cNvPr>
          <p:cNvSpPr/>
          <p:nvPr/>
        </p:nvSpPr>
        <p:spPr>
          <a:xfrm>
            <a:off x="95794" y="801190"/>
            <a:ext cx="3640183" cy="2832998"/>
          </a:xfrm>
          <a:custGeom>
            <a:avLst/>
            <a:gdLst>
              <a:gd name="connsiteX0" fmla="*/ 0 w 4503588"/>
              <a:gd name="connsiteY0" fmla="*/ 472505 h 1417148"/>
              <a:gd name="connsiteX1" fmla="*/ 472505 w 4503588"/>
              <a:gd name="connsiteY1" fmla="*/ 0 h 1417148"/>
              <a:gd name="connsiteX2" fmla="*/ 4031083 w 4503588"/>
              <a:gd name="connsiteY2" fmla="*/ 0 h 1417148"/>
              <a:gd name="connsiteX3" fmla="*/ 4503588 w 4503588"/>
              <a:gd name="connsiteY3" fmla="*/ 472505 h 1417148"/>
              <a:gd name="connsiteX4" fmla="*/ 4503588 w 4503588"/>
              <a:gd name="connsiteY4" fmla="*/ 944643 h 1417148"/>
              <a:gd name="connsiteX5" fmla="*/ 4031083 w 4503588"/>
              <a:gd name="connsiteY5" fmla="*/ 1417148 h 1417148"/>
              <a:gd name="connsiteX6" fmla="*/ 472505 w 4503588"/>
              <a:gd name="connsiteY6" fmla="*/ 1417148 h 1417148"/>
              <a:gd name="connsiteX7" fmla="*/ 0 w 4503588"/>
              <a:gd name="connsiteY7" fmla="*/ 944643 h 1417148"/>
              <a:gd name="connsiteX8" fmla="*/ 0 w 4503588"/>
              <a:gd name="connsiteY8" fmla="*/ 472505 h 141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03588" h="1417148" fill="none" extrusionOk="0">
                <a:moveTo>
                  <a:pt x="0" y="472505"/>
                </a:moveTo>
                <a:cubicBezTo>
                  <a:pt x="2524" y="195271"/>
                  <a:pt x="188331" y="12853"/>
                  <a:pt x="472505" y="0"/>
                </a:cubicBezTo>
                <a:cubicBezTo>
                  <a:pt x="904745" y="-73180"/>
                  <a:pt x="2306569" y="86135"/>
                  <a:pt x="4031083" y="0"/>
                </a:cubicBezTo>
                <a:cubicBezTo>
                  <a:pt x="4337534" y="13544"/>
                  <a:pt x="4482808" y="202214"/>
                  <a:pt x="4503588" y="472505"/>
                </a:cubicBezTo>
                <a:cubicBezTo>
                  <a:pt x="4509658" y="588471"/>
                  <a:pt x="4498482" y="824198"/>
                  <a:pt x="4503588" y="944643"/>
                </a:cubicBezTo>
                <a:cubicBezTo>
                  <a:pt x="4468345" y="1201768"/>
                  <a:pt x="4302335" y="1404243"/>
                  <a:pt x="4031083" y="1417148"/>
                </a:cubicBezTo>
                <a:cubicBezTo>
                  <a:pt x="3531264" y="1462008"/>
                  <a:pt x="937496" y="1534770"/>
                  <a:pt x="472505" y="1417148"/>
                </a:cubicBezTo>
                <a:cubicBezTo>
                  <a:pt x="209928" y="1420619"/>
                  <a:pt x="40974" y="1181962"/>
                  <a:pt x="0" y="944643"/>
                </a:cubicBezTo>
                <a:cubicBezTo>
                  <a:pt x="-16136" y="779284"/>
                  <a:pt x="8060" y="627142"/>
                  <a:pt x="0" y="472505"/>
                </a:cubicBezTo>
                <a:close/>
              </a:path>
              <a:path w="4503588" h="1417148" stroke="0" extrusionOk="0">
                <a:moveTo>
                  <a:pt x="0" y="472505"/>
                </a:moveTo>
                <a:cubicBezTo>
                  <a:pt x="1396" y="220396"/>
                  <a:pt x="187996" y="-29777"/>
                  <a:pt x="472505" y="0"/>
                </a:cubicBezTo>
                <a:cubicBezTo>
                  <a:pt x="1661263" y="33707"/>
                  <a:pt x="3029157" y="-162475"/>
                  <a:pt x="4031083" y="0"/>
                </a:cubicBezTo>
                <a:cubicBezTo>
                  <a:pt x="4336394" y="-13622"/>
                  <a:pt x="4496761" y="216658"/>
                  <a:pt x="4503588" y="472505"/>
                </a:cubicBezTo>
                <a:cubicBezTo>
                  <a:pt x="4525325" y="623858"/>
                  <a:pt x="4487134" y="776423"/>
                  <a:pt x="4503588" y="944643"/>
                </a:cubicBezTo>
                <a:cubicBezTo>
                  <a:pt x="4538493" y="1234758"/>
                  <a:pt x="4247552" y="1395415"/>
                  <a:pt x="4031083" y="1417148"/>
                </a:cubicBezTo>
                <a:cubicBezTo>
                  <a:pt x="3371231" y="1469999"/>
                  <a:pt x="1592619" y="1539430"/>
                  <a:pt x="472505" y="1417148"/>
                </a:cubicBezTo>
                <a:cubicBezTo>
                  <a:pt x="220692" y="1467381"/>
                  <a:pt x="33844" y="1208623"/>
                  <a:pt x="0" y="944643"/>
                </a:cubicBezTo>
                <a:cubicBezTo>
                  <a:pt x="-10874" y="803748"/>
                  <a:pt x="-26120" y="684990"/>
                  <a:pt x="0" y="472505"/>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xmlns="" sd="102745534">
                  <a:prstGeom prst="roundRect">
                    <a:avLst>
                      <a:gd name="adj" fmla="val 3334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1. </a:t>
            </a:r>
            <a:r>
              <a:rPr lang="en-US" sz="3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Dùng thị giác để quan sát hình dáng các bộ phận, màu sắc, sự vật, hoạt động có liên quan đến cây…</a:t>
            </a:r>
            <a:endPar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descr="A brown eye with white eyeliner and black eye shadow&#10;&#10;Description automatically generated">
            <a:extLst>
              <a:ext uri="{FF2B5EF4-FFF2-40B4-BE49-F238E27FC236}">
                <a16:creationId xmlns:a16="http://schemas.microsoft.com/office/drawing/2014/main" id="{5AEACB45-3F7D-33EF-55FC-E67A3780DD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77" y="112526"/>
            <a:ext cx="1025691" cy="1025691"/>
          </a:xfrm>
          <a:prstGeom prst="rect">
            <a:avLst/>
          </a:prstGeom>
        </p:spPr>
      </p:pic>
      <p:sp>
        <p:nvSpPr>
          <p:cNvPr id="8" name="Rectangle: Rounded Corners 57">
            <a:extLst>
              <a:ext uri="{FF2B5EF4-FFF2-40B4-BE49-F238E27FC236}">
                <a16:creationId xmlns:a16="http://schemas.microsoft.com/office/drawing/2014/main" id="{73C25D15-66BA-BA5E-AAB6-22C075FF98C8}"/>
              </a:ext>
            </a:extLst>
          </p:cNvPr>
          <p:cNvSpPr/>
          <p:nvPr/>
        </p:nvSpPr>
        <p:spPr>
          <a:xfrm>
            <a:off x="8177348" y="1132806"/>
            <a:ext cx="3910375" cy="1417148"/>
          </a:xfrm>
          <a:custGeom>
            <a:avLst/>
            <a:gdLst>
              <a:gd name="connsiteX0" fmla="*/ 0 w 4503588"/>
              <a:gd name="connsiteY0" fmla="*/ 472505 h 1417148"/>
              <a:gd name="connsiteX1" fmla="*/ 472505 w 4503588"/>
              <a:gd name="connsiteY1" fmla="*/ 0 h 1417148"/>
              <a:gd name="connsiteX2" fmla="*/ 4031083 w 4503588"/>
              <a:gd name="connsiteY2" fmla="*/ 0 h 1417148"/>
              <a:gd name="connsiteX3" fmla="*/ 4503588 w 4503588"/>
              <a:gd name="connsiteY3" fmla="*/ 472505 h 1417148"/>
              <a:gd name="connsiteX4" fmla="*/ 4503588 w 4503588"/>
              <a:gd name="connsiteY4" fmla="*/ 944643 h 1417148"/>
              <a:gd name="connsiteX5" fmla="*/ 4031083 w 4503588"/>
              <a:gd name="connsiteY5" fmla="*/ 1417148 h 1417148"/>
              <a:gd name="connsiteX6" fmla="*/ 472505 w 4503588"/>
              <a:gd name="connsiteY6" fmla="*/ 1417148 h 1417148"/>
              <a:gd name="connsiteX7" fmla="*/ 0 w 4503588"/>
              <a:gd name="connsiteY7" fmla="*/ 944643 h 1417148"/>
              <a:gd name="connsiteX8" fmla="*/ 0 w 4503588"/>
              <a:gd name="connsiteY8" fmla="*/ 472505 h 141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03588" h="1417148" fill="none" extrusionOk="0">
                <a:moveTo>
                  <a:pt x="0" y="472505"/>
                </a:moveTo>
                <a:cubicBezTo>
                  <a:pt x="2524" y="195271"/>
                  <a:pt x="188331" y="12853"/>
                  <a:pt x="472505" y="0"/>
                </a:cubicBezTo>
                <a:cubicBezTo>
                  <a:pt x="904745" y="-73180"/>
                  <a:pt x="2306569" y="86135"/>
                  <a:pt x="4031083" y="0"/>
                </a:cubicBezTo>
                <a:cubicBezTo>
                  <a:pt x="4337534" y="13544"/>
                  <a:pt x="4482808" y="202214"/>
                  <a:pt x="4503588" y="472505"/>
                </a:cubicBezTo>
                <a:cubicBezTo>
                  <a:pt x="4509658" y="588471"/>
                  <a:pt x="4498482" y="824198"/>
                  <a:pt x="4503588" y="944643"/>
                </a:cubicBezTo>
                <a:cubicBezTo>
                  <a:pt x="4468345" y="1201768"/>
                  <a:pt x="4302335" y="1404243"/>
                  <a:pt x="4031083" y="1417148"/>
                </a:cubicBezTo>
                <a:cubicBezTo>
                  <a:pt x="3531264" y="1462008"/>
                  <a:pt x="937496" y="1534770"/>
                  <a:pt x="472505" y="1417148"/>
                </a:cubicBezTo>
                <a:cubicBezTo>
                  <a:pt x="209928" y="1420619"/>
                  <a:pt x="40974" y="1181962"/>
                  <a:pt x="0" y="944643"/>
                </a:cubicBezTo>
                <a:cubicBezTo>
                  <a:pt x="-16136" y="779284"/>
                  <a:pt x="8060" y="627142"/>
                  <a:pt x="0" y="472505"/>
                </a:cubicBezTo>
                <a:close/>
              </a:path>
              <a:path w="4503588" h="1417148" stroke="0" extrusionOk="0">
                <a:moveTo>
                  <a:pt x="0" y="472505"/>
                </a:moveTo>
                <a:cubicBezTo>
                  <a:pt x="1396" y="220396"/>
                  <a:pt x="187996" y="-29777"/>
                  <a:pt x="472505" y="0"/>
                </a:cubicBezTo>
                <a:cubicBezTo>
                  <a:pt x="1661263" y="33707"/>
                  <a:pt x="3029157" y="-162475"/>
                  <a:pt x="4031083" y="0"/>
                </a:cubicBezTo>
                <a:cubicBezTo>
                  <a:pt x="4336394" y="-13622"/>
                  <a:pt x="4496761" y="216658"/>
                  <a:pt x="4503588" y="472505"/>
                </a:cubicBezTo>
                <a:cubicBezTo>
                  <a:pt x="4525325" y="623858"/>
                  <a:pt x="4487134" y="776423"/>
                  <a:pt x="4503588" y="944643"/>
                </a:cubicBezTo>
                <a:cubicBezTo>
                  <a:pt x="4538493" y="1234758"/>
                  <a:pt x="4247552" y="1395415"/>
                  <a:pt x="4031083" y="1417148"/>
                </a:cubicBezTo>
                <a:cubicBezTo>
                  <a:pt x="3371231" y="1469999"/>
                  <a:pt x="1592619" y="1539430"/>
                  <a:pt x="472505" y="1417148"/>
                </a:cubicBezTo>
                <a:cubicBezTo>
                  <a:pt x="220692" y="1467381"/>
                  <a:pt x="33844" y="1208623"/>
                  <a:pt x="0" y="944643"/>
                </a:cubicBezTo>
                <a:cubicBezTo>
                  <a:pt x="-10874" y="803748"/>
                  <a:pt x="-26120" y="684990"/>
                  <a:pt x="0" y="472505"/>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xmlns="" sd="102745534">
                  <a:prstGeom prst="roundRect">
                    <a:avLst>
                      <a:gd name="adj" fmla="val 3334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2. </a:t>
            </a:r>
            <a:r>
              <a:rPr lang="en-US" sz="3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Dùng thính giác để nghe các âm thanh.</a:t>
            </a:r>
            <a:endPar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6A7C2D7C-5938-83AC-3345-44F001A4B47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629714" y="418249"/>
            <a:ext cx="1948711" cy="1379372"/>
          </a:xfrm>
          <a:prstGeom prst="rect">
            <a:avLst/>
          </a:prstGeom>
        </p:spPr>
      </p:pic>
      <p:sp>
        <p:nvSpPr>
          <p:cNvPr id="11" name="Rectangle: Rounded Corners 60">
            <a:extLst>
              <a:ext uri="{FF2B5EF4-FFF2-40B4-BE49-F238E27FC236}">
                <a16:creationId xmlns:a16="http://schemas.microsoft.com/office/drawing/2014/main" id="{C7E2BC8C-A533-0BDD-DA32-16469E5122D3}"/>
              </a:ext>
            </a:extLst>
          </p:cNvPr>
          <p:cNvSpPr/>
          <p:nvPr/>
        </p:nvSpPr>
        <p:spPr>
          <a:xfrm>
            <a:off x="8271187" y="3634187"/>
            <a:ext cx="3831770" cy="1204941"/>
          </a:xfrm>
          <a:custGeom>
            <a:avLst/>
            <a:gdLst>
              <a:gd name="connsiteX0" fmla="*/ 0 w 3831770"/>
              <a:gd name="connsiteY0" fmla="*/ 401751 h 1204941"/>
              <a:gd name="connsiteX1" fmla="*/ 401751 w 3831770"/>
              <a:gd name="connsiteY1" fmla="*/ 0 h 1204941"/>
              <a:gd name="connsiteX2" fmla="*/ 3430019 w 3831770"/>
              <a:gd name="connsiteY2" fmla="*/ 0 h 1204941"/>
              <a:gd name="connsiteX3" fmla="*/ 3831770 w 3831770"/>
              <a:gd name="connsiteY3" fmla="*/ 401751 h 1204941"/>
              <a:gd name="connsiteX4" fmla="*/ 3831770 w 3831770"/>
              <a:gd name="connsiteY4" fmla="*/ 803190 h 1204941"/>
              <a:gd name="connsiteX5" fmla="*/ 3430019 w 3831770"/>
              <a:gd name="connsiteY5" fmla="*/ 1204941 h 1204941"/>
              <a:gd name="connsiteX6" fmla="*/ 401751 w 3831770"/>
              <a:gd name="connsiteY6" fmla="*/ 1204941 h 1204941"/>
              <a:gd name="connsiteX7" fmla="*/ 0 w 3831770"/>
              <a:gd name="connsiteY7" fmla="*/ 803190 h 1204941"/>
              <a:gd name="connsiteX8" fmla="*/ 0 w 3831770"/>
              <a:gd name="connsiteY8" fmla="*/ 401751 h 1204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1770" h="1204941" fill="none" extrusionOk="0">
                <a:moveTo>
                  <a:pt x="0" y="401751"/>
                </a:moveTo>
                <a:cubicBezTo>
                  <a:pt x="4958" y="147887"/>
                  <a:pt x="167769" y="6699"/>
                  <a:pt x="401751" y="0"/>
                </a:cubicBezTo>
                <a:cubicBezTo>
                  <a:pt x="1728459" y="-73180"/>
                  <a:pt x="2606194" y="86135"/>
                  <a:pt x="3430019" y="0"/>
                </a:cubicBezTo>
                <a:cubicBezTo>
                  <a:pt x="3675358" y="6984"/>
                  <a:pt x="3813696" y="171752"/>
                  <a:pt x="3831770" y="401751"/>
                </a:cubicBezTo>
                <a:cubicBezTo>
                  <a:pt x="3831032" y="498153"/>
                  <a:pt x="3795808" y="635478"/>
                  <a:pt x="3831770" y="803190"/>
                </a:cubicBezTo>
                <a:cubicBezTo>
                  <a:pt x="3792160" y="1020765"/>
                  <a:pt x="3661149" y="1193347"/>
                  <a:pt x="3430019" y="1204941"/>
                </a:cubicBezTo>
                <a:cubicBezTo>
                  <a:pt x="2936810" y="1249801"/>
                  <a:pt x="1564400" y="1322563"/>
                  <a:pt x="401751" y="1204941"/>
                </a:cubicBezTo>
                <a:cubicBezTo>
                  <a:pt x="173078" y="1219492"/>
                  <a:pt x="28314" y="1008737"/>
                  <a:pt x="0" y="803190"/>
                </a:cubicBezTo>
                <a:cubicBezTo>
                  <a:pt x="-12456" y="717633"/>
                  <a:pt x="23010" y="536353"/>
                  <a:pt x="0" y="401751"/>
                </a:cubicBezTo>
                <a:close/>
              </a:path>
              <a:path w="3831770" h="1204941" stroke="0" extrusionOk="0">
                <a:moveTo>
                  <a:pt x="0" y="401751"/>
                </a:moveTo>
                <a:cubicBezTo>
                  <a:pt x="6118" y="218661"/>
                  <a:pt x="171022" y="-11186"/>
                  <a:pt x="401751" y="0"/>
                </a:cubicBezTo>
                <a:cubicBezTo>
                  <a:pt x="1073150" y="33707"/>
                  <a:pt x="2529938" y="-162475"/>
                  <a:pt x="3430019" y="0"/>
                </a:cubicBezTo>
                <a:cubicBezTo>
                  <a:pt x="3672053" y="-6190"/>
                  <a:pt x="3818920" y="189489"/>
                  <a:pt x="3831770" y="401751"/>
                </a:cubicBezTo>
                <a:cubicBezTo>
                  <a:pt x="3837903" y="487473"/>
                  <a:pt x="3855579" y="620398"/>
                  <a:pt x="3831770" y="803190"/>
                </a:cubicBezTo>
                <a:cubicBezTo>
                  <a:pt x="3851401" y="1041470"/>
                  <a:pt x="3623166" y="1190904"/>
                  <a:pt x="3430019" y="1204941"/>
                </a:cubicBezTo>
                <a:cubicBezTo>
                  <a:pt x="3089400" y="1257792"/>
                  <a:pt x="1186720" y="1327223"/>
                  <a:pt x="401751" y="1204941"/>
                </a:cubicBezTo>
                <a:cubicBezTo>
                  <a:pt x="187453" y="1246600"/>
                  <a:pt x="26258" y="1027416"/>
                  <a:pt x="0" y="803190"/>
                </a:cubicBezTo>
                <a:cubicBezTo>
                  <a:pt x="-21876" y="682901"/>
                  <a:pt x="21415" y="457860"/>
                  <a:pt x="0" y="401751"/>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xmlns="" sd="102745534">
                  <a:prstGeom prst="roundRect">
                    <a:avLst>
                      <a:gd name="adj" fmla="val 3334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3. </a:t>
            </a:r>
            <a:r>
              <a:rPr lang="en-US" sz="3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Dùng khứu giác để ngửi mùi hương.</a:t>
            </a:r>
            <a:endPar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12" name="Picture 11">
            <a:extLst>
              <a:ext uri="{FF2B5EF4-FFF2-40B4-BE49-F238E27FC236}">
                <a16:creationId xmlns:a16="http://schemas.microsoft.com/office/drawing/2014/main" id="{74E4179F-12D3-F837-BD16-115EBBD699F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903534" y="2928135"/>
            <a:ext cx="1240467" cy="907912"/>
          </a:xfrm>
          <a:prstGeom prst="rect">
            <a:avLst/>
          </a:prstGeom>
        </p:spPr>
      </p:pic>
      <p:sp>
        <p:nvSpPr>
          <p:cNvPr id="13" name="Rectangle: Rounded Corners 71">
            <a:extLst>
              <a:ext uri="{FF2B5EF4-FFF2-40B4-BE49-F238E27FC236}">
                <a16:creationId xmlns:a16="http://schemas.microsoft.com/office/drawing/2014/main" id="{BF1A92F8-B784-1D28-1A2D-BDC26F7BE995}"/>
              </a:ext>
            </a:extLst>
          </p:cNvPr>
          <p:cNvSpPr/>
          <p:nvPr/>
        </p:nvSpPr>
        <p:spPr>
          <a:xfrm>
            <a:off x="-60577" y="4574174"/>
            <a:ext cx="3927566" cy="1803876"/>
          </a:xfrm>
          <a:custGeom>
            <a:avLst/>
            <a:gdLst>
              <a:gd name="connsiteX0" fmla="*/ 0 w 4530412"/>
              <a:gd name="connsiteY0" fmla="*/ 494243 h 1482344"/>
              <a:gd name="connsiteX1" fmla="*/ 494243 w 4530412"/>
              <a:gd name="connsiteY1" fmla="*/ 0 h 1482344"/>
              <a:gd name="connsiteX2" fmla="*/ 4036169 w 4530412"/>
              <a:gd name="connsiteY2" fmla="*/ 0 h 1482344"/>
              <a:gd name="connsiteX3" fmla="*/ 4530412 w 4530412"/>
              <a:gd name="connsiteY3" fmla="*/ 494243 h 1482344"/>
              <a:gd name="connsiteX4" fmla="*/ 4530412 w 4530412"/>
              <a:gd name="connsiteY4" fmla="*/ 988101 h 1482344"/>
              <a:gd name="connsiteX5" fmla="*/ 4036169 w 4530412"/>
              <a:gd name="connsiteY5" fmla="*/ 1482344 h 1482344"/>
              <a:gd name="connsiteX6" fmla="*/ 494243 w 4530412"/>
              <a:gd name="connsiteY6" fmla="*/ 1482344 h 1482344"/>
              <a:gd name="connsiteX7" fmla="*/ 0 w 4530412"/>
              <a:gd name="connsiteY7" fmla="*/ 988101 h 1482344"/>
              <a:gd name="connsiteX8" fmla="*/ 0 w 4530412"/>
              <a:gd name="connsiteY8" fmla="*/ 494243 h 148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30412" h="1482344" fill="none" extrusionOk="0">
                <a:moveTo>
                  <a:pt x="0" y="494243"/>
                </a:moveTo>
                <a:cubicBezTo>
                  <a:pt x="7964" y="169913"/>
                  <a:pt x="205921" y="8503"/>
                  <a:pt x="494243" y="0"/>
                </a:cubicBezTo>
                <a:cubicBezTo>
                  <a:pt x="983849" y="-73180"/>
                  <a:pt x="3481470" y="86135"/>
                  <a:pt x="4036169" y="0"/>
                </a:cubicBezTo>
                <a:cubicBezTo>
                  <a:pt x="4329448" y="6049"/>
                  <a:pt x="4506243" y="210424"/>
                  <a:pt x="4530412" y="494243"/>
                </a:cubicBezTo>
                <a:cubicBezTo>
                  <a:pt x="4495517" y="643146"/>
                  <a:pt x="4490482" y="838681"/>
                  <a:pt x="4530412" y="988101"/>
                </a:cubicBezTo>
                <a:cubicBezTo>
                  <a:pt x="4499441" y="1257697"/>
                  <a:pt x="4331661" y="1454103"/>
                  <a:pt x="4036169" y="1482344"/>
                </a:cubicBezTo>
                <a:cubicBezTo>
                  <a:pt x="2823331" y="1527204"/>
                  <a:pt x="980446" y="1599966"/>
                  <a:pt x="494243" y="1482344"/>
                </a:cubicBezTo>
                <a:cubicBezTo>
                  <a:pt x="199600" y="1528790"/>
                  <a:pt x="28556" y="1244590"/>
                  <a:pt x="0" y="988101"/>
                </a:cubicBezTo>
                <a:cubicBezTo>
                  <a:pt x="19947" y="858507"/>
                  <a:pt x="1529" y="650928"/>
                  <a:pt x="0" y="494243"/>
                </a:cubicBezTo>
                <a:close/>
              </a:path>
              <a:path w="4530412" h="1482344" stroke="0" extrusionOk="0">
                <a:moveTo>
                  <a:pt x="0" y="494243"/>
                </a:moveTo>
                <a:cubicBezTo>
                  <a:pt x="6854" y="264737"/>
                  <a:pt x="216762" y="-5712"/>
                  <a:pt x="494243" y="0"/>
                </a:cubicBezTo>
                <a:cubicBezTo>
                  <a:pt x="849799" y="33707"/>
                  <a:pt x="2391066" y="-162475"/>
                  <a:pt x="4036169" y="0"/>
                </a:cubicBezTo>
                <a:cubicBezTo>
                  <a:pt x="4312489" y="-1031"/>
                  <a:pt x="4498530" y="245144"/>
                  <a:pt x="4530412" y="494243"/>
                </a:cubicBezTo>
                <a:cubicBezTo>
                  <a:pt x="4532018" y="669725"/>
                  <a:pt x="4555034" y="781321"/>
                  <a:pt x="4530412" y="988101"/>
                </a:cubicBezTo>
                <a:cubicBezTo>
                  <a:pt x="4538443" y="1267773"/>
                  <a:pt x="4281931" y="1469056"/>
                  <a:pt x="4036169" y="1482344"/>
                </a:cubicBezTo>
                <a:cubicBezTo>
                  <a:pt x="3376196" y="1535195"/>
                  <a:pt x="1489032" y="1604626"/>
                  <a:pt x="494243" y="1482344"/>
                </a:cubicBezTo>
                <a:cubicBezTo>
                  <a:pt x="222894" y="1491209"/>
                  <a:pt x="36421" y="1264317"/>
                  <a:pt x="0" y="988101"/>
                </a:cubicBezTo>
                <a:cubicBezTo>
                  <a:pt x="-43797" y="868733"/>
                  <a:pt x="-11222" y="633334"/>
                  <a:pt x="0" y="494243"/>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xmlns="" sd="102745534">
                  <a:prstGeom prst="roundRect">
                    <a:avLst>
                      <a:gd name="adj" fmla="val 3334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5. </a:t>
            </a:r>
            <a:r>
              <a:rPr lang="en-US" sz="3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Dùng tay để cảm nhận được một số bộ phận của cây có nhẵn hay không</a:t>
            </a:r>
            <a:endPar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14" name="Picture 13">
            <a:extLst>
              <a:ext uri="{FF2B5EF4-FFF2-40B4-BE49-F238E27FC236}">
                <a16:creationId xmlns:a16="http://schemas.microsoft.com/office/drawing/2014/main" id="{1210F60E-3A9E-7F09-6136-ACC54EB08F8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rot="3850874">
            <a:off x="197753" y="3474945"/>
            <a:ext cx="1231293" cy="1634569"/>
          </a:xfrm>
          <a:prstGeom prst="rect">
            <a:avLst/>
          </a:prstGeom>
        </p:spPr>
      </p:pic>
      <p:sp>
        <p:nvSpPr>
          <p:cNvPr id="15" name="Rectangle: Rounded Corners 68">
            <a:extLst>
              <a:ext uri="{FF2B5EF4-FFF2-40B4-BE49-F238E27FC236}">
                <a16:creationId xmlns:a16="http://schemas.microsoft.com/office/drawing/2014/main" id="{37468DD7-092A-9489-000A-58EE6BF79BA2}"/>
              </a:ext>
            </a:extLst>
          </p:cNvPr>
          <p:cNvSpPr/>
          <p:nvPr/>
        </p:nvSpPr>
        <p:spPr>
          <a:xfrm>
            <a:off x="8927298" y="5476112"/>
            <a:ext cx="3051846" cy="1204941"/>
          </a:xfrm>
          <a:custGeom>
            <a:avLst/>
            <a:gdLst>
              <a:gd name="connsiteX0" fmla="*/ 0 w 3831770"/>
              <a:gd name="connsiteY0" fmla="*/ 401751 h 1204941"/>
              <a:gd name="connsiteX1" fmla="*/ 401751 w 3831770"/>
              <a:gd name="connsiteY1" fmla="*/ 0 h 1204941"/>
              <a:gd name="connsiteX2" fmla="*/ 3430019 w 3831770"/>
              <a:gd name="connsiteY2" fmla="*/ 0 h 1204941"/>
              <a:gd name="connsiteX3" fmla="*/ 3831770 w 3831770"/>
              <a:gd name="connsiteY3" fmla="*/ 401751 h 1204941"/>
              <a:gd name="connsiteX4" fmla="*/ 3831770 w 3831770"/>
              <a:gd name="connsiteY4" fmla="*/ 803190 h 1204941"/>
              <a:gd name="connsiteX5" fmla="*/ 3430019 w 3831770"/>
              <a:gd name="connsiteY5" fmla="*/ 1204941 h 1204941"/>
              <a:gd name="connsiteX6" fmla="*/ 401751 w 3831770"/>
              <a:gd name="connsiteY6" fmla="*/ 1204941 h 1204941"/>
              <a:gd name="connsiteX7" fmla="*/ 0 w 3831770"/>
              <a:gd name="connsiteY7" fmla="*/ 803190 h 1204941"/>
              <a:gd name="connsiteX8" fmla="*/ 0 w 3831770"/>
              <a:gd name="connsiteY8" fmla="*/ 401751 h 1204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1770" h="1204941" fill="none" extrusionOk="0">
                <a:moveTo>
                  <a:pt x="0" y="401751"/>
                </a:moveTo>
                <a:cubicBezTo>
                  <a:pt x="4958" y="147887"/>
                  <a:pt x="167769" y="6699"/>
                  <a:pt x="401751" y="0"/>
                </a:cubicBezTo>
                <a:cubicBezTo>
                  <a:pt x="1728459" y="-73180"/>
                  <a:pt x="2606194" y="86135"/>
                  <a:pt x="3430019" y="0"/>
                </a:cubicBezTo>
                <a:cubicBezTo>
                  <a:pt x="3675358" y="6984"/>
                  <a:pt x="3813696" y="171752"/>
                  <a:pt x="3831770" y="401751"/>
                </a:cubicBezTo>
                <a:cubicBezTo>
                  <a:pt x="3831032" y="498153"/>
                  <a:pt x="3795808" y="635478"/>
                  <a:pt x="3831770" y="803190"/>
                </a:cubicBezTo>
                <a:cubicBezTo>
                  <a:pt x="3792160" y="1020765"/>
                  <a:pt x="3661149" y="1193347"/>
                  <a:pt x="3430019" y="1204941"/>
                </a:cubicBezTo>
                <a:cubicBezTo>
                  <a:pt x="2936810" y="1249801"/>
                  <a:pt x="1564400" y="1322563"/>
                  <a:pt x="401751" y="1204941"/>
                </a:cubicBezTo>
                <a:cubicBezTo>
                  <a:pt x="173078" y="1219492"/>
                  <a:pt x="28314" y="1008737"/>
                  <a:pt x="0" y="803190"/>
                </a:cubicBezTo>
                <a:cubicBezTo>
                  <a:pt x="-12456" y="717633"/>
                  <a:pt x="23010" y="536353"/>
                  <a:pt x="0" y="401751"/>
                </a:cubicBezTo>
                <a:close/>
              </a:path>
              <a:path w="3831770" h="1204941" stroke="0" extrusionOk="0">
                <a:moveTo>
                  <a:pt x="0" y="401751"/>
                </a:moveTo>
                <a:cubicBezTo>
                  <a:pt x="6118" y="218661"/>
                  <a:pt x="171022" y="-11186"/>
                  <a:pt x="401751" y="0"/>
                </a:cubicBezTo>
                <a:cubicBezTo>
                  <a:pt x="1073150" y="33707"/>
                  <a:pt x="2529938" y="-162475"/>
                  <a:pt x="3430019" y="0"/>
                </a:cubicBezTo>
                <a:cubicBezTo>
                  <a:pt x="3672053" y="-6190"/>
                  <a:pt x="3818920" y="189489"/>
                  <a:pt x="3831770" y="401751"/>
                </a:cubicBezTo>
                <a:cubicBezTo>
                  <a:pt x="3837903" y="487473"/>
                  <a:pt x="3855579" y="620398"/>
                  <a:pt x="3831770" y="803190"/>
                </a:cubicBezTo>
                <a:cubicBezTo>
                  <a:pt x="3851401" y="1041470"/>
                  <a:pt x="3623166" y="1190904"/>
                  <a:pt x="3430019" y="1204941"/>
                </a:cubicBezTo>
                <a:cubicBezTo>
                  <a:pt x="3089400" y="1257792"/>
                  <a:pt x="1186720" y="1327223"/>
                  <a:pt x="401751" y="1204941"/>
                </a:cubicBezTo>
                <a:cubicBezTo>
                  <a:pt x="187453" y="1246600"/>
                  <a:pt x="26258" y="1027416"/>
                  <a:pt x="0" y="803190"/>
                </a:cubicBezTo>
                <a:cubicBezTo>
                  <a:pt x="-21876" y="682901"/>
                  <a:pt x="21415" y="457860"/>
                  <a:pt x="0" y="401751"/>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xmlns="" sd="102745534">
                  <a:prstGeom prst="roundRect">
                    <a:avLst>
                      <a:gd name="adj" fmla="val 3334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4. </a:t>
            </a:r>
            <a:r>
              <a:rPr lang="en-US" sz="32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Dùng vị giác để nếm hương vị của quả</a:t>
            </a:r>
            <a:endPar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16" name="Picture 15">
            <a:extLst>
              <a:ext uri="{FF2B5EF4-FFF2-40B4-BE49-F238E27FC236}">
                <a16:creationId xmlns:a16="http://schemas.microsoft.com/office/drawing/2014/main" id="{BDEFD936-E833-DBC8-138C-07E6F94A278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8236089" y="5015449"/>
            <a:ext cx="907912" cy="907912"/>
          </a:xfrm>
          <a:prstGeom prst="rect">
            <a:avLst/>
          </a:prstGeom>
        </p:spPr>
      </p:pic>
    </p:spTree>
    <p:extLst>
      <p:ext uri="{BB962C8B-B14F-4D97-AF65-F5344CB8AC3E}">
        <p14:creationId xmlns:p14="http://schemas.microsoft.com/office/powerpoint/2010/main" val="21256576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randombar(horizont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randombar(horizontal)">
                                      <p:cBhvr>
                                        <p:cTn id="23" dur="500"/>
                                        <p:tgtEl>
                                          <p:spTgt spid="12"/>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randombar(horizontal)">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randombar(horizontal)">
                                      <p:cBhvr>
                                        <p:cTn id="31" dur="500"/>
                                        <p:tgtEl>
                                          <p:spTgt spid="16"/>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randombar(horizontal)">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randombar(horizontal)">
                                      <p:cBhvr>
                                        <p:cTn id="39" dur="500"/>
                                        <p:tgtEl>
                                          <p:spTgt spid="14"/>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randombar(horizontal)">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1" grpId="0" animBg="1"/>
      <p:bldP spid="13"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vi-VN"/>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41718361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54127" y="90270"/>
            <a:ext cx="11006354" cy="6767730"/>
          </a:xfrm>
          <a:prstGeom prst="rect">
            <a:avLst/>
          </a:prstGeom>
        </p:spPr>
      </p:pic>
    </p:spTree>
    <p:extLst>
      <p:ext uri="{BB962C8B-B14F-4D97-AF65-F5344CB8AC3E}">
        <p14:creationId xmlns:p14="http://schemas.microsoft.com/office/powerpoint/2010/main" val="22849049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513805"/>
            <a:ext cx="3457303" cy="3675018"/>
          </a:xfrm>
          <a:prstGeom prst="rect">
            <a:avLst/>
          </a:prstGeom>
        </p:spPr>
      </p:pic>
      <p:pic>
        <p:nvPicPr>
          <p:cNvPr id="5" name="Picture 4"/>
          <p:cNvPicPr>
            <a:picLocks noChangeAspect="1"/>
          </p:cNvPicPr>
          <p:nvPr/>
        </p:nvPicPr>
        <p:blipFill>
          <a:blip r:embed="rId4"/>
          <a:stretch>
            <a:fillRect/>
          </a:stretch>
        </p:blipFill>
        <p:spPr>
          <a:xfrm>
            <a:off x="3265714" y="153940"/>
            <a:ext cx="8763942" cy="6669226"/>
          </a:xfrm>
          <a:prstGeom prst="rect">
            <a:avLst/>
          </a:prstGeom>
        </p:spPr>
      </p:pic>
      <p:sp>
        <p:nvSpPr>
          <p:cNvPr id="9" name="Rectangle 8"/>
          <p:cNvSpPr/>
          <p:nvPr/>
        </p:nvSpPr>
        <p:spPr>
          <a:xfrm>
            <a:off x="4132895" y="581186"/>
            <a:ext cx="6064160" cy="1107996"/>
          </a:xfrm>
          <a:prstGeom prst="rect">
            <a:avLst/>
          </a:prstGeom>
          <a:noFill/>
        </p:spPr>
        <p:txBody>
          <a:bodyPr wrap="none" lIns="91440" tIns="45720" rIns="91440" bIns="45720">
            <a:spAutoFit/>
          </a:bodyPr>
          <a:lstStyle/>
          <a:p>
            <a:pPr algn="ctr"/>
            <a:r>
              <a:rPr lang="en-US" sz="66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TRAO ĐỔI GÓP Ý</a:t>
            </a:r>
            <a:endParaRPr lang="en-US" sz="66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6" name="Title 1"/>
          <p:cNvSpPr>
            <a:spLocks noGrp="1"/>
          </p:cNvSpPr>
          <p:nvPr>
            <p:ph type="title"/>
          </p:nvPr>
        </p:nvSpPr>
        <p:spPr>
          <a:xfrm>
            <a:off x="4423955" y="1968203"/>
            <a:ext cx="7402284" cy="3040699"/>
          </a:xfrm>
        </p:spPr>
        <p:txBody>
          <a:bodyPr>
            <a:noAutofit/>
          </a:bodyPr>
          <a:lstStyle/>
          <a:p>
            <a:r>
              <a:rPr lang="en-US" sz="2800" b="1" dirty="0" smtClean="0"/>
              <a:t>- </a:t>
            </a:r>
            <a:r>
              <a:rPr lang="en-US" sz="3600" b="1" dirty="0" smtClean="0"/>
              <a:t>Các bộ phận của cây đã được </a:t>
            </a:r>
            <a:r>
              <a:rPr lang="en-US" sz="3600" b="1" smtClean="0"/>
              <a:t>quan </a:t>
            </a:r>
            <a:r>
              <a:rPr lang="en-US" sz="3600" b="1" smtClean="0"/>
              <a:t>sát</a:t>
            </a:r>
            <a:r>
              <a:rPr lang="en-US" sz="3600" b="1" dirty="0" smtClean="0"/>
              <a:t/>
            </a:r>
            <a:br>
              <a:rPr lang="en-US" sz="3600" b="1" dirty="0" smtClean="0"/>
            </a:br>
            <a:r>
              <a:rPr lang="en-US" sz="3600" b="1" dirty="0" smtClean="0"/>
              <a:t>- Các giác quan được dùng để quan sát.</a:t>
            </a:r>
            <a:br>
              <a:rPr lang="en-US" sz="3600" b="1" dirty="0" smtClean="0"/>
            </a:br>
            <a:r>
              <a:rPr lang="en-US" sz="3600" b="1" dirty="0" smtClean="0"/>
              <a:t>- Những đặc điểm tiêu biểu, khác biệt của cây </a:t>
            </a:r>
            <a:br>
              <a:rPr lang="en-US" sz="3600" b="1" dirty="0" smtClean="0"/>
            </a:br>
            <a:r>
              <a:rPr lang="en-US" sz="3600" b="1" dirty="0" smtClean="0"/>
              <a:t>được lựa chọn</a:t>
            </a:r>
            <a:endParaRPr lang="vi-VN" sz="3600" b="1" dirty="0"/>
          </a:p>
        </p:txBody>
      </p:sp>
    </p:spTree>
    <p:extLst>
      <p:ext uri="{BB962C8B-B14F-4D97-AF65-F5344CB8AC3E}">
        <p14:creationId xmlns:p14="http://schemas.microsoft.com/office/powerpoint/2010/main" val="17740635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341</TotalTime>
  <Words>259</Words>
  <Application>Microsoft Office PowerPoint</Application>
  <PresentationFormat>Widescreen</PresentationFormat>
  <Paragraphs>42</Paragraphs>
  <Slides>9</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.VnTime</vt:lpstr>
      <vt:lpstr>Arial</vt:lpstr>
      <vt:lpstr>Calibri</vt:lpstr>
      <vt:lpstr>Calibri Light</vt:lpstr>
      <vt:lpstr>Cambria</vt:lpstr>
      <vt:lpstr>等线</vt:lpstr>
      <vt:lpstr>等线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Các bộ phận của cây đã được quan sát - Các giác quan được dùng để quan sát. - Những đặc điểm tiêu biểu, khác biệt của cây  được lựa chọn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MyPC</dc:creator>
  <cp:lastModifiedBy>MyPC</cp:lastModifiedBy>
  <cp:revision>43</cp:revision>
  <dcterms:created xsi:type="dcterms:W3CDTF">2024-03-30T14:50:03Z</dcterms:created>
  <dcterms:modified xsi:type="dcterms:W3CDTF">2024-04-01T08:54:24Z</dcterms:modified>
</cp:coreProperties>
</file>