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3"/>
  </p:notesMasterIdLst>
  <p:sldIdLst>
    <p:sldId id="271" r:id="rId3"/>
    <p:sldId id="258" r:id="rId4"/>
    <p:sldId id="304" r:id="rId5"/>
    <p:sldId id="275" r:id="rId6"/>
    <p:sldId id="274" r:id="rId7"/>
    <p:sldId id="303" r:id="rId8"/>
    <p:sldId id="276" r:id="rId9"/>
    <p:sldId id="256" r:id="rId10"/>
    <p:sldId id="306" r:id="rId11"/>
    <p:sldId id="259" r:id="rId12"/>
    <p:sldId id="263" r:id="rId13"/>
    <p:sldId id="295" r:id="rId14"/>
    <p:sldId id="307" r:id="rId15"/>
    <p:sldId id="266" r:id="rId16"/>
    <p:sldId id="280" r:id="rId17"/>
    <p:sldId id="308" r:id="rId18"/>
    <p:sldId id="260" r:id="rId19"/>
    <p:sldId id="300" r:id="rId20"/>
    <p:sldId id="261" r:id="rId21"/>
    <p:sldId id="262" r:id="rId22"/>
  </p:sldIdLst>
  <p:sldSz cx="12192000" cy="6858000"/>
  <p:notesSz cx="6858000" cy="9144000"/>
  <p:embeddedFontLst>
    <p:embeddedFont>
      <p:font typeface="Raleway" panose="020B0003030101060003" pitchFamily="34" charset="0"/>
      <p:regular r:id="rId24"/>
    </p:embeddedFont>
    <p:embeddedFont>
      <p:font typeface="#9Slide05 Bodega Script" panose="020B0604020202020204" charset="0"/>
      <p:regular r:id="rId25"/>
    </p:embeddedFont>
    <p:embeddedFont>
      <p:font typeface="Georgia" panose="02040502050405020303" pitchFamily="18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#9Slide07 HoneyCream" panose="020B0604020202020204" charset="0"/>
      <p:regular r:id="rId32"/>
    </p:embeddedFont>
    <p:embeddedFont>
      <p:font typeface="Fredoka One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LNTH-Dinomiko" panose="02000500000000000000" pitchFamily="2" charset="0"/>
      <p:regular r:id="rId42"/>
    </p:embeddedFont>
  </p:embeddedFontLst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6D2D"/>
    <a:srgbClr val="E7FCC2"/>
    <a:srgbClr val="417F3F"/>
    <a:srgbClr val="C6F86C"/>
    <a:srgbClr val="9DD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CC40D-DBA2-4BC4-8F3F-0F4F83625D6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00CBA-36F2-4E8B-A28E-A629E61E0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2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CN" b="1" dirty="0"/>
              <a:t>GV</a:t>
            </a:r>
            <a:r>
              <a:rPr lang="vi-VN" altLang="zh-CN" b="1" dirty="0"/>
              <a:t> </a:t>
            </a:r>
            <a:r>
              <a:rPr lang="vi-VN" altLang="zh-CN" b="1" dirty="0" err="1"/>
              <a:t>bấm</a:t>
            </a:r>
            <a:r>
              <a:rPr lang="vi-VN" altLang="zh-CN" b="1" dirty="0"/>
              <a:t> </a:t>
            </a:r>
            <a:r>
              <a:rPr lang="vi-VN" altLang="zh-CN" b="1" dirty="0" err="1"/>
              <a:t>bắt</a:t>
            </a:r>
            <a:r>
              <a:rPr lang="vi-VN" altLang="zh-CN" b="1" dirty="0"/>
              <a:t> </a:t>
            </a:r>
            <a:r>
              <a:rPr lang="vi-VN" altLang="zh-CN" b="1" dirty="0" err="1"/>
              <a:t>đầu</a:t>
            </a:r>
            <a:r>
              <a:rPr lang="vi-VN" altLang="zh-CN" b="1" dirty="0"/>
              <a:t> </a:t>
            </a:r>
            <a:r>
              <a:rPr lang="vi-VN" altLang="zh-CN" b="1" dirty="0" err="1"/>
              <a:t>đồng</a:t>
            </a:r>
            <a:r>
              <a:rPr lang="vi-VN" altLang="zh-CN" b="1" dirty="0"/>
              <a:t> </a:t>
            </a:r>
            <a:r>
              <a:rPr lang="vi-VN" altLang="zh-CN" b="1" dirty="0" err="1"/>
              <a:t>hồ</a:t>
            </a:r>
            <a:r>
              <a:rPr lang="vi-VN" altLang="zh-CN" b="1" dirty="0"/>
              <a:t> </a:t>
            </a:r>
            <a:r>
              <a:rPr lang="vi-VN" altLang="zh-CN" b="1" dirty="0" err="1"/>
              <a:t>chạy</a:t>
            </a:r>
            <a:r>
              <a:rPr lang="vi-VN" altLang="zh-CN" b="1" dirty="0"/>
              <a:t>, chuông reo </a:t>
            </a:r>
            <a:r>
              <a:rPr lang="vi-VN" altLang="zh-CN" b="1" dirty="0" err="1"/>
              <a:t>báo</a:t>
            </a:r>
            <a:r>
              <a:rPr lang="vi-VN" altLang="zh-CN" b="1" dirty="0"/>
              <a:t> </a:t>
            </a:r>
            <a:r>
              <a:rPr lang="vi-VN" altLang="zh-CN" b="1" dirty="0" err="1"/>
              <a:t>hiệu</a:t>
            </a:r>
            <a:r>
              <a:rPr lang="vi-VN" altLang="zh-CN" b="1" dirty="0"/>
              <a:t> </a:t>
            </a:r>
            <a:r>
              <a:rPr lang="vi-VN" altLang="zh-CN" b="1" dirty="0" err="1"/>
              <a:t>kết</a:t>
            </a:r>
            <a:r>
              <a:rPr lang="vi-VN" altLang="zh-CN" b="1" dirty="0"/>
              <a:t> </a:t>
            </a:r>
            <a:r>
              <a:rPr lang="vi-VN" altLang="zh-CN" b="1" dirty="0" err="1"/>
              <a:t>thúc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109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4000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612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BACF01A-0910-EB94-0D4E-1D28240B3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1BFF8A7D-E66B-0786-830C-46AC54B0C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82FFCC5-73BB-E61A-CEBA-79FB65C86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D1E1CB8-549E-6275-0661-9DFA52AA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C450F93-A4C1-83AD-829D-6FD6BB67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3">
            <a:extLst>
              <a:ext uri="{FF2B5EF4-FFF2-40B4-BE49-F238E27FC236}">
                <a16:creationId xmlns:a16="http://schemas.microsoft.com/office/drawing/2014/main" id="{F15A2424-5D04-354B-9755-D57DE4C45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2" t="10573" r="6981" b="12539"/>
          <a:stretch/>
        </p:blipFill>
        <p:spPr>
          <a:xfrm>
            <a:off x="1188719" y="883920"/>
            <a:ext cx="10043161" cy="5547360"/>
          </a:xfrm>
          <a:prstGeom prst="rect">
            <a:avLst/>
          </a:prstGeom>
        </p:spPr>
      </p:pic>
      <p:pic>
        <p:nvPicPr>
          <p:cNvPr id="8" name="图片 17">
            <a:extLst>
              <a:ext uri="{FF2B5EF4-FFF2-40B4-BE49-F238E27FC236}">
                <a16:creationId xmlns:a16="http://schemas.microsoft.com/office/drawing/2014/main" id="{0932A102-4A60-3ADB-296B-995C08651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43438" r="77625" b="24800"/>
          <a:stretch/>
        </p:blipFill>
        <p:spPr>
          <a:xfrm>
            <a:off x="346710" y="4899952"/>
            <a:ext cx="2194560" cy="1691349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8B8DC5C6-EECC-9407-2B17-576BFD175D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509" y="1874520"/>
            <a:ext cx="4716781" cy="4716781"/>
          </a:xfrm>
          <a:prstGeom prst="rect">
            <a:avLst/>
          </a:prstGeom>
        </p:spPr>
      </p:pic>
      <p:pic>
        <p:nvPicPr>
          <p:cNvPr id="10" name="图片 27">
            <a:extLst>
              <a:ext uri="{FF2B5EF4-FFF2-40B4-BE49-F238E27FC236}">
                <a16:creationId xmlns:a16="http://schemas.microsoft.com/office/drawing/2014/main" id="{4D24067E-3747-5CBE-1357-8B2A4530469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9958">
            <a:off x="690597" y="343886"/>
            <a:ext cx="1958265" cy="1958265"/>
          </a:xfrm>
          <a:prstGeom prst="rect">
            <a:avLst/>
          </a:prstGeom>
        </p:spPr>
      </p:pic>
      <p:pic>
        <p:nvPicPr>
          <p:cNvPr id="11" name="图片 29">
            <a:extLst>
              <a:ext uri="{FF2B5EF4-FFF2-40B4-BE49-F238E27FC236}">
                <a16:creationId xmlns:a16="http://schemas.microsoft.com/office/drawing/2014/main" id="{49F7D487-83C0-382B-C3C6-C49D5F0AB7A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0242">
            <a:off x="8527244" y="-414311"/>
            <a:ext cx="3766921" cy="376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46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E44860A-32A5-8803-F781-99D915738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CDA5534-DF60-7AC4-4CDB-D0A726424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B16D221D-D259-C472-4EF9-73775F078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4930161-7A42-03A0-2E62-C586C658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F3037E7-5AD7-BC34-1C10-8B459666D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5263FBE-BEB7-B145-A10A-BE998CEF4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35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B45B13C-04C9-4392-59AC-617585CEB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622B69FD-F214-1373-D4E5-560FC5CABF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1CDF1D7-29A2-77D2-213D-9922A3514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154ADA05-D69A-4087-2CBF-42BC09721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5969300-3047-2F41-58BD-DFC144B01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B67036F-3B46-E415-DABC-BE0B148AD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68F04A-A039-A095-C6A6-DEFBB86D3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AD341531-7368-DE09-18A0-02FA57BBF5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792742F-42EE-FF82-C626-358F0B7F0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93F1C97-B976-C695-9AB3-47994E87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08AB5F9-B619-A8E2-D10E-214149A0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98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DD84B4B5-59C9-83AA-A08E-C93326F19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410EBE7-629A-1569-4628-954DB2C218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253AC03-F280-F9C7-EB2F-E8D90D176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5AD4BC5-D656-E1EC-7CDE-F1E7812E2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4E7DFB9-97B4-616C-E621-E17EE6007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70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358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001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preserve="1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2AFE595-1F0C-941C-B008-FD3CB89B5A5D}"/>
              </a:ext>
            </a:extLst>
          </p:cNvPr>
          <p:cNvSpPr/>
          <p:nvPr userDrawn="1"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73FDDD8-A466-0656-BD1E-1B8ED50506B6}"/>
              </a:ext>
            </a:extLst>
          </p:cNvPr>
          <p:cNvSpPr txBox="1">
            <a:spLocks/>
          </p:cNvSpPr>
          <p:nvPr userDrawn="1"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3FF0EB05-29C2-7016-BF31-6AE733267253}"/>
              </a:ext>
            </a:extLst>
          </p:cNvPr>
          <p:cNvSpPr txBox="1"/>
          <p:nvPr userDrawn="1"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E26EEA6-E63F-E23C-68F9-600541CB81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3D032792-87E3-EDBA-03ED-545C8E2FA07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45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BACF01A-0910-EB94-0D4E-1D28240B3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1BFF8A7D-E66B-0786-830C-46AC54B0C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82FFCC5-73BB-E61A-CEBA-79FB65C86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D1E1CB8-549E-6275-0661-9DFA52AA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C450F93-A4C1-83AD-829D-6FD6BB67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3">
            <a:extLst>
              <a:ext uri="{FF2B5EF4-FFF2-40B4-BE49-F238E27FC236}">
                <a16:creationId xmlns:a16="http://schemas.microsoft.com/office/drawing/2014/main" id="{F15A2424-5D04-354B-9755-D57DE4C45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2" t="10573" r="6981" b="12539"/>
          <a:stretch/>
        </p:blipFill>
        <p:spPr>
          <a:xfrm>
            <a:off x="1188719" y="883920"/>
            <a:ext cx="10043161" cy="5547360"/>
          </a:xfrm>
          <a:prstGeom prst="rect">
            <a:avLst/>
          </a:prstGeom>
        </p:spPr>
      </p:pic>
      <p:pic>
        <p:nvPicPr>
          <p:cNvPr id="8" name="图片 17">
            <a:extLst>
              <a:ext uri="{FF2B5EF4-FFF2-40B4-BE49-F238E27FC236}">
                <a16:creationId xmlns:a16="http://schemas.microsoft.com/office/drawing/2014/main" id="{0932A102-4A60-3ADB-296B-995C08651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43438" r="77625" b="24800"/>
          <a:stretch/>
        </p:blipFill>
        <p:spPr>
          <a:xfrm>
            <a:off x="346710" y="4899952"/>
            <a:ext cx="2194560" cy="1691349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8B8DC5C6-EECC-9407-2B17-576BFD175D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509" y="1874520"/>
            <a:ext cx="4716781" cy="4716781"/>
          </a:xfrm>
          <a:prstGeom prst="rect">
            <a:avLst/>
          </a:prstGeom>
        </p:spPr>
      </p:pic>
      <p:pic>
        <p:nvPicPr>
          <p:cNvPr id="10" name="图片 27">
            <a:extLst>
              <a:ext uri="{FF2B5EF4-FFF2-40B4-BE49-F238E27FC236}">
                <a16:creationId xmlns:a16="http://schemas.microsoft.com/office/drawing/2014/main" id="{4D24067E-3747-5CBE-1357-8B2A4530469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9958">
            <a:off x="690597" y="343886"/>
            <a:ext cx="1958265" cy="1958265"/>
          </a:xfrm>
          <a:prstGeom prst="rect">
            <a:avLst/>
          </a:prstGeom>
        </p:spPr>
      </p:pic>
      <p:pic>
        <p:nvPicPr>
          <p:cNvPr id="11" name="图片 29">
            <a:extLst>
              <a:ext uri="{FF2B5EF4-FFF2-40B4-BE49-F238E27FC236}">
                <a16:creationId xmlns:a16="http://schemas.microsoft.com/office/drawing/2014/main" id="{49F7D487-83C0-382B-C3C6-C49D5F0AB7A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0242">
            <a:off x="8527244" y="-414311"/>
            <a:ext cx="3766921" cy="376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44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BACF01A-0910-EB94-0D4E-1D28240B3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1BFF8A7D-E66B-0786-830C-46AC54B0C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82FFCC5-73BB-E61A-CEBA-79FB65C86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D1E1CB8-549E-6275-0661-9DFA52AA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C450F93-A4C1-83AD-829D-6FD6BB67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3">
            <a:extLst>
              <a:ext uri="{FF2B5EF4-FFF2-40B4-BE49-F238E27FC236}">
                <a16:creationId xmlns:a16="http://schemas.microsoft.com/office/drawing/2014/main" id="{F15A2424-5D04-354B-9755-D57DE4C45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2" t="10573" r="6981" b="12539"/>
          <a:stretch/>
        </p:blipFill>
        <p:spPr>
          <a:xfrm>
            <a:off x="1188719" y="883920"/>
            <a:ext cx="10043161" cy="5547360"/>
          </a:xfrm>
          <a:prstGeom prst="rect">
            <a:avLst/>
          </a:prstGeom>
        </p:spPr>
      </p:pic>
      <p:pic>
        <p:nvPicPr>
          <p:cNvPr id="8" name="图片 17">
            <a:extLst>
              <a:ext uri="{FF2B5EF4-FFF2-40B4-BE49-F238E27FC236}">
                <a16:creationId xmlns:a16="http://schemas.microsoft.com/office/drawing/2014/main" id="{0932A102-4A60-3ADB-296B-995C08651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43438" r="77625" b="24800"/>
          <a:stretch/>
        </p:blipFill>
        <p:spPr>
          <a:xfrm>
            <a:off x="346710" y="4899952"/>
            <a:ext cx="2194560" cy="1691349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8B8DC5C6-EECC-9407-2B17-576BFD175D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509" y="1874520"/>
            <a:ext cx="4716781" cy="4716781"/>
          </a:xfrm>
          <a:prstGeom prst="rect">
            <a:avLst/>
          </a:prstGeom>
        </p:spPr>
      </p:pic>
      <p:pic>
        <p:nvPicPr>
          <p:cNvPr id="10" name="图片 27">
            <a:extLst>
              <a:ext uri="{FF2B5EF4-FFF2-40B4-BE49-F238E27FC236}">
                <a16:creationId xmlns:a16="http://schemas.microsoft.com/office/drawing/2014/main" id="{4D24067E-3747-5CBE-1357-8B2A4530469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9958">
            <a:off x="690597" y="343886"/>
            <a:ext cx="1958265" cy="1958265"/>
          </a:xfrm>
          <a:prstGeom prst="rect">
            <a:avLst/>
          </a:prstGeom>
        </p:spPr>
      </p:pic>
      <p:pic>
        <p:nvPicPr>
          <p:cNvPr id="11" name="图片 29">
            <a:extLst>
              <a:ext uri="{FF2B5EF4-FFF2-40B4-BE49-F238E27FC236}">
                <a16:creationId xmlns:a16="http://schemas.microsoft.com/office/drawing/2014/main" id="{49F7D487-83C0-382B-C3C6-C49D5F0AB7A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0242">
            <a:off x="8527244" y="-414311"/>
            <a:ext cx="3766921" cy="376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8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544A401-A75B-3514-D1C5-D2C8F020B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11C332F-D4AE-FA7A-352F-522D15896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55DCC83-707F-85FC-88C1-1F4CDA1E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6DBF789-E7EA-B8F7-3B2E-0A609DD89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455DD08-868E-8085-22D0-CB818A436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片 15">
            <a:extLst>
              <a:ext uri="{FF2B5EF4-FFF2-40B4-BE49-F238E27FC236}">
                <a16:creationId xmlns:a16="http://schemas.microsoft.com/office/drawing/2014/main" id="{91F03DFB-178C-314E-5D0C-137ACD8C9C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53" r="18033"/>
          <a:stretch/>
        </p:blipFill>
        <p:spPr>
          <a:xfrm>
            <a:off x="0" y="5394960"/>
            <a:ext cx="12192000" cy="1512026"/>
          </a:xfrm>
          <a:prstGeom prst="rect">
            <a:avLst/>
          </a:prstGeom>
        </p:spPr>
      </p:pic>
      <p:sp>
        <p:nvSpPr>
          <p:cNvPr id="9" name="矩形: 圆角 4">
            <a:extLst>
              <a:ext uri="{FF2B5EF4-FFF2-40B4-BE49-F238E27FC236}">
                <a16:creationId xmlns:a16="http://schemas.microsoft.com/office/drawing/2014/main" id="{6246E12E-EBA8-BC2D-FAEF-E701E3718228}"/>
              </a:ext>
            </a:extLst>
          </p:cNvPr>
          <p:cNvSpPr/>
          <p:nvPr userDrawn="1"/>
        </p:nvSpPr>
        <p:spPr>
          <a:xfrm>
            <a:off x="441960" y="403860"/>
            <a:ext cx="11308080" cy="6050280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296D2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19">
            <a:extLst>
              <a:ext uri="{FF2B5EF4-FFF2-40B4-BE49-F238E27FC236}">
                <a16:creationId xmlns:a16="http://schemas.microsoft.com/office/drawing/2014/main" id="{88177503-18B5-4837-22C0-162330F789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24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88528C1-26F4-44A6-1C24-03B75097E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6343B27-2E85-C5A0-F568-69F4087D1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B64B5F4-B211-6165-5ECA-F1B057764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AE47BE6-0C4D-0521-BA60-D2A4D1894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A877451-20BE-6ACB-C7AE-66DCDB13C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965C6150-274E-54D0-4914-66399FE0250C}"/>
              </a:ext>
            </a:extLst>
          </p:cNvPr>
          <p:cNvGrpSpPr/>
          <p:nvPr userDrawn="1"/>
        </p:nvGrpSpPr>
        <p:grpSpPr>
          <a:xfrm>
            <a:off x="647189" y="-104839"/>
            <a:ext cx="10203013" cy="5921819"/>
            <a:chOff x="647189" y="-104839"/>
            <a:chExt cx="10203013" cy="5921819"/>
          </a:xfrm>
        </p:grpSpPr>
        <p:pic>
          <p:nvPicPr>
            <p:cNvPr id="8" name="图片 40">
              <a:extLst>
                <a:ext uri="{FF2B5EF4-FFF2-40B4-BE49-F238E27FC236}">
                  <a16:creationId xmlns:a16="http://schemas.microsoft.com/office/drawing/2014/main" id="{453A62C6-185A-1926-0E12-B58A38B76C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581" r="5530" b="22482"/>
            <a:stretch/>
          </p:blipFill>
          <p:spPr>
            <a:xfrm>
              <a:off x="898954" y="1188720"/>
              <a:ext cx="9951248" cy="4628260"/>
            </a:xfrm>
            <a:prstGeom prst="rect">
              <a:avLst/>
            </a:prstGeom>
          </p:spPr>
        </p:pic>
        <p:pic>
          <p:nvPicPr>
            <p:cNvPr id="9" name="图片 51">
              <a:extLst>
                <a:ext uri="{FF2B5EF4-FFF2-40B4-BE49-F238E27FC236}">
                  <a16:creationId xmlns:a16="http://schemas.microsoft.com/office/drawing/2014/main" id="{AA40CA48-D211-DAC6-255B-F25F80E79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87228">
              <a:off x="647189" y="-104839"/>
              <a:ext cx="2985448" cy="2985448"/>
            </a:xfrm>
            <a:prstGeom prst="rect">
              <a:avLst/>
            </a:prstGeom>
          </p:spPr>
        </p:pic>
      </p:grpSp>
      <p:pic>
        <p:nvPicPr>
          <p:cNvPr id="10" name="图片 15">
            <a:extLst>
              <a:ext uri="{FF2B5EF4-FFF2-40B4-BE49-F238E27FC236}">
                <a16:creationId xmlns:a16="http://schemas.microsoft.com/office/drawing/2014/main" id="{3E8DB8EF-085B-CFFC-A99B-CBF1EDBC0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53" r="18033"/>
          <a:stretch/>
        </p:blipFill>
        <p:spPr>
          <a:xfrm>
            <a:off x="0" y="5394960"/>
            <a:ext cx="12192000" cy="1512026"/>
          </a:xfrm>
          <a:prstGeom prst="rect">
            <a:avLst/>
          </a:prstGeom>
        </p:spPr>
      </p:pic>
      <p:pic>
        <p:nvPicPr>
          <p:cNvPr id="11" name="图片 42">
            <a:extLst>
              <a:ext uri="{FF2B5EF4-FFF2-40B4-BE49-F238E27FC236}">
                <a16:creationId xmlns:a16="http://schemas.microsoft.com/office/drawing/2014/main" id="{03E42DA9-F88E-6E70-D341-0292A9A2F79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816" y="2755647"/>
            <a:ext cx="4378834" cy="4378834"/>
          </a:xfrm>
          <a:prstGeom prst="rect">
            <a:avLst/>
          </a:prstGeom>
        </p:spPr>
      </p:pic>
      <p:pic>
        <p:nvPicPr>
          <p:cNvPr id="12" name="图片 46">
            <a:extLst>
              <a:ext uri="{FF2B5EF4-FFF2-40B4-BE49-F238E27FC236}">
                <a16:creationId xmlns:a16="http://schemas.microsoft.com/office/drawing/2014/main" id="{E7618C21-BA76-EC33-3C49-4BCB08CD3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1" t="7232" r="22045" b="14911"/>
          <a:stretch/>
        </p:blipFill>
        <p:spPr>
          <a:xfrm flipH="1">
            <a:off x="100074" y="2372316"/>
            <a:ext cx="3422785" cy="4481482"/>
          </a:xfrm>
          <a:prstGeom prst="rect">
            <a:avLst/>
          </a:prstGeom>
        </p:spPr>
      </p:pic>
      <p:pic>
        <p:nvPicPr>
          <p:cNvPr id="13" name="Picture 19">
            <a:extLst>
              <a:ext uri="{FF2B5EF4-FFF2-40B4-BE49-F238E27FC236}">
                <a16:creationId xmlns:a16="http://schemas.microsoft.com/office/drawing/2014/main" id="{7CD296EF-007D-7094-84C8-18E8947E327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12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693BE79-BB0C-89D3-2FF8-083A5E0B8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87E981A-7A1F-352B-CD77-015A4BEE8A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F762C747-265F-68F0-C978-D564A9DDF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4275D8E-A3B6-7A67-90BE-6B14E2E0E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25A2A55-EB70-CE65-8F27-C1C94EC2E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1C78401-BFA4-1CEB-FD9D-844A95EB5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图片 15">
            <a:extLst>
              <a:ext uri="{FF2B5EF4-FFF2-40B4-BE49-F238E27FC236}">
                <a16:creationId xmlns:a16="http://schemas.microsoft.com/office/drawing/2014/main" id="{1A66207A-D184-3CAC-5B34-5EFA34AC37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53" r="18033"/>
          <a:stretch/>
        </p:blipFill>
        <p:spPr>
          <a:xfrm>
            <a:off x="0" y="5394960"/>
            <a:ext cx="12192000" cy="1512026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:a16="http://schemas.microsoft.com/office/drawing/2014/main" id="{11B3A23A-7752-EBB9-80FE-37DE9535B8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1" t="7232" r="22045" b="14911"/>
          <a:stretch/>
        </p:blipFill>
        <p:spPr>
          <a:xfrm>
            <a:off x="8340102" y="2372316"/>
            <a:ext cx="3422785" cy="4481482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385305D4-FF7F-81F3-8332-96AD413A74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94" y="3543384"/>
            <a:ext cx="3632905" cy="3632905"/>
          </a:xfrm>
          <a:prstGeom prst="rect">
            <a:avLst/>
          </a:prstGeom>
        </p:spPr>
      </p:pic>
      <p:pic>
        <p:nvPicPr>
          <p:cNvPr id="14" name="图片 55">
            <a:extLst>
              <a:ext uri="{FF2B5EF4-FFF2-40B4-BE49-F238E27FC236}">
                <a16:creationId xmlns:a16="http://schemas.microsoft.com/office/drawing/2014/main" id="{7B6A7FFD-2E73-492B-8999-8A2F0F2896E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7228">
            <a:off x="-166532" y="-543221"/>
            <a:ext cx="3337320" cy="3337320"/>
          </a:xfrm>
          <a:prstGeom prst="rect">
            <a:avLst/>
          </a:prstGeom>
        </p:spPr>
      </p:pic>
      <p:pic>
        <p:nvPicPr>
          <p:cNvPr id="15" name="图片 60">
            <a:extLst>
              <a:ext uri="{FF2B5EF4-FFF2-40B4-BE49-F238E27FC236}">
                <a16:creationId xmlns:a16="http://schemas.microsoft.com/office/drawing/2014/main" id="{A57B2711-E310-0CEE-19DF-122AFD631FA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63400">
            <a:off x="7159171" y="2454681"/>
            <a:ext cx="2073576" cy="2073576"/>
          </a:xfrm>
          <a:prstGeom prst="rect">
            <a:avLst/>
          </a:prstGeom>
        </p:spPr>
      </p:pic>
      <p:pic>
        <p:nvPicPr>
          <p:cNvPr id="16" name="Picture 19">
            <a:extLst>
              <a:ext uri="{FF2B5EF4-FFF2-40B4-BE49-F238E27FC236}">
                <a16:creationId xmlns:a16="http://schemas.microsoft.com/office/drawing/2014/main" id="{58F5DE2F-B06F-308A-E40D-8207419A53A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4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ED8B77D-8E31-A354-0968-C7C3FE594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5C5A0AC-1D37-3A4D-FE8F-0CD1AD106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BCA7AD7-645F-292A-BC6E-370DAD849B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122E7F1A-D130-A1B7-3A7E-D2FFFD03D6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5910ECF-F77B-3B98-B2F7-AFF1F8A8F8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47AFB57B-80B3-941E-B44B-7C283279E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4D3161E-BE25-87CE-B644-D400973E1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BEFF8070-7FD4-7DF2-2162-94812A8B0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24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34268A9-B1FE-7FEA-E2B9-22A71DC6C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B27CDFA6-76FD-C1E8-FE6F-1543E0933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82366CC3-5482-4148-E512-8736D5600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501DB73F-DDE5-53AC-1701-12AEA9090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75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B243C7EF-B3AC-9BB4-A22A-7E9736B08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3DCA034A-B86B-30F2-6EAF-225570C34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802090F9-2CF0-3B97-9C18-04736E90D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857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EFED07A-2B46-209C-977C-A4A79A340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F7C73EFE-C16D-EC78-AE72-9E2651F39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0859C1F-BA62-C390-F0B6-57DBFDF416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B5528-D682-4798-BE82-6C0FD6B39B9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3BBF278-D53F-7691-8552-AC08A83316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0C0D2EF-749C-17D4-9B0F-6EC0741F9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1F34F-22E3-4C7A-9EA1-C6936660550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矩形 11">
            <a:extLst>
              <a:ext uri="{FF2B5EF4-FFF2-40B4-BE49-F238E27FC236}">
                <a16:creationId xmlns:a16="http://schemas.microsoft.com/office/drawing/2014/main" id="{094575E0-E3E9-1D57-D259-5B8E1667BA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7F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19">
            <a:extLst>
              <a:ext uri="{FF2B5EF4-FFF2-40B4-BE49-F238E27FC236}">
                <a16:creationId xmlns:a16="http://schemas.microsoft.com/office/drawing/2014/main" id="{C1DBBF4E-EF17-7411-A392-531CE5931C6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40B7DE5-5475-CDDF-5ABF-4E4B53170909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Bắp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F1C57F67-6643-B952-768A-50AD2E60C6A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523006" y="7979549"/>
            <a:ext cx="2188654" cy="2658086"/>
          </a:xfrm>
          <a:prstGeom prst="rect">
            <a:avLst/>
          </a:prstGeom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43CD0F71-A98D-6EDB-17AD-E220066FD94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8487112" y="0"/>
            <a:ext cx="2188654" cy="2658086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934F121-3897-3EE7-0B1F-486DFF943415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354459" y="45720"/>
            <a:ext cx="1542422" cy="518205"/>
          </a:xfrm>
          <a:prstGeom prst="rect">
            <a:avLst/>
          </a:prstGeom>
        </p:spPr>
      </p:pic>
      <p:pic>
        <p:nvPicPr>
          <p:cNvPr id="13" name="Picture 21">
            <a:extLst>
              <a:ext uri="{FF2B5EF4-FFF2-40B4-BE49-F238E27FC236}">
                <a16:creationId xmlns:a16="http://schemas.microsoft.com/office/drawing/2014/main" id="{8CC6C5FF-1D00-C3C3-6D91-3DD609C8784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85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3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4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4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67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4267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4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cap="none" spc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40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4000" b="0" cap="none" spc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5" y="9963312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2512631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4208" y="2313432"/>
            <a:ext cx="8485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53128" y="4142232"/>
            <a:ext cx="3401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Chinh</a:t>
            </a:r>
            <a:endParaRPr lang="en-US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96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13255613-716C-0D92-5B82-7C0D0FFCF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835" y="1563894"/>
            <a:ext cx="8522947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0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9E33B80-7DA4-F78A-CB9A-933FA54567A8}"/>
              </a:ext>
            </a:extLst>
          </p:cNvPr>
          <p:cNvSpPr txBox="1"/>
          <p:nvPr/>
        </p:nvSpPr>
        <p:spPr>
          <a:xfrm>
            <a:off x="591127" y="626873"/>
            <a:ext cx="8589449" cy="3785652"/>
          </a:xfrm>
          <a:prstGeom prst="rect">
            <a:avLst/>
          </a:prstGeom>
          <a:noFill/>
          <a:ln w="28575">
            <a:solidFill>
              <a:srgbClr val="9DD735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nl-NL" sz="4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1</a:t>
            </a:r>
            <a:r>
              <a:rPr lang="nl-NL" sz="4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nl-NL" sz="48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Chia sẻ với các bạn những điều thú vị mà em đã học được từ một người bạn, một cuốn sách hoặc một chương trình truyền hình 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415BF2FA-0364-077D-62B1-926B3F222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3782" y="1924789"/>
            <a:ext cx="2651990" cy="44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9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30163" y="0"/>
            <a:ext cx="12217398" cy="6857999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1" y="1176728"/>
            <a:ext cx="4922839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9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9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655888" y="1741877"/>
            <a:ext cx="136525" cy="146051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7"/>
            <a:ext cx="136525" cy="14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3" name="Freeform 9"/>
          <p:cNvSpPr>
            <a:spLocks/>
          </p:cNvSpPr>
          <p:nvPr/>
        </p:nvSpPr>
        <p:spPr bwMode="auto">
          <a:xfrm>
            <a:off x="2498726" y="1633930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4" name="Freeform 10"/>
          <p:cNvSpPr>
            <a:spLocks/>
          </p:cNvSpPr>
          <p:nvPr/>
        </p:nvSpPr>
        <p:spPr bwMode="auto">
          <a:xfrm>
            <a:off x="3525840" y="1881579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5" name="Freeform 11"/>
          <p:cNvSpPr>
            <a:spLocks/>
          </p:cNvSpPr>
          <p:nvPr/>
        </p:nvSpPr>
        <p:spPr bwMode="auto">
          <a:xfrm>
            <a:off x="1027114" y="1860941"/>
            <a:ext cx="909639" cy="1111251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38251" y="2167330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38251" y="2167330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8" name="Freeform 14"/>
          <p:cNvSpPr>
            <a:spLocks/>
          </p:cNvSpPr>
          <p:nvPr/>
        </p:nvSpPr>
        <p:spPr bwMode="auto">
          <a:xfrm>
            <a:off x="1238251" y="2167330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49" name="Freeform 15"/>
          <p:cNvSpPr>
            <a:spLocks/>
          </p:cNvSpPr>
          <p:nvPr/>
        </p:nvSpPr>
        <p:spPr bwMode="auto">
          <a:xfrm>
            <a:off x="4198939" y="2343542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0" name="Freeform 16"/>
          <p:cNvSpPr>
            <a:spLocks/>
          </p:cNvSpPr>
          <p:nvPr/>
        </p:nvSpPr>
        <p:spPr bwMode="auto">
          <a:xfrm>
            <a:off x="3959226" y="2189554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1" name="Freeform 17"/>
          <p:cNvSpPr>
            <a:spLocks/>
          </p:cNvSpPr>
          <p:nvPr/>
        </p:nvSpPr>
        <p:spPr bwMode="auto">
          <a:xfrm>
            <a:off x="457201" y="1349767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673100" y="2553092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3" name="Freeform 19"/>
          <p:cNvSpPr>
            <a:spLocks/>
          </p:cNvSpPr>
          <p:nvPr/>
        </p:nvSpPr>
        <p:spPr bwMode="auto">
          <a:xfrm>
            <a:off x="606426" y="1589479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4" name="Freeform 20"/>
          <p:cNvSpPr>
            <a:spLocks/>
          </p:cNvSpPr>
          <p:nvPr/>
        </p:nvSpPr>
        <p:spPr bwMode="auto">
          <a:xfrm>
            <a:off x="1068390" y="5628079"/>
            <a:ext cx="765175" cy="941388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7" name="Freeform 23"/>
          <p:cNvSpPr>
            <a:spLocks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8" name="Freeform 24"/>
          <p:cNvSpPr>
            <a:spLocks/>
          </p:cNvSpPr>
          <p:nvPr/>
        </p:nvSpPr>
        <p:spPr bwMode="auto">
          <a:xfrm>
            <a:off x="3633790" y="5628079"/>
            <a:ext cx="765175" cy="941388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59" name="Freeform 25"/>
          <p:cNvSpPr>
            <a:spLocks/>
          </p:cNvSpPr>
          <p:nvPr/>
        </p:nvSpPr>
        <p:spPr bwMode="auto">
          <a:xfrm>
            <a:off x="4094165" y="5899542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60" name="Freeform 26"/>
          <p:cNvSpPr>
            <a:spLocks/>
          </p:cNvSpPr>
          <p:nvPr/>
        </p:nvSpPr>
        <p:spPr bwMode="auto">
          <a:xfrm>
            <a:off x="4094165" y="5899542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61" name="Freeform 27"/>
          <p:cNvSpPr>
            <a:spLocks/>
          </p:cNvSpPr>
          <p:nvPr/>
        </p:nvSpPr>
        <p:spPr bwMode="auto">
          <a:xfrm>
            <a:off x="3795713" y="5899542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17563" y="2264166"/>
            <a:ext cx="3829051" cy="3830639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9" name="hour hand"/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538163" y="1986353"/>
            <a:ext cx="4387851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711201" y="2157805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620713" y="2067317"/>
            <a:ext cx="4221163" cy="4222751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DC1153-2F43-486F-96A6-AB4ADCB780F8}"/>
              </a:ext>
            </a:extLst>
          </p:cNvPr>
          <p:cNvGrpSpPr/>
          <p:nvPr/>
        </p:nvGrpSpPr>
        <p:grpSpPr>
          <a:xfrm>
            <a:off x="2455863" y="2411803"/>
            <a:ext cx="566739" cy="566739"/>
            <a:chOff x="2455863" y="2411803"/>
            <a:chExt cx="566738" cy="566738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662555" y="2499116"/>
              <a:ext cx="149080" cy="323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5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sp>
        <p:nvSpPr>
          <p:cNvPr id="174" name="Freeform 40"/>
          <p:cNvSpPr>
            <a:spLocks noEditPoints="1"/>
          </p:cNvSpPr>
          <p:nvPr/>
        </p:nvSpPr>
        <p:spPr bwMode="auto">
          <a:xfrm>
            <a:off x="3244850" y="2851542"/>
            <a:ext cx="20639" cy="122239"/>
          </a:xfrm>
          <a:custGeom>
            <a:avLst/>
            <a:gdLst>
              <a:gd name="T0" fmla="*/ 8 w 8"/>
              <a:gd name="T1" fmla="*/ 50 h 50"/>
              <a:gd name="T2" fmla="*/ 8 w 8"/>
              <a:gd name="T3" fmla="*/ 50 h 50"/>
              <a:gd name="T4" fmla="*/ 8 w 8"/>
              <a:gd name="T5" fmla="*/ 50 h 50"/>
              <a:gd name="T6" fmla="*/ 8 w 8"/>
              <a:gd name="T7" fmla="*/ 50 h 50"/>
              <a:gd name="T8" fmla="*/ 0 w 8"/>
              <a:gd name="T9" fmla="*/ 11 h 50"/>
              <a:gd name="T10" fmla="*/ 0 w 8"/>
              <a:gd name="T11" fmla="*/ 11 h 50"/>
              <a:gd name="T12" fmla="*/ 0 w 8"/>
              <a:gd name="T13" fmla="*/ 11 h 50"/>
              <a:gd name="T14" fmla="*/ 0 w 8"/>
              <a:gd name="T15" fmla="*/ 11 h 50"/>
              <a:gd name="T16" fmla="*/ 0 w 8"/>
              <a:gd name="T17" fmla="*/ 11 h 50"/>
              <a:gd name="T18" fmla="*/ 0 w 8"/>
              <a:gd name="T19" fmla="*/ 11 h 50"/>
              <a:gd name="T20" fmla="*/ 0 w 8"/>
              <a:gd name="T21" fmla="*/ 10 h 50"/>
              <a:gd name="T22" fmla="*/ 0 w 8"/>
              <a:gd name="T23" fmla="*/ 10 h 50"/>
              <a:gd name="T24" fmla="*/ 0 w 8"/>
              <a:gd name="T25" fmla="*/ 10 h 50"/>
              <a:gd name="T26" fmla="*/ 0 w 8"/>
              <a:gd name="T27" fmla="*/ 10 h 50"/>
              <a:gd name="T28" fmla="*/ 0 w 8"/>
              <a:gd name="T29" fmla="*/ 9 h 50"/>
              <a:gd name="T30" fmla="*/ 0 w 8"/>
              <a:gd name="T31" fmla="*/ 9 h 50"/>
              <a:gd name="T32" fmla="*/ 0 w 8"/>
              <a:gd name="T33" fmla="*/ 9 h 50"/>
              <a:gd name="T34" fmla="*/ 0 w 8"/>
              <a:gd name="T35" fmla="*/ 9 h 50"/>
              <a:gd name="T36" fmla="*/ 0 w 8"/>
              <a:gd name="T37" fmla="*/ 9 h 50"/>
              <a:gd name="T38" fmla="*/ 0 w 8"/>
              <a:gd name="T39" fmla="*/ 9 h 50"/>
              <a:gd name="T40" fmla="*/ 0 w 8"/>
              <a:gd name="T41" fmla="*/ 8 h 50"/>
              <a:gd name="T42" fmla="*/ 0 w 8"/>
              <a:gd name="T43" fmla="*/ 8 h 50"/>
              <a:gd name="T44" fmla="*/ 0 w 8"/>
              <a:gd name="T45" fmla="*/ 8 h 50"/>
              <a:gd name="T46" fmla="*/ 0 w 8"/>
              <a:gd name="T47" fmla="*/ 7 h 50"/>
              <a:gd name="T48" fmla="*/ 0 w 8"/>
              <a:gd name="T49" fmla="*/ 7 h 50"/>
              <a:gd name="T50" fmla="*/ 0 w 8"/>
              <a:gd name="T51" fmla="*/ 7 h 50"/>
              <a:gd name="T52" fmla="*/ 0 w 8"/>
              <a:gd name="T53" fmla="*/ 7 h 50"/>
              <a:gd name="T54" fmla="*/ 0 w 8"/>
              <a:gd name="T55" fmla="*/ 7 h 50"/>
              <a:gd name="T56" fmla="*/ 0 w 8"/>
              <a:gd name="T57" fmla="*/ 7 h 50"/>
              <a:gd name="T58" fmla="*/ 0 w 8"/>
              <a:gd name="T59" fmla="*/ 6 h 50"/>
              <a:gd name="T60" fmla="*/ 0 w 8"/>
              <a:gd name="T61" fmla="*/ 6 h 50"/>
              <a:gd name="T62" fmla="*/ 0 w 8"/>
              <a:gd name="T63" fmla="*/ 6 h 50"/>
              <a:gd name="T64" fmla="*/ 0 w 8"/>
              <a:gd name="T65" fmla="*/ 6 h 50"/>
              <a:gd name="T66" fmla="*/ 0 w 8"/>
              <a:gd name="T67" fmla="*/ 6 h 50"/>
              <a:gd name="T68" fmla="*/ 0 w 8"/>
              <a:gd name="T69" fmla="*/ 6 h 50"/>
              <a:gd name="T70" fmla="*/ 0 w 8"/>
              <a:gd name="T71" fmla="*/ 5 h 50"/>
              <a:gd name="T72" fmla="*/ 0 w 8"/>
              <a:gd name="T73" fmla="*/ 5 h 50"/>
              <a:gd name="T74" fmla="*/ 0 w 8"/>
              <a:gd name="T75" fmla="*/ 5 h 50"/>
              <a:gd name="T76" fmla="*/ 0 w 8"/>
              <a:gd name="T77" fmla="*/ 5 h 50"/>
              <a:gd name="T78" fmla="*/ 0 w 8"/>
              <a:gd name="T79" fmla="*/ 5 h 50"/>
              <a:gd name="T80" fmla="*/ 0 w 8"/>
              <a:gd name="T81" fmla="*/ 4 h 50"/>
              <a:gd name="T82" fmla="*/ 0 w 8"/>
              <a:gd name="T83" fmla="*/ 4 h 50"/>
              <a:gd name="T84" fmla="*/ 0 w 8"/>
              <a:gd name="T85" fmla="*/ 4 h 50"/>
              <a:gd name="T86" fmla="*/ 0 w 8"/>
              <a:gd name="T87" fmla="*/ 4 h 50"/>
              <a:gd name="T88" fmla="*/ 0 w 8"/>
              <a:gd name="T89" fmla="*/ 3 h 50"/>
              <a:gd name="T90" fmla="*/ 0 w 8"/>
              <a:gd name="T91" fmla="*/ 3 h 50"/>
              <a:gd name="T92" fmla="*/ 0 w 8"/>
              <a:gd name="T93" fmla="*/ 3 h 50"/>
              <a:gd name="T94" fmla="*/ 0 w 8"/>
              <a:gd name="T95" fmla="*/ 3 h 50"/>
              <a:gd name="T96" fmla="*/ 0 w 8"/>
              <a:gd name="T97" fmla="*/ 3 h 50"/>
              <a:gd name="T98" fmla="*/ 0 w 8"/>
              <a:gd name="T99" fmla="*/ 3 h 50"/>
              <a:gd name="T100" fmla="*/ 0 w 8"/>
              <a:gd name="T101" fmla="*/ 2 h 50"/>
              <a:gd name="T102" fmla="*/ 0 w 8"/>
              <a:gd name="T103" fmla="*/ 2 h 50"/>
              <a:gd name="T104" fmla="*/ 0 w 8"/>
              <a:gd name="T105" fmla="*/ 2 h 50"/>
              <a:gd name="T106" fmla="*/ 0 w 8"/>
              <a:gd name="T107" fmla="*/ 2 h 50"/>
              <a:gd name="T108" fmla="*/ 0 w 8"/>
              <a:gd name="T109" fmla="*/ 2 h 50"/>
              <a:gd name="T110" fmla="*/ 0 w 8"/>
              <a:gd name="T111" fmla="*/ 1 h 50"/>
              <a:gd name="T112" fmla="*/ 0 w 8"/>
              <a:gd name="T113" fmla="*/ 0 h 50"/>
              <a:gd name="T114" fmla="*/ 0 w 8"/>
              <a:gd name="T1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" h="50"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49"/>
                </a:cubicBezTo>
                <a:moveTo>
                  <a:pt x="0" y="11"/>
                </a:moveTo>
                <a:cubicBezTo>
                  <a:pt x="0" y="25"/>
                  <a:pt x="2" y="38"/>
                  <a:pt x="8" y="49"/>
                </a:cubicBezTo>
                <a:cubicBezTo>
                  <a:pt x="2" y="38"/>
                  <a:pt x="0" y="25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4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80" name="Freeform 46"/>
          <p:cNvSpPr>
            <a:spLocks noEditPoints="1"/>
          </p:cNvSpPr>
          <p:nvPr/>
        </p:nvSpPr>
        <p:spPr bwMode="auto">
          <a:xfrm>
            <a:off x="3786189" y="3272229"/>
            <a:ext cx="46039" cy="188913"/>
          </a:xfrm>
          <a:custGeom>
            <a:avLst/>
            <a:gdLst>
              <a:gd name="T0" fmla="*/ 3 w 19"/>
              <a:gd name="T1" fmla="*/ 76 h 77"/>
              <a:gd name="T2" fmla="*/ 3 w 19"/>
              <a:gd name="T3" fmla="*/ 76 h 77"/>
              <a:gd name="T4" fmla="*/ 3 w 19"/>
              <a:gd name="T5" fmla="*/ 76 h 77"/>
              <a:gd name="T6" fmla="*/ 3 w 19"/>
              <a:gd name="T7" fmla="*/ 75 h 77"/>
              <a:gd name="T8" fmla="*/ 3 w 19"/>
              <a:gd name="T9" fmla="*/ 75 h 77"/>
              <a:gd name="T10" fmla="*/ 3 w 19"/>
              <a:gd name="T11" fmla="*/ 75 h 77"/>
              <a:gd name="T12" fmla="*/ 3 w 19"/>
              <a:gd name="T13" fmla="*/ 74 h 77"/>
              <a:gd name="T14" fmla="*/ 3 w 19"/>
              <a:gd name="T15" fmla="*/ 74 h 77"/>
              <a:gd name="T16" fmla="*/ 3 w 19"/>
              <a:gd name="T17" fmla="*/ 74 h 77"/>
              <a:gd name="T18" fmla="*/ 2 w 19"/>
              <a:gd name="T19" fmla="*/ 73 h 77"/>
              <a:gd name="T20" fmla="*/ 2 w 19"/>
              <a:gd name="T21" fmla="*/ 73 h 77"/>
              <a:gd name="T22" fmla="*/ 2 w 19"/>
              <a:gd name="T23" fmla="*/ 72 h 77"/>
              <a:gd name="T24" fmla="*/ 2 w 19"/>
              <a:gd name="T25" fmla="*/ 72 h 77"/>
              <a:gd name="T26" fmla="*/ 2 w 19"/>
              <a:gd name="T27" fmla="*/ 71 h 77"/>
              <a:gd name="T28" fmla="*/ 2 w 19"/>
              <a:gd name="T29" fmla="*/ 71 h 77"/>
              <a:gd name="T30" fmla="*/ 2 w 19"/>
              <a:gd name="T31" fmla="*/ 71 h 77"/>
              <a:gd name="T32" fmla="*/ 2 w 19"/>
              <a:gd name="T33" fmla="*/ 70 h 77"/>
              <a:gd name="T34" fmla="*/ 2 w 19"/>
              <a:gd name="T35" fmla="*/ 70 h 77"/>
              <a:gd name="T36" fmla="*/ 2 w 19"/>
              <a:gd name="T37" fmla="*/ 69 h 77"/>
              <a:gd name="T38" fmla="*/ 2 w 19"/>
              <a:gd name="T39" fmla="*/ 69 h 77"/>
              <a:gd name="T40" fmla="*/ 2 w 19"/>
              <a:gd name="T41" fmla="*/ 69 h 77"/>
              <a:gd name="T42" fmla="*/ 2 w 19"/>
              <a:gd name="T43" fmla="*/ 68 h 77"/>
              <a:gd name="T44" fmla="*/ 2 w 19"/>
              <a:gd name="T45" fmla="*/ 68 h 77"/>
              <a:gd name="T46" fmla="*/ 2 w 19"/>
              <a:gd name="T47" fmla="*/ 68 h 77"/>
              <a:gd name="T48" fmla="*/ 1 w 19"/>
              <a:gd name="T49" fmla="*/ 67 h 77"/>
              <a:gd name="T50" fmla="*/ 1 w 19"/>
              <a:gd name="T51" fmla="*/ 67 h 77"/>
              <a:gd name="T52" fmla="*/ 1 w 19"/>
              <a:gd name="T53" fmla="*/ 67 h 77"/>
              <a:gd name="T54" fmla="*/ 1 w 19"/>
              <a:gd name="T55" fmla="*/ 66 h 77"/>
              <a:gd name="T56" fmla="*/ 1 w 19"/>
              <a:gd name="T57" fmla="*/ 66 h 77"/>
              <a:gd name="T58" fmla="*/ 1 w 19"/>
              <a:gd name="T59" fmla="*/ 65 h 77"/>
              <a:gd name="T60" fmla="*/ 1 w 19"/>
              <a:gd name="T61" fmla="*/ 65 h 77"/>
              <a:gd name="T62" fmla="*/ 1 w 19"/>
              <a:gd name="T63" fmla="*/ 65 h 77"/>
              <a:gd name="T64" fmla="*/ 1 w 19"/>
              <a:gd name="T65" fmla="*/ 64 h 77"/>
              <a:gd name="T66" fmla="*/ 1 w 19"/>
              <a:gd name="T67" fmla="*/ 64 h 77"/>
              <a:gd name="T68" fmla="*/ 1 w 19"/>
              <a:gd name="T69" fmla="*/ 64 h 77"/>
              <a:gd name="T70" fmla="*/ 1 w 19"/>
              <a:gd name="T71" fmla="*/ 63 h 77"/>
              <a:gd name="T72" fmla="*/ 1 w 19"/>
              <a:gd name="T73" fmla="*/ 63 h 77"/>
              <a:gd name="T74" fmla="*/ 1 w 19"/>
              <a:gd name="T75" fmla="*/ 62 h 77"/>
              <a:gd name="T76" fmla="*/ 1 w 19"/>
              <a:gd name="T77" fmla="*/ 62 h 77"/>
              <a:gd name="T78" fmla="*/ 1 w 19"/>
              <a:gd name="T79" fmla="*/ 61 h 77"/>
              <a:gd name="T80" fmla="*/ 1 w 19"/>
              <a:gd name="T81" fmla="*/ 61 h 77"/>
              <a:gd name="T82" fmla="*/ 1 w 19"/>
              <a:gd name="T83" fmla="*/ 61 h 77"/>
              <a:gd name="T84" fmla="*/ 1 w 19"/>
              <a:gd name="T85" fmla="*/ 60 h 77"/>
              <a:gd name="T86" fmla="*/ 1 w 19"/>
              <a:gd name="T87" fmla="*/ 60 h 77"/>
              <a:gd name="T88" fmla="*/ 1 w 19"/>
              <a:gd name="T89" fmla="*/ 60 h 77"/>
              <a:gd name="T90" fmla="*/ 18 w 19"/>
              <a:gd name="T91" fmla="*/ 0 h 77"/>
              <a:gd name="T92" fmla="*/ 18 w 19"/>
              <a:gd name="T93" fmla="*/ 0 h 77"/>
              <a:gd name="T94" fmla="*/ 19 w 19"/>
              <a:gd name="T95" fmla="*/ 0 h 77"/>
              <a:gd name="T96" fmla="*/ 19 w 19"/>
              <a:gd name="T97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" h="77">
                <a:moveTo>
                  <a:pt x="3" y="77"/>
                </a:moveTo>
                <a:cubicBezTo>
                  <a:pt x="3" y="77"/>
                  <a:pt x="3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4"/>
                </a:moveTo>
                <a:cubicBezTo>
                  <a:pt x="3" y="74"/>
                  <a:pt x="3" y="75"/>
                  <a:pt x="3" y="75"/>
                </a:cubicBezTo>
                <a:cubicBezTo>
                  <a:pt x="3" y="75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2"/>
                </a:moveTo>
                <a:cubicBezTo>
                  <a:pt x="2" y="72"/>
                  <a:pt x="2" y="72"/>
                  <a:pt x="2" y="73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69"/>
                </a:moveTo>
                <a:cubicBezTo>
                  <a:pt x="2" y="69"/>
                  <a:pt x="2" y="70"/>
                  <a:pt x="2" y="70"/>
                </a:cubicBezTo>
                <a:cubicBezTo>
                  <a:pt x="2" y="70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8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1" y="67"/>
                </a:moveTo>
                <a:cubicBezTo>
                  <a:pt x="1" y="67"/>
                  <a:pt x="1" y="67"/>
                  <a:pt x="1" y="68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5"/>
                </a:moveTo>
                <a:cubicBezTo>
                  <a:pt x="1" y="65"/>
                  <a:pt x="1" y="66"/>
                  <a:pt x="1" y="66"/>
                </a:cubicBezTo>
                <a:cubicBezTo>
                  <a:pt x="1" y="66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4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3"/>
                </a:moveTo>
                <a:cubicBezTo>
                  <a:pt x="1" y="63"/>
                  <a:pt x="1" y="63"/>
                  <a:pt x="1" y="64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1"/>
                </a:moveTo>
                <a:cubicBezTo>
                  <a:pt x="1" y="61"/>
                  <a:pt x="1" y="62"/>
                  <a:pt x="1" y="62"/>
                </a:cubicBezTo>
                <a:cubicBezTo>
                  <a:pt x="1" y="62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0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8" y="1"/>
                </a:moveTo>
                <a:cubicBezTo>
                  <a:pt x="6" y="17"/>
                  <a:pt x="0" y="38"/>
                  <a:pt x="1" y="60"/>
                </a:cubicBezTo>
                <a:cubicBezTo>
                  <a:pt x="0" y="38"/>
                  <a:pt x="6" y="17"/>
                  <a:pt x="18" y="1"/>
                </a:cubicBezTo>
                <a:moveTo>
                  <a:pt x="18" y="0"/>
                </a:moveTo>
                <a:cubicBezTo>
                  <a:pt x="18" y="0"/>
                  <a:pt x="18" y="0"/>
                  <a:pt x="18" y="1"/>
                </a:cubicBezTo>
                <a:cubicBezTo>
                  <a:pt x="18" y="0"/>
                  <a:pt x="18" y="0"/>
                  <a:pt x="18" y="0"/>
                </a:cubicBezTo>
                <a:moveTo>
                  <a:pt x="19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AFBB084-0936-4099-AE98-E909E5283190}"/>
              </a:ext>
            </a:extLst>
          </p:cNvPr>
          <p:cNvGrpSpPr/>
          <p:nvPr/>
        </p:nvGrpSpPr>
        <p:grpSpPr>
          <a:xfrm>
            <a:off x="3951475" y="3437373"/>
            <a:ext cx="585788" cy="700043"/>
            <a:chOff x="3951475" y="3437374"/>
            <a:chExt cx="585788" cy="700042"/>
          </a:xfrm>
        </p:grpSpPr>
        <p:sp>
          <p:nvSpPr>
            <p:cNvPr id="178" name="Freeform 44"/>
            <p:cNvSpPr>
              <a:spLocks/>
            </p:cNvSpPr>
            <p:nvPr/>
          </p:nvSpPr>
          <p:spPr bwMode="auto">
            <a:xfrm>
              <a:off x="3951475" y="3437374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9" name="Freeform 45"/>
            <p:cNvSpPr>
              <a:spLocks/>
            </p:cNvSpPr>
            <p:nvPr/>
          </p:nvSpPr>
          <p:spPr bwMode="auto">
            <a:xfrm>
              <a:off x="4010212" y="3492937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1" name="Freeform 47"/>
            <p:cNvSpPr>
              <a:spLocks/>
            </p:cNvSpPr>
            <p:nvPr/>
          </p:nvSpPr>
          <p:spPr bwMode="auto">
            <a:xfrm>
              <a:off x="4014975" y="3537387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4170550" y="3623112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4193410" y="3540562"/>
              <a:ext cx="133050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1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186" name="Freeform 52"/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sp>
        <p:nvSpPr>
          <p:cNvPr id="192" name="Freeform 58"/>
          <p:cNvSpPr>
            <a:spLocks noEditPoints="1"/>
          </p:cNvSpPr>
          <p:nvPr/>
        </p:nvSpPr>
        <p:spPr bwMode="auto">
          <a:xfrm>
            <a:off x="3810000" y="4732728"/>
            <a:ext cx="44451" cy="222251"/>
          </a:xfrm>
          <a:custGeom>
            <a:avLst/>
            <a:gdLst>
              <a:gd name="T0" fmla="*/ 7 w 18"/>
              <a:gd name="T1" fmla="*/ 91 h 91"/>
              <a:gd name="T2" fmla="*/ 7 w 18"/>
              <a:gd name="T3" fmla="*/ 91 h 91"/>
              <a:gd name="T4" fmla="*/ 7 w 18"/>
              <a:gd name="T5" fmla="*/ 91 h 91"/>
              <a:gd name="T6" fmla="*/ 7 w 18"/>
              <a:gd name="T7" fmla="*/ 91 h 91"/>
              <a:gd name="T8" fmla="*/ 7 w 18"/>
              <a:gd name="T9" fmla="*/ 91 h 91"/>
              <a:gd name="T10" fmla="*/ 7 w 18"/>
              <a:gd name="T11" fmla="*/ 91 h 91"/>
              <a:gd name="T12" fmla="*/ 7 w 18"/>
              <a:gd name="T13" fmla="*/ 91 h 91"/>
              <a:gd name="T14" fmla="*/ 7 w 18"/>
              <a:gd name="T15" fmla="*/ 91 h 91"/>
              <a:gd name="T16" fmla="*/ 7 w 18"/>
              <a:gd name="T17" fmla="*/ 91 h 91"/>
              <a:gd name="T18" fmla="*/ 7 w 18"/>
              <a:gd name="T19" fmla="*/ 91 h 91"/>
              <a:gd name="T20" fmla="*/ 7 w 18"/>
              <a:gd name="T21" fmla="*/ 91 h 91"/>
              <a:gd name="T22" fmla="*/ 7 w 18"/>
              <a:gd name="T23" fmla="*/ 91 h 91"/>
              <a:gd name="T24" fmla="*/ 6 w 18"/>
              <a:gd name="T25" fmla="*/ 90 h 91"/>
              <a:gd name="T26" fmla="*/ 7 w 18"/>
              <a:gd name="T27" fmla="*/ 91 h 91"/>
              <a:gd name="T28" fmla="*/ 6 w 18"/>
              <a:gd name="T29" fmla="*/ 90 h 91"/>
              <a:gd name="T30" fmla="*/ 0 w 18"/>
              <a:gd name="T31" fmla="*/ 57 h 91"/>
              <a:gd name="T32" fmla="*/ 6 w 18"/>
              <a:gd name="T33" fmla="*/ 90 h 91"/>
              <a:gd name="T34" fmla="*/ 0 w 18"/>
              <a:gd name="T35" fmla="*/ 57 h 91"/>
              <a:gd name="T36" fmla="*/ 0 w 18"/>
              <a:gd name="T37" fmla="*/ 57 h 91"/>
              <a:gd name="T38" fmla="*/ 0 w 18"/>
              <a:gd name="T39" fmla="*/ 57 h 91"/>
              <a:gd name="T40" fmla="*/ 0 w 18"/>
              <a:gd name="T41" fmla="*/ 57 h 91"/>
              <a:gd name="T42" fmla="*/ 0 w 18"/>
              <a:gd name="T43" fmla="*/ 57 h 91"/>
              <a:gd name="T44" fmla="*/ 0 w 18"/>
              <a:gd name="T45" fmla="*/ 57 h 91"/>
              <a:gd name="T46" fmla="*/ 0 w 18"/>
              <a:gd name="T47" fmla="*/ 57 h 91"/>
              <a:gd name="T48" fmla="*/ 0 w 18"/>
              <a:gd name="T49" fmla="*/ 56 h 91"/>
              <a:gd name="T50" fmla="*/ 0 w 18"/>
              <a:gd name="T51" fmla="*/ 57 h 91"/>
              <a:gd name="T52" fmla="*/ 0 w 18"/>
              <a:gd name="T53" fmla="*/ 56 h 91"/>
              <a:gd name="T54" fmla="*/ 0 w 18"/>
              <a:gd name="T55" fmla="*/ 56 h 91"/>
              <a:gd name="T56" fmla="*/ 0 w 18"/>
              <a:gd name="T57" fmla="*/ 56 h 91"/>
              <a:gd name="T58" fmla="*/ 0 w 18"/>
              <a:gd name="T59" fmla="*/ 56 h 91"/>
              <a:gd name="T60" fmla="*/ 0 w 18"/>
              <a:gd name="T61" fmla="*/ 56 h 91"/>
              <a:gd name="T62" fmla="*/ 0 w 18"/>
              <a:gd name="T63" fmla="*/ 56 h 91"/>
              <a:gd name="T64" fmla="*/ 0 w 18"/>
              <a:gd name="T65" fmla="*/ 56 h 91"/>
              <a:gd name="T66" fmla="*/ 0 w 18"/>
              <a:gd name="T67" fmla="*/ 56 h 91"/>
              <a:gd name="T68" fmla="*/ 0 w 18"/>
              <a:gd name="T69" fmla="*/ 56 h 91"/>
              <a:gd name="T70" fmla="*/ 0 w 18"/>
              <a:gd name="T71" fmla="*/ 56 h 91"/>
              <a:gd name="T72" fmla="*/ 0 w 18"/>
              <a:gd name="T73" fmla="*/ 55 h 91"/>
              <a:gd name="T74" fmla="*/ 0 w 18"/>
              <a:gd name="T75" fmla="*/ 56 h 91"/>
              <a:gd name="T76" fmla="*/ 0 w 18"/>
              <a:gd name="T77" fmla="*/ 56 h 91"/>
              <a:gd name="T78" fmla="*/ 0 w 18"/>
              <a:gd name="T79" fmla="*/ 55 h 91"/>
              <a:gd name="T80" fmla="*/ 18 w 18"/>
              <a:gd name="T81" fmla="*/ 0 h 91"/>
              <a:gd name="T82" fmla="*/ 0 w 18"/>
              <a:gd name="T83" fmla="*/ 55 h 91"/>
              <a:gd name="T84" fmla="*/ 18 w 18"/>
              <a:gd name="T85" fmla="*/ 0 h 91"/>
              <a:gd name="T86" fmla="*/ 18 w 18"/>
              <a:gd name="T87" fmla="*/ 0 h 91"/>
              <a:gd name="T88" fmla="*/ 18 w 18"/>
              <a:gd name="T89" fmla="*/ 0 h 91"/>
              <a:gd name="T90" fmla="*/ 18 w 18"/>
              <a:gd name="T91" fmla="*/ 0 h 91"/>
              <a:gd name="T92" fmla="*/ 18 w 18"/>
              <a:gd name="T93" fmla="*/ 0 h 91"/>
              <a:gd name="T94" fmla="*/ 18 w 18"/>
              <a:gd name="T95" fmla="*/ 0 h 91"/>
              <a:gd name="T96" fmla="*/ 18 w 18"/>
              <a:gd name="T97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" h="91"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6" y="90"/>
                </a:moveTo>
                <a:cubicBezTo>
                  <a:pt x="6" y="90"/>
                  <a:pt x="6" y="90"/>
                  <a:pt x="7" y="91"/>
                </a:cubicBezTo>
                <a:cubicBezTo>
                  <a:pt x="6" y="90"/>
                  <a:pt x="6" y="90"/>
                  <a:pt x="6" y="90"/>
                </a:cubicBezTo>
                <a:moveTo>
                  <a:pt x="0" y="57"/>
                </a:moveTo>
                <a:cubicBezTo>
                  <a:pt x="0" y="69"/>
                  <a:pt x="2" y="80"/>
                  <a:pt x="6" y="90"/>
                </a:cubicBezTo>
                <a:cubicBezTo>
                  <a:pt x="2" y="80"/>
                  <a:pt x="0" y="69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6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5"/>
                </a:moveTo>
                <a:cubicBezTo>
                  <a:pt x="0" y="55"/>
                  <a:pt x="0" y="55"/>
                  <a:pt x="0" y="56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5"/>
                  <a:pt x="0" y="55"/>
                  <a:pt x="0" y="55"/>
                </a:cubicBezTo>
                <a:moveTo>
                  <a:pt x="18" y="0"/>
                </a:moveTo>
                <a:cubicBezTo>
                  <a:pt x="7" y="15"/>
                  <a:pt x="0" y="35"/>
                  <a:pt x="0" y="55"/>
                </a:cubicBezTo>
                <a:cubicBezTo>
                  <a:pt x="0" y="35"/>
                  <a:pt x="7" y="15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904C281-CCA8-4FD4-A293-FE67ED6D76E0}"/>
              </a:ext>
            </a:extLst>
          </p:cNvPr>
          <p:cNvGrpSpPr/>
          <p:nvPr/>
        </p:nvGrpSpPr>
        <p:grpSpPr>
          <a:xfrm>
            <a:off x="3281363" y="5157861"/>
            <a:ext cx="629287" cy="577851"/>
            <a:chOff x="3281363" y="5157861"/>
            <a:chExt cx="629286" cy="577850"/>
          </a:xfrm>
        </p:grpSpPr>
        <p:sp>
          <p:nvSpPr>
            <p:cNvPr id="196" name="Freeform 62"/>
            <p:cNvSpPr>
              <a:spLocks/>
            </p:cNvSpPr>
            <p:nvPr/>
          </p:nvSpPr>
          <p:spPr bwMode="auto">
            <a:xfrm>
              <a:off x="3332799" y="5157861"/>
              <a:ext cx="577850" cy="577850"/>
            </a:xfrm>
            <a:custGeom>
              <a:avLst/>
              <a:gdLst>
                <a:gd name="T0" fmla="*/ 122 w 236"/>
                <a:gd name="T1" fmla="*/ 234 h 236"/>
                <a:gd name="T2" fmla="*/ 234 w 236"/>
                <a:gd name="T3" fmla="*/ 114 h 236"/>
                <a:gd name="T4" fmla="*/ 114 w 236"/>
                <a:gd name="T5" fmla="*/ 2 h 236"/>
                <a:gd name="T6" fmla="*/ 2 w 236"/>
                <a:gd name="T7" fmla="*/ 122 h 236"/>
                <a:gd name="T8" fmla="*/ 122 w 236"/>
                <a:gd name="T9" fmla="*/ 23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236">
                  <a:moveTo>
                    <a:pt x="122" y="234"/>
                  </a:moveTo>
                  <a:cubicBezTo>
                    <a:pt x="186" y="231"/>
                    <a:pt x="236" y="178"/>
                    <a:pt x="234" y="114"/>
                  </a:cubicBezTo>
                  <a:cubicBezTo>
                    <a:pt x="232" y="50"/>
                    <a:pt x="178" y="0"/>
                    <a:pt x="114" y="2"/>
                  </a:cubicBezTo>
                  <a:cubicBezTo>
                    <a:pt x="50" y="4"/>
                    <a:pt x="0" y="58"/>
                    <a:pt x="2" y="122"/>
                  </a:cubicBezTo>
                  <a:cubicBezTo>
                    <a:pt x="4" y="186"/>
                    <a:pt x="58" y="236"/>
                    <a:pt x="122" y="23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7" name="Freeform 63"/>
            <p:cNvSpPr>
              <a:spLocks/>
            </p:cNvSpPr>
            <p:nvPr/>
          </p:nvSpPr>
          <p:spPr bwMode="auto">
            <a:xfrm>
              <a:off x="3389949" y="5215011"/>
              <a:ext cx="465138" cy="463550"/>
            </a:xfrm>
            <a:custGeom>
              <a:avLst/>
              <a:gdLst>
                <a:gd name="T0" fmla="*/ 98 w 190"/>
                <a:gd name="T1" fmla="*/ 188 h 190"/>
                <a:gd name="T2" fmla="*/ 188 w 190"/>
                <a:gd name="T3" fmla="*/ 91 h 190"/>
                <a:gd name="T4" fmla="*/ 92 w 190"/>
                <a:gd name="T5" fmla="*/ 1 h 190"/>
                <a:gd name="T6" fmla="*/ 1 w 190"/>
                <a:gd name="T7" fmla="*/ 98 h 190"/>
                <a:gd name="T8" fmla="*/ 98 w 190"/>
                <a:gd name="T9" fmla="*/ 18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98" y="188"/>
                  </a:moveTo>
                  <a:cubicBezTo>
                    <a:pt x="150" y="186"/>
                    <a:pt x="190" y="143"/>
                    <a:pt x="188" y="91"/>
                  </a:cubicBezTo>
                  <a:cubicBezTo>
                    <a:pt x="186" y="40"/>
                    <a:pt x="143" y="0"/>
                    <a:pt x="92" y="1"/>
                  </a:cubicBezTo>
                  <a:cubicBezTo>
                    <a:pt x="40" y="3"/>
                    <a:pt x="0" y="47"/>
                    <a:pt x="1" y="98"/>
                  </a:cubicBezTo>
                  <a:cubicBezTo>
                    <a:pt x="3" y="149"/>
                    <a:pt x="47" y="190"/>
                    <a:pt x="98" y="188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8" name="Freeform 64"/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9" name="Freeform 65"/>
            <p:cNvSpPr>
              <a:spLocks/>
            </p:cNvSpPr>
            <p:nvPr/>
          </p:nvSpPr>
          <p:spPr bwMode="auto">
            <a:xfrm>
              <a:off x="3391537" y="5248349"/>
              <a:ext cx="201613" cy="425450"/>
            </a:xfrm>
            <a:custGeom>
              <a:avLst/>
              <a:gdLst>
                <a:gd name="T0" fmla="*/ 7 w 82"/>
                <a:gd name="T1" fmla="*/ 46 h 174"/>
                <a:gd name="T2" fmla="*/ 7 w 82"/>
                <a:gd name="T3" fmla="*/ 46 h 174"/>
                <a:gd name="T4" fmla="*/ 7 w 82"/>
                <a:gd name="T5" fmla="*/ 46 h 174"/>
                <a:gd name="T6" fmla="*/ 7 w 82"/>
                <a:gd name="T7" fmla="*/ 46 h 174"/>
                <a:gd name="T8" fmla="*/ 0 w 82"/>
                <a:gd name="T9" fmla="*/ 84 h 174"/>
                <a:gd name="T10" fmla="*/ 0 w 82"/>
                <a:gd name="T11" fmla="*/ 84 h 174"/>
                <a:gd name="T12" fmla="*/ 0 w 82"/>
                <a:gd name="T13" fmla="*/ 84 h 174"/>
                <a:gd name="T14" fmla="*/ 0 w 82"/>
                <a:gd name="T15" fmla="*/ 85 h 174"/>
                <a:gd name="T16" fmla="*/ 0 w 82"/>
                <a:gd name="T17" fmla="*/ 85 h 174"/>
                <a:gd name="T18" fmla="*/ 0 w 82"/>
                <a:gd name="T19" fmla="*/ 85 h 174"/>
                <a:gd name="T20" fmla="*/ 0 w 82"/>
                <a:gd name="T21" fmla="*/ 85 h 174"/>
                <a:gd name="T22" fmla="*/ 0 w 82"/>
                <a:gd name="T23" fmla="*/ 86 h 174"/>
                <a:gd name="T24" fmla="*/ 0 w 82"/>
                <a:gd name="T25" fmla="*/ 86 h 174"/>
                <a:gd name="T26" fmla="*/ 0 w 82"/>
                <a:gd name="T27" fmla="*/ 86 h 174"/>
                <a:gd name="T28" fmla="*/ 0 w 82"/>
                <a:gd name="T29" fmla="*/ 86 h 174"/>
                <a:gd name="T30" fmla="*/ 3 w 82"/>
                <a:gd name="T31" fmla="*/ 102 h 174"/>
                <a:gd name="T32" fmla="*/ 3 w 82"/>
                <a:gd name="T33" fmla="*/ 102 h 174"/>
                <a:gd name="T34" fmla="*/ 3 w 82"/>
                <a:gd name="T35" fmla="*/ 103 h 174"/>
                <a:gd name="T36" fmla="*/ 3 w 82"/>
                <a:gd name="T37" fmla="*/ 103 h 174"/>
                <a:gd name="T38" fmla="*/ 3 w 82"/>
                <a:gd name="T39" fmla="*/ 103 h 174"/>
                <a:gd name="T40" fmla="*/ 3 w 82"/>
                <a:gd name="T41" fmla="*/ 105 h 174"/>
                <a:gd name="T42" fmla="*/ 4 w 82"/>
                <a:gd name="T43" fmla="*/ 105 h 174"/>
                <a:gd name="T44" fmla="*/ 4 w 82"/>
                <a:gd name="T45" fmla="*/ 105 h 174"/>
                <a:gd name="T46" fmla="*/ 4 w 82"/>
                <a:gd name="T47" fmla="*/ 106 h 174"/>
                <a:gd name="T48" fmla="*/ 4 w 82"/>
                <a:gd name="T49" fmla="*/ 106 h 174"/>
                <a:gd name="T50" fmla="*/ 4 w 82"/>
                <a:gd name="T51" fmla="*/ 106 h 174"/>
                <a:gd name="T52" fmla="*/ 4 w 82"/>
                <a:gd name="T53" fmla="*/ 106 h 174"/>
                <a:gd name="T54" fmla="*/ 4 w 82"/>
                <a:gd name="T55" fmla="*/ 107 h 174"/>
                <a:gd name="T56" fmla="*/ 4 w 82"/>
                <a:gd name="T57" fmla="*/ 108 h 174"/>
                <a:gd name="T58" fmla="*/ 4 w 82"/>
                <a:gd name="T59" fmla="*/ 108 h 174"/>
                <a:gd name="T60" fmla="*/ 5 w 82"/>
                <a:gd name="T61" fmla="*/ 109 h 174"/>
                <a:gd name="T62" fmla="*/ 5 w 82"/>
                <a:gd name="T63" fmla="*/ 109 h 174"/>
                <a:gd name="T64" fmla="*/ 5 w 82"/>
                <a:gd name="T65" fmla="*/ 109 h 174"/>
                <a:gd name="T66" fmla="*/ 5 w 82"/>
                <a:gd name="T67" fmla="*/ 109 h 174"/>
                <a:gd name="T68" fmla="*/ 5 w 82"/>
                <a:gd name="T69" fmla="*/ 110 h 174"/>
                <a:gd name="T70" fmla="*/ 5 w 82"/>
                <a:gd name="T71" fmla="*/ 110 h 174"/>
                <a:gd name="T72" fmla="*/ 5 w 82"/>
                <a:gd name="T73" fmla="*/ 111 h 174"/>
                <a:gd name="T74" fmla="*/ 5 w 82"/>
                <a:gd name="T75" fmla="*/ 111 h 174"/>
                <a:gd name="T76" fmla="*/ 6 w 82"/>
                <a:gd name="T77" fmla="*/ 112 h 174"/>
                <a:gd name="T78" fmla="*/ 6 w 82"/>
                <a:gd name="T79" fmla="*/ 112 h 174"/>
                <a:gd name="T80" fmla="*/ 6 w 82"/>
                <a:gd name="T81" fmla="*/ 112 h 174"/>
                <a:gd name="T82" fmla="*/ 6 w 82"/>
                <a:gd name="T83" fmla="*/ 112 h 174"/>
                <a:gd name="T84" fmla="*/ 6 w 82"/>
                <a:gd name="T85" fmla="*/ 112 h 174"/>
                <a:gd name="T86" fmla="*/ 6 w 82"/>
                <a:gd name="T87" fmla="*/ 113 h 174"/>
                <a:gd name="T88" fmla="*/ 7 w 82"/>
                <a:gd name="T89" fmla="*/ 114 h 174"/>
                <a:gd name="T90" fmla="*/ 7 w 82"/>
                <a:gd name="T91" fmla="*/ 115 h 174"/>
                <a:gd name="T92" fmla="*/ 7 w 82"/>
                <a:gd name="T93" fmla="*/ 115 h 174"/>
                <a:gd name="T94" fmla="*/ 7 w 82"/>
                <a:gd name="T95" fmla="*/ 115 h 174"/>
                <a:gd name="T96" fmla="*/ 49 w 82"/>
                <a:gd name="T97" fmla="*/ 153 h 174"/>
                <a:gd name="T98" fmla="*/ 16 w 82"/>
                <a:gd name="T99" fmla="*/ 79 h 174"/>
                <a:gd name="T100" fmla="*/ 28 w 82"/>
                <a:gd name="T101" fmla="*/ 25 h 174"/>
                <a:gd name="T102" fmla="*/ 46 w 82"/>
                <a:gd name="T103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174">
                  <a:moveTo>
                    <a:pt x="46" y="0"/>
                  </a:moveTo>
                  <a:cubicBezTo>
                    <a:pt x="29" y="11"/>
                    <a:pt x="15" y="27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2" y="58"/>
                    <a:pt x="0" y="70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" y="92"/>
                    <a:pt x="2" y="97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4"/>
                    <a:pt x="3" y="104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5" y="108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6" y="111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4"/>
                    <a:pt x="7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7" y="114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19" y="146"/>
                    <a:pt x="48" y="169"/>
                    <a:pt x="82" y="174"/>
                  </a:cubicBezTo>
                  <a:cubicBezTo>
                    <a:pt x="70" y="169"/>
                    <a:pt x="59" y="162"/>
                    <a:pt x="49" y="153"/>
                  </a:cubicBezTo>
                  <a:cubicBezTo>
                    <a:pt x="36" y="140"/>
                    <a:pt x="26" y="125"/>
                    <a:pt x="21" y="107"/>
                  </a:cubicBezTo>
                  <a:cubicBezTo>
                    <a:pt x="19" y="98"/>
                    <a:pt x="17" y="89"/>
                    <a:pt x="16" y="79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5" y="59"/>
                    <a:pt x="19" y="41"/>
                    <a:pt x="28" y="25"/>
                  </a:cubicBezTo>
                  <a:cubicBezTo>
                    <a:pt x="34" y="17"/>
                    <a:pt x="39" y="10"/>
                    <a:pt x="44" y="3"/>
                  </a:cubicBezTo>
                  <a:cubicBezTo>
                    <a:pt x="45" y="2"/>
                    <a:pt x="46" y="1"/>
                    <a:pt x="46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0" name="Rectangle 66"/>
            <p:cNvSpPr>
              <a:spLocks noChangeArrowheads="1"/>
            </p:cNvSpPr>
            <p:nvPr/>
          </p:nvSpPr>
          <p:spPr bwMode="auto">
            <a:xfrm>
              <a:off x="3551874" y="5343599"/>
              <a:ext cx="138113" cy="19685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1" name="Rectangle 67"/>
            <p:cNvSpPr>
              <a:spLocks noChangeArrowheads="1"/>
            </p:cNvSpPr>
            <p:nvPr/>
          </p:nvSpPr>
          <p:spPr bwMode="auto">
            <a:xfrm>
              <a:off x="3557907" y="5254700"/>
              <a:ext cx="152286" cy="323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2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sp>
        <p:nvSpPr>
          <p:cNvPr id="204" name="Freeform 70"/>
          <p:cNvSpPr>
            <a:spLocks noEditPoints="1"/>
          </p:cNvSpPr>
          <p:nvPr/>
        </p:nvSpPr>
        <p:spPr bwMode="auto">
          <a:xfrm>
            <a:off x="1763714" y="2859479"/>
            <a:ext cx="1588" cy="55563"/>
          </a:xfrm>
          <a:custGeom>
            <a:avLst/>
            <a:gdLst>
              <a:gd name="T0" fmla="*/ 1 w 1"/>
              <a:gd name="T1" fmla="*/ 23 h 23"/>
              <a:gd name="T2" fmla="*/ 1 w 1"/>
              <a:gd name="T3" fmla="*/ 22 h 23"/>
              <a:gd name="T4" fmla="*/ 1 w 1"/>
              <a:gd name="T5" fmla="*/ 22 h 23"/>
              <a:gd name="T6" fmla="*/ 1 w 1"/>
              <a:gd name="T7" fmla="*/ 21 h 23"/>
              <a:gd name="T8" fmla="*/ 1 w 1"/>
              <a:gd name="T9" fmla="*/ 20 h 23"/>
              <a:gd name="T10" fmla="*/ 1 w 1"/>
              <a:gd name="T11" fmla="*/ 20 h 23"/>
              <a:gd name="T12" fmla="*/ 0 w 1"/>
              <a:gd name="T13" fmla="*/ 20 h 23"/>
              <a:gd name="T14" fmla="*/ 0 w 1"/>
              <a:gd name="T15" fmla="*/ 19 h 23"/>
              <a:gd name="T16" fmla="*/ 0 w 1"/>
              <a:gd name="T17" fmla="*/ 19 h 23"/>
              <a:gd name="T18" fmla="*/ 0 w 1"/>
              <a:gd name="T19" fmla="*/ 18 h 23"/>
              <a:gd name="T20" fmla="*/ 0 w 1"/>
              <a:gd name="T21" fmla="*/ 18 h 23"/>
              <a:gd name="T22" fmla="*/ 0 w 1"/>
              <a:gd name="T23" fmla="*/ 18 h 23"/>
              <a:gd name="T24" fmla="*/ 0 w 1"/>
              <a:gd name="T25" fmla="*/ 17 h 23"/>
              <a:gd name="T26" fmla="*/ 0 w 1"/>
              <a:gd name="T27" fmla="*/ 17 h 23"/>
              <a:gd name="T28" fmla="*/ 0 w 1"/>
              <a:gd name="T29" fmla="*/ 17 h 23"/>
              <a:gd name="T30" fmla="*/ 0 w 1"/>
              <a:gd name="T31" fmla="*/ 16 h 23"/>
              <a:gd name="T32" fmla="*/ 0 w 1"/>
              <a:gd name="T33" fmla="*/ 16 h 23"/>
              <a:gd name="T34" fmla="*/ 0 w 1"/>
              <a:gd name="T35" fmla="*/ 15 h 23"/>
              <a:gd name="T36" fmla="*/ 0 w 1"/>
              <a:gd name="T37" fmla="*/ 15 h 23"/>
              <a:gd name="T38" fmla="*/ 0 w 1"/>
              <a:gd name="T39" fmla="*/ 15 h 23"/>
              <a:gd name="T40" fmla="*/ 0 w 1"/>
              <a:gd name="T41" fmla="*/ 14 h 23"/>
              <a:gd name="T42" fmla="*/ 0 w 1"/>
              <a:gd name="T43" fmla="*/ 14 h 23"/>
              <a:gd name="T44" fmla="*/ 0 w 1"/>
              <a:gd name="T45" fmla="*/ 13 h 23"/>
              <a:gd name="T46" fmla="*/ 0 w 1"/>
              <a:gd name="T47" fmla="*/ 13 h 23"/>
              <a:gd name="T48" fmla="*/ 0 w 1"/>
              <a:gd name="T49" fmla="*/ 12 h 23"/>
              <a:gd name="T50" fmla="*/ 0 w 1"/>
              <a:gd name="T51" fmla="*/ 12 h 23"/>
              <a:gd name="T52" fmla="*/ 0 w 1"/>
              <a:gd name="T53" fmla="*/ 12 h 23"/>
              <a:gd name="T54" fmla="*/ 0 w 1"/>
              <a:gd name="T55" fmla="*/ 11 h 23"/>
              <a:gd name="T56" fmla="*/ 0 w 1"/>
              <a:gd name="T57" fmla="*/ 11 h 23"/>
              <a:gd name="T58" fmla="*/ 0 w 1"/>
              <a:gd name="T59" fmla="*/ 11 h 23"/>
              <a:gd name="T60" fmla="*/ 0 w 1"/>
              <a:gd name="T61" fmla="*/ 10 h 23"/>
              <a:gd name="T62" fmla="*/ 0 w 1"/>
              <a:gd name="T63" fmla="*/ 10 h 23"/>
              <a:gd name="T64" fmla="*/ 0 w 1"/>
              <a:gd name="T65" fmla="*/ 9 h 23"/>
              <a:gd name="T66" fmla="*/ 0 w 1"/>
              <a:gd name="T67" fmla="*/ 9 h 23"/>
              <a:gd name="T68" fmla="*/ 0 w 1"/>
              <a:gd name="T69" fmla="*/ 9 h 23"/>
              <a:gd name="T70" fmla="*/ 0 w 1"/>
              <a:gd name="T71" fmla="*/ 8 h 23"/>
              <a:gd name="T72" fmla="*/ 0 w 1"/>
              <a:gd name="T73" fmla="*/ 8 h 23"/>
              <a:gd name="T74" fmla="*/ 0 w 1"/>
              <a:gd name="T75" fmla="*/ 8 h 23"/>
              <a:gd name="T76" fmla="*/ 0 w 1"/>
              <a:gd name="T77" fmla="*/ 7 h 23"/>
              <a:gd name="T78" fmla="*/ 0 w 1"/>
              <a:gd name="T79" fmla="*/ 6 h 23"/>
              <a:gd name="T80" fmla="*/ 0 w 1"/>
              <a:gd name="T81" fmla="*/ 6 h 23"/>
              <a:gd name="T82" fmla="*/ 0 w 1"/>
              <a:gd name="T83" fmla="*/ 6 h 23"/>
              <a:gd name="T84" fmla="*/ 0 w 1"/>
              <a:gd name="T85" fmla="*/ 5 h 23"/>
              <a:gd name="T86" fmla="*/ 0 w 1"/>
              <a:gd name="T87" fmla="*/ 5 h 23"/>
              <a:gd name="T88" fmla="*/ 0 w 1"/>
              <a:gd name="T89" fmla="*/ 5 h 23"/>
              <a:gd name="T90" fmla="*/ 0 w 1"/>
              <a:gd name="T91" fmla="*/ 4 h 23"/>
              <a:gd name="T92" fmla="*/ 0 w 1"/>
              <a:gd name="T93" fmla="*/ 4 h 23"/>
              <a:gd name="T94" fmla="*/ 0 w 1"/>
              <a:gd name="T95" fmla="*/ 3 h 23"/>
              <a:gd name="T96" fmla="*/ 0 w 1"/>
              <a:gd name="T97" fmla="*/ 3 h 23"/>
              <a:gd name="T98" fmla="*/ 0 w 1"/>
              <a:gd name="T99" fmla="*/ 3 h 23"/>
              <a:gd name="T100" fmla="*/ 0 w 1"/>
              <a:gd name="T101" fmla="*/ 2 h 23"/>
              <a:gd name="T102" fmla="*/ 0 w 1"/>
              <a:gd name="T103" fmla="*/ 1 h 23"/>
              <a:gd name="T104" fmla="*/ 0 w 1"/>
              <a:gd name="T105" fmla="*/ 1 h 23"/>
              <a:gd name="T106" fmla="*/ 0 w 1"/>
              <a:gd name="T107" fmla="*/ 1 h 23"/>
              <a:gd name="T108" fmla="*/ 0 w 1"/>
              <a:gd name="T109" fmla="*/ 0 h 23"/>
              <a:gd name="T110" fmla="*/ 0 w 1"/>
              <a:gd name="T111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" h="23"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6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3"/>
                  <a:pt x="0" y="13"/>
                </a:cubicBezTo>
                <a:cubicBezTo>
                  <a:pt x="0" y="13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0"/>
                  <a:pt x="0" y="10"/>
                  <a:pt x="0" y="11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7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12" name="Freeform 78"/>
          <p:cNvSpPr>
            <a:spLocks noEditPoints="1"/>
          </p:cNvSpPr>
          <p:nvPr/>
        </p:nvSpPr>
        <p:spPr bwMode="auto">
          <a:xfrm>
            <a:off x="1012825" y="4132653"/>
            <a:ext cx="44451" cy="134939"/>
          </a:xfrm>
          <a:custGeom>
            <a:avLst/>
            <a:gdLst>
              <a:gd name="T0" fmla="*/ 18 w 18"/>
              <a:gd name="T1" fmla="*/ 55 h 55"/>
              <a:gd name="T2" fmla="*/ 18 w 18"/>
              <a:gd name="T3" fmla="*/ 55 h 55"/>
              <a:gd name="T4" fmla="*/ 18 w 18"/>
              <a:gd name="T5" fmla="*/ 55 h 55"/>
              <a:gd name="T6" fmla="*/ 18 w 18"/>
              <a:gd name="T7" fmla="*/ 55 h 55"/>
              <a:gd name="T8" fmla="*/ 18 w 18"/>
              <a:gd name="T9" fmla="*/ 55 h 55"/>
              <a:gd name="T10" fmla="*/ 18 w 18"/>
              <a:gd name="T11" fmla="*/ 55 h 55"/>
              <a:gd name="T12" fmla="*/ 17 w 18"/>
              <a:gd name="T13" fmla="*/ 55 h 55"/>
              <a:gd name="T14" fmla="*/ 18 w 18"/>
              <a:gd name="T15" fmla="*/ 55 h 55"/>
              <a:gd name="T16" fmla="*/ 17 w 18"/>
              <a:gd name="T17" fmla="*/ 55 h 55"/>
              <a:gd name="T18" fmla="*/ 0 w 18"/>
              <a:gd name="T19" fmla="*/ 1 h 55"/>
              <a:gd name="T20" fmla="*/ 17 w 18"/>
              <a:gd name="T21" fmla="*/ 55 h 55"/>
              <a:gd name="T22" fmla="*/ 0 w 18"/>
              <a:gd name="T23" fmla="*/ 1 h 55"/>
              <a:gd name="T24" fmla="*/ 0 w 18"/>
              <a:gd name="T25" fmla="*/ 1 h 55"/>
              <a:gd name="T26" fmla="*/ 0 w 18"/>
              <a:gd name="T27" fmla="*/ 1 h 55"/>
              <a:gd name="T28" fmla="*/ 0 w 18"/>
              <a:gd name="T29" fmla="*/ 1 h 55"/>
              <a:gd name="T30" fmla="*/ 0 w 18"/>
              <a:gd name="T31" fmla="*/ 1 h 55"/>
              <a:gd name="T32" fmla="*/ 0 w 18"/>
              <a:gd name="T33" fmla="*/ 1 h 55"/>
              <a:gd name="T34" fmla="*/ 0 w 18"/>
              <a:gd name="T35" fmla="*/ 1 h 55"/>
              <a:gd name="T36" fmla="*/ 0 w 18"/>
              <a:gd name="T37" fmla="*/ 0 h 55"/>
              <a:gd name="T38" fmla="*/ 0 w 18"/>
              <a:gd name="T39" fmla="*/ 1 h 55"/>
              <a:gd name="T40" fmla="*/ 0 w 18"/>
              <a:gd name="T41" fmla="*/ 1 h 55"/>
              <a:gd name="T42" fmla="*/ 0 w 18"/>
              <a:gd name="T43" fmla="*/ 0 h 55"/>
              <a:gd name="T44" fmla="*/ 0 w 18"/>
              <a:gd name="T45" fmla="*/ 0 h 55"/>
              <a:gd name="T46" fmla="*/ 0 w 18"/>
              <a:gd name="T47" fmla="*/ 0 h 55"/>
              <a:gd name="T48" fmla="*/ 0 w 18"/>
              <a:gd name="T4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" h="55"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7" y="55"/>
                </a:moveTo>
                <a:cubicBezTo>
                  <a:pt x="17" y="55"/>
                  <a:pt x="18" y="55"/>
                  <a:pt x="18" y="55"/>
                </a:cubicBezTo>
                <a:cubicBezTo>
                  <a:pt x="18" y="55"/>
                  <a:pt x="17" y="55"/>
                  <a:pt x="17" y="55"/>
                </a:cubicBezTo>
                <a:moveTo>
                  <a:pt x="0" y="1"/>
                </a:moveTo>
                <a:cubicBezTo>
                  <a:pt x="0" y="21"/>
                  <a:pt x="7" y="40"/>
                  <a:pt x="17" y="55"/>
                </a:cubicBezTo>
                <a:cubicBezTo>
                  <a:pt x="7" y="40"/>
                  <a:pt x="0" y="2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16" name="Freeform 82"/>
          <p:cNvSpPr>
            <a:spLocks noEditPoints="1"/>
          </p:cNvSpPr>
          <p:nvPr/>
        </p:nvSpPr>
        <p:spPr bwMode="auto">
          <a:xfrm>
            <a:off x="1217614" y="4827980"/>
            <a:ext cx="17463" cy="123825"/>
          </a:xfrm>
          <a:custGeom>
            <a:avLst/>
            <a:gdLst>
              <a:gd name="T0" fmla="*/ 7 w 7"/>
              <a:gd name="T1" fmla="*/ 51 h 51"/>
              <a:gd name="T2" fmla="*/ 7 w 7"/>
              <a:gd name="T3" fmla="*/ 50 h 51"/>
              <a:gd name="T4" fmla="*/ 7 w 7"/>
              <a:gd name="T5" fmla="*/ 50 h 51"/>
              <a:gd name="T6" fmla="*/ 7 w 7"/>
              <a:gd name="T7" fmla="*/ 50 h 51"/>
              <a:gd name="T8" fmla="*/ 7 w 7"/>
              <a:gd name="T9" fmla="*/ 49 h 51"/>
              <a:gd name="T10" fmla="*/ 0 w 7"/>
              <a:gd name="T11" fmla="*/ 16 h 51"/>
              <a:gd name="T12" fmla="*/ 0 w 7"/>
              <a:gd name="T13" fmla="*/ 16 h 51"/>
              <a:gd name="T14" fmla="*/ 0 w 7"/>
              <a:gd name="T15" fmla="*/ 16 h 51"/>
              <a:gd name="T16" fmla="*/ 0 w 7"/>
              <a:gd name="T17" fmla="*/ 16 h 51"/>
              <a:gd name="T18" fmla="*/ 0 w 7"/>
              <a:gd name="T19" fmla="*/ 15 h 51"/>
              <a:gd name="T20" fmla="*/ 0 w 7"/>
              <a:gd name="T21" fmla="*/ 15 h 51"/>
              <a:gd name="T22" fmla="*/ 0 w 7"/>
              <a:gd name="T23" fmla="*/ 15 h 51"/>
              <a:gd name="T24" fmla="*/ 0 w 7"/>
              <a:gd name="T25" fmla="*/ 14 h 51"/>
              <a:gd name="T26" fmla="*/ 0 w 7"/>
              <a:gd name="T27" fmla="*/ 14 h 51"/>
              <a:gd name="T28" fmla="*/ 0 w 7"/>
              <a:gd name="T29" fmla="*/ 14 h 51"/>
              <a:gd name="T30" fmla="*/ 0 w 7"/>
              <a:gd name="T31" fmla="*/ 14 h 51"/>
              <a:gd name="T32" fmla="*/ 0 w 7"/>
              <a:gd name="T33" fmla="*/ 13 h 51"/>
              <a:gd name="T34" fmla="*/ 0 w 7"/>
              <a:gd name="T35" fmla="*/ 13 h 51"/>
              <a:gd name="T36" fmla="*/ 0 w 7"/>
              <a:gd name="T37" fmla="*/ 13 h 51"/>
              <a:gd name="T38" fmla="*/ 0 w 7"/>
              <a:gd name="T39" fmla="*/ 12 h 51"/>
              <a:gd name="T40" fmla="*/ 0 w 7"/>
              <a:gd name="T41" fmla="*/ 12 h 51"/>
              <a:gd name="T42" fmla="*/ 0 w 7"/>
              <a:gd name="T43" fmla="*/ 12 h 51"/>
              <a:gd name="T44" fmla="*/ 0 w 7"/>
              <a:gd name="T45" fmla="*/ 12 h 51"/>
              <a:gd name="T46" fmla="*/ 0 w 7"/>
              <a:gd name="T47" fmla="*/ 11 h 51"/>
              <a:gd name="T48" fmla="*/ 0 w 7"/>
              <a:gd name="T49" fmla="*/ 11 h 51"/>
              <a:gd name="T50" fmla="*/ 0 w 7"/>
              <a:gd name="T51" fmla="*/ 11 h 51"/>
              <a:gd name="T52" fmla="*/ 0 w 7"/>
              <a:gd name="T53" fmla="*/ 10 h 51"/>
              <a:gd name="T54" fmla="*/ 0 w 7"/>
              <a:gd name="T55" fmla="*/ 10 h 51"/>
              <a:gd name="T56" fmla="*/ 0 w 7"/>
              <a:gd name="T57" fmla="*/ 10 h 51"/>
              <a:gd name="T58" fmla="*/ 0 w 7"/>
              <a:gd name="T59" fmla="*/ 9 h 51"/>
              <a:gd name="T60" fmla="*/ 0 w 7"/>
              <a:gd name="T61" fmla="*/ 9 h 51"/>
              <a:gd name="T62" fmla="*/ 0 w 7"/>
              <a:gd name="T63" fmla="*/ 9 h 51"/>
              <a:gd name="T64" fmla="*/ 0 w 7"/>
              <a:gd name="T65" fmla="*/ 9 h 51"/>
              <a:gd name="T66" fmla="*/ 0 w 7"/>
              <a:gd name="T67" fmla="*/ 8 h 51"/>
              <a:gd name="T68" fmla="*/ 0 w 7"/>
              <a:gd name="T69" fmla="*/ 8 h 51"/>
              <a:gd name="T70" fmla="*/ 0 w 7"/>
              <a:gd name="T71" fmla="*/ 8 h 51"/>
              <a:gd name="T72" fmla="*/ 0 w 7"/>
              <a:gd name="T73" fmla="*/ 7 h 51"/>
              <a:gd name="T74" fmla="*/ 0 w 7"/>
              <a:gd name="T75" fmla="*/ 7 h 51"/>
              <a:gd name="T76" fmla="*/ 0 w 7"/>
              <a:gd name="T77" fmla="*/ 7 h 51"/>
              <a:gd name="T78" fmla="*/ 0 w 7"/>
              <a:gd name="T79" fmla="*/ 6 h 51"/>
              <a:gd name="T80" fmla="*/ 0 w 7"/>
              <a:gd name="T81" fmla="*/ 6 h 51"/>
              <a:gd name="T82" fmla="*/ 0 w 7"/>
              <a:gd name="T83" fmla="*/ 6 h 51"/>
              <a:gd name="T84" fmla="*/ 0 w 7"/>
              <a:gd name="T85" fmla="*/ 6 h 51"/>
              <a:gd name="T86" fmla="*/ 0 w 7"/>
              <a:gd name="T87" fmla="*/ 5 h 51"/>
              <a:gd name="T88" fmla="*/ 1 w 7"/>
              <a:gd name="T89" fmla="*/ 5 h 51"/>
              <a:gd name="T90" fmla="*/ 1 w 7"/>
              <a:gd name="T91" fmla="*/ 5 h 51"/>
              <a:gd name="T92" fmla="*/ 1 w 7"/>
              <a:gd name="T93" fmla="*/ 4 h 51"/>
              <a:gd name="T94" fmla="*/ 1 w 7"/>
              <a:gd name="T95" fmla="*/ 4 h 51"/>
              <a:gd name="T96" fmla="*/ 1 w 7"/>
              <a:gd name="T97" fmla="*/ 3 h 51"/>
              <a:gd name="T98" fmla="*/ 1 w 7"/>
              <a:gd name="T99" fmla="*/ 3 h 51"/>
              <a:gd name="T100" fmla="*/ 1 w 7"/>
              <a:gd name="T101" fmla="*/ 3 h 51"/>
              <a:gd name="T102" fmla="*/ 1 w 7"/>
              <a:gd name="T103" fmla="*/ 3 h 51"/>
              <a:gd name="T104" fmla="*/ 1 w 7"/>
              <a:gd name="T105" fmla="*/ 2 h 51"/>
              <a:gd name="T106" fmla="*/ 1 w 7"/>
              <a:gd name="T107" fmla="*/ 1 h 51"/>
              <a:gd name="T108" fmla="*/ 1 w 7"/>
              <a:gd name="T109" fmla="*/ 1 h 51"/>
              <a:gd name="T110" fmla="*/ 1 w 7"/>
              <a:gd name="T111" fmla="*/ 1 h 51"/>
              <a:gd name="T112" fmla="*/ 1 w 7"/>
              <a:gd name="T113" fmla="*/ 0 h 51"/>
              <a:gd name="T114" fmla="*/ 1 w 7"/>
              <a:gd name="T115" fmla="*/ 0 h 51"/>
              <a:gd name="T116" fmla="*/ 1 w 7"/>
              <a:gd name="T117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" h="51">
                <a:moveTo>
                  <a:pt x="7" y="51"/>
                </a:moveTo>
                <a:cubicBezTo>
                  <a:pt x="7" y="51"/>
                  <a:pt x="7" y="51"/>
                  <a:pt x="7" y="51"/>
                </a:cubicBezTo>
                <a:cubicBezTo>
                  <a:pt x="7" y="51"/>
                  <a:pt x="7" y="51"/>
                  <a:pt x="7" y="51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49"/>
                </a:moveTo>
                <a:cubicBezTo>
                  <a:pt x="7" y="49"/>
                  <a:pt x="7" y="50"/>
                  <a:pt x="7" y="50"/>
                </a:cubicBezTo>
                <a:cubicBezTo>
                  <a:pt x="7" y="50"/>
                  <a:pt x="7" y="49"/>
                  <a:pt x="7" y="49"/>
                </a:cubicBezTo>
                <a:moveTo>
                  <a:pt x="0" y="16"/>
                </a:moveTo>
                <a:cubicBezTo>
                  <a:pt x="0" y="28"/>
                  <a:pt x="2" y="39"/>
                  <a:pt x="6" y="49"/>
                </a:cubicBezTo>
                <a:cubicBezTo>
                  <a:pt x="2" y="39"/>
                  <a:pt x="0" y="28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1"/>
                  <a:pt x="0" y="11"/>
                  <a:pt x="0" y="12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2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24" name="Freeform 90"/>
          <p:cNvSpPr>
            <a:spLocks noEditPoints="1"/>
          </p:cNvSpPr>
          <p:nvPr/>
        </p:nvSpPr>
        <p:spPr bwMode="auto">
          <a:xfrm>
            <a:off x="2555876" y="5548703"/>
            <a:ext cx="9525" cy="127000"/>
          </a:xfrm>
          <a:custGeom>
            <a:avLst/>
            <a:gdLst>
              <a:gd name="T0" fmla="*/ 3 w 4"/>
              <a:gd name="T1" fmla="*/ 52 h 52"/>
              <a:gd name="T2" fmla="*/ 3 w 4"/>
              <a:gd name="T3" fmla="*/ 52 h 52"/>
              <a:gd name="T4" fmla="*/ 3 w 4"/>
              <a:gd name="T5" fmla="*/ 52 h 52"/>
              <a:gd name="T6" fmla="*/ 3 w 4"/>
              <a:gd name="T7" fmla="*/ 51 h 52"/>
              <a:gd name="T8" fmla="*/ 2 w 4"/>
              <a:gd name="T9" fmla="*/ 51 h 52"/>
              <a:gd name="T10" fmla="*/ 2 w 4"/>
              <a:gd name="T11" fmla="*/ 51 h 52"/>
              <a:gd name="T12" fmla="*/ 2 w 4"/>
              <a:gd name="T13" fmla="*/ 51 h 52"/>
              <a:gd name="T14" fmla="*/ 2 w 4"/>
              <a:gd name="T15" fmla="*/ 50 h 52"/>
              <a:gd name="T16" fmla="*/ 2 w 4"/>
              <a:gd name="T17" fmla="*/ 50 h 52"/>
              <a:gd name="T18" fmla="*/ 2 w 4"/>
              <a:gd name="T19" fmla="*/ 50 h 52"/>
              <a:gd name="T20" fmla="*/ 2 w 4"/>
              <a:gd name="T21" fmla="*/ 49 h 52"/>
              <a:gd name="T22" fmla="*/ 2 w 4"/>
              <a:gd name="T23" fmla="*/ 49 h 52"/>
              <a:gd name="T24" fmla="*/ 2 w 4"/>
              <a:gd name="T25" fmla="*/ 49 h 52"/>
              <a:gd name="T26" fmla="*/ 2 w 4"/>
              <a:gd name="T27" fmla="*/ 49 h 52"/>
              <a:gd name="T28" fmla="*/ 2 w 4"/>
              <a:gd name="T29" fmla="*/ 49 h 52"/>
              <a:gd name="T30" fmla="*/ 2 w 4"/>
              <a:gd name="T31" fmla="*/ 49 h 52"/>
              <a:gd name="T32" fmla="*/ 2 w 4"/>
              <a:gd name="T33" fmla="*/ 48 h 52"/>
              <a:gd name="T34" fmla="*/ 2 w 4"/>
              <a:gd name="T35" fmla="*/ 48 h 52"/>
              <a:gd name="T36" fmla="*/ 2 w 4"/>
              <a:gd name="T37" fmla="*/ 48 h 52"/>
              <a:gd name="T38" fmla="*/ 0 w 4"/>
              <a:gd name="T39" fmla="*/ 35 h 52"/>
              <a:gd name="T40" fmla="*/ 0 w 4"/>
              <a:gd name="T41" fmla="*/ 35 h 52"/>
              <a:gd name="T42" fmla="*/ 0 w 4"/>
              <a:gd name="T43" fmla="*/ 35 h 52"/>
              <a:gd name="T44" fmla="*/ 0 w 4"/>
              <a:gd name="T45" fmla="*/ 33 h 52"/>
              <a:gd name="T46" fmla="*/ 0 w 4"/>
              <a:gd name="T47" fmla="*/ 33 h 52"/>
              <a:gd name="T48" fmla="*/ 0 w 4"/>
              <a:gd name="T49" fmla="*/ 33 h 52"/>
              <a:gd name="T50" fmla="*/ 0 w 4"/>
              <a:gd name="T51" fmla="*/ 32 h 52"/>
              <a:gd name="T52" fmla="*/ 0 w 4"/>
              <a:gd name="T53" fmla="*/ 32 h 52"/>
              <a:gd name="T54" fmla="*/ 0 w 4"/>
              <a:gd name="T55" fmla="*/ 32 h 52"/>
              <a:gd name="T56" fmla="*/ 0 w 4"/>
              <a:gd name="T57" fmla="*/ 32 h 52"/>
              <a:gd name="T58" fmla="*/ 0 w 4"/>
              <a:gd name="T59" fmla="*/ 32 h 52"/>
              <a:gd name="T60" fmla="*/ 0 w 4"/>
              <a:gd name="T61" fmla="*/ 32 h 52"/>
              <a:gd name="T62" fmla="*/ 0 w 4"/>
              <a:gd name="T63" fmla="*/ 31 h 52"/>
              <a:gd name="T64" fmla="*/ 0 w 4"/>
              <a:gd name="T65" fmla="*/ 31 h 52"/>
              <a:gd name="T66" fmla="*/ 0 w 4"/>
              <a:gd name="T67" fmla="*/ 30 h 52"/>
              <a:gd name="T68" fmla="*/ 0 w 4"/>
              <a:gd name="T69" fmla="*/ 30 h 52"/>
              <a:gd name="T70" fmla="*/ 0 w 4"/>
              <a:gd name="T71" fmla="*/ 30 h 52"/>
              <a:gd name="T72" fmla="*/ 0 w 4"/>
              <a:gd name="T73" fmla="*/ 30 h 52"/>
              <a:gd name="T74" fmla="*/ 0 w 4"/>
              <a:gd name="T75" fmla="*/ 29 h 52"/>
              <a:gd name="T76" fmla="*/ 0 w 4"/>
              <a:gd name="T77" fmla="*/ 29 h 52"/>
              <a:gd name="T78" fmla="*/ 0 w 4"/>
              <a:gd name="T79" fmla="*/ 29 h 52"/>
              <a:gd name="T80" fmla="*/ 0 w 4"/>
              <a:gd name="T81" fmla="*/ 29 h 52"/>
              <a:gd name="T82" fmla="*/ 0 w 4"/>
              <a:gd name="T83" fmla="*/ 29 h 52"/>
              <a:gd name="T84" fmla="*/ 0 w 4"/>
              <a:gd name="T85" fmla="*/ 29 h 52"/>
              <a:gd name="T86" fmla="*/ 0 w 4"/>
              <a:gd name="T87" fmla="*/ 28 h 52"/>
              <a:gd name="T88" fmla="*/ 0 w 4"/>
              <a:gd name="T89" fmla="*/ 28 h 52"/>
              <a:gd name="T90" fmla="*/ 4 w 4"/>
              <a:gd name="T91" fmla="*/ 1 h 52"/>
              <a:gd name="T92" fmla="*/ 4 w 4"/>
              <a:gd name="T93" fmla="*/ 1 h 52"/>
              <a:gd name="T94" fmla="*/ 4 w 4"/>
              <a:gd name="T95" fmla="*/ 1 h 52"/>
              <a:gd name="T96" fmla="*/ 4 w 4"/>
              <a:gd name="T97" fmla="*/ 1 h 52"/>
              <a:gd name="T98" fmla="*/ 4 w 4"/>
              <a:gd name="T99" fmla="*/ 1 h 52"/>
              <a:gd name="T100" fmla="*/ 4 w 4"/>
              <a:gd name="T101" fmla="*/ 1 h 52"/>
              <a:gd name="T102" fmla="*/ 4 w 4"/>
              <a:gd name="T103" fmla="*/ 0 h 52"/>
              <a:gd name="T104" fmla="*/ 4 w 4"/>
              <a:gd name="T105" fmla="*/ 0 h 52"/>
              <a:gd name="T106" fmla="*/ 4 w 4"/>
              <a:gd name="T107" fmla="*/ 0 h 52"/>
              <a:gd name="T108" fmla="*/ 4 w 4"/>
              <a:gd name="T109" fmla="*/ 0 h 52"/>
              <a:gd name="T110" fmla="*/ 4 w 4"/>
              <a:gd name="T111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" h="52"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1"/>
                </a:moveTo>
                <a:cubicBezTo>
                  <a:pt x="3" y="51"/>
                  <a:pt x="3" y="51"/>
                  <a:pt x="3" y="51"/>
                </a:cubicBezTo>
                <a:cubicBezTo>
                  <a:pt x="3" y="51"/>
                  <a:pt x="3" y="51"/>
                  <a:pt x="3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0"/>
                </a:moveTo>
                <a:cubicBezTo>
                  <a:pt x="2" y="50"/>
                  <a:pt x="2" y="51"/>
                  <a:pt x="2" y="51"/>
                </a:cubicBezTo>
                <a:cubicBezTo>
                  <a:pt x="2" y="51"/>
                  <a:pt x="2" y="50"/>
                  <a:pt x="2" y="50"/>
                </a:cubicBezTo>
                <a:moveTo>
                  <a:pt x="2" y="50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50"/>
                </a:cubicBezTo>
                <a:moveTo>
                  <a:pt x="2" y="49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8"/>
                </a:moveTo>
                <a:cubicBezTo>
                  <a:pt x="2" y="48"/>
                  <a:pt x="2" y="49"/>
                  <a:pt x="2" y="49"/>
                </a:cubicBezTo>
                <a:cubicBezTo>
                  <a:pt x="2" y="49"/>
                  <a:pt x="2" y="48"/>
                  <a:pt x="2" y="48"/>
                </a:cubicBezTo>
                <a:moveTo>
                  <a:pt x="2" y="48"/>
                </a:moveTo>
                <a:cubicBezTo>
                  <a:pt x="2" y="48"/>
                  <a:pt x="2" y="48"/>
                  <a:pt x="2" y="48"/>
                </a:cubicBezTo>
                <a:cubicBezTo>
                  <a:pt x="2" y="48"/>
                  <a:pt x="2" y="48"/>
                  <a:pt x="2" y="48"/>
                </a:cubicBezTo>
                <a:moveTo>
                  <a:pt x="0" y="35"/>
                </a:moveTo>
                <a:cubicBezTo>
                  <a:pt x="0" y="40"/>
                  <a:pt x="1" y="44"/>
                  <a:pt x="2" y="48"/>
                </a:cubicBezTo>
                <a:cubicBezTo>
                  <a:pt x="1" y="44"/>
                  <a:pt x="0" y="40"/>
                  <a:pt x="0" y="35"/>
                </a:cubicBezTo>
                <a:moveTo>
                  <a:pt x="0" y="33"/>
                </a:moveTo>
                <a:cubicBezTo>
                  <a:pt x="0" y="34"/>
                  <a:pt x="0" y="35"/>
                  <a:pt x="0" y="35"/>
                </a:cubicBezTo>
                <a:cubicBezTo>
                  <a:pt x="0" y="35"/>
                  <a:pt x="0" y="34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2"/>
                </a:moveTo>
                <a:cubicBezTo>
                  <a:pt x="0" y="32"/>
                  <a:pt x="0" y="33"/>
                  <a:pt x="0" y="33"/>
                </a:cubicBezTo>
                <a:cubicBezTo>
                  <a:pt x="0" y="33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1"/>
                </a:moveTo>
                <a:cubicBezTo>
                  <a:pt x="0" y="31"/>
                  <a:pt x="0" y="31"/>
                  <a:pt x="0" y="32"/>
                </a:cubicBezTo>
                <a:cubicBezTo>
                  <a:pt x="0" y="31"/>
                  <a:pt x="0" y="31"/>
                  <a:pt x="0" y="31"/>
                </a:cubicBezTo>
                <a:moveTo>
                  <a:pt x="0" y="31"/>
                </a:move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29"/>
                </a:moveTo>
                <a:cubicBezTo>
                  <a:pt x="0" y="29"/>
                  <a:pt x="0" y="30"/>
                  <a:pt x="0" y="30"/>
                </a:cubicBezTo>
                <a:cubicBezTo>
                  <a:pt x="0" y="30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8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8"/>
                </a:cubicBezTo>
                <a:moveTo>
                  <a:pt x="0" y="28"/>
                </a:move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moveTo>
                  <a:pt x="4" y="1"/>
                </a:moveTo>
                <a:cubicBezTo>
                  <a:pt x="1" y="10"/>
                  <a:pt x="0" y="19"/>
                  <a:pt x="0" y="28"/>
                </a:cubicBezTo>
                <a:cubicBezTo>
                  <a:pt x="0" y="19"/>
                  <a:pt x="1" y="10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1"/>
                  <a:pt x="4" y="1"/>
                </a:cubicBezTo>
                <a:cubicBezTo>
                  <a:pt x="4" y="1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D2C52C-52FC-4FC3-B1F3-CE6A5B70BDB0}"/>
              </a:ext>
            </a:extLst>
          </p:cNvPr>
          <p:cNvGrpSpPr/>
          <p:nvPr/>
        </p:nvGrpSpPr>
        <p:grpSpPr>
          <a:xfrm>
            <a:off x="931755" y="3389704"/>
            <a:ext cx="571500" cy="622533"/>
            <a:chOff x="931754" y="3389703"/>
            <a:chExt cx="571500" cy="622533"/>
          </a:xfrm>
        </p:grpSpPr>
        <p:sp>
          <p:nvSpPr>
            <p:cNvPr id="202" name="Freeform 68"/>
            <p:cNvSpPr>
              <a:spLocks/>
            </p:cNvSpPr>
            <p:nvPr/>
          </p:nvSpPr>
          <p:spPr bwMode="auto">
            <a:xfrm>
              <a:off x="931754" y="3439148"/>
              <a:ext cx="571500" cy="573088"/>
            </a:xfrm>
            <a:custGeom>
              <a:avLst/>
              <a:gdLst>
                <a:gd name="T0" fmla="*/ 116 w 234"/>
                <a:gd name="T1" fmla="*/ 1 h 234"/>
                <a:gd name="T2" fmla="*/ 233 w 234"/>
                <a:gd name="T3" fmla="*/ 115 h 234"/>
                <a:gd name="T4" fmla="*/ 119 w 234"/>
                <a:gd name="T5" fmla="*/ 233 h 234"/>
                <a:gd name="T6" fmla="*/ 1 w 234"/>
                <a:gd name="T7" fmla="*/ 118 h 234"/>
                <a:gd name="T8" fmla="*/ 116 w 234"/>
                <a:gd name="T9" fmla="*/ 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34">
                  <a:moveTo>
                    <a:pt x="116" y="1"/>
                  </a:moveTo>
                  <a:cubicBezTo>
                    <a:pt x="179" y="0"/>
                    <a:pt x="232" y="51"/>
                    <a:pt x="233" y="115"/>
                  </a:cubicBezTo>
                  <a:cubicBezTo>
                    <a:pt x="234" y="179"/>
                    <a:pt x="183" y="232"/>
                    <a:pt x="119" y="233"/>
                  </a:cubicBezTo>
                  <a:cubicBezTo>
                    <a:pt x="55" y="234"/>
                    <a:pt x="2" y="182"/>
                    <a:pt x="1" y="118"/>
                  </a:cubicBezTo>
                  <a:cubicBezTo>
                    <a:pt x="0" y="54"/>
                    <a:pt x="52" y="1"/>
                    <a:pt x="116" y="1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3" name="Freeform 69"/>
            <p:cNvSpPr>
              <a:spLocks/>
            </p:cNvSpPr>
            <p:nvPr/>
          </p:nvSpPr>
          <p:spPr bwMode="auto">
            <a:xfrm>
              <a:off x="987317" y="3493123"/>
              <a:ext cx="461963" cy="461963"/>
            </a:xfrm>
            <a:custGeom>
              <a:avLst/>
              <a:gdLst>
                <a:gd name="T0" fmla="*/ 93 w 189"/>
                <a:gd name="T1" fmla="*/ 1 h 189"/>
                <a:gd name="T2" fmla="*/ 188 w 189"/>
                <a:gd name="T3" fmla="*/ 93 h 189"/>
                <a:gd name="T4" fmla="*/ 96 w 189"/>
                <a:gd name="T5" fmla="*/ 188 h 189"/>
                <a:gd name="T6" fmla="*/ 1 w 189"/>
                <a:gd name="T7" fmla="*/ 96 h 189"/>
                <a:gd name="T8" fmla="*/ 93 w 189"/>
                <a:gd name="T9" fmla="*/ 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89">
                  <a:moveTo>
                    <a:pt x="93" y="1"/>
                  </a:moveTo>
                  <a:cubicBezTo>
                    <a:pt x="144" y="0"/>
                    <a:pt x="187" y="42"/>
                    <a:pt x="188" y="93"/>
                  </a:cubicBezTo>
                  <a:cubicBezTo>
                    <a:pt x="189" y="145"/>
                    <a:pt x="147" y="187"/>
                    <a:pt x="96" y="188"/>
                  </a:cubicBezTo>
                  <a:cubicBezTo>
                    <a:pt x="44" y="189"/>
                    <a:pt x="2" y="147"/>
                    <a:pt x="1" y="96"/>
                  </a:cubicBezTo>
                  <a:cubicBezTo>
                    <a:pt x="0" y="44"/>
                    <a:pt x="41" y="2"/>
                    <a:pt x="93" y="1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5" name="Freeform 71"/>
            <p:cNvSpPr>
              <a:spLocks/>
            </p:cNvSpPr>
            <p:nvPr/>
          </p:nvSpPr>
          <p:spPr bwMode="auto">
            <a:xfrm>
              <a:off x="990492" y="3497885"/>
              <a:ext cx="187325" cy="428625"/>
            </a:xfrm>
            <a:custGeom>
              <a:avLst/>
              <a:gdLst>
                <a:gd name="T0" fmla="*/ 0 w 77"/>
                <a:gd name="T1" fmla="*/ 84 h 175"/>
                <a:gd name="T2" fmla="*/ 0 w 77"/>
                <a:gd name="T3" fmla="*/ 85 h 175"/>
                <a:gd name="T4" fmla="*/ 0 w 77"/>
                <a:gd name="T5" fmla="*/ 85 h 175"/>
                <a:gd name="T6" fmla="*/ 0 w 77"/>
                <a:gd name="T7" fmla="*/ 85 h 175"/>
                <a:gd name="T8" fmla="*/ 0 w 77"/>
                <a:gd name="T9" fmla="*/ 86 h 175"/>
                <a:gd name="T10" fmla="*/ 0 w 77"/>
                <a:gd name="T11" fmla="*/ 87 h 175"/>
                <a:gd name="T12" fmla="*/ 0 w 77"/>
                <a:gd name="T13" fmla="*/ 87 h 175"/>
                <a:gd name="T14" fmla="*/ 0 w 77"/>
                <a:gd name="T15" fmla="*/ 87 h 175"/>
                <a:gd name="T16" fmla="*/ 0 w 77"/>
                <a:gd name="T17" fmla="*/ 88 h 175"/>
                <a:gd name="T18" fmla="*/ 0 w 77"/>
                <a:gd name="T19" fmla="*/ 88 h 175"/>
                <a:gd name="T20" fmla="*/ 0 w 77"/>
                <a:gd name="T21" fmla="*/ 89 h 175"/>
                <a:gd name="T22" fmla="*/ 0 w 77"/>
                <a:gd name="T23" fmla="*/ 89 h 175"/>
                <a:gd name="T24" fmla="*/ 0 w 77"/>
                <a:gd name="T25" fmla="*/ 90 h 175"/>
                <a:gd name="T26" fmla="*/ 0 w 77"/>
                <a:gd name="T27" fmla="*/ 90 h 175"/>
                <a:gd name="T28" fmla="*/ 0 w 77"/>
                <a:gd name="T29" fmla="*/ 91 h 175"/>
                <a:gd name="T30" fmla="*/ 0 w 77"/>
                <a:gd name="T31" fmla="*/ 91 h 175"/>
                <a:gd name="T32" fmla="*/ 0 w 77"/>
                <a:gd name="T33" fmla="*/ 92 h 175"/>
                <a:gd name="T34" fmla="*/ 0 w 77"/>
                <a:gd name="T35" fmla="*/ 92 h 175"/>
                <a:gd name="T36" fmla="*/ 0 w 77"/>
                <a:gd name="T37" fmla="*/ 92 h 175"/>
                <a:gd name="T38" fmla="*/ 0 w 77"/>
                <a:gd name="T39" fmla="*/ 93 h 175"/>
                <a:gd name="T40" fmla="*/ 0 w 77"/>
                <a:gd name="T41" fmla="*/ 93 h 175"/>
                <a:gd name="T42" fmla="*/ 0 w 77"/>
                <a:gd name="T43" fmla="*/ 94 h 175"/>
                <a:gd name="T44" fmla="*/ 0 w 77"/>
                <a:gd name="T45" fmla="*/ 94 h 175"/>
                <a:gd name="T46" fmla="*/ 0 w 77"/>
                <a:gd name="T47" fmla="*/ 95 h 175"/>
                <a:gd name="T48" fmla="*/ 0 w 77"/>
                <a:gd name="T49" fmla="*/ 95 h 175"/>
                <a:gd name="T50" fmla="*/ 0 w 77"/>
                <a:gd name="T51" fmla="*/ 95 h 175"/>
                <a:gd name="T52" fmla="*/ 0 w 77"/>
                <a:gd name="T53" fmla="*/ 96 h 175"/>
                <a:gd name="T54" fmla="*/ 0 w 77"/>
                <a:gd name="T55" fmla="*/ 96 h 175"/>
                <a:gd name="T56" fmla="*/ 0 w 77"/>
                <a:gd name="T57" fmla="*/ 97 h 175"/>
                <a:gd name="T58" fmla="*/ 0 w 77"/>
                <a:gd name="T59" fmla="*/ 97 h 175"/>
                <a:gd name="T60" fmla="*/ 0 w 77"/>
                <a:gd name="T61" fmla="*/ 98 h 175"/>
                <a:gd name="T62" fmla="*/ 0 w 77"/>
                <a:gd name="T63" fmla="*/ 98 h 175"/>
                <a:gd name="T64" fmla="*/ 0 w 77"/>
                <a:gd name="T65" fmla="*/ 98 h 175"/>
                <a:gd name="T66" fmla="*/ 0 w 77"/>
                <a:gd name="T67" fmla="*/ 99 h 175"/>
                <a:gd name="T68" fmla="*/ 0 w 77"/>
                <a:gd name="T69" fmla="*/ 99 h 175"/>
                <a:gd name="T70" fmla="*/ 0 w 77"/>
                <a:gd name="T71" fmla="*/ 100 h 175"/>
                <a:gd name="T72" fmla="*/ 0 w 77"/>
                <a:gd name="T73" fmla="*/ 100 h 175"/>
                <a:gd name="T74" fmla="*/ 0 w 77"/>
                <a:gd name="T75" fmla="*/ 101 h 175"/>
                <a:gd name="T76" fmla="*/ 0 w 77"/>
                <a:gd name="T77" fmla="*/ 101 h 175"/>
                <a:gd name="T78" fmla="*/ 0 w 77"/>
                <a:gd name="T79" fmla="*/ 102 h 175"/>
                <a:gd name="T80" fmla="*/ 0 w 77"/>
                <a:gd name="T81" fmla="*/ 102 h 175"/>
                <a:gd name="T82" fmla="*/ 0 w 77"/>
                <a:gd name="T83" fmla="*/ 102 h 175"/>
                <a:gd name="T84" fmla="*/ 0 w 77"/>
                <a:gd name="T85" fmla="*/ 103 h 175"/>
                <a:gd name="T86" fmla="*/ 0 w 77"/>
                <a:gd name="T87" fmla="*/ 103 h 175"/>
                <a:gd name="T88" fmla="*/ 1 w 77"/>
                <a:gd name="T89" fmla="*/ 104 h 175"/>
                <a:gd name="T90" fmla="*/ 1 w 77"/>
                <a:gd name="T91" fmla="*/ 104 h 175"/>
                <a:gd name="T92" fmla="*/ 1 w 77"/>
                <a:gd name="T93" fmla="*/ 105 h 175"/>
                <a:gd name="T94" fmla="*/ 1 w 77"/>
                <a:gd name="T95" fmla="*/ 105 h 175"/>
                <a:gd name="T96" fmla="*/ 1 w 77"/>
                <a:gd name="T97" fmla="*/ 106 h 175"/>
                <a:gd name="T98" fmla="*/ 1 w 77"/>
                <a:gd name="T99" fmla="*/ 107 h 175"/>
                <a:gd name="T100" fmla="*/ 50 w 77"/>
                <a:gd name="T101" fmla="*/ 175 h 175"/>
                <a:gd name="T102" fmla="*/ 16 w 77"/>
                <a:gd name="T103" fmla="*/ 99 h 175"/>
                <a:gd name="T104" fmla="*/ 45 w 77"/>
                <a:gd name="T105" fmla="*/ 2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" h="175">
                  <a:moveTo>
                    <a:pt x="77" y="0"/>
                  </a:moveTo>
                  <a:cubicBezTo>
                    <a:pt x="36" y="8"/>
                    <a:pt x="4" y="42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6" y="137"/>
                    <a:pt x="24" y="162"/>
                    <a:pt x="50" y="175"/>
                  </a:cubicBezTo>
                  <a:cubicBezTo>
                    <a:pt x="49" y="175"/>
                    <a:pt x="48" y="174"/>
                    <a:pt x="48" y="173"/>
                  </a:cubicBezTo>
                  <a:cubicBezTo>
                    <a:pt x="42" y="166"/>
                    <a:pt x="36" y="159"/>
                    <a:pt x="31" y="152"/>
                  </a:cubicBezTo>
                  <a:cubicBezTo>
                    <a:pt x="21" y="136"/>
                    <a:pt x="16" y="118"/>
                    <a:pt x="16" y="99"/>
                  </a:cubicBezTo>
                  <a:cubicBezTo>
                    <a:pt x="16" y="99"/>
                    <a:pt x="16" y="98"/>
                    <a:pt x="16" y="98"/>
                  </a:cubicBezTo>
                  <a:cubicBezTo>
                    <a:pt x="17" y="88"/>
                    <a:pt x="18" y="79"/>
                    <a:pt x="19" y="70"/>
                  </a:cubicBezTo>
                  <a:cubicBezTo>
                    <a:pt x="24" y="52"/>
                    <a:pt x="32" y="36"/>
                    <a:pt x="45" y="23"/>
                  </a:cubicBezTo>
                  <a:cubicBezTo>
                    <a:pt x="54" y="13"/>
                    <a:pt x="65" y="6"/>
                    <a:pt x="77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8" name="Rectangle 94"/>
            <p:cNvSpPr>
              <a:spLocks noChangeArrowheads="1"/>
            </p:cNvSpPr>
            <p:nvPr/>
          </p:nvSpPr>
          <p:spPr bwMode="auto">
            <a:xfrm>
              <a:off x="1093679" y="3655048"/>
              <a:ext cx="255588" cy="150813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9" name="Rectangle 95"/>
            <p:cNvSpPr>
              <a:spLocks noChangeArrowheads="1"/>
            </p:cNvSpPr>
            <p:nvPr/>
          </p:nvSpPr>
          <p:spPr bwMode="auto">
            <a:xfrm>
              <a:off x="1122893" y="3520744"/>
              <a:ext cx="153888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4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54EFDBC-7861-49C1-81C9-9A16A96B193B}"/>
              </a:ext>
            </a:extLst>
          </p:cNvPr>
          <p:cNvGrpSpPr/>
          <p:nvPr/>
        </p:nvGrpSpPr>
        <p:grpSpPr>
          <a:xfrm>
            <a:off x="1496946" y="5157862"/>
            <a:ext cx="569913" cy="568325"/>
            <a:chOff x="1496945" y="5157861"/>
            <a:chExt cx="569913" cy="568325"/>
          </a:xfrm>
        </p:grpSpPr>
        <p:sp>
          <p:nvSpPr>
            <p:cNvPr id="214" name="Freeform 80"/>
            <p:cNvSpPr>
              <a:spLocks/>
            </p:cNvSpPr>
            <p:nvPr/>
          </p:nvSpPr>
          <p:spPr bwMode="auto">
            <a:xfrm>
              <a:off x="1496945" y="5157861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5" name="Freeform 81"/>
            <p:cNvSpPr>
              <a:spLocks/>
            </p:cNvSpPr>
            <p:nvPr/>
          </p:nvSpPr>
          <p:spPr bwMode="auto">
            <a:xfrm>
              <a:off x="1552508" y="5215011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7" name="Freeform 83"/>
            <p:cNvSpPr>
              <a:spLocks/>
            </p:cNvSpPr>
            <p:nvPr/>
          </p:nvSpPr>
          <p:spPr bwMode="auto">
            <a:xfrm>
              <a:off x="1552508" y="5216599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0" name="Freeform 86"/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711258" y="5337249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en-GB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685858" y="5238824"/>
              <a:ext cx="150682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77"/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  <a:cs typeface="Arial"/>
                  <a:sym typeface="Arial"/>
                </a:rPr>
                <a:t>3</a:t>
              </a:r>
              <a:endParaRPr lang="en-US" altLang="en-US" dirty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600325" y="4042168"/>
            <a:ext cx="273051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659065" y="4104079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3" name="Freeform 109"/>
          <p:cNvSpPr>
            <a:spLocks/>
          </p:cNvSpPr>
          <p:nvPr/>
        </p:nvSpPr>
        <p:spPr bwMode="auto">
          <a:xfrm>
            <a:off x="1808165" y="1302141"/>
            <a:ext cx="377825" cy="323851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4" name="Freeform 110"/>
          <p:cNvSpPr>
            <a:spLocks/>
          </p:cNvSpPr>
          <p:nvPr/>
        </p:nvSpPr>
        <p:spPr bwMode="auto">
          <a:xfrm>
            <a:off x="1963739" y="1218003"/>
            <a:ext cx="379413" cy="325439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5" name="Freeform 111"/>
          <p:cNvSpPr>
            <a:spLocks/>
          </p:cNvSpPr>
          <p:nvPr/>
        </p:nvSpPr>
        <p:spPr bwMode="auto">
          <a:xfrm>
            <a:off x="30163" y="2205429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6" name="Freeform 112"/>
          <p:cNvSpPr>
            <a:spLocks/>
          </p:cNvSpPr>
          <p:nvPr/>
        </p:nvSpPr>
        <p:spPr bwMode="auto">
          <a:xfrm>
            <a:off x="-104775" y="2321317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7" name="Freeform 113"/>
          <p:cNvSpPr>
            <a:spLocks/>
          </p:cNvSpPr>
          <p:nvPr/>
        </p:nvSpPr>
        <p:spPr bwMode="auto">
          <a:xfrm>
            <a:off x="3340100" y="1259278"/>
            <a:ext cx="379413" cy="325439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8" name="Freeform 114"/>
          <p:cNvSpPr>
            <a:spLocks/>
          </p:cNvSpPr>
          <p:nvPr/>
        </p:nvSpPr>
        <p:spPr bwMode="auto">
          <a:xfrm>
            <a:off x="3184526" y="1176729"/>
            <a:ext cx="379413" cy="325439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49" name="Freeform 115"/>
          <p:cNvSpPr>
            <a:spLocks/>
          </p:cNvSpPr>
          <p:nvPr/>
        </p:nvSpPr>
        <p:spPr bwMode="auto">
          <a:xfrm>
            <a:off x="3446464" y="1371992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50" name="Freeform 116"/>
          <p:cNvSpPr>
            <a:spLocks/>
          </p:cNvSpPr>
          <p:nvPr/>
        </p:nvSpPr>
        <p:spPr bwMode="auto">
          <a:xfrm>
            <a:off x="4773614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251" name="Freeform 117"/>
          <p:cNvSpPr>
            <a:spLocks/>
          </p:cNvSpPr>
          <p:nvPr/>
        </p:nvSpPr>
        <p:spPr bwMode="auto">
          <a:xfrm>
            <a:off x="4495800" y="1611703"/>
            <a:ext cx="363539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GB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5776130" y="2380054"/>
            <a:ext cx="6853345" cy="4520500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66D8CD48-C2D0-8752-0EE2-B8DCD2FB0FB3}"/>
              </a:ext>
            </a:extLst>
          </p:cNvPr>
          <p:cNvSpPr txBox="1"/>
          <p:nvPr/>
        </p:nvSpPr>
        <p:spPr>
          <a:xfrm>
            <a:off x="4698328" y="750013"/>
            <a:ext cx="79311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8000" b="1" kern="0" spc="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sz="8000" b="1" kern="0" spc="8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sz="8000" b="1" kern="0" spc="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8000" b="1" kern="0" spc="8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endParaRPr lang="en-US" sz="8000" b="1" kern="0" spc="8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243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212605" y="1280376"/>
            <a:ext cx="6059201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4433" y="2346880"/>
            <a:ext cx="5578475" cy="7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8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Hình ảnh 11">
            <a:extLst>
              <a:ext uri="{FF2B5EF4-FFF2-40B4-BE49-F238E27FC236}">
                <a16:creationId xmlns:a16="http://schemas.microsoft.com/office/drawing/2014/main" id="{73777939-9231-3D3C-B860-051947760D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29" b="44283" l="52373" r="67296">
                        <a14:foregroundMark x1="57804" y1="16606" x2="56775" y2="16970"/>
                        <a14:foregroundMark x1="55460" y1="19758" x2="53745" y2="21616"/>
                        <a14:foregroundMark x1="54660" y1="14222" x2="53745" y2="17535"/>
                        <a14:foregroundMark x1="61206" y1="16889" x2="62264" y2="17535"/>
                        <a14:foregroundMark x1="63979" y1="20202" x2="62321" y2="23717"/>
                        <a14:foregroundMark x1="56118" y1="23556" x2="53545" y2="19111"/>
                        <a14:foregroundMark x1="52373" y1="19838" x2="53030" y2="22263"/>
                        <a14:foregroundMark x1="51801" y1="23192" x2="55860" y2="12768"/>
                        <a14:foregroundMark x1="55860" y1="12768" x2="58319" y2="9414"/>
                        <a14:foregroundMark x1="58319" y1="9414" x2="62321" y2="10545"/>
                        <a14:foregroundMark x1="62321" y1="10545" x2="65666" y2="15596"/>
                        <a14:foregroundMark x1="65666" y1="15596" x2="67296" y2="20808"/>
                        <a14:foregroundMark x1="67296" y1="20808" x2="64037" y2="26182"/>
                        <a14:foregroundMark x1="64037" y1="26182" x2="62207" y2="25859"/>
                        <a14:foregroundMark x1="62864" y1="44283" x2="62979" y2="43354"/>
                        <a14:foregroundMark x1="53945" y1="19960" x2="52573" y2="21697"/>
                        <a14:foregroundMark x1="62664" y1="13737" x2="57433" y2="10141"/>
                        <a14:foregroundMark x1="56175" y1="11071" x2="57347" y2="8929"/>
                        <a14:foregroundMark x1="53945" y1="22263" x2="58948" y2="19475"/>
                        <a14:foregroundMark x1="58948" y1="19475" x2="59377" y2="18545"/>
                        <a14:foregroundMark x1="56518" y1="16444" x2="58605" y2="15111"/>
                        <a14:foregroundMark x1="66066" y1="21495" x2="65552" y2="19556"/>
                        <a14:foregroundMark x1="65009" y1="18465" x2="66581" y2="20606"/>
                        <a14:foregroundMark x1="62464" y1="18384" x2="60435" y2="177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39" t="7408" r="32274" b="52054"/>
          <a:stretch/>
        </p:blipFill>
        <p:spPr>
          <a:xfrm>
            <a:off x="6479771" y="2979971"/>
            <a:ext cx="2373746" cy="413004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66928" y="796110"/>
            <a:ext cx="11045951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2:</a:t>
            </a:r>
            <a:r>
              <a:rPr lang="en-US" sz="60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60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 </a:t>
            </a:r>
            <a:r>
              <a:rPr lang="vi-VN" sz="6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 một tấm gương ham học hỏi mà em biết.</a:t>
            </a:r>
            <a:endParaRPr lang="en-US" sz="60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88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212605" y="1280376"/>
            <a:ext cx="6059201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4433" y="2346880"/>
            <a:ext cx="5578475" cy="7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2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à em treo ảnh Bác Hồ - Binh Phuoc, Tin tuc Binh Phuoc, Tin mới tỉnh Bình  Phướ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184" y="54864"/>
            <a:ext cx="6254496" cy="680313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98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9C8FBE89-4DA6-B2EB-6921-8BAA2F60C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001" y="1517712"/>
            <a:ext cx="8083997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4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908394265037591314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88859.011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4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4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50">
            <a:extLst>
              <a:ext uri="{FF2B5EF4-FFF2-40B4-BE49-F238E27FC236}">
                <a16:creationId xmlns:a16="http://schemas.microsoft.com/office/drawing/2014/main" id="{FC15B1A8-8BBA-E622-1010-53857580D4C8}"/>
              </a:ext>
            </a:extLst>
          </p:cNvPr>
          <p:cNvGrpSpPr/>
          <p:nvPr/>
        </p:nvGrpSpPr>
        <p:grpSpPr>
          <a:xfrm>
            <a:off x="1241765" y="1923798"/>
            <a:ext cx="6372693" cy="1465707"/>
            <a:chOff x="2354169" y="1158842"/>
            <a:chExt cx="6372693" cy="1465707"/>
          </a:xfrm>
        </p:grpSpPr>
        <p:sp>
          <p:nvSpPr>
            <p:cNvPr id="10" name="圆角矩形 1">
              <a:extLst>
                <a:ext uri="{FF2B5EF4-FFF2-40B4-BE49-F238E27FC236}">
                  <a16:creationId xmlns:a16="http://schemas.microsoft.com/office/drawing/2014/main" id="{F6B0A708-8790-D771-98AB-D9C52B6E1732}"/>
                </a:ext>
              </a:extLst>
            </p:cNvPr>
            <p:cNvSpPr/>
            <p:nvPr/>
          </p:nvSpPr>
          <p:spPr>
            <a:xfrm>
              <a:off x="2768172" y="1606539"/>
              <a:ext cx="5609555" cy="902335"/>
            </a:xfrm>
            <a:prstGeom prst="roundRect">
              <a:avLst/>
            </a:prstGeom>
            <a:solidFill>
              <a:srgbClr val="296D2D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宋体 CN Medium" panose="02020500000000000000" pitchFamily="18" charset="-122"/>
                <a:ea typeface="思源宋体 CN Medium" panose="02020500000000000000" pitchFamily="18" charset="-122"/>
              </a:endParaRPr>
            </a:p>
          </p:txBody>
        </p:sp>
        <p:sp>
          <p:nvSpPr>
            <p:cNvPr id="12" name="文本框 18">
              <a:extLst>
                <a:ext uri="{FF2B5EF4-FFF2-40B4-BE49-F238E27FC236}">
                  <a16:creationId xmlns:a16="http://schemas.microsoft.com/office/drawing/2014/main" id="{740FF9D1-D2AA-6B4D-132A-55E38D3E64AF}"/>
                </a:ext>
              </a:extLst>
            </p:cNvPr>
            <p:cNvSpPr txBox="1"/>
            <p:nvPr/>
          </p:nvSpPr>
          <p:spPr>
            <a:xfrm>
              <a:off x="2869774" y="1754572"/>
              <a:ext cx="58570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Ôn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lại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nội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 dung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đã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học</a:t>
              </a:r>
              <a:endParaRPr lang="zh-CN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思源宋体 CN Medium" panose="02020500000000000000" pitchFamily="18" charset="-122"/>
              </a:endParaRPr>
            </a:p>
          </p:txBody>
        </p:sp>
        <p:pic>
          <p:nvPicPr>
            <p:cNvPr id="13" name="图片 43">
              <a:extLst>
                <a:ext uri="{FF2B5EF4-FFF2-40B4-BE49-F238E27FC236}">
                  <a16:creationId xmlns:a16="http://schemas.microsoft.com/office/drawing/2014/main" id="{E916077C-C5D5-377B-8E01-B970F422B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29958">
              <a:off x="2354169" y="1158842"/>
              <a:ext cx="1031210" cy="1031210"/>
            </a:xfrm>
            <a:prstGeom prst="rect">
              <a:avLst/>
            </a:prstGeom>
          </p:spPr>
        </p:pic>
        <p:pic>
          <p:nvPicPr>
            <p:cNvPr id="14" name="图片 47">
              <a:extLst>
                <a:ext uri="{FF2B5EF4-FFF2-40B4-BE49-F238E27FC236}">
                  <a16:creationId xmlns:a16="http://schemas.microsoft.com/office/drawing/2014/main" id="{8DC3B28B-E96B-5D62-1812-48509117A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8355" y="1623863"/>
              <a:ext cx="988255" cy="1000686"/>
            </a:xfrm>
            <a:prstGeom prst="rect">
              <a:avLst/>
            </a:prstGeom>
          </p:spPr>
        </p:pic>
      </p:grpSp>
      <p:grpSp>
        <p:nvGrpSpPr>
          <p:cNvPr id="15" name="组合 50">
            <a:extLst>
              <a:ext uri="{FF2B5EF4-FFF2-40B4-BE49-F238E27FC236}">
                <a16:creationId xmlns:a16="http://schemas.microsoft.com/office/drawing/2014/main" id="{70A0F926-EA91-C741-46B4-89D7ED9871BA}"/>
              </a:ext>
            </a:extLst>
          </p:cNvPr>
          <p:cNvGrpSpPr/>
          <p:nvPr/>
        </p:nvGrpSpPr>
        <p:grpSpPr>
          <a:xfrm>
            <a:off x="2590080" y="3217786"/>
            <a:ext cx="7011839" cy="1472913"/>
            <a:chOff x="2354169" y="1158842"/>
            <a:chExt cx="7011839" cy="1472913"/>
          </a:xfrm>
        </p:grpSpPr>
        <p:sp>
          <p:nvSpPr>
            <p:cNvPr id="16" name="圆角矩形 1">
              <a:extLst>
                <a:ext uri="{FF2B5EF4-FFF2-40B4-BE49-F238E27FC236}">
                  <a16:creationId xmlns:a16="http://schemas.microsoft.com/office/drawing/2014/main" id="{93628113-232D-F5EF-4FE7-5A5FFE2214BC}"/>
                </a:ext>
              </a:extLst>
            </p:cNvPr>
            <p:cNvSpPr/>
            <p:nvPr/>
          </p:nvSpPr>
          <p:spPr>
            <a:xfrm>
              <a:off x="2768173" y="1606539"/>
              <a:ext cx="6366684" cy="902335"/>
            </a:xfrm>
            <a:prstGeom prst="roundRect">
              <a:avLst/>
            </a:prstGeom>
            <a:solidFill>
              <a:srgbClr val="296D2D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宋体 CN Medium" panose="02020500000000000000" pitchFamily="18" charset="-122"/>
                <a:ea typeface="思源宋体 CN Medium" panose="02020500000000000000" pitchFamily="18" charset="-122"/>
              </a:endParaRPr>
            </a:p>
          </p:txBody>
        </p:sp>
        <p:sp>
          <p:nvSpPr>
            <p:cNvPr id="17" name="文本框 18">
              <a:extLst>
                <a:ext uri="{FF2B5EF4-FFF2-40B4-BE49-F238E27FC236}">
                  <a16:creationId xmlns:a16="http://schemas.microsoft.com/office/drawing/2014/main" id="{C597C873-8765-7A67-750B-96E0FE7F6FF5}"/>
                </a:ext>
              </a:extLst>
            </p:cNvPr>
            <p:cNvSpPr txBox="1"/>
            <p:nvPr/>
          </p:nvSpPr>
          <p:spPr>
            <a:xfrm>
              <a:off x="2869774" y="1754572"/>
              <a:ext cx="64962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Chuẩn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bị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nội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 dung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bài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思源宋体 CN Medium" panose="02020500000000000000" pitchFamily="18" charset="-122"/>
                </a:rPr>
                <a:t>mới</a:t>
              </a:r>
              <a:endParaRPr lang="zh-CN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思源宋体 CN Medium" panose="02020500000000000000" pitchFamily="18" charset="-122"/>
              </a:endParaRPr>
            </a:p>
          </p:txBody>
        </p:sp>
        <p:pic>
          <p:nvPicPr>
            <p:cNvPr id="18" name="图片 43">
              <a:extLst>
                <a:ext uri="{FF2B5EF4-FFF2-40B4-BE49-F238E27FC236}">
                  <a16:creationId xmlns:a16="http://schemas.microsoft.com/office/drawing/2014/main" id="{DA6AA43B-5897-4440-28EC-18B201E14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29958">
              <a:off x="2354169" y="1158842"/>
              <a:ext cx="1031210" cy="1031210"/>
            </a:xfrm>
            <a:prstGeom prst="rect">
              <a:avLst/>
            </a:prstGeom>
          </p:spPr>
        </p:pic>
        <p:pic>
          <p:nvPicPr>
            <p:cNvPr id="19" name="图片 47">
              <a:extLst>
                <a:ext uri="{FF2B5EF4-FFF2-40B4-BE49-F238E27FC236}">
                  <a16:creationId xmlns:a16="http://schemas.microsoft.com/office/drawing/2014/main" id="{C46E48AE-ABA6-3A66-F0A1-74F6D9B71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8203" y="1631069"/>
              <a:ext cx="988255" cy="1000686"/>
            </a:xfrm>
            <a:prstGeom prst="rect">
              <a:avLst/>
            </a:prstGeom>
          </p:spPr>
        </p:pic>
      </p:grp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AA1A03E2-A03D-DB7E-1CF3-454B45BAD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3777" y="-440691"/>
            <a:ext cx="6736664" cy="38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27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F40BC820-463F-69DE-23BF-5E687963C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249" y="1600839"/>
            <a:ext cx="8730229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3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B9127E29-90D2-CD36-C2C6-0A7E64F0A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384" y="1257668"/>
            <a:ext cx="3109229" cy="1072989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F02F0F09-5851-F3E4-5BFF-0FAAF3C10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236" y="1794162"/>
            <a:ext cx="9053345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9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ạc nền victory siêu trí tuệ việt na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0211.2161"/>
                  <p14:fade in="500" out="5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22008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1607167" y="4040342"/>
            <a:ext cx="10323576" cy="1810512"/>
          </a:xfrm>
          <a:prstGeom prst="cloud">
            <a:avLst/>
          </a:prstGeom>
          <a:solidFill>
            <a:srgbClr val="DF150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5400" dirty="0" err="1">
                <a:latin typeface="LNTH-Dinomiko" panose="02000500000000000000" pitchFamily="2" charset="0"/>
              </a:rPr>
              <a:t>PHIÊN</a:t>
            </a:r>
            <a:r>
              <a:rPr lang="en-US" sz="5400" dirty="0">
                <a:latin typeface="LNTH-Dinomiko" panose="02000500000000000000" pitchFamily="2" charset="0"/>
              </a:rPr>
              <a:t> </a:t>
            </a:r>
            <a:r>
              <a:rPr lang="en-US" sz="5400" dirty="0" err="1">
                <a:latin typeface="LNTH-Dinomiko" panose="02000500000000000000" pitchFamily="2" charset="0"/>
              </a:rPr>
              <a:t>BẢN</a:t>
            </a:r>
            <a:r>
              <a:rPr lang="en-US" sz="5400" dirty="0">
                <a:latin typeface="LNTH-Dinomiko" panose="02000500000000000000" pitchFamily="2" charset="0"/>
              </a:rPr>
              <a:t> </a:t>
            </a:r>
            <a:r>
              <a:rPr lang="en-US" sz="5400" dirty="0" err="1">
                <a:latin typeface="LNTH-Dinomiko" panose="02000500000000000000" pitchFamily="2" charset="0"/>
              </a:rPr>
              <a:t>LỚP</a:t>
            </a:r>
            <a:r>
              <a:rPr lang="en-US" sz="5400" dirty="0">
                <a:latin typeface="LNTH-Dinomiko" panose="02000500000000000000" pitchFamily="2" charset="0"/>
              </a:rPr>
              <a:t> 3.1</a:t>
            </a:r>
          </a:p>
        </p:txBody>
      </p:sp>
    </p:spTree>
    <p:extLst>
      <p:ext uri="{BB962C8B-B14F-4D97-AF65-F5344CB8AC3E}">
        <p14:creationId xmlns:p14="http://schemas.microsoft.com/office/powerpoint/2010/main" val="390229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6112" y="2258788"/>
            <a:ext cx="10415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48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5216" y="1792224"/>
            <a:ext cx="11109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92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ỤI PHẤN (Hát mẫu)- Chủ đề 3  SGK ÂM NHẠC 6  Cánh diều). Tone Bb. Giọng hát- Bảo Anh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812" end="113095.5156"/>
                  <p14:fade in="500"/>
                  <p14:bmkLst>
                    <p14:bmk name="Bookmark 1" time="18812"/>
                  </p14:bmkLst>
                </p14:media>
              </p:ext>
            </p:extLst>
          </p:nvPr>
        </p:nvPicPr>
        <p:blipFill rotWithShape="1">
          <a:blip r:embed="rId4"/>
          <a:srcRect t="25138"/>
          <a:stretch/>
        </p:blipFill>
        <p:spPr>
          <a:xfrm>
            <a:off x="481584" y="752354"/>
            <a:ext cx="11228832" cy="486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201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7512" y="1395907"/>
            <a:ext cx="11237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Bin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Ben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1924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9AF64387-014D-1CBF-FDAE-44890E181B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014" b="29985"/>
          <a:stretch/>
        </p:blipFill>
        <p:spPr>
          <a:xfrm>
            <a:off x="2264339" y="1914513"/>
            <a:ext cx="7480440" cy="15701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38928" y="3840480"/>
            <a:ext cx="1929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73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8DCB1498-A604-29B9-0630-A52AE98CDBF8}"/>
              </a:ext>
            </a:extLst>
          </p:cNvPr>
          <p:cNvSpPr txBox="1"/>
          <p:nvPr/>
        </p:nvSpPr>
        <p:spPr>
          <a:xfrm>
            <a:off x="678872" y="1233294"/>
            <a:ext cx="10834255" cy="4214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endParaRPr lang="nl-NL" sz="20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lnSpc>
                <a:spcPct val="115000"/>
              </a:lnSpc>
              <a:buFontTx/>
              <a:buChar char="-"/>
            </a:pPr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Củng cố kiến thức về ham học hỏi.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lnSpc>
                <a:spcPct val="115000"/>
              </a:lnSpc>
              <a:buFontTx/>
              <a:buChar char="-"/>
            </a:pPr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Vận dụng những điều đã học vào thực tiễn cuộc sống.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lnSpc>
                <a:spcPct val="115000"/>
              </a:lnSpc>
              <a:buFontTx/>
              <a:buChar char="-"/>
            </a:pPr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Thực hiện được việc làm thể hiện sự ham học hỏi.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lnSpc>
                <a:spcPct val="115000"/>
              </a:lnSpc>
              <a:buFontTx/>
              <a:buChar char="-"/>
            </a:pPr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Rèn năng lực phát triển bản thân, biết điều chỉnh bản thân để có thái độ và hành vi chuẩn mực của việc ham học hỏi</a:t>
            </a:r>
            <a:r>
              <a:rPr lang="nl-NL" sz="360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BD1ABE7A-1373-592E-2EC6-500DAF94E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823" y="-172896"/>
            <a:ext cx="5706351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2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868335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214</Words>
  <Application>Microsoft Office PowerPoint</Application>
  <PresentationFormat>Widescreen</PresentationFormat>
  <Paragraphs>23</Paragraphs>
  <Slides>20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40" baseType="lpstr">
      <vt:lpstr>Raleway</vt:lpstr>
      <vt:lpstr>思源宋体 CN Medium</vt:lpstr>
      <vt:lpstr>M PLUS Rounded 1c</vt:lpstr>
      <vt:lpstr>#9Slide05 Bodega Script</vt:lpstr>
      <vt:lpstr>Georgia</vt:lpstr>
      <vt:lpstr>SVN-Dancing Script</vt:lpstr>
      <vt:lpstr>Calibri Light</vt:lpstr>
      <vt:lpstr>Times New Roman</vt:lpstr>
      <vt:lpstr>#9Slide07 HoneyCream</vt:lpstr>
      <vt:lpstr>Fredoka One</vt:lpstr>
      <vt:lpstr>Calibri</vt:lpstr>
      <vt:lpstr>等线</vt:lpstr>
      <vt:lpstr>Arial</vt:lpstr>
      <vt:lpstr>Cambria</vt:lpstr>
      <vt:lpstr>UTM Avo</vt:lpstr>
      <vt:lpstr>SVN-Ready</vt:lpstr>
      <vt:lpstr>LNTH-Dinomiko</vt:lpstr>
      <vt:lpstr>SVN-Newton</vt:lpstr>
      <vt:lpstr>Chủ đề Office</vt:lpstr>
      <vt:lpstr>2_Awesome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Minh Hanh Ngo</dc:creator>
  <cp:lastModifiedBy>ADMIN</cp:lastModifiedBy>
  <cp:revision>64</cp:revision>
  <dcterms:created xsi:type="dcterms:W3CDTF">2022-11-04T13:28:42Z</dcterms:created>
  <dcterms:modified xsi:type="dcterms:W3CDTF">2023-11-28T14:29:29Z</dcterms:modified>
</cp:coreProperties>
</file>