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5" r:id="rId4"/>
    <p:sldId id="262" r:id="rId5"/>
    <p:sldId id="257" r:id="rId6"/>
    <p:sldId id="266" r:id="rId7"/>
    <p:sldId id="267" r:id="rId8"/>
    <p:sldId id="271" r:id="rId9"/>
    <p:sldId id="258" r:id="rId10"/>
    <p:sldId id="268" r:id="rId11"/>
    <p:sldId id="269" r:id="rId12"/>
    <p:sldId id="263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7E9"/>
    <a:srgbClr val="C5DF96"/>
    <a:srgbClr val="FBDCD9"/>
    <a:srgbClr val="C6E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F129-90FF-4ADA-94A2-CDCEF5533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B60E8-E50A-4E3F-8DE7-6DA702B78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6C152-481F-4A03-9437-E6E65AB1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C40E8-0DA8-42C3-B0B6-DE0904F4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6C3AC-82B1-487D-BB5F-6B5D471A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9BFA-19C0-45A0-8F31-D00C747A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4C848-7F9E-48BA-A087-12DD686D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382BC-525E-4BD5-8EE2-0767AFC3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13517-C97F-4DED-87F6-A477E850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8AFCD-8EB7-4E89-9483-D3C2239D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6FB53A-9F17-42C4-BB39-0D9725405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62A8B0-01FF-4A8E-B113-481925311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9713C-F0D9-48AB-96B0-BDE279F4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92071-94F3-49E9-A3F1-EFFDCE9A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6D22C-55D5-4EE2-A84D-5EB19DF3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A09E0-5B13-4AF1-9043-4909F788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5E395-1BDB-4D6B-B9CB-BD020D531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F7379-4ED8-4764-919B-8DB61A04F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AB636-E17B-4920-AE8F-39925D07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320DD-672E-4C7C-8306-FBF89858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DBC2-D00C-49ED-91B5-CEC46212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FA47C-8844-4976-941C-310347EEF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BBBB-AA5A-43A6-95E2-CA1CC5DB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5BED3-CA2B-47DC-AA0B-F1B29475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BAD4-9331-4E2C-BCBB-F9D88C51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9B3F-1C80-4C45-BB1E-90CE559E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8D5A-7841-4F56-8C21-26BFE559D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30F4B-1225-475F-A7A7-56F73044F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50CB3-C0D9-4F40-A5FD-42F7E548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E7E79-A2DD-41F2-99B0-C9739066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F8266-90A3-4FA6-9DFC-A38B77F6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B7E4-2452-4ED7-8B9B-2E40A80A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E3C08-0FF0-46B7-A3DE-D4BB3E355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17F0E-8081-4430-ABDF-F65E7EA27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B69E1-0BAA-44E8-85C5-17ECE8800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305E8-BE40-4715-BB97-EFA7255EDA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D0EC4-2D7E-4FF8-87E4-7F53C396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64591-DF8F-4668-A38A-53D818C5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EEB9C-08D7-4720-A16F-C6639FC0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45687-CD34-4180-88A2-82C25321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FC129-A615-41B3-9096-91ACFC55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F5ED7-5E09-4094-B9D5-40900AE9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BCDE6-0BC8-4BE5-9C51-56B65C67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9D04B3-6995-4FA2-8A50-2BC4BA10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0A70B7-2D5F-46E9-875F-E79C10E9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A25AA-4104-4E4A-A3D4-9ACBC95F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4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6C0C-D32A-4F84-B0B3-F2C668F2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8DB60-57E8-4760-A905-FAE26B49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EE6F7-94F2-4FE0-9B5E-6D38171CC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9B945-359C-4D18-816B-1FEE3043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714AE-0D85-4D73-A53E-695D1308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D5542-95F7-4313-A897-29D307F6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0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829C2-58CB-4F8F-9EC9-AF03FD94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584F3A-F544-43DE-A09F-E4ED0CB10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6C6DE-FA30-4B41-898C-484A4A376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76153-BA8A-4BBA-9949-155A1421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F939C-0BEA-4A43-A241-856BDD07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B2F75-4F98-483D-B406-D6BECD043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19E313-2E26-47CF-997A-3ADBF2E6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0D067-DE00-4DD2-BC6D-EB306805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BFBD-22BA-4A07-ABF9-ECDB4653F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279F8-3BAE-4A0F-90AA-66878A6D5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05B1B-2B80-4223-AA9B-F516A6FC3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6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D6596-0799-4586-84E5-D8DD8847A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3" t="5507" r="9615" b="79275"/>
          <a:stretch/>
        </p:blipFill>
        <p:spPr>
          <a:xfrm>
            <a:off x="1394791" y="1699591"/>
            <a:ext cx="9646626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13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F8AF0F-8EBD-408F-A4D8-CEC69FD05F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 t="23607" r="5273" b="52760"/>
          <a:stretch/>
        </p:blipFill>
        <p:spPr>
          <a:xfrm>
            <a:off x="372044" y="1211093"/>
            <a:ext cx="11447911" cy="443581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965594-C5B4-4E47-86A9-580FDFCFFCEA}"/>
              </a:ext>
            </a:extLst>
          </p:cNvPr>
          <p:cNvSpPr/>
          <p:nvPr/>
        </p:nvSpPr>
        <p:spPr>
          <a:xfrm>
            <a:off x="2119330" y="44129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42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3BA1A2-BF30-4399-8ADE-C55828EF98BE}"/>
              </a:ext>
            </a:extLst>
          </p:cNvPr>
          <p:cNvSpPr/>
          <p:nvPr/>
        </p:nvSpPr>
        <p:spPr>
          <a:xfrm>
            <a:off x="4956313" y="44129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83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68C3EF-269D-41C2-8EB7-34716165320D}"/>
              </a:ext>
            </a:extLst>
          </p:cNvPr>
          <p:cNvSpPr/>
          <p:nvPr/>
        </p:nvSpPr>
        <p:spPr>
          <a:xfrm>
            <a:off x="7957930" y="44129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80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3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F8AF0F-8EBD-408F-A4D8-CEC69FD05F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47353" r="5712" b="8216"/>
          <a:stretch/>
        </p:blipFill>
        <p:spPr>
          <a:xfrm>
            <a:off x="2386030" y="0"/>
            <a:ext cx="9258339" cy="67445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403E6F-EAE2-4444-B3D6-C1556B84B441}"/>
              </a:ext>
            </a:extLst>
          </p:cNvPr>
          <p:cNvSpPr/>
          <p:nvPr/>
        </p:nvSpPr>
        <p:spPr>
          <a:xfrm>
            <a:off x="5711687" y="12125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AB1927-3AEF-49E1-AE4F-85DABCE5B390}"/>
              </a:ext>
            </a:extLst>
          </p:cNvPr>
          <p:cNvSpPr/>
          <p:nvPr/>
        </p:nvSpPr>
        <p:spPr>
          <a:xfrm>
            <a:off x="6245087" y="12125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+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C4F6CC-7DBB-44D3-80E7-BFF7C0560E19}"/>
              </a:ext>
            </a:extLst>
          </p:cNvPr>
          <p:cNvSpPr/>
          <p:nvPr/>
        </p:nvSpPr>
        <p:spPr>
          <a:xfrm>
            <a:off x="6748499" y="12125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DD41A4-0512-46C8-8CA3-359BE0A68AA8}"/>
              </a:ext>
            </a:extLst>
          </p:cNvPr>
          <p:cNvSpPr/>
          <p:nvPr/>
        </p:nvSpPr>
        <p:spPr>
          <a:xfrm>
            <a:off x="7738928" y="121257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39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1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FA2910-CFD8-4C9D-B245-20791367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8" t="6111" r="10841" b="70120"/>
          <a:stretch/>
        </p:blipFill>
        <p:spPr>
          <a:xfrm>
            <a:off x="2386030" y="140010"/>
            <a:ext cx="7994931" cy="3288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ACA884-1FEF-46A8-A481-544327DE6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3" t="32244" r="65945" b="53139"/>
          <a:stretch/>
        </p:blipFill>
        <p:spPr>
          <a:xfrm>
            <a:off x="367659" y="3925229"/>
            <a:ext cx="2018371" cy="2022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0AE8B3-3D51-45F3-A212-39C999E11A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 t="32566" r="42884" b="52817"/>
          <a:stretch/>
        </p:blipFill>
        <p:spPr>
          <a:xfrm>
            <a:off x="4590254" y="3925229"/>
            <a:ext cx="2018371" cy="20227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364621-DEB1-4782-80C9-E382DB03E2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4" t="32405" r="19254" b="52978"/>
          <a:stretch/>
        </p:blipFill>
        <p:spPr>
          <a:xfrm>
            <a:off x="8693903" y="3925229"/>
            <a:ext cx="2018371" cy="20227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3BAECB6-5978-4F04-A64C-71839E99F8A1}"/>
              </a:ext>
            </a:extLst>
          </p:cNvPr>
          <p:cNvSpPr/>
          <p:nvPr/>
        </p:nvSpPr>
        <p:spPr>
          <a:xfrm>
            <a:off x="2096429" y="4036741"/>
            <a:ext cx="936703" cy="680225"/>
          </a:xfrm>
          <a:prstGeom prst="rect">
            <a:avLst/>
          </a:prstGeom>
          <a:solidFill>
            <a:srgbClr val="FB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CFA6A5-7375-43F3-8A63-22E9A337C085}"/>
              </a:ext>
            </a:extLst>
          </p:cNvPr>
          <p:cNvSpPr/>
          <p:nvPr/>
        </p:nvSpPr>
        <p:spPr>
          <a:xfrm>
            <a:off x="2096429" y="4596470"/>
            <a:ext cx="936703" cy="680225"/>
          </a:xfrm>
          <a:prstGeom prst="rect">
            <a:avLst/>
          </a:prstGeom>
          <a:solidFill>
            <a:srgbClr val="FB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2D32C9-EF17-4BEC-9AC8-4D6FCEF02862}"/>
              </a:ext>
            </a:extLst>
          </p:cNvPr>
          <p:cNvSpPr/>
          <p:nvPr/>
        </p:nvSpPr>
        <p:spPr>
          <a:xfrm>
            <a:off x="2096428" y="5196315"/>
            <a:ext cx="936703" cy="680225"/>
          </a:xfrm>
          <a:prstGeom prst="rect">
            <a:avLst/>
          </a:prstGeom>
          <a:solidFill>
            <a:srgbClr val="FB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FB3E52-98A1-468E-93B7-FCFB255A76A5}"/>
              </a:ext>
            </a:extLst>
          </p:cNvPr>
          <p:cNvSpPr/>
          <p:nvPr/>
        </p:nvSpPr>
        <p:spPr>
          <a:xfrm>
            <a:off x="6341326" y="3969835"/>
            <a:ext cx="936703" cy="680225"/>
          </a:xfrm>
          <a:prstGeom prst="rect">
            <a:avLst/>
          </a:prstGeom>
          <a:solidFill>
            <a:srgbClr val="C5D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70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05AC4F-CAE1-46BB-8B19-E28D6AE176A1}"/>
              </a:ext>
            </a:extLst>
          </p:cNvPr>
          <p:cNvSpPr/>
          <p:nvPr/>
        </p:nvSpPr>
        <p:spPr>
          <a:xfrm>
            <a:off x="6341326" y="4529564"/>
            <a:ext cx="936703" cy="680225"/>
          </a:xfrm>
          <a:prstGeom prst="rect">
            <a:avLst/>
          </a:prstGeom>
          <a:solidFill>
            <a:srgbClr val="C5D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70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25B36A-428E-4F64-A539-3EE9AD717FDF}"/>
              </a:ext>
            </a:extLst>
          </p:cNvPr>
          <p:cNvSpPr/>
          <p:nvPr/>
        </p:nvSpPr>
        <p:spPr>
          <a:xfrm>
            <a:off x="6341325" y="5129409"/>
            <a:ext cx="936703" cy="680225"/>
          </a:xfrm>
          <a:prstGeom prst="rect">
            <a:avLst/>
          </a:prstGeom>
          <a:solidFill>
            <a:srgbClr val="C5D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70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C424E2-5060-430E-B2FB-442A848B16C5}"/>
              </a:ext>
            </a:extLst>
          </p:cNvPr>
          <p:cNvSpPr/>
          <p:nvPr/>
        </p:nvSpPr>
        <p:spPr>
          <a:xfrm>
            <a:off x="10380962" y="3996473"/>
            <a:ext cx="936703" cy="680225"/>
          </a:xfrm>
          <a:prstGeom prst="rect">
            <a:avLst/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30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8B83F6-5239-4E9B-B1D7-71789F5EFDCF}"/>
              </a:ext>
            </a:extLst>
          </p:cNvPr>
          <p:cNvSpPr/>
          <p:nvPr/>
        </p:nvSpPr>
        <p:spPr>
          <a:xfrm>
            <a:off x="10380962" y="4556202"/>
            <a:ext cx="936703" cy="680225"/>
          </a:xfrm>
          <a:prstGeom prst="rect">
            <a:avLst/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40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982245-72F9-43B6-9DB7-D06FA43E06CA}"/>
              </a:ext>
            </a:extLst>
          </p:cNvPr>
          <p:cNvSpPr/>
          <p:nvPr/>
        </p:nvSpPr>
        <p:spPr>
          <a:xfrm>
            <a:off x="10380961" y="5136169"/>
            <a:ext cx="936703" cy="680225"/>
          </a:xfrm>
          <a:prstGeom prst="rect">
            <a:avLst/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50</a:t>
            </a:r>
          </a:p>
        </p:txBody>
      </p:sp>
    </p:spTree>
    <p:extLst>
      <p:ext uri="{BB962C8B-B14F-4D97-AF65-F5344CB8AC3E}">
        <p14:creationId xmlns:p14="http://schemas.microsoft.com/office/powerpoint/2010/main" val="311161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FA2910-CFD8-4C9D-B245-20791367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0" t="48924" r="9119" b="9224"/>
          <a:stretch/>
        </p:blipFill>
        <p:spPr>
          <a:xfrm>
            <a:off x="2781299" y="279400"/>
            <a:ext cx="7994931" cy="5791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5D3492-F1F7-4B8D-BCBD-CAD8C357DB5C}"/>
              </a:ext>
            </a:extLst>
          </p:cNvPr>
          <p:cNvSpPr/>
          <p:nvPr/>
        </p:nvSpPr>
        <p:spPr>
          <a:xfrm>
            <a:off x="8613913" y="1739349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53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E20853-C60C-4BFF-8178-F5CC8A931297}"/>
              </a:ext>
            </a:extLst>
          </p:cNvPr>
          <p:cNvSpPr/>
          <p:nvPr/>
        </p:nvSpPr>
        <p:spPr>
          <a:xfrm>
            <a:off x="8981661" y="5029201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64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A61281-BCAF-4CE6-970D-0DDD80A0475A}"/>
              </a:ext>
            </a:extLst>
          </p:cNvPr>
          <p:cNvSpPr/>
          <p:nvPr/>
        </p:nvSpPr>
        <p:spPr>
          <a:xfrm>
            <a:off x="4379843" y="4966254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42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59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2B8023-6234-40F5-BC8A-B6E214607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76AD4D-486A-48B2-8582-996B0FB167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9" t="29565" r="6345" b="51210"/>
          <a:stretch/>
        </p:blipFill>
        <p:spPr>
          <a:xfrm>
            <a:off x="1302025" y="1570383"/>
            <a:ext cx="10014576" cy="32401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85EE18A-034C-4898-8AE3-0E3E3B420E49}"/>
              </a:ext>
            </a:extLst>
          </p:cNvPr>
          <p:cNvSpPr/>
          <p:nvPr/>
        </p:nvSpPr>
        <p:spPr>
          <a:xfrm>
            <a:off x="1917675" y="1858617"/>
            <a:ext cx="3311964" cy="1093304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623ABA-368B-440C-A597-763012EDAE02}"/>
              </a:ext>
            </a:extLst>
          </p:cNvPr>
          <p:cNvSpPr/>
          <p:nvPr/>
        </p:nvSpPr>
        <p:spPr>
          <a:xfrm>
            <a:off x="2471314" y="4023693"/>
            <a:ext cx="527851" cy="506896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43F90F-0BD7-4D3A-A36F-C3E9AB116F33}"/>
              </a:ext>
            </a:extLst>
          </p:cNvPr>
          <p:cNvSpPr/>
          <p:nvPr/>
        </p:nvSpPr>
        <p:spPr>
          <a:xfrm>
            <a:off x="5716657" y="2543590"/>
            <a:ext cx="660955" cy="44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72DBA4-CF30-4665-9CDE-180EEDE5F70C}"/>
              </a:ext>
            </a:extLst>
          </p:cNvPr>
          <p:cNvSpPr/>
          <p:nvPr/>
        </p:nvSpPr>
        <p:spPr>
          <a:xfrm>
            <a:off x="6584674" y="2523712"/>
            <a:ext cx="660955" cy="44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33C22A-46FE-4908-B451-F64FA5ED8C6B}"/>
              </a:ext>
            </a:extLst>
          </p:cNvPr>
          <p:cNvSpPr/>
          <p:nvPr/>
        </p:nvSpPr>
        <p:spPr>
          <a:xfrm>
            <a:off x="1917674" y="2904712"/>
            <a:ext cx="3439517" cy="1093304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2B6FC5-5B74-4E27-B744-882FCAF7C5F9}"/>
              </a:ext>
            </a:extLst>
          </p:cNvPr>
          <p:cNvSpPr/>
          <p:nvPr/>
        </p:nvSpPr>
        <p:spPr>
          <a:xfrm>
            <a:off x="3080185" y="3998016"/>
            <a:ext cx="900287" cy="659709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912003-3633-47AA-84E6-DE015BC8C3F6}"/>
              </a:ext>
            </a:extLst>
          </p:cNvPr>
          <p:cNvSpPr/>
          <p:nvPr/>
        </p:nvSpPr>
        <p:spPr>
          <a:xfrm>
            <a:off x="6505161" y="2994164"/>
            <a:ext cx="805070" cy="869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40E531-983E-4CA8-918F-3F2960196B61}"/>
              </a:ext>
            </a:extLst>
          </p:cNvPr>
          <p:cNvSpPr/>
          <p:nvPr/>
        </p:nvSpPr>
        <p:spPr>
          <a:xfrm>
            <a:off x="5637144" y="2987538"/>
            <a:ext cx="805070" cy="87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06BED-B27A-4070-A02A-6E2A0815B819}"/>
              </a:ext>
            </a:extLst>
          </p:cNvPr>
          <p:cNvSpPr/>
          <p:nvPr/>
        </p:nvSpPr>
        <p:spPr>
          <a:xfrm>
            <a:off x="3919906" y="3970682"/>
            <a:ext cx="1437285" cy="740466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8699D5-C274-49C0-A787-0C061EC97DA6}"/>
              </a:ext>
            </a:extLst>
          </p:cNvPr>
          <p:cNvSpPr/>
          <p:nvPr/>
        </p:nvSpPr>
        <p:spPr>
          <a:xfrm>
            <a:off x="5643015" y="3945005"/>
            <a:ext cx="805070" cy="585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A3F3E9-849F-4C68-81D2-4026A5054A18}"/>
              </a:ext>
            </a:extLst>
          </p:cNvPr>
          <p:cNvSpPr/>
          <p:nvPr/>
        </p:nvSpPr>
        <p:spPr>
          <a:xfrm>
            <a:off x="6503504" y="3933411"/>
            <a:ext cx="805070" cy="585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B22F50-A783-49A7-A087-125326ED6652}"/>
              </a:ext>
            </a:extLst>
          </p:cNvPr>
          <p:cNvSpPr/>
          <p:nvPr/>
        </p:nvSpPr>
        <p:spPr>
          <a:xfrm>
            <a:off x="7373178" y="2252869"/>
            <a:ext cx="4194313" cy="2627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2B8023-6234-40F5-BC8A-B6E214607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76AD4D-486A-48B2-8582-996B0FB167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9" t="50524" r="6345" b="30580"/>
          <a:stretch/>
        </p:blipFill>
        <p:spPr>
          <a:xfrm>
            <a:off x="1133060" y="1858617"/>
            <a:ext cx="10220036" cy="32500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08B96D-BA01-493C-BBBF-09F7A4102E73}"/>
              </a:ext>
            </a:extLst>
          </p:cNvPr>
          <p:cNvSpPr/>
          <p:nvPr/>
        </p:nvSpPr>
        <p:spPr>
          <a:xfrm>
            <a:off x="1513197" y="2085563"/>
            <a:ext cx="3714786" cy="1093304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052F77-47EB-4355-964F-D4B9863F0FE7}"/>
              </a:ext>
            </a:extLst>
          </p:cNvPr>
          <p:cNvSpPr/>
          <p:nvPr/>
        </p:nvSpPr>
        <p:spPr>
          <a:xfrm>
            <a:off x="2155092" y="4237796"/>
            <a:ext cx="527851" cy="506896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BBF17A-9AB5-4BE2-B04B-DD61C81D1B1B}"/>
              </a:ext>
            </a:extLst>
          </p:cNvPr>
          <p:cNvSpPr/>
          <p:nvPr/>
        </p:nvSpPr>
        <p:spPr>
          <a:xfrm>
            <a:off x="5676901" y="2712553"/>
            <a:ext cx="660955" cy="44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D2454F-3D60-4CCA-8E23-A2F942069A25}"/>
              </a:ext>
            </a:extLst>
          </p:cNvPr>
          <p:cNvSpPr/>
          <p:nvPr/>
        </p:nvSpPr>
        <p:spPr>
          <a:xfrm>
            <a:off x="6544918" y="2692675"/>
            <a:ext cx="660955" cy="44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969C33-90F1-48CE-A924-C56FBABE0CF3}"/>
              </a:ext>
            </a:extLst>
          </p:cNvPr>
          <p:cNvSpPr/>
          <p:nvPr/>
        </p:nvSpPr>
        <p:spPr>
          <a:xfrm>
            <a:off x="1650831" y="3026465"/>
            <a:ext cx="3577152" cy="1093304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4DE66-A2FE-4A41-84BA-CF296BC2C4EF}"/>
              </a:ext>
            </a:extLst>
          </p:cNvPr>
          <p:cNvSpPr/>
          <p:nvPr/>
        </p:nvSpPr>
        <p:spPr>
          <a:xfrm>
            <a:off x="2628645" y="4116043"/>
            <a:ext cx="1049864" cy="659709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23981D-B370-46BC-98E3-FCF0AC2D0DE4}"/>
              </a:ext>
            </a:extLst>
          </p:cNvPr>
          <p:cNvSpPr/>
          <p:nvPr/>
        </p:nvSpPr>
        <p:spPr>
          <a:xfrm>
            <a:off x="6456222" y="3213858"/>
            <a:ext cx="805070" cy="869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208B9-C4F5-4676-B064-428D1ED0D0F3}"/>
              </a:ext>
            </a:extLst>
          </p:cNvPr>
          <p:cNvSpPr/>
          <p:nvPr/>
        </p:nvSpPr>
        <p:spPr>
          <a:xfrm>
            <a:off x="5588205" y="3207232"/>
            <a:ext cx="805070" cy="87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68554-C478-4CBE-A477-3546B518C37B}"/>
              </a:ext>
            </a:extLst>
          </p:cNvPr>
          <p:cNvSpPr/>
          <p:nvPr/>
        </p:nvSpPr>
        <p:spPr>
          <a:xfrm>
            <a:off x="3678509" y="4057028"/>
            <a:ext cx="1437285" cy="740466"/>
          </a:xfrm>
          <a:prstGeom prst="rect">
            <a:avLst/>
          </a:prstGeom>
          <a:solidFill>
            <a:srgbClr val="C6E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7326F6-4098-4EC1-8477-085705873632}"/>
              </a:ext>
            </a:extLst>
          </p:cNvPr>
          <p:cNvSpPr/>
          <p:nvPr/>
        </p:nvSpPr>
        <p:spPr>
          <a:xfrm>
            <a:off x="5572542" y="4237796"/>
            <a:ext cx="805070" cy="585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153E5B-5E54-42D0-8FCF-A4AE13F7DEE5}"/>
              </a:ext>
            </a:extLst>
          </p:cNvPr>
          <p:cNvSpPr/>
          <p:nvPr/>
        </p:nvSpPr>
        <p:spPr>
          <a:xfrm>
            <a:off x="6433031" y="4226202"/>
            <a:ext cx="805070" cy="585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9FE070-B24F-4907-BEE2-8AFB702793CE}"/>
              </a:ext>
            </a:extLst>
          </p:cNvPr>
          <p:cNvSpPr/>
          <p:nvPr/>
        </p:nvSpPr>
        <p:spPr>
          <a:xfrm>
            <a:off x="7373178" y="1858617"/>
            <a:ext cx="4194313" cy="3021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9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2B8023-6234-40F5-BC8A-B6E214607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952750-40F6-4C11-851E-C1F0F539BD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6" t="79130" r="8389" b="8551"/>
          <a:stretch/>
        </p:blipFill>
        <p:spPr>
          <a:xfrm>
            <a:off x="967949" y="1689653"/>
            <a:ext cx="10513271" cy="22064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FB4FA7-CF47-422F-BFB5-D1AD73F92DE1}"/>
              </a:ext>
            </a:extLst>
          </p:cNvPr>
          <p:cNvSpPr/>
          <p:nvPr/>
        </p:nvSpPr>
        <p:spPr>
          <a:xfrm>
            <a:off x="3349488" y="3339548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C80EC-A273-425B-92DF-4A7FF5CAD2B4}"/>
              </a:ext>
            </a:extLst>
          </p:cNvPr>
          <p:cNvSpPr/>
          <p:nvPr/>
        </p:nvSpPr>
        <p:spPr>
          <a:xfrm>
            <a:off x="3091071" y="3339548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02D8B7-91FB-413C-925E-B9D7720E4CCB}"/>
              </a:ext>
            </a:extLst>
          </p:cNvPr>
          <p:cNvSpPr/>
          <p:nvPr/>
        </p:nvSpPr>
        <p:spPr>
          <a:xfrm>
            <a:off x="5479774" y="3339548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7CEE09-7E2B-4252-A71E-823A5F648E3F}"/>
              </a:ext>
            </a:extLst>
          </p:cNvPr>
          <p:cNvSpPr/>
          <p:nvPr/>
        </p:nvSpPr>
        <p:spPr>
          <a:xfrm>
            <a:off x="5221357" y="3339548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61898E-A6B8-4019-B98F-AD79724ED354}"/>
              </a:ext>
            </a:extLst>
          </p:cNvPr>
          <p:cNvSpPr/>
          <p:nvPr/>
        </p:nvSpPr>
        <p:spPr>
          <a:xfrm>
            <a:off x="7596810" y="3339549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A4F0AF-EF80-4384-B8E3-15F7537F2EF7}"/>
              </a:ext>
            </a:extLst>
          </p:cNvPr>
          <p:cNvSpPr/>
          <p:nvPr/>
        </p:nvSpPr>
        <p:spPr>
          <a:xfrm>
            <a:off x="7338393" y="3339549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A15875-CD29-4156-B7C4-62303BB65A84}"/>
              </a:ext>
            </a:extLst>
          </p:cNvPr>
          <p:cNvSpPr/>
          <p:nvPr/>
        </p:nvSpPr>
        <p:spPr>
          <a:xfrm>
            <a:off x="9816548" y="3339548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9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A98CB0-A4B1-4CA2-9D71-A505F14BE97F}"/>
              </a:ext>
            </a:extLst>
          </p:cNvPr>
          <p:cNvSpPr/>
          <p:nvPr/>
        </p:nvSpPr>
        <p:spPr>
          <a:xfrm>
            <a:off x="9558131" y="3339548"/>
            <a:ext cx="477078" cy="47707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3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1EA13-106D-4DAE-B86F-2BB3EACC8F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7088" r="8203" b="82188"/>
          <a:stretch/>
        </p:blipFill>
        <p:spPr>
          <a:xfrm>
            <a:off x="1673087" y="1649893"/>
            <a:ext cx="9116063" cy="166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70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1EA13-106D-4DAE-B86F-2BB3EACC8F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6" t="18961" r="8383" b="49027"/>
          <a:stretch/>
        </p:blipFill>
        <p:spPr>
          <a:xfrm>
            <a:off x="1731453" y="1043608"/>
            <a:ext cx="9116063" cy="4984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DE9CCE-840D-46DB-AA97-118A7153EF3A}"/>
              </a:ext>
            </a:extLst>
          </p:cNvPr>
          <p:cNvCxnSpPr/>
          <p:nvPr/>
        </p:nvCxnSpPr>
        <p:spPr>
          <a:xfrm>
            <a:off x="3687417" y="3558209"/>
            <a:ext cx="5555974" cy="10933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EBE467-1D34-4109-A56C-BF556FFC6E5A}"/>
              </a:ext>
            </a:extLst>
          </p:cNvPr>
          <p:cNvCxnSpPr>
            <a:cxnSpLocks/>
          </p:cNvCxnSpPr>
          <p:nvPr/>
        </p:nvCxnSpPr>
        <p:spPr>
          <a:xfrm flipV="1">
            <a:off x="7056783" y="3866322"/>
            <a:ext cx="2524539" cy="78519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57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1EA13-106D-4DAE-B86F-2BB3EACC8F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8" t="53749" r="8911" b="11285"/>
          <a:stretch/>
        </p:blipFill>
        <p:spPr>
          <a:xfrm>
            <a:off x="2256747" y="894945"/>
            <a:ext cx="9116063" cy="54443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74EE4B-930B-4E84-85AC-C2011C9F9199}"/>
              </a:ext>
            </a:extLst>
          </p:cNvPr>
          <p:cNvSpPr/>
          <p:nvPr/>
        </p:nvSpPr>
        <p:spPr>
          <a:xfrm>
            <a:off x="5562600" y="2097158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EE1EE9-6082-4114-A47D-5136E614BFD1}"/>
              </a:ext>
            </a:extLst>
          </p:cNvPr>
          <p:cNvSpPr/>
          <p:nvPr/>
        </p:nvSpPr>
        <p:spPr>
          <a:xfrm>
            <a:off x="6587834" y="2097158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26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47422C-7B45-4122-8433-28AEE8E724FF}"/>
              </a:ext>
            </a:extLst>
          </p:cNvPr>
          <p:cNvSpPr/>
          <p:nvPr/>
        </p:nvSpPr>
        <p:spPr>
          <a:xfrm>
            <a:off x="7653130" y="2097158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36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25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D6596-0799-4586-84E5-D8DD8847AB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3" t="5507" r="9615" b="79275"/>
          <a:stretch/>
        </p:blipFill>
        <p:spPr>
          <a:xfrm>
            <a:off x="1394791" y="1699591"/>
            <a:ext cx="9646626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43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F8AF0F-8EBD-408F-A4D8-CEC69FD05F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7" t="12930" r="5510" b="76290"/>
          <a:stretch/>
        </p:blipFill>
        <p:spPr>
          <a:xfrm>
            <a:off x="603115" y="1575880"/>
            <a:ext cx="11447911" cy="202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82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39</Words>
  <Application>Microsoft Office PowerPoint</Application>
  <PresentationFormat>Widescreen</PresentationFormat>
  <Paragraphs>30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11</cp:revision>
  <dcterms:created xsi:type="dcterms:W3CDTF">2020-08-07T08:50:12Z</dcterms:created>
  <dcterms:modified xsi:type="dcterms:W3CDTF">2020-08-14T07:54:31Z</dcterms:modified>
</cp:coreProperties>
</file>