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74" r:id="rId2"/>
    <p:sldId id="258" r:id="rId3"/>
    <p:sldId id="299" r:id="rId4"/>
    <p:sldId id="300" r:id="rId5"/>
    <p:sldId id="262" r:id="rId6"/>
    <p:sldId id="295" r:id="rId7"/>
    <p:sldId id="296" r:id="rId8"/>
    <p:sldId id="288" r:id="rId9"/>
    <p:sldId id="298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6E6DF-04EB-4F88-8C26-150C3C20C194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57F14-648C-4286-84EC-5694E274F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21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688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8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5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762B7-8D0F-4AB2-9E3F-31FA91AC63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395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59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591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36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23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524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65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029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02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0C1CE-1DE5-44A9-A9CB-E8467452B4F0}" type="datetimeFigureOut">
              <a:rPr lang="en-US" smtClean="0"/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800"/>
          <a:stretch/>
        </p:blipFill>
        <p:spPr>
          <a:xfrm>
            <a:off x="0" y="5892800"/>
            <a:ext cx="91440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921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14" y="0"/>
            <a:ext cx="9185313" cy="6827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03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6253" y="651164"/>
            <a:ext cx="2881746" cy="997528"/>
            <a:chOff x="1233053" y="1094509"/>
            <a:chExt cx="2881746" cy="762000"/>
          </a:xfrm>
        </p:grpSpPr>
        <p:sp>
          <p:nvSpPr>
            <p:cNvPr id="6" name="Rounded Rectangle 5"/>
            <p:cNvSpPr/>
            <p:nvPr/>
          </p:nvSpPr>
          <p:spPr>
            <a:xfrm>
              <a:off x="1607126" y="1094509"/>
              <a:ext cx="2507673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latin typeface=".VnAvant" pitchFamily="34" charset="0"/>
                </a:rPr>
                <a:t>NhËn biÕt</a:t>
              </a:r>
              <a:endParaRPr lang="vi-VN" sz="2800" b="1"/>
            </a:p>
          </p:txBody>
        </p:sp>
        <p:sp>
          <p:nvSpPr>
            <p:cNvPr id="8" name="Oval 7"/>
            <p:cNvSpPr/>
            <p:nvPr/>
          </p:nvSpPr>
          <p:spPr>
            <a:xfrm>
              <a:off x="1233053" y="1094509"/>
              <a:ext cx="748146" cy="7620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>
                  <a:solidFill>
                    <a:schemeClr val="tx1"/>
                  </a:solidFill>
                  <a:latin typeface=".VnAvant" pitchFamily="34" charset="0"/>
                </a:rPr>
                <a:t>1</a:t>
              </a:r>
              <a:endParaRPr lang="vi-VN" sz="4800" b="1">
                <a:solidFill>
                  <a:schemeClr val="tx1"/>
                </a:solidFill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5" b="63232"/>
          <a:stretch/>
        </p:blipFill>
        <p:spPr>
          <a:xfrm>
            <a:off x="-87978" y="0"/>
            <a:ext cx="9231978" cy="60405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03564" y="5112314"/>
            <a:ext cx="7786254" cy="1496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5451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2" y="0"/>
            <a:ext cx="9096368" cy="26680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4545"/>
            <a:ext cx="9144000" cy="443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726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4" y="0"/>
            <a:ext cx="9131996" cy="686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76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6253" y="166255"/>
            <a:ext cx="2857942" cy="717516"/>
            <a:chOff x="1233053" y="1094509"/>
            <a:chExt cx="2881746" cy="762000"/>
          </a:xfrm>
        </p:grpSpPr>
        <p:sp>
          <p:nvSpPr>
            <p:cNvPr id="5" name="Rounded Rectangle 4"/>
            <p:cNvSpPr/>
            <p:nvPr/>
          </p:nvSpPr>
          <p:spPr>
            <a:xfrm>
              <a:off x="1607126" y="1094509"/>
              <a:ext cx="2507673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latin typeface=".VnAvant" pitchFamily="34" charset="0"/>
                </a:rPr>
                <a:t>ViÕt</a:t>
              </a:r>
              <a:endParaRPr lang="vi-VN" sz="4400" b="1"/>
            </a:p>
          </p:txBody>
        </p:sp>
        <p:sp>
          <p:nvSpPr>
            <p:cNvPr id="6" name="Oval 5"/>
            <p:cNvSpPr/>
            <p:nvPr/>
          </p:nvSpPr>
          <p:spPr>
            <a:xfrm>
              <a:off x="1233053" y="1094509"/>
              <a:ext cx="748146" cy="7620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>
                  <a:solidFill>
                    <a:schemeClr val="tx1"/>
                  </a:solidFill>
                  <a:latin typeface=".VnAvant" pitchFamily="34" charset="0"/>
                </a:rPr>
                <a:t>3</a:t>
              </a:r>
              <a:endParaRPr lang="vi-VN" sz="4800" b="1">
                <a:solidFill>
                  <a:schemeClr val="tx1"/>
                </a:solidFill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3" t="83636" r="7753" b="8283"/>
          <a:stretch/>
        </p:blipFill>
        <p:spPr>
          <a:xfrm>
            <a:off x="0" y="1704109"/>
            <a:ext cx="9144000" cy="133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52578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977833"/>
            <a:ext cx="2327564" cy="717516"/>
            <a:chOff x="1233053" y="1094509"/>
            <a:chExt cx="2881746" cy="762000"/>
          </a:xfrm>
        </p:grpSpPr>
        <p:sp>
          <p:nvSpPr>
            <p:cNvPr id="3" name="Rounded Rectangle 2"/>
            <p:cNvSpPr/>
            <p:nvPr/>
          </p:nvSpPr>
          <p:spPr>
            <a:xfrm>
              <a:off x="1607126" y="1094509"/>
              <a:ext cx="2507673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latin typeface=".VnAvant" pitchFamily="34" charset="0"/>
                </a:rPr>
                <a:t>Đọc</a:t>
              </a:r>
              <a:endParaRPr lang="vi-VN" sz="4400" b="1"/>
            </a:p>
          </p:txBody>
        </p:sp>
        <p:sp>
          <p:nvSpPr>
            <p:cNvPr id="4" name="Oval 3"/>
            <p:cNvSpPr/>
            <p:nvPr/>
          </p:nvSpPr>
          <p:spPr>
            <a:xfrm>
              <a:off x="1233053" y="1094509"/>
              <a:ext cx="748146" cy="7620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>
                  <a:solidFill>
                    <a:schemeClr val="tx1"/>
                  </a:solidFill>
                  <a:latin typeface=".VnAvant" pitchFamily="34" charset="0"/>
                </a:rPr>
                <a:t>4</a:t>
              </a:r>
              <a:endParaRPr lang="vi-VN" sz="4800" b="1">
                <a:solidFill>
                  <a:schemeClr val="tx1"/>
                </a:solidFill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667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75855" y="4835236"/>
            <a:ext cx="7578436" cy="2022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95070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38"/>
          <a:stretch/>
        </p:blipFill>
        <p:spPr>
          <a:xfrm>
            <a:off x="-47604" y="0"/>
            <a:ext cx="9191603" cy="6858000"/>
          </a:xfrm>
          <a:prstGeom prst="rect">
            <a:avLst/>
          </a:prstGeom>
        </p:spPr>
      </p:pic>
      <p:sp>
        <p:nvSpPr>
          <p:cNvPr id="3" name="Round Single Corner Rectangle 2"/>
          <p:cNvSpPr/>
          <p:nvPr/>
        </p:nvSpPr>
        <p:spPr>
          <a:xfrm>
            <a:off x="3228109" y="651164"/>
            <a:ext cx="2493818" cy="568036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25978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9CC18D-5848-4288-8B9E-0445428FE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18587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pic>
        <p:nvPicPr>
          <p:cNvPr id="27652" name="Picture 14" descr="BIRTHD~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4438"/>
            <a:ext cx="8858250" cy="680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Horizontal Scroll 4"/>
          <p:cNvSpPr/>
          <p:nvPr/>
        </p:nvSpPr>
        <p:spPr>
          <a:xfrm>
            <a:off x="1071563" y="1785938"/>
            <a:ext cx="6715125" cy="114300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vi-VN" sz="6000" dirty="0">
              <a:solidFill>
                <a:srgbClr val="006600"/>
              </a:solidFill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285750" y="-593725"/>
            <a:ext cx="8572500" cy="4087813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6000" kern="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6000" kern="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kern="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6000" kern="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kern="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6000" kern="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kern="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6000" kern="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defRPr/>
            </a:pPr>
            <a:r>
              <a:rPr lang="en-US" sz="6000" ker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các </a:t>
            </a:r>
            <a:r>
              <a:rPr lang="en-US" sz="6000" kern="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endParaRPr lang="vi-VN" sz="60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458784"/>
      </p:ext>
    </p:extLst>
  </p:cSld>
  <p:clrMapOvr>
    <a:masterClrMapping/>
  </p:clrMapOvr>
  <p:transition spd="med">
    <p:comb dir="vert"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1085</TotalTime>
  <Words>13</Words>
  <Application>Microsoft Office PowerPoint</Application>
  <PresentationFormat>On-screen Show (4:3)</PresentationFormat>
  <Paragraphs>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.VnAvant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Duyen</dc:creator>
  <cp:lastModifiedBy>ngoc</cp:lastModifiedBy>
  <cp:revision>53</cp:revision>
  <dcterms:created xsi:type="dcterms:W3CDTF">2020-08-06T11:51:30Z</dcterms:created>
  <dcterms:modified xsi:type="dcterms:W3CDTF">2020-08-30T04:50:31Z</dcterms:modified>
</cp:coreProperties>
</file>