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484" r:id="rId2"/>
    <p:sldId id="469" r:id="rId3"/>
    <p:sldId id="470" r:id="rId4"/>
    <p:sldId id="473" r:id="rId5"/>
    <p:sldId id="471" r:id="rId6"/>
    <p:sldId id="472" r:id="rId7"/>
    <p:sldId id="303" r:id="rId8"/>
    <p:sldId id="280" r:id="rId9"/>
    <p:sldId id="296" r:id="rId10"/>
    <p:sldId id="474" r:id="rId11"/>
    <p:sldId id="480" r:id="rId12"/>
    <p:sldId id="483" r:id="rId13"/>
    <p:sldId id="29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96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D7F9C-BF1F-41AB-839B-1ED5216DFD1F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C1C30-B1D9-47E9-B133-452591187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4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5" name="Google Shape;3305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6" name="Google Shape;3306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5839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5" name="Google Shape;3305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6" name="Google Shape;3306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8258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6" name="Google Shape;4676;g109e91da496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7" name="Google Shape;4677;g109e91da496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6" name="Google Shape;4676;g109e91da496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7" name="Google Shape;4677;g109e91da496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1447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6" name="Google Shape;4676;g109e91da496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7" name="Google Shape;4677;g109e91da496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3889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6" name="Google Shape;4676;g109e91da496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7" name="Google Shape;4677;g109e91da496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6647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0" name="Google Shape;7920;g108b4651a39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21" name="Google Shape;7921;g108b4651a39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811200" y="1774551"/>
            <a:ext cx="8569600" cy="22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6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539200" y="4439051"/>
            <a:ext cx="5113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1232200" y="-18467"/>
            <a:ext cx="4800600" cy="899467"/>
          </a:xfrm>
          <a:custGeom>
            <a:avLst/>
            <a:gdLst/>
            <a:ahLst/>
            <a:cxnLst/>
            <a:rect l="l" t="t" r="r" b="b"/>
            <a:pathLst>
              <a:path w="144018" h="26984" extrusionOk="0">
                <a:moveTo>
                  <a:pt x="0" y="18669"/>
                </a:moveTo>
                <a:cubicBezTo>
                  <a:pt x="5066" y="5160"/>
                  <a:pt x="28477" y="8849"/>
                  <a:pt x="42672" y="11430"/>
                </a:cubicBezTo>
                <a:cubicBezTo>
                  <a:pt x="52517" y="13220"/>
                  <a:pt x="68459" y="13752"/>
                  <a:pt x="70104" y="23622"/>
                </a:cubicBezTo>
                <a:cubicBezTo>
                  <a:pt x="70940" y="28639"/>
                  <a:pt x="56930" y="27508"/>
                  <a:pt x="54864" y="22860"/>
                </a:cubicBezTo>
                <a:cubicBezTo>
                  <a:pt x="53119" y="18933"/>
                  <a:pt x="58026" y="13551"/>
                  <a:pt x="62103" y="12192"/>
                </a:cubicBezTo>
                <a:cubicBezTo>
                  <a:pt x="81875" y="5601"/>
                  <a:pt x="103459" y="21407"/>
                  <a:pt x="124206" y="19431"/>
                </a:cubicBezTo>
                <a:cubicBezTo>
                  <a:pt x="133414" y="18554"/>
                  <a:pt x="139881" y="8274"/>
                  <a:pt x="144018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4" name="Google Shape;14;p2"/>
          <p:cNvSpPr/>
          <p:nvPr/>
        </p:nvSpPr>
        <p:spPr>
          <a:xfrm>
            <a:off x="11514252" y="-5767"/>
            <a:ext cx="843133" cy="3962400"/>
          </a:xfrm>
          <a:custGeom>
            <a:avLst/>
            <a:gdLst/>
            <a:ahLst/>
            <a:cxnLst/>
            <a:rect l="l" t="t" r="r" b="b"/>
            <a:pathLst>
              <a:path w="25294" h="118872" extrusionOk="0">
                <a:moveTo>
                  <a:pt x="21103" y="0"/>
                </a:moveTo>
                <a:cubicBezTo>
                  <a:pt x="15003" y="3812"/>
                  <a:pt x="6118" y="7357"/>
                  <a:pt x="5101" y="14478"/>
                </a:cubicBezTo>
                <a:cubicBezTo>
                  <a:pt x="3252" y="27423"/>
                  <a:pt x="13807" y="39928"/>
                  <a:pt x="12721" y="52959"/>
                </a:cubicBezTo>
                <a:cubicBezTo>
                  <a:pt x="11730" y="64854"/>
                  <a:pt x="-1040" y="74610"/>
                  <a:pt x="148" y="86487"/>
                </a:cubicBezTo>
                <a:cubicBezTo>
                  <a:pt x="1128" y="96284"/>
                  <a:pt x="7443" y="105711"/>
                  <a:pt x="15007" y="112014"/>
                </a:cubicBezTo>
                <a:cubicBezTo>
                  <a:pt x="18173" y="114652"/>
                  <a:pt x="22380" y="115958"/>
                  <a:pt x="25294" y="11887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5" name="Google Shape;15;p2"/>
          <p:cNvSpPr/>
          <p:nvPr/>
        </p:nvSpPr>
        <p:spPr>
          <a:xfrm>
            <a:off x="1156000" y="6050736"/>
            <a:ext cx="6781800" cy="992000"/>
          </a:xfrm>
          <a:custGeom>
            <a:avLst/>
            <a:gdLst/>
            <a:ahLst/>
            <a:cxnLst/>
            <a:rect l="l" t="t" r="r" b="b"/>
            <a:pathLst>
              <a:path w="203454" h="29760" extrusionOk="0">
                <a:moveTo>
                  <a:pt x="0" y="29760"/>
                </a:moveTo>
                <a:cubicBezTo>
                  <a:pt x="5698" y="21620"/>
                  <a:pt x="14548" y="14020"/>
                  <a:pt x="24384" y="12615"/>
                </a:cubicBezTo>
                <a:cubicBezTo>
                  <a:pt x="37884" y="10686"/>
                  <a:pt x="51619" y="17735"/>
                  <a:pt x="65151" y="16044"/>
                </a:cubicBezTo>
                <a:cubicBezTo>
                  <a:pt x="81076" y="14053"/>
                  <a:pt x="96151" y="2555"/>
                  <a:pt x="112014" y="4995"/>
                </a:cubicBezTo>
                <a:cubicBezTo>
                  <a:pt x="123448" y="6754"/>
                  <a:pt x="133708" y="16918"/>
                  <a:pt x="145161" y="15282"/>
                </a:cubicBezTo>
                <a:cubicBezTo>
                  <a:pt x="149561" y="14653"/>
                  <a:pt x="155628" y="8312"/>
                  <a:pt x="153162" y="4614"/>
                </a:cubicBezTo>
                <a:cubicBezTo>
                  <a:pt x="150711" y="938"/>
                  <a:pt x="144837" y="-791"/>
                  <a:pt x="140589" y="423"/>
                </a:cubicBezTo>
                <a:cubicBezTo>
                  <a:pt x="138542" y="1008"/>
                  <a:pt x="137936" y="4526"/>
                  <a:pt x="138684" y="6519"/>
                </a:cubicBezTo>
                <a:cubicBezTo>
                  <a:pt x="142449" y="16559"/>
                  <a:pt x="158485" y="15835"/>
                  <a:pt x="169164" y="16806"/>
                </a:cubicBezTo>
                <a:cubicBezTo>
                  <a:pt x="177999" y="17609"/>
                  <a:pt x="186917" y="19407"/>
                  <a:pt x="195072" y="22902"/>
                </a:cubicBezTo>
                <a:cubicBezTo>
                  <a:pt x="198317" y="24293"/>
                  <a:pt x="200296" y="27800"/>
                  <a:pt x="203454" y="29379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6" name="Google Shape;16;p2"/>
          <p:cNvGrpSpPr/>
          <p:nvPr/>
        </p:nvGrpSpPr>
        <p:grpSpPr>
          <a:xfrm rot="-2864756">
            <a:off x="5091215" y="414164"/>
            <a:ext cx="457189" cy="425456"/>
            <a:chOff x="-1003774" y="3010923"/>
            <a:chExt cx="671424" cy="624822"/>
          </a:xfrm>
        </p:grpSpPr>
        <p:sp>
          <p:nvSpPr>
            <p:cNvPr id="17" name="Google Shape;17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2"/>
          <p:cNvGrpSpPr/>
          <p:nvPr/>
        </p:nvGrpSpPr>
        <p:grpSpPr>
          <a:xfrm rot="-3364781">
            <a:off x="3449696" y="6253629"/>
            <a:ext cx="457211" cy="425476"/>
            <a:chOff x="-1003774" y="3010923"/>
            <a:chExt cx="671424" cy="624822"/>
          </a:xfrm>
        </p:grpSpPr>
        <p:sp>
          <p:nvSpPr>
            <p:cNvPr id="55" name="Google Shape;55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57079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1/16/2024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5F00F1D-61A2-433B-8CB9-5B1D3E253C64}"/>
              </a:ext>
            </a:extLst>
          </p:cNvPr>
          <p:cNvSpPr/>
          <p:nvPr userDrawn="1"/>
        </p:nvSpPr>
        <p:spPr>
          <a:xfrm>
            <a:off x="11194869" y="0"/>
            <a:ext cx="1149531" cy="152835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92316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32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9" name="Google Shape;1739;p17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0" name="Google Shape;1740;p17"/>
          <p:cNvSpPr/>
          <p:nvPr/>
        </p:nvSpPr>
        <p:spPr>
          <a:xfrm>
            <a:off x="501600" y="523875"/>
            <a:ext cx="11188800" cy="5960092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1" name="Google Shape;1741;p1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 dirty="0"/>
          </a:p>
        </p:txBody>
      </p:sp>
      <p:grpSp>
        <p:nvGrpSpPr>
          <p:cNvPr id="1742" name="Google Shape;1742;p17"/>
          <p:cNvGrpSpPr/>
          <p:nvPr/>
        </p:nvGrpSpPr>
        <p:grpSpPr>
          <a:xfrm>
            <a:off x="10939529" y="6224877"/>
            <a:ext cx="1496751" cy="893972"/>
            <a:chOff x="7734396" y="189920"/>
            <a:chExt cx="1122563" cy="670479"/>
          </a:xfrm>
        </p:grpSpPr>
        <p:sp>
          <p:nvSpPr>
            <p:cNvPr id="1743" name="Google Shape;1743;p17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17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17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17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17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17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17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17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17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17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17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17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17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17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17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17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17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17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17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17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17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4" name="Google Shape;1764;p17"/>
          <p:cNvGrpSpPr/>
          <p:nvPr/>
        </p:nvGrpSpPr>
        <p:grpSpPr>
          <a:xfrm>
            <a:off x="169095" y="387781"/>
            <a:ext cx="1718591" cy="1272705"/>
            <a:chOff x="1156200" y="3428725"/>
            <a:chExt cx="684625" cy="507000"/>
          </a:xfrm>
        </p:grpSpPr>
        <p:sp>
          <p:nvSpPr>
            <p:cNvPr id="1765" name="Google Shape;1765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17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17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5" name="Google Shape;1785;p17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6" name="Google Shape;1786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9" name="Google Shape;1789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0" name="Google Shape;1790;p17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17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3" name="Google Shape;1793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4" name="Google Shape;1794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96" name="Google Shape;1796;p17"/>
          <p:cNvSpPr/>
          <p:nvPr/>
        </p:nvSpPr>
        <p:spPr>
          <a:xfrm>
            <a:off x="7201201" y="-82066"/>
            <a:ext cx="5194300" cy="1892300"/>
          </a:xfrm>
          <a:custGeom>
            <a:avLst/>
            <a:gdLst/>
            <a:ahLst/>
            <a:cxnLst/>
            <a:rect l="l" t="t" r="r" b="b"/>
            <a:pathLst>
              <a:path w="155829" h="56769" extrusionOk="0">
                <a:moveTo>
                  <a:pt x="155829" y="56769"/>
                </a:moveTo>
                <a:cubicBezTo>
                  <a:pt x="152089" y="44304"/>
                  <a:pt x="148800" y="28299"/>
                  <a:pt x="137160" y="22479"/>
                </a:cubicBezTo>
                <a:cubicBezTo>
                  <a:pt x="126461" y="17129"/>
                  <a:pt x="113249" y="21383"/>
                  <a:pt x="101346" y="20193"/>
                </a:cubicBezTo>
                <a:cubicBezTo>
                  <a:pt x="92427" y="19301"/>
                  <a:pt x="85041" y="12142"/>
                  <a:pt x="76200" y="10668"/>
                </a:cubicBezTo>
                <a:cubicBezTo>
                  <a:pt x="67180" y="9165"/>
                  <a:pt x="58238" y="14230"/>
                  <a:pt x="49149" y="15240"/>
                </a:cubicBezTo>
                <a:cubicBezTo>
                  <a:pt x="32101" y="17134"/>
                  <a:pt x="7671" y="15342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797" name="Google Shape;1797;p17"/>
          <p:cNvSpPr/>
          <p:nvPr/>
        </p:nvSpPr>
        <p:spPr>
          <a:xfrm>
            <a:off x="-241000" y="1693767"/>
            <a:ext cx="1016000" cy="5272667"/>
          </a:xfrm>
          <a:custGeom>
            <a:avLst/>
            <a:gdLst/>
            <a:ahLst/>
            <a:cxnLst/>
            <a:rect l="l" t="t" r="r" b="b"/>
            <a:pathLst>
              <a:path w="30480" h="158180" extrusionOk="0">
                <a:moveTo>
                  <a:pt x="30480" y="158180"/>
                </a:moveTo>
                <a:cubicBezTo>
                  <a:pt x="26589" y="152344"/>
                  <a:pt x="20100" y="148507"/>
                  <a:pt x="16383" y="142559"/>
                </a:cubicBezTo>
                <a:cubicBezTo>
                  <a:pt x="13018" y="137174"/>
                  <a:pt x="11947" y="130557"/>
                  <a:pt x="11049" y="124271"/>
                </a:cubicBezTo>
                <a:cubicBezTo>
                  <a:pt x="8736" y="108082"/>
                  <a:pt x="13695" y="91633"/>
                  <a:pt x="16383" y="75503"/>
                </a:cubicBezTo>
                <a:cubicBezTo>
                  <a:pt x="18004" y="65779"/>
                  <a:pt x="10696" y="56594"/>
                  <a:pt x="8763" y="46928"/>
                </a:cubicBezTo>
                <a:cubicBezTo>
                  <a:pt x="6150" y="33861"/>
                  <a:pt x="18574" y="20829"/>
                  <a:pt x="16383" y="7685"/>
                </a:cubicBezTo>
                <a:cubicBezTo>
                  <a:pt x="15953" y="5105"/>
                  <a:pt x="14912" y="1997"/>
                  <a:pt x="12573" y="827"/>
                </a:cubicBezTo>
                <a:cubicBezTo>
                  <a:pt x="8782" y="-1069"/>
                  <a:pt x="3791" y="836"/>
                  <a:pt x="0" y="273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798" name="Google Shape;1798;p17"/>
          <p:cNvGrpSpPr/>
          <p:nvPr/>
        </p:nvGrpSpPr>
        <p:grpSpPr>
          <a:xfrm rot="-2864756">
            <a:off x="10920515" y="363364"/>
            <a:ext cx="457189" cy="425456"/>
            <a:chOff x="-1003774" y="3010923"/>
            <a:chExt cx="671424" cy="624822"/>
          </a:xfrm>
        </p:grpSpPr>
        <p:sp>
          <p:nvSpPr>
            <p:cNvPr id="1799" name="Google Shape;1799;p17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7156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" name="Google Shape;2949;p2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0" name="Google Shape;2950;p29"/>
          <p:cNvSpPr/>
          <p:nvPr/>
        </p:nvSpPr>
        <p:spPr>
          <a:xfrm>
            <a:off x="1451600" y="1263000"/>
            <a:ext cx="9288800" cy="4332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1" name="Google Shape;2951;p29"/>
          <p:cNvSpPr txBox="1">
            <a:spLocks noGrp="1"/>
          </p:cNvSpPr>
          <p:nvPr>
            <p:ph type="title"/>
          </p:nvPr>
        </p:nvSpPr>
        <p:spPr>
          <a:xfrm>
            <a:off x="3232800" y="1416467"/>
            <a:ext cx="5726400" cy="11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 sz="10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952" name="Google Shape;2952;p29"/>
          <p:cNvSpPr txBox="1">
            <a:spLocks noGrp="1"/>
          </p:cNvSpPr>
          <p:nvPr>
            <p:ph type="subTitle" idx="1"/>
          </p:nvPr>
        </p:nvSpPr>
        <p:spPr>
          <a:xfrm>
            <a:off x="3806200" y="2574851"/>
            <a:ext cx="4579600" cy="14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2953" name="Google Shape;2953;p29"/>
          <p:cNvGrpSpPr/>
          <p:nvPr/>
        </p:nvGrpSpPr>
        <p:grpSpPr>
          <a:xfrm>
            <a:off x="288295" y="5595010"/>
            <a:ext cx="1496751" cy="893972"/>
            <a:chOff x="7734396" y="189920"/>
            <a:chExt cx="1122563" cy="670479"/>
          </a:xfrm>
        </p:grpSpPr>
        <p:sp>
          <p:nvSpPr>
            <p:cNvPr id="2954" name="Google Shape;2954;p29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5" name="Google Shape;2955;p29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6" name="Google Shape;2956;p29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7" name="Google Shape;2957;p29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8" name="Google Shape;2958;p29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9" name="Google Shape;2959;p29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0" name="Google Shape;2960;p29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1" name="Google Shape;2961;p29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2" name="Google Shape;2962;p29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3" name="Google Shape;2963;p29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4" name="Google Shape;2964;p29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5" name="Google Shape;2965;p29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6" name="Google Shape;2966;p29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7" name="Google Shape;2967;p29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8" name="Google Shape;2968;p29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9" name="Google Shape;2969;p29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0" name="Google Shape;2970;p29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1" name="Google Shape;2971;p29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2" name="Google Shape;2972;p29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3" name="Google Shape;2973;p29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4" name="Google Shape;2974;p29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75" name="Google Shape;2975;p29"/>
          <p:cNvGrpSpPr/>
          <p:nvPr/>
        </p:nvGrpSpPr>
        <p:grpSpPr>
          <a:xfrm>
            <a:off x="2013784" y="6009817"/>
            <a:ext cx="1282737" cy="540289"/>
            <a:chOff x="774450" y="2691700"/>
            <a:chExt cx="543625" cy="228975"/>
          </a:xfrm>
        </p:grpSpPr>
        <p:sp>
          <p:nvSpPr>
            <p:cNvPr id="2976" name="Google Shape;2976;p2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7" name="Google Shape;2977;p2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8" name="Google Shape;2978;p2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9" name="Google Shape;2979;p2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0" name="Google Shape;2980;p2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2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2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2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2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2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6" name="Google Shape;2986;p2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87" name="Google Shape;2987;p29"/>
          <p:cNvGrpSpPr/>
          <p:nvPr/>
        </p:nvGrpSpPr>
        <p:grpSpPr>
          <a:xfrm>
            <a:off x="9897295" y="719330"/>
            <a:ext cx="1718591" cy="1272705"/>
            <a:chOff x="1156200" y="3428725"/>
            <a:chExt cx="684625" cy="507000"/>
          </a:xfrm>
        </p:grpSpPr>
        <p:sp>
          <p:nvSpPr>
            <p:cNvPr id="2988" name="Google Shape;2988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0" name="Google Shape;2990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1" name="Google Shape;2991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2" name="Google Shape;2992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3" name="Google Shape;2993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29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29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8" name="Google Shape;3008;p29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9" name="Google Shape;3009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0" name="Google Shape;3010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1" name="Google Shape;3011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2" name="Google Shape;3012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3" name="Google Shape;3013;p29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4" name="Google Shape;3014;p29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5" name="Google Shape;3015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6" name="Google Shape;3016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7" name="Google Shape;3017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8" name="Google Shape;3018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19" name="Google Shape;3019;p29"/>
          <p:cNvGrpSpPr/>
          <p:nvPr/>
        </p:nvGrpSpPr>
        <p:grpSpPr>
          <a:xfrm>
            <a:off x="10166499" y="2234896"/>
            <a:ext cx="1006124" cy="1337643"/>
            <a:chOff x="7062788" y="3483325"/>
            <a:chExt cx="558875" cy="743025"/>
          </a:xfrm>
        </p:grpSpPr>
        <p:sp>
          <p:nvSpPr>
            <p:cNvPr id="3020" name="Google Shape;3020;p2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1" name="Google Shape;3021;p2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2" name="Google Shape;3022;p2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3" name="Google Shape;3023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4" name="Google Shape;3024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5" name="Google Shape;3025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6" name="Google Shape;3026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7" name="Google Shape;3027;p2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8" name="Google Shape;3028;p2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9" name="Google Shape;3029;p2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0" name="Google Shape;3030;p2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1" name="Google Shape;3031;p2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2" name="Google Shape;3032;p2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3" name="Google Shape;3033;p2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4" name="Google Shape;3034;p2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5" name="Google Shape;3035;p2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6" name="Google Shape;3036;p2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2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2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2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2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41" name="Google Shape;3041;p29"/>
          <p:cNvSpPr/>
          <p:nvPr/>
        </p:nvSpPr>
        <p:spPr>
          <a:xfrm>
            <a:off x="6001034" y="6130372"/>
            <a:ext cx="6337300" cy="829600"/>
          </a:xfrm>
          <a:custGeom>
            <a:avLst/>
            <a:gdLst/>
            <a:ahLst/>
            <a:cxnLst/>
            <a:rect l="l" t="t" r="r" b="b"/>
            <a:pathLst>
              <a:path w="190119" h="24888" extrusionOk="0">
                <a:moveTo>
                  <a:pt x="190119" y="23936"/>
                </a:moveTo>
                <a:cubicBezTo>
                  <a:pt x="184759" y="13217"/>
                  <a:pt x="174508" y="2665"/>
                  <a:pt x="162687" y="695"/>
                </a:cubicBezTo>
                <a:cubicBezTo>
                  <a:pt x="147549" y="-1828"/>
                  <a:pt x="132649" y="7519"/>
                  <a:pt x="117348" y="8696"/>
                </a:cubicBezTo>
                <a:cubicBezTo>
                  <a:pt x="110365" y="9233"/>
                  <a:pt x="102657" y="10304"/>
                  <a:pt x="96393" y="7172"/>
                </a:cubicBezTo>
                <a:cubicBezTo>
                  <a:pt x="91514" y="4732"/>
                  <a:pt x="86947" y="991"/>
                  <a:pt x="81534" y="314"/>
                </a:cubicBezTo>
                <a:cubicBezTo>
                  <a:pt x="74047" y="-622"/>
                  <a:pt x="66310" y="908"/>
                  <a:pt x="59055" y="2981"/>
                </a:cubicBezTo>
                <a:cubicBezTo>
                  <a:pt x="49165" y="5807"/>
                  <a:pt x="42347" y="15145"/>
                  <a:pt x="33147" y="19745"/>
                </a:cubicBezTo>
                <a:cubicBezTo>
                  <a:pt x="23241" y="24698"/>
                  <a:pt x="9906" y="26984"/>
                  <a:pt x="0" y="22031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042" name="Google Shape;3042;p29"/>
          <p:cNvSpPr/>
          <p:nvPr/>
        </p:nvSpPr>
        <p:spPr>
          <a:xfrm>
            <a:off x="84429" y="-361567"/>
            <a:ext cx="6564300" cy="1701800"/>
          </a:xfrm>
          <a:custGeom>
            <a:avLst/>
            <a:gdLst/>
            <a:ahLst/>
            <a:cxnLst/>
            <a:rect l="l" t="t" r="r" b="b"/>
            <a:pathLst>
              <a:path w="196929" h="51054" extrusionOk="0">
                <a:moveTo>
                  <a:pt x="196929" y="51054"/>
                </a:moveTo>
                <a:cubicBezTo>
                  <a:pt x="195114" y="45610"/>
                  <a:pt x="193748" y="39491"/>
                  <a:pt x="189690" y="35433"/>
                </a:cubicBezTo>
                <a:cubicBezTo>
                  <a:pt x="183236" y="28979"/>
                  <a:pt x="173234" y="26535"/>
                  <a:pt x="164163" y="25527"/>
                </a:cubicBezTo>
                <a:cubicBezTo>
                  <a:pt x="158040" y="24847"/>
                  <a:pt x="151260" y="25202"/>
                  <a:pt x="145875" y="28194"/>
                </a:cubicBezTo>
                <a:cubicBezTo>
                  <a:pt x="140811" y="31008"/>
                  <a:pt x="136012" y="35174"/>
                  <a:pt x="130254" y="35814"/>
                </a:cubicBezTo>
                <a:cubicBezTo>
                  <a:pt x="121789" y="36755"/>
                  <a:pt x="112807" y="37364"/>
                  <a:pt x="104727" y="34671"/>
                </a:cubicBezTo>
                <a:cubicBezTo>
                  <a:pt x="89619" y="29635"/>
                  <a:pt x="74011" y="21370"/>
                  <a:pt x="58245" y="23622"/>
                </a:cubicBezTo>
                <a:cubicBezTo>
                  <a:pt x="52311" y="24470"/>
                  <a:pt x="48372" y="30452"/>
                  <a:pt x="43767" y="34290"/>
                </a:cubicBezTo>
                <a:cubicBezTo>
                  <a:pt x="39342" y="37977"/>
                  <a:pt x="32734" y="39054"/>
                  <a:pt x="27003" y="38481"/>
                </a:cubicBezTo>
                <a:cubicBezTo>
                  <a:pt x="15753" y="37356"/>
                  <a:pt x="2417" y="28638"/>
                  <a:pt x="333" y="17526"/>
                </a:cubicBezTo>
                <a:cubicBezTo>
                  <a:pt x="-746" y="11772"/>
                  <a:pt x="1476" y="5854"/>
                  <a:pt x="147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43" name="Google Shape;3043;p29"/>
          <p:cNvGrpSpPr/>
          <p:nvPr/>
        </p:nvGrpSpPr>
        <p:grpSpPr>
          <a:xfrm rot="-2864756">
            <a:off x="3556248" y="630064"/>
            <a:ext cx="457189" cy="425456"/>
            <a:chOff x="-1003774" y="3010923"/>
            <a:chExt cx="671424" cy="624822"/>
          </a:xfrm>
        </p:grpSpPr>
        <p:sp>
          <p:nvSpPr>
            <p:cNvPr id="3044" name="Google Shape;3044;p2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2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6" name="Google Shape;3046;p2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7" name="Google Shape;3047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4" name="Google Shape;3064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5" name="Google Shape;3065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6" name="Google Shape;3066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7" name="Google Shape;3067;p2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8" name="Google Shape;3068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9" name="Google Shape;3069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0" name="Google Shape;3070;p2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1" name="Google Shape;3071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2" name="Google Shape;3072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3" name="Google Shape;3073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4" name="Google Shape;3074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5" name="Google Shape;3075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6" name="Google Shape;3076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7" name="Google Shape;3077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8" name="Google Shape;3078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9" name="Google Shape;3079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0" name="Google Shape;3080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9468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Google Shape;3082;p30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3" name="Google Shape;3083;p30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4" name="Google Shape;3084;p30"/>
          <p:cNvSpPr/>
          <p:nvPr/>
        </p:nvSpPr>
        <p:spPr>
          <a:xfrm>
            <a:off x="2914933" y="-50300"/>
            <a:ext cx="5334000" cy="844067"/>
          </a:xfrm>
          <a:custGeom>
            <a:avLst/>
            <a:gdLst/>
            <a:ahLst/>
            <a:cxnLst/>
            <a:rect l="l" t="t" r="r" b="b"/>
            <a:pathLst>
              <a:path w="160020" h="25322" extrusionOk="0">
                <a:moveTo>
                  <a:pt x="0" y="1524"/>
                </a:moveTo>
                <a:cubicBezTo>
                  <a:pt x="11438" y="3703"/>
                  <a:pt x="24696" y="2787"/>
                  <a:pt x="33909" y="9906"/>
                </a:cubicBezTo>
                <a:cubicBezTo>
                  <a:pt x="39295" y="14068"/>
                  <a:pt x="43577" y="20979"/>
                  <a:pt x="50292" y="22098"/>
                </a:cubicBezTo>
                <a:cubicBezTo>
                  <a:pt x="56388" y="23114"/>
                  <a:pt x="62462" y="18176"/>
                  <a:pt x="68580" y="19050"/>
                </a:cubicBezTo>
                <a:cubicBezTo>
                  <a:pt x="81915" y="20955"/>
                  <a:pt x="95320" y="27106"/>
                  <a:pt x="108585" y="24765"/>
                </a:cubicBezTo>
                <a:cubicBezTo>
                  <a:pt x="121968" y="22403"/>
                  <a:pt x="136956" y="21870"/>
                  <a:pt x="147828" y="13716"/>
                </a:cubicBezTo>
                <a:cubicBezTo>
                  <a:pt x="152722" y="10046"/>
                  <a:pt x="155695" y="4325"/>
                  <a:pt x="16002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85" name="Google Shape;3085;p30"/>
          <p:cNvGrpSpPr/>
          <p:nvPr/>
        </p:nvGrpSpPr>
        <p:grpSpPr>
          <a:xfrm>
            <a:off x="311221" y="314676"/>
            <a:ext cx="1279473" cy="2056187"/>
            <a:chOff x="9840651" y="2066749"/>
            <a:chExt cx="701773" cy="1127790"/>
          </a:xfrm>
        </p:grpSpPr>
        <p:sp>
          <p:nvSpPr>
            <p:cNvPr id="3086" name="Google Shape;3086;p30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7" name="Google Shape;3087;p30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8" name="Google Shape;3088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9" name="Google Shape;3089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0" name="Google Shape;3090;p30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1" name="Google Shape;3091;p30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2" name="Google Shape;3092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3" name="Google Shape;3093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4" name="Google Shape;3094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5" name="Google Shape;3095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6" name="Google Shape;3096;p30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7" name="Google Shape;3097;p30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8" name="Google Shape;3098;p30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9" name="Google Shape;3099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0" name="Google Shape;3100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1" name="Google Shape;3101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2" name="Google Shape;3102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3" name="Google Shape;3103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4" name="Google Shape;3104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5" name="Google Shape;3105;p30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6" name="Google Shape;3106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7" name="Google Shape;3107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8" name="Google Shape;3108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9" name="Google Shape;3109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0" name="Google Shape;3110;p30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1" name="Google Shape;3111;p30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2" name="Google Shape;3112;p30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3" name="Google Shape;3113;p30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4" name="Google Shape;3114;p30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5" name="Google Shape;3115;p30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6" name="Google Shape;3116;p30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17" name="Google Shape;3117;p30"/>
          <p:cNvGrpSpPr/>
          <p:nvPr/>
        </p:nvGrpSpPr>
        <p:grpSpPr>
          <a:xfrm>
            <a:off x="10624004" y="4092403"/>
            <a:ext cx="1234040" cy="2395776"/>
            <a:chOff x="204076" y="125827"/>
            <a:chExt cx="925530" cy="1796832"/>
          </a:xfrm>
        </p:grpSpPr>
        <p:sp>
          <p:nvSpPr>
            <p:cNvPr id="3118" name="Google Shape;3118;p30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9" name="Google Shape;3119;p30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0" name="Google Shape;3120;p30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1" name="Google Shape;3121;p30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2" name="Google Shape;3122;p30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3" name="Google Shape;3123;p30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4" name="Google Shape;3124;p30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5" name="Google Shape;3125;p30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6" name="Google Shape;3126;p30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27" name="Google Shape;3127;p30"/>
          <p:cNvGrpSpPr/>
          <p:nvPr/>
        </p:nvGrpSpPr>
        <p:grpSpPr>
          <a:xfrm rot="-2864756">
            <a:off x="5091215" y="414164"/>
            <a:ext cx="457189" cy="425456"/>
            <a:chOff x="-1003774" y="3010923"/>
            <a:chExt cx="671424" cy="624822"/>
          </a:xfrm>
        </p:grpSpPr>
        <p:sp>
          <p:nvSpPr>
            <p:cNvPr id="3128" name="Google Shape;3128;p30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9" name="Google Shape;3129;p30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0" name="Google Shape;3130;p30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1" name="Google Shape;3131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2" name="Google Shape;3132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3" name="Google Shape;3133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4" name="Google Shape;3134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5" name="Google Shape;3135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6" name="Google Shape;3136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7" name="Google Shape;3137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8" name="Google Shape;3138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9" name="Google Shape;3139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0" name="Google Shape;3140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1" name="Google Shape;3141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2" name="Google Shape;3142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3" name="Google Shape;3143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4" name="Google Shape;3144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5" name="Google Shape;3145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6" name="Google Shape;3146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0" name="Google Shape;3150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1" name="Google Shape;3151;p30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2" name="Google Shape;3152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3" name="Google Shape;3153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4" name="Google Shape;3154;p30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5" name="Google Shape;3155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6" name="Google Shape;3156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7" name="Google Shape;3157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0" name="Google Shape;3160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1" name="Google Shape;3161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65" name="Google Shape;3165;p30"/>
          <p:cNvGrpSpPr/>
          <p:nvPr/>
        </p:nvGrpSpPr>
        <p:grpSpPr>
          <a:xfrm>
            <a:off x="309601" y="2695117"/>
            <a:ext cx="1282737" cy="540289"/>
            <a:chOff x="774450" y="2691700"/>
            <a:chExt cx="543625" cy="228975"/>
          </a:xfrm>
        </p:grpSpPr>
        <p:sp>
          <p:nvSpPr>
            <p:cNvPr id="3166" name="Google Shape;3166;p30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7" name="Google Shape;3167;p30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30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30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30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30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30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30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30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30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30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381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77" name="Google Shape;3177;p30"/>
          <p:cNvGrpSpPr/>
          <p:nvPr/>
        </p:nvGrpSpPr>
        <p:grpSpPr>
          <a:xfrm>
            <a:off x="10966599" y="2692096"/>
            <a:ext cx="1006124" cy="1337643"/>
            <a:chOff x="7062788" y="3483325"/>
            <a:chExt cx="558875" cy="743025"/>
          </a:xfrm>
        </p:grpSpPr>
        <p:sp>
          <p:nvSpPr>
            <p:cNvPr id="3178" name="Google Shape;3178;p30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9" name="Google Shape;3179;p30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0" name="Google Shape;3180;p30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5" name="Google Shape;3185;p30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6" name="Google Shape;3186;p30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7" name="Google Shape;3187;p30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8" name="Google Shape;3188;p30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9" name="Google Shape;3189;p30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0" name="Google Shape;3190;p30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1" name="Google Shape;3191;p30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2" name="Google Shape;3192;p30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3" name="Google Shape;3193;p30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4" name="Google Shape;3194;p30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5" name="Google Shape;3195;p30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6" name="Google Shape;3196;p30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7" name="Google Shape;3197;p30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8" name="Google Shape;3198;p30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01513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0" name="Google Shape;3200;p31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01" name="Google Shape;3201;p31"/>
          <p:cNvGrpSpPr/>
          <p:nvPr/>
        </p:nvGrpSpPr>
        <p:grpSpPr>
          <a:xfrm>
            <a:off x="10092538" y="346683"/>
            <a:ext cx="1812349" cy="2169003"/>
            <a:chOff x="6246075" y="1325325"/>
            <a:chExt cx="768075" cy="919225"/>
          </a:xfrm>
        </p:grpSpPr>
        <p:sp>
          <p:nvSpPr>
            <p:cNvPr id="3202" name="Google Shape;3202;p31"/>
            <p:cNvSpPr/>
            <p:nvPr/>
          </p:nvSpPr>
          <p:spPr>
            <a:xfrm>
              <a:off x="6673525" y="1325325"/>
              <a:ext cx="160725" cy="115075"/>
            </a:xfrm>
            <a:custGeom>
              <a:avLst/>
              <a:gdLst/>
              <a:ahLst/>
              <a:cxnLst/>
              <a:rect l="l" t="t" r="r" b="b"/>
              <a:pathLst>
                <a:path w="6429" h="4603" extrusionOk="0">
                  <a:moveTo>
                    <a:pt x="3564" y="1"/>
                  </a:moveTo>
                  <a:lnTo>
                    <a:pt x="3361" y="24"/>
                  </a:lnTo>
                  <a:lnTo>
                    <a:pt x="3135" y="46"/>
                  </a:lnTo>
                  <a:lnTo>
                    <a:pt x="2932" y="114"/>
                  </a:lnTo>
                  <a:lnTo>
                    <a:pt x="2752" y="181"/>
                  </a:lnTo>
                  <a:lnTo>
                    <a:pt x="2369" y="339"/>
                  </a:lnTo>
                  <a:lnTo>
                    <a:pt x="2008" y="565"/>
                  </a:lnTo>
                  <a:lnTo>
                    <a:pt x="1669" y="813"/>
                  </a:lnTo>
                  <a:lnTo>
                    <a:pt x="1353" y="1061"/>
                  </a:lnTo>
                  <a:lnTo>
                    <a:pt x="1060" y="1354"/>
                  </a:lnTo>
                  <a:lnTo>
                    <a:pt x="812" y="1625"/>
                  </a:lnTo>
                  <a:lnTo>
                    <a:pt x="587" y="1896"/>
                  </a:lnTo>
                  <a:lnTo>
                    <a:pt x="384" y="2144"/>
                  </a:lnTo>
                  <a:lnTo>
                    <a:pt x="113" y="2550"/>
                  </a:lnTo>
                  <a:lnTo>
                    <a:pt x="0" y="2730"/>
                  </a:lnTo>
                  <a:lnTo>
                    <a:pt x="925" y="3249"/>
                  </a:lnTo>
                  <a:lnTo>
                    <a:pt x="993" y="3136"/>
                  </a:lnTo>
                  <a:lnTo>
                    <a:pt x="1196" y="2843"/>
                  </a:lnTo>
                  <a:lnTo>
                    <a:pt x="1511" y="2437"/>
                  </a:lnTo>
                  <a:lnTo>
                    <a:pt x="1714" y="2211"/>
                  </a:lnTo>
                  <a:lnTo>
                    <a:pt x="1917" y="1986"/>
                  </a:lnTo>
                  <a:lnTo>
                    <a:pt x="2166" y="1760"/>
                  </a:lnTo>
                  <a:lnTo>
                    <a:pt x="2414" y="1557"/>
                  </a:lnTo>
                  <a:lnTo>
                    <a:pt x="2684" y="1377"/>
                  </a:lnTo>
                  <a:lnTo>
                    <a:pt x="2955" y="1219"/>
                  </a:lnTo>
                  <a:lnTo>
                    <a:pt x="3226" y="1129"/>
                  </a:lnTo>
                  <a:lnTo>
                    <a:pt x="3384" y="1084"/>
                  </a:lnTo>
                  <a:lnTo>
                    <a:pt x="3519" y="1061"/>
                  </a:lnTo>
                  <a:lnTo>
                    <a:pt x="3835" y="1061"/>
                  </a:lnTo>
                  <a:lnTo>
                    <a:pt x="3970" y="1084"/>
                  </a:lnTo>
                  <a:lnTo>
                    <a:pt x="4128" y="1129"/>
                  </a:lnTo>
                  <a:lnTo>
                    <a:pt x="4263" y="1174"/>
                  </a:lnTo>
                  <a:lnTo>
                    <a:pt x="4399" y="1242"/>
                  </a:lnTo>
                  <a:lnTo>
                    <a:pt x="4534" y="1332"/>
                  </a:lnTo>
                  <a:lnTo>
                    <a:pt x="4647" y="1422"/>
                  </a:lnTo>
                  <a:lnTo>
                    <a:pt x="4850" y="1625"/>
                  </a:lnTo>
                  <a:lnTo>
                    <a:pt x="5008" y="1873"/>
                  </a:lnTo>
                  <a:lnTo>
                    <a:pt x="5120" y="2121"/>
                  </a:lnTo>
                  <a:lnTo>
                    <a:pt x="5211" y="2392"/>
                  </a:lnTo>
                  <a:lnTo>
                    <a:pt x="5278" y="2685"/>
                  </a:lnTo>
                  <a:lnTo>
                    <a:pt x="5346" y="2978"/>
                  </a:lnTo>
                  <a:lnTo>
                    <a:pt x="5369" y="3249"/>
                  </a:lnTo>
                  <a:lnTo>
                    <a:pt x="5369" y="3520"/>
                  </a:lnTo>
                  <a:lnTo>
                    <a:pt x="5369" y="3993"/>
                  </a:lnTo>
                  <a:lnTo>
                    <a:pt x="5346" y="4309"/>
                  </a:lnTo>
                  <a:lnTo>
                    <a:pt x="5323" y="4445"/>
                  </a:lnTo>
                  <a:lnTo>
                    <a:pt x="6384" y="4602"/>
                  </a:lnTo>
                  <a:lnTo>
                    <a:pt x="6406" y="4399"/>
                  </a:lnTo>
                  <a:lnTo>
                    <a:pt x="6429" y="3948"/>
                  </a:lnTo>
                  <a:lnTo>
                    <a:pt x="6429" y="3655"/>
                  </a:lnTo>
                  <a:lnTo>
                    <a:pt x="6429" y="3339"/>
                  </a:lnTo>
                  <a:lnTo>
                    <a:pt x="6406" y="2978"/>
                  </a:lnTo>
                  <a:lnTo>
                    <a:pt x="6338" y="2618"/>
                  </a:lnTo>
                  <a:lnTo>
                    <a:pt x="6271" y="2234"/>
                  </a:lnTo>
                  <a:lnTo>
                    <a:pt x="6158" y="1851"/>
                  </a:lnTo>
                  <a:lnTo>
                    <a:pt x="6000" y="1490"/>
                  </a:lnTo>
                  <a:lnTo>
                    <a:pt x="5797" y="1151"/>
                  </a:lnTo>
                  <a:lnTo>
                    <a:pt x="5684" y="971"/>
                  </a:lnTo>
                  <a:lnTo>
                    <a:pt x="5549" y="836"/>
                  </a:lnTo>
                  <a:lnTo>
                    <a:pt x="5414" y="678"/>
                  </a:lnTo>
                  <a:lnTo>
                    <a:pt x="5256" y="542"/>
                  </a:lnTo>
                  <a:lnTo>
                    <a:pt x="5075" y="407"/>
                  </a:lnTo>
                  <a:lnTo>
                    <a:pt x="4895" y="317"/>
                  </a:lnTo>
                  <a:lnTo>
                    <a:pt x="4669" y="204"/>
                  </a:lnTo>
                  <a:lnTo>
                    <a:pt x="4466" y="114"/>
                  </a:lnTo>
                  <a:lnTo>
                    <a:pt x="4241" y="69"/>
                  </a:lnTo>
                  <a:lnTo>
                    <a:pt x="4015" y="24"/>
                  </a:lnTo>
                  <a:lnTo>
                    <a:pt x="3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3" name="Google Shape;3203;p31"/>
            <p:cNvSpPr/>
            <p:nvPr/>
          </p:nvSpPr>
          <p:spPr>
            <a:xfrm>
              <a:off x="6246075" y="1329275"/>
              <a:ext cx="768075" cy="915275"/>
            </a:xfrm>
            <a:custGeom>
              <a:avLst/>
              <a:gdLst/>
              <a:ahLst/>
              <a:cxnLst/>
              <a:rect l="l" t="t" r="r" b="b"/>
              <a:pathLst>
                <a:path w="30723" h="36611" extrusionOk="0">
                  <a:moveTo>
                    <a:pt x="10624" y="1"/>
                  </a:moveTo>
                  <a:lnTo>
                    <a:pt x="10467" y="23"/>
                  </a:lnTo>
                  <a:lnTo>
                    <a:pt x="10309" y="46"/>
                  </a:lnTo>
                  <a:lnTo>
                    <a:pt x="10151" y="114"/>
                  </a:lnTo>
                  <a:lnTo>
                    <a:pt x="10015" y="159"/>
                  </a:lnTo>
                  <a:lnTo>
                    <a:pt x="9880" y="249"/>
                  </a:lnTo>
                  <a:lnTo>
                    <a:pt x="9745" y="339"/>
                  </a:lnTo>
                  <a:lnTo>
                    <a:pt x="9632" y="429"/>
                  </a:lnTo>
                  <a:lnTo>
                    <a:pt x="9519" y="565"/>
                  </a:lnTo>
                  <a:lnTo>
                    <a:pt x="9406" y="678"/>
                  </a:lnTo>
                  <a:lnTo>
                    <a:pt x="9316" y="813"/>
                  </a:lnTo>
                  <a:lnTo>
                    <a:pt x="9248" y="971"/>
                  </a:lnTo>
                  <a:lnTo>
                    <a:pt x="9181" y="1129"/>
                  </a:lnTo>
                  <a:lnTo>
                    <a:pt x="45" y="28828"/>
                  </a:lnTo>
                  <a:lnTo>
                    <a:pt x="0" y="29031"/>
                  </a:lnTo>
                  <a:lnTo>
                    <a:pt x="0" y="29234"/>
                  </a:lnTo>
                  <a:lnTo>
                    <a:pt x="45" y="29415"/>
                  </a:lnTo>
                  <a:lnTo>
                    <a:pt x="113" y="29618"/>
                  </a:lnTo>
                  <a:lnTo>
                    <a:pt x="226" y="29775"/>
                  </a:lnTo>
                  <a:lnTo>
                    <a:pt x="361" y="29911"/>
                  </a:lnTo>
                  <a:lnTo>
                    <a:pt x="519" y="30046"/>
                  </a:lnTo>
                  <a:lnTo>
                    <a:pt x="700" y="30114"/>
                  </a:lnTo>
                  <a:lnTo>
                    <a:pt x="20211" y="36542"/>
                  </a:lnTo>
                  <a:lnTo>
                    <a:pt x="20414" y="36588"/>
                  </a:lnTo>
                  <a:lnTo>
                    <a:pt x="20594" y="36610"/>
                  </a:lnTo>
                  <a:lnTo>
                    <a:pt x="20797" y="36565"/>
                  </a:lnTo>
                  <a:lnTo>
                    <a:pt x="20978" y="36497"/>
                  </a:lnTo>
                  <a:lnTo>
                    <a:pt x="21158" y="36385"/>
                  </a:lnTo>
                  <a:lnTo>
                    <a:pt x="21294" y="36249"/>
                  </a:lnTo>
                  <a:lnTo>
                    <a:pt x="21406" y="36091"/>
                  </a:lnTo>
                  <a:lnTo>
                    <a:pt x="21497" y="35888"/>
                  </a:lnTo>
                  <a:lnTo>
                    <a:pt x="30632" y="8189"/>
                  </a:lnTo>
                  <a:lnTo>
                    <a:pt x="30677" y="8031"/>
                  </a:lnTo>
                  <a:lnTo>
                    <a:pt x="30700" y="7873"/>
                  </a:lnTo>
                  <a:lnTo>
                    <a:pt x="30722" y="7715"/>
                  </a:lnTo>
                  <a:lnTo>
                    <a:pt x="30722" y="7557"/>
                  </a:lnTo>
                  <a:lnTo>
                    <a:pt x="30700" y="7399"/>
                  </a:lnTo>
                  <a:lnTo>
                    <a:pt x="30655" y="7241"/>
                  </a:lnTo>
                  <a:lnTo>
                    <a:pt x="30609" y="7084"/>
                  </a:lnTo>
                  <a:lnTo>
                    <a:pt x="30542" y="6948"/>
                  </a:lnTo>
                  <a:lnTo>
                    <a:pt x="30452" y="6813"/>
                  </a:lnTo>
                  <a:lnTo>
                    <a:pt x="30361" y="6678"/>
                  </a:lnTo>
                  <a:lnTo>
                    <a:pt x="30271" y="6542"/>
                  </a:lnTo>
                  <a:lnTo>
                    <a:pt x="30158" y="6452"/>
                  </a:lnTo>
                  <a:lnTo>
                    <a:pt x="30023" y="6339"/>
                  </a:lnTo>
                  <a:lnTo>
                    <a:pt x="29888" y="6249"/>
                  </a:lnTo>
                  <a:lnTo>
                    <a:pt x="29752" y="6181"/>
                  </a:lnTo>
                  <a:lnTo>
                    <a:pt x="29594" y="6114"/>
                  </a:lnTo>
                  <a:lnTo>
                    <a:pt x="11256" y="69"/>
                  </a:lnTo>
                  <a:lnTo>
                    <a:pt x="11098" y="23"/>
                  </a:lnTo>
                  <a:lnTo>
                    <a:pt x="109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4" name="Google Shape;3204;p31"/>
            <p:cNvSpPr/>
            <p:nvPr/>
          </p:nvSpPr>
          <p:spPr>
            <a:xfrm>
              <a:off x="6375775" y="1329275"/>
              <a:ext cx="638375" cy="517700"/>
            </a:xfrm>
            <a:custGeom>
              <a:avLst/>
              <a:gdLst/>
              <a:ahLst/>
              <a:cxnLst/>
              <a:rect l="l" t="t" r="r" b="b"/>
              <a:pathLst>
                <a:path w="25535" h="20708" extrusionOk="0">
                  <a:moveTo>
                    <a:pt x="5436" y="1"/>
                  </a:moveTo>
                  <a:lnTo>
                    <a:pt x="5279" y="23"/>
                  </a:lnTo>
                  <a:lnTo>
                    <a:pt x="5121" y="46"/>
                  </a:lnTo>
                  <a:lnTo>
                    <a:pt x="4963" y="114"/>
                  </a:lnTo>
                  <a:lnTo>
                    <a:pt x="4827" y="159"/>
                  </a:lnTo>
                  <a:lnTo>
                    <a:pt x="4692" y="249"/>
                  </a:lnTo>
                  <a:lnTo>
                    <a:pt x="4557" y="339"/>
                  </a:lnTo>
                  <a:lnTo>
                    <a:pt x="4444" y="429"/>
                  </a:lnTo>
                  <a:lnTo>
                    <a:pt x="4331" y="565"/>
                  </a:lnTo>
                  <a:lnTo>
                    <a:pt x="4218" y="678"/>
                  </a:lnTo>
                  <a:lnTo>
                    <a:pt x="4128" y="813"/>
                  </a:lnTo>
                  <a:lnTo>
                    <a:pt x="4060" y="971"/>
                  </a:lnTo>
                  <a:lnTo>
                    <a:pt x="3993" y="1129"/>
                  </a:lnTo>
                  <a:lnTo>
                    <a:pt x="45" y="13129"/>
                  </a:lnTo>
                  <a:lnTo>
                    <a:pt x="0" y="13264"/>
                  </a:lnTo>
                  <a:lnTo>
                    <a:pt x="0" y="13422"/>
                  </a:lnTo>
                  <a:lnTo>
                    <a:pt x="23" y="13557"/>
                  </a:lnTo>
                  <a:lnTo>
                    <a:pt x="91" y="13693"/>
                  </a:lnTo>
                  <a:lnTo>
                    <a:pt x="158" y="13805"/>
                  </a:lnTo>
                  <a:lnTo>
                    <a:pt x="248" y="13918"/>
                  </a:lnTo>
                  <a:lnTo>
                    <a:pt x="384" y="14008"/>
                  </a:lnTo>
                  <a:lnTo>
                    <a:pt x="519" y="14054"/>
                  </a:lnTo>
                  <a:lnTo>
                    <a:pt x="20549" y="20663"/>
                  </a:lnTo>
                  <a:lnTo>
                    <a:pt x="20685" y="20708"/>
                  </a:lnTo>
                  <a:lnTo>
                    <a:pt x="20842" y="20708"/>
                  </a:lnTo>
                  <a:lnTo>
                    <a:pt x="20978" y="20685"/>
                  </a:lnTo>
                  <a:lnTo>
                    <a:pt x="21113" y="20618"/>
                  </a:lnTo>
                  <a:lnTo>
                    <a:pt x="21226" y="20550"/>
                  </a:lnTo>
                  <a:lnTo>
                    <a:pt x="21339" y="20460"/>
                  </a:lnTo>
                  <a:lnTo>
                    <a:pt x="21429" y="20324"/>
                  </a:lnTo>
                  <a:lnTo>
                    <a:pt x="21497" y="20189"/>
                  </a:lnTo>
                  <a:lnTo>
                    <a:pt x="25444" y="8189"/>
                  </a:lnTo>
                  <a:lnTo>
                    <a:pt x="25489" y="8031"/>
                  </a:lnTo>
                  <a:lnTo>
                    <a:pt x="25512" y="7873"/>
                  </a:lnTo>
                  <a:lnTo>
                    <a:pt x="25534" y="7715"/>
                  </a:lnTo>
                  <a:lnTo>
                    <a:pt x="25534" y="7557"/>
                  </a:lnTo>
                  <a:lnTo>
                    <a:pt x="25512" y="7399"/>
                  </a:lnTo>
                  <a:lnTo>
                    <a:pt x="25467" y="7241"/>
                  </a:lnTo>
                  <a:lnTo>
                    <a:pt x="25421" y="7084"/>
                  </a:lnTo>
                  <a:lnTo>
                    <a:pt x="25354" y="6948"/>
                  </a:lnTo>
                  <a:lnTo>
                    <a:pt x="25264" y="6813"/>
                  </a:lnTo>
                  <a:lnTo>
                    <a:pt x="25173" y="6678"/>
                  </a:lnTo>
                  <a:lnTo>
                    <a:pt x="25083" y="6542"/>
                  </a:lnTo>
                  <a:lnTo>
                    <a:pt x="24970" y="6452"/>
                  </a:lnTo>
                  <a:lnTo>
                    <a:pt x="24835" y="6339"/>
                  </a:lnTo>
                  <a:lnTo>
                    <a:pt x="24700" y="6249"/>
                  </a:lnTo>
                  <a:lnTo>
                    <a:pt x="24564" y="6181"/>
                  </a:lnTo>
                  <a:lnTo>
                    <a:pt x="24406" y="6114"/>
                  </a:lnTo>
                  <a:lnTo>
                    <a:pt x="6068" y="69"/>
                  </a:lnTo>
                  <a:lnTo>
                    <a:pt x="5910" y="23"/>
                  </a:lnTo>
                  <a:lnTo>
                    <a:pt x="57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5" name="Google Shape;3205;p31"/>
            <p:cNvSpPr/>
            <p:nvPr/>
          </p:nvSpPr>
          <p:spPr>
            <a:xfrm>
              <a:off x="6635725" y="1570075"/>
              <a:ext cx="106600" cy="82925"/>
            </a:xfrm>
            <a:custGeom>
              <a:avLst/>
              <a:gdLst/>
              <a:ahLst/>
              <a:cxnLst/>
              <a:rect l="l" t="t" r="r" b="b"/>
              <a:pathLst>
                <a:path w="4264" h="3317" extrusionOk="0">
                  <a:moveTo>
                    <a:pt x="700" y="0"/>
                  </a:moveTo>
                  <a:lnTo>
                    <a:pt x="1" y="2143"/>
                  </a:lnTo>
                  <a:lnTo>
                    <a:pt x="3565" y="3316"/>
                  </a:lnTo>
                  <a:lnTo>
                    <a:pt x="4264" y="11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6" name="Google Shape;3206;p31"/>
            <p:cNvSpPr/>
            <p:nvPr/>
          </p:nvSpPr>
          <p:spPr>
            <a:xfrm>
              <a:off x="6471625" y="136932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4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7" name="Google Shape;3207;p31"/>
            <p:cNvSpPr/>
            <p:nvPr/>
          </p:nvSpPr>
          <p:spPr>
            <a:xfrm>
              <a:off x="6459225" y="1753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80" y="46"/>
                  </a:lnTo>
                  <a:lnTo>
                    <a:pt x="655" y="136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610"/>
                  </a:lnTo>
                  <a:lnTo>
                    <a:pt x="68" y="836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46" y="1535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610" y="2257"/>
                  </a:lnTo>
                  <a:lnTo>
                    <a:pt x="835" y="2347"/>
                  </a:lnTo>
                  <a:lnTo>
                    <a:pt x="1918" y="2708"/>
                  </a:lnTo>
                  <a:lnTo>
                    <a:pt x="2166" y="2753"/>
                  </a:lnTo>
                  <a:lnTo>
                    <a:pt x="2392" y="2775"/>
                  </a:lnTo>
                  <a:lnTo>
                    <a:pt x="2640" y="2730"/>
                  </a:lnTo>
                  <a:lnTo>
                    <a:pt x="2843" y="2640"/>
                  </a:lnTo>
                  <a:lnTo>
                    <a:pt x="3046" y="2527"/>
                  </a:lnTo>
                  <a:lnTo>
                    <a:pt x="3204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74" y="1242"/>
                  </a:lnTo>
                  <a:lnTo>
                    <a:pt x="3384" y="1016"/>
                  </a:lnTo>
                  <a:lnTo>
                    <a:pt x="3249" y="836"/>
                  </a:lnTo>
                  <a:lnTo>
                    <a:pt x="3091" y="655"/>
                  </a:lnTo>
                  <a:lnTo>
                    <a:pt x="2910" y="520"/>
                  </a:lnTo>
                  <a:lnTo>
                    <a:pt x="2685" y="429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31"/>
            <p:cNvSpPr/>
            <p:nvPr/>
          </p:nvSpPr>
          <p:spPr>
            <a:xfrm>
              <a:off x="6471625" y="1777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6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31"/>
            <p:cNvSpPr/>
            <p:nvPr/>
          </p:nvSpPr>
          <p:spPr>
            <a:xfrm>
              <a:off x="6691550" y="144207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3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31"/>
            <p:cNvSpPr/>
            <p:nvPr/>
          </p:nvSpPr>
          <p:spPr>
            <a:xfrm>
              <a:off x="6679150" y="1826650"/>
              <a:ext cx="88000" cy="68825"/>
            </a:xfrm>
            <a:custGeom>
              <a:avLst/>
              <a:gdLst/>
              <a:ahLst/>
              <a:cxnLst/>
              <a:rect l="l" t="t" r="r" b="b"/>
              <a:pathLst>
                <a:path w="3520" h="2753" extrusionOk="0">
                  <a:moveTo>
                    <a:pt x="1106" y="1"/>
                  </a:moveTo>
                  <a:lnTo>
                    <a:pt x="880" y="23"/>
                  </a:lnTo>
                  <a:lnTo>
                    <a:pt x="655" y="113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587"/>
                  </a:lnTo>
                  <a:lnTo>
                    <a:pt x="68" y="813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098"/>
                  </a:lnTo>
                  <a:lnTo>
                    <a:pt x="610" y="2234"/>
                  </a:lnTo>
                  <a:lnTo>
                    <a:pt x="835" y="2347"/>
                  </a:lnTo>
                  <a:lnTo>
                    <a:pt x="1918" y="2707"/>
                  </a:lnTo>
                  <a:lnTo>
                    <a:pt x="2166" y="2753"/>
                  </a:lnTo>
                  <a:lnTo>
                    <a:pt x="2414" y="2753"/>
                  </a:lnTo>
                  <a:lnTo>
                    <a:pt x="2640" y="2707"/>
                  </a:lnTo>
                  <a:lnTo>
                    <a:pt x="2843" y="2640"/>
                  </a:lnTo>
                  <a:lnTo>
                    <a:pt x="3046" y="2504"/>
                  </a:lnTo>
                  <a:lnTo>
                    <a:pt x="3226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692"/>
                  </a:lnTo>
                  <a:lnTo>
                    <a:pt x="3519" y="1467"/>
                  </a:lnTo>
                  <a:lnTo>
                    <a:pt x="3474" y="1241"/>
                  </a:lnTo>
                  <a:lnTo>
                    <a:pt x="3384" y="1016"/>
                  </a:lnTo>
                  <a:lnTo>
                    <a:pt x="3249" y="813"/>
                  </a:lnTo>
                  <a:lnTo>
                    <a:pt x="3091" y="655"/>
                  </a:lnTo>
                  <a:lnTo>
                    <a:pt x="2910" y="519"/>
                  </a:lnTo>
                  <a:lnTo>
                    <a:pt x="2685" y="407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31"/>
            <p:cNvSpPr/>
            <p:nvPr/>
          </p:nvSpPr>
          <p:spPr>
            <a:xfrm>
              <a:off x="6691550" y="1849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5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2" name="Google Shape;3212;p31"/>
            <p:cNvSpPr/>
            <p:nvPr/>
          </p:nvSpPr>
          <p:spPr>
            <a:xfrm>
              <a:off x="6327275" y="1864425"/>
              <a:ext cx="451725" cy="319200"/>
            </a:xfrm>
            <a:custGeom>
              <a:avLst/>
              <a:gdLst/>
              <a:ahLst/>
              <a:cxnLst/>
              <a:rect l="l" t="t" r="r" b="b"/>
              <a:pathLst>
                <a:path w="18069" h="12768" extrusionOk="0">
                  <a:moveTo>
                    <a:pt x="2617" y="1"/>
                  </a:moveTo>
                  <a:lnTo>
                    <a:pt x="2549" y="46"/>
                  </a:lnTo>
                  <a:lnTo>
                    <a:pt x="2482" y="69"/>
                  </a:lnTo>
                  <a:lnTo>
                    <a:pt x="2437" y="136"/>
                  </a:lnTo>
                  <a:lnTo>
                    <a:pt x="2369" y="204"/>
                  </a:lnTo>
                  <a:lnTo>
                    <a:pt x="2346" y="272"/>
                  </a:lnTo>
                  <a:lnTo>
                    <a:pt x="23" y="7309"/>
                  </a:lnTo>
                  <a:lnTo>
                    <a:pt x="0" y="7400"/>
                  </a:lnTo>
                  <a:lnTo>
                    <a:pt x="0" y="7490"/>
                  </a:lnTo>
                  <a:lnTo>
                    <a:pt x="23" y="7557"/>
                  </a:lnTo>
                  <a:lnTo>
                    <a:pt x="46" y="7625"/>
                  </a:lnTo>
                  <a:lnTo>
                    <a:pt x="91" y="7693"/>
                  </a:lnTo>
                  <a:lnTo>
                    <a:pt x="136" y="7760"/>
                  </a:lnTo>
                  <a:lnTo>
                    <a:pt x="203" y="7806"/>
                  </a:lnTo>
                  <a:lnTo>
                    <a:pt x="294" y="7851"/>
                  </a:lnTo>
                  <a:lnTo>
                    <a:pt x="15203" y="12768"/>
                  </a:lnTo>
                  <a:lnTo>
                    <a:pt x="15429" y="12768"/>
                  </a:lnTo>
                  <a:lnTo>
                    <a:pt x="15519" y="12745"/>
                  </a:lnTo>
                  <a:lnTo>
                    <a:pt x="15587" y="12700"/>
                  </a:lnTo>
                  <a:lnTo>
                    <a:pt x="15632" y="12633"/>
                  </a:lnTo>
                  <a:lnTo>
                    <a:pt x="15700" y="12565"/>
                  </a:lnTo>
                  <a:lnTo>
                    <a:pt x="15722" y="12497"/>
                  </a:lnTo>
                  <a:lnTo>
                    <a:pt x="18046" y="5460"/>
                  </a:lnTo>
                  <a:lnTo>
                    <a:pt x="18068" y="5369"/>
                  </a:lnTo>
                  <a:lnTo>
                    <a:pt x="18068" y="5302"/>
                  </a:lnTo>
                  <a:lnTo>
                    <a:pt x="18046" y="5212"/>
                  </a:lnTo>
                  <a:lnTo>
                    <a:pt x="18023" y="5144"/>
                  </a:lnTo>
                  <a:lnTo>
                    <a:pt x="17978" y="5076"/>
                  </a:lnTo>
                  <a:lnTo>
                    <a:pt x="17933" y="5009"/>
                  </a:lnTo>
                  <a:lnTo>
                    <a:pt x="17865" y="4963"/>
                  </a:lnTo>
                  <a:lnTo>
                    <a:pt x="17775" y="4918"/>
                  </a:lnTo>
                  <a:lnTo>
                    <a:pt x="28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3" name="Google Shape;3213;p31"/>
            <p:cNvSpPr/>
            <p:nvPr/>
          </p:nvSpPr>
          <p:spPr>
            <a:xfrm>
              <a:off x="6344200" y="1985675"/>
              <a:ext cx="396450" cy="141000"/>
            </a:xfrm>
            <a:custGeom>
              <a:avLst/>
              <a:gdLst/>
              <a:ahLst/>
              <a:cxnLst/>
              <a:rect l="l" t="t" r="r" b="b"/>
              <a:pathLst>
                <a:path w="15858" h="5640" extrusionOk="0">
                  <a:moveTo>
                    <a:pt x="158" y="1"/>
                  </a:moveTo>
                  <a:lnTo>
                    <a:pt x="0" y="452"/>
                  </a:lnTo>
                  <a:lnTo>
                    <a:pt x="15699" y="5640"/>
                  </a:lnTo>
                  <a:lnTo>
                    <a:pt x="15857" y="516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4" name="Google Shape;3214;p31"/>
            <p:cNvSpPr/>
            <p:nvPr/>
          </p:nvSpPr>
          <p:spPr>
            <a:xfrm>
              <a:off x="6389875" y="1896025"/>
              <a:ext cx="93075" cy="188925"/>
            </a:xfrm>
            <a:custGeom>
              <a:avLst/>
              <a:gdLst/>
              <a:ahLst/>
              <a:cxnLst/>
              <a:rect l="l" t="t" r="r" b="b"/>
              <a:pathLst>
                <a:path w="3723" h="7557" extrusionOk="0">
                  <a:moveTo>
                    <a:pt x="2346" y="0"/>
                  </a:moveTo>
                  <a:lnTo>
                    <a:pt x="0" y="7105"/>
                  </a:lnTo>
                  <a:lnTo>
                    <a:pt x="1376" y="7557"/>
                  </a:lnTo>
                  <a:lnTo>
                    <a:pt x="3722" y="451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5" name="Google Shape;3215;p31"/>
            <p:cNvSpPr/>
            <p:nvPr/>
          </p:nvSpPr>
          <p:spPr>
            <a:xfrm>
              <a:off x="6378025" y="2000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58" y="46"/>
                  </a:lnTo>
                  <a:lnTo>
                    <a:pt x="655" y="136"/>
                  </a:lnTo>
                  <a:lnTo>
                    <a:pt x="452" y="249"/>
                  </a:lnTo>
                  <a:lnTo>
                    <a:pt x="294" y="407"/>
                  </a:lnTo>
                  <a:lnTo>
                    <a:pt x="158" y="610"/>
                  </a:lnTo>
                  <a:lnTo>
                    <a:pt x="46" y="835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23" y="1535"/>
                  </a:lnTo>
                  <a:lnTo>
                    <a:pt x="113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587" y="2256"/>
                  </a:lnTo>
                  <a:lnTo>
                    <a:pt x="813" y="2347"/>
                  </a:lnTo>
                  <a:lnTo>
                    <a:pt x="1918" y="2707"/>
                  </a:lnTo>
                  <a:lnTo>
                    <a:pt x="2143" y="2775"/>
                  </a:lnTo>
                  <a:lnTo>
                    <a:pt x="2392" y="2775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27"/>
                  </a:lnTo>
                  <a:lnTo>
                    <a:pt x="3204" y="2369"/>
                  </a:lnTo>
                  <a:lnTo>
                    <a:pt x="3339" y="2166"/>
                  </a:lnTo>
                  <a:lnTo>
                    <a:pt x="3429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6"/>
                  </a:lnTo>
                  <a:lnTo>
                    <a:pt x="3249" y="835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29"/>
                  </a:lnTo>
                  <a:lnTo>
                    <a:pt x="1579" y="68"/>
                  </a:lnTo>
                  <a:lnTo>
                    <a:pt x="13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6" name="Google Shape;3216;p31"/>
            <p:cNvSpPr/>
            <p:nvPr/>
          </p:nvSpPr>
          <p:spPr>
            <a:xfrm>
              <a:off x="6389875" y="2024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7"/>
                  </a:lnTo>
                  <a:lnTo>
                    <a:pt x="2030" y="452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7" name="Google Shape;3217;p31"/>
            <p:cNvSpPr/>
            <p:nvPr/>
          </p:nvSpPr>
          <p:spPr>
            <a:xfrm>
              <a:off x="6609800" y="1968750"/>
              <a:ext cx="93075" cy="188950"/>
            </a:xfrm>
            <a:custGeom>
              <a:avLst/>
              <a:gdLst/>
              <a:ahLst/>
              <a:cxnLst/>
              <a:rect l="l" t="t" r="r" b="b"/>
              <a:pathLst>
                <a:path w="3723" h="7558" extrusionOk="0">
                  <a:moveTo>
                    <a:pt x="2346" y="1"/>
                  </a:moveTo>
                  <a:lnTo>
                    <a:pt x="0" y="7106"/>
                  </a:lnTo>
                  <a:lnTo>
                    <a:pt x="1376" y="7557"/>
                  </a:lnTo>
                  <a:lnTo>
                    <a:pt x="3722" y="452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8" name="Google Shape;3218;p31"/>
            <p:cNvSpPr/>
            <p:nvPr/>
          </p:nvSpPr>
          <p:spPr>
            <a:xfrm>
              <a:off x="6597950" y="2073650"/>
              <a:ext cx="87425" cy="68825"/>
            </a:xfrm>
            <a:custGeom>
              <a:avLst/>
              <a:gdLst/>
              <a:ahLst/>
              <a:cxnLst/>
              <a:rect l="l" t="t" r="r" b="b"/>
              <a:pathLst>
                <a:path w="3497" h="2753" extrusionOk="0">
                  <a:moveTo>
                    <a:pt x="1106" y="0"/>
                  </a:moveTo>
                  <a:lnTo>
                    <a:pt x="880" y="46"/>
                  </a:lnTo>
                  <a:lnTo>
                    <a:pt x="655" y="113"/>
                  </a:lnTo>
                  <a:lnTo>
                    <a:pt x="452" y="249"/>
                  </a:lnTo>
                  <a:lnTo>
                    <a:pt x="294" y="406"/>
                  </a:lnTo>
                  <a:lnTo>
                    <a:pt x="158" y="587"/>
                  </a:lnTo>
                  <a:lnTo>
                    <a:pt x="46" y="812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13" y="1737"/>
                  </a:lnTo>
                  <a:lnTo>
                    <a:pt x="249" y="1940"/>
                  </a:lnTo>
                  <a:lnTo>
                    <a:pt x="407" y="2098"/>
                  </a:lnTo>
                  <a:lnTo>
                    <a:pt x="587" y="2234"/>
                  </a:lnTo>
                  <a:lnTo>
                    <a:pt x="813" y="2346"/>
                  </a:lnTo>
                  <a:lnTo>
                    <a:pt x="1918" y="2707"/>
                  </a:lnTo>
                  <a:lnTo>
                    <a:pt x="2166" y="2752"/>
                  </a:lnTo>
                  <a:lnTo>
                    <a:pt x="2392" y="2752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04"/>
                  </a:lnTo>
                  <a:lnTo>
                    <a:pt x="3204" y="2346"/>
                  </a:lnTo>
                  <a:lnTo>
                    <a:pt x="3339" y="2166"/>
                  </a:lnTo>
                  <a:lnTo>
                    <a:pt x="3452" y="1940"/>
                  </a:lnTo>
                  <a:lnTo>
                    <a:pt x="3497" y="1692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5"/>
                  </a:lnTo>
                  <a:lnTo>
                    <a:pt x="3249" y="812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06"/>
                  </a:lnTo>
                  <a:lnTo>
                    <a:pt x="1580" y="4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31"/>
            <p:cNvSpPr/>
            <p:nvPr/>
          </p:nvSpPr>
          <p:spPr>
            <a:xfrm>
              <a:off x="6609800" y="2096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6"/>
                  </a:lnTo>
                  <a:lnTo>
                    <a:pt x="2030" y="451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20" name="Google Shape;3220;p31"/>
          <p:cNvGrpSpPr/>
          <p:nvPr/>
        </p:nvGrpSpPr>
        <p:grpSpPr>
          <a:xfrm>
            <a:off x="10737966" y="2866063"/>
            <a:ext cx="1006124" cy="1337643"/>
            <a:chOff x="7062788" y="3483325"/>
            <a:chExt cx="558875" cy="743025"/>
          </a:xfrm>
        </p:grpSpPr>
        <p:sp>
          <p:nvSpPr>
            <p:cNvPr id="3221" name="Google Shape;3221;p31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2" name="Google Shape;3222;p31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31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6" name="Google Shape;3226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7" name="Google Shape;3227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8" name="Google Shape;3228;p31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9" name="Google Shape;3229;p31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0" name="Google Shape;3230;p31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1" name="Google Shape;3231;p31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2" name="Google Shape;3232;p31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3" name="Google Shape;3233;p31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4" name="Google Shape;3234;p31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5" name="Google Shape;3235;p31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6" name="Google Shape;3236;p31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7" name="Google Shape;3237;p31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8" name="Google Shape;3238;p31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9" name="Google Shape;3239;p31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0" name="Google Shape;3240;p31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1" name="Google Shape;3241;p31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42" name="Google Shape;3242;p31"/>
          <p:cNvGrpSpPr/>
          <p:nvPr/>
        </p:nvGrpSpPr>
        <p:grpSpPr>
          <a:xfrm>
            <a:off x="299462" y="4068130"/>
            <a:ext cx="1718591" cy="1272705"/>
            <a:chOff x="1156200" y="3428725"/>
            <a:chExt cx="684625" cy="507000"/>
          </a:xfrm>
        </p:grpSpPr>
        <p:sp>
          <p:nvSpPr>
            <p:cNvPr id="3243" name="Google Shape;3243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4" name="Google Shape;3244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5" name="Google Shape;3245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6" name="Google Shape;3246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7" name="Google Shape;3247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8" name="Google Shape;3248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9" name="Google Shape;3249;p31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0" name="Google Shape;3250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1" name="Google Shape;3251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2" name="Google Shape;3252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3" name="Google Shape;3253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4" name="Google Shape;3254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5" name="Google Shape;3255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6" name="Google Shape;3256;p31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7" name="Google Shape;3257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8" name="Google Shape;3258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9" name="Google Shape;3259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0" name="Google Shape;3260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1" name="Google Shape;3261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2" name="Google Shape;3262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3" name="Google Shape;3263;p31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4" name="Google Shape;3264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5" name="Google Shape;3265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6" name="Google Shape;3266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7" name="Google Shape;3267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8" name="Google Shape;3268;p31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9" name="Google Shape;3269;p31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0" name="Google Shape;3270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1" name="Google Shape;3271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2" name="Google Shape;3272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3" name="Google Shape;3273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74" name="Google Shape;3274;p31"/>
          <p:cNvGrpSpPr/>
          <p:nvPr/>
        </p:nvGrpSpPr>
        <p:grpSpPr>
          <a:xfrm>
            <a:off x="410395" y="5593643"/>
            <a:ext cx="1496751" cy="893972"/>
            <a:chOff x="7734396" y="189920"/>
            <a:chExt cx="1122563" cy="670479"/>
          </a:xfrm>
        </p:grpSpPr>
        <p:sp>
          <p:nvSpPr>
            <p:cNvPr id="3275" name="Google Shape;3275;p31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6" name="Google Shape;3276;p31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7" name="Google Shape;3277;p31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8" name="Google Shape;3278;p31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9" name="Google Shape;3279;p31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0" name="Google Shape;3280;p31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1" name="Google Shape;3281;p31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2" name="Google Shape;3282;p31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3" name="Google Shape;3283;p31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4" name="Google Shape;3284;p31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5" name="Google Shape;3285;p31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6" name="Google Shape;3286;p31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7" name="Google Shape;3287;p31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8" name="Google Shape;3288;p31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9" name="Google Shape;3289;p31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0" name="Google Shape;3290;p31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1" name="Google Shape;3291;p31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2" name="Google Shape;3292;p31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3" name="Google Shape;3293;p31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4" name="Google Shape;3294;p31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5" name="Google Shape;3295;p31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96" name="Google Shape;3296;p31"/>
          <p:cNvSpPr/>
          <p:nvPr/>
        </p:nvSpPr>
        <p:spPr>
          <a:xfrm>
            <a:off x="-120366" y="-62999"/>
            <a:ext cx="6921500" cy="3670300"/>
          </a:xfrm>
          <a:custGeom>
            <a:avLst/>
            <a:gdLst/>
            <a:ahLst/>
            <a:cxnLst/>
            <a:rect l="l" t="t" r="r" b="b"/>
            <a:pathLst>
              <a:path w="207645" h="110109" extrusionOk="0">
                <a:moveTo>
                  <a:pt x="0" y="110109"/>
                </a:moveTo>
                <a:cubicBezTo>
                  <a:pt x="0" y="97940"/>
                  <a:pt x="3511" y="84677"/>
                  <a:pt x="11430" y="75438"/>
                </a:cubicBezTo>
                <a:cubicBezTo>
                  <a:pt x="20416" y="64954"/>
                  <a:pt x="35956" y="61961"/>
                  <a:pt x="45720" y="52197"/>
                </a:cubicBezTo>
                <a:cubicBezTo>
                  <a:pt x="55253" y="42664"/>
                  <a:pt x="59933" y="25123"/>
                  <a:pt x="73152" y="22479"/>
                </a:cubicBezTo>
                <a:cubicBezTo>
                  <a:pt x="83533" y="20403"/>
                  <a:pt x="94123" y="25626"/>
                  <a:pt x="104394" y="28194"/>
                </a:cubicBezTo>
                <a:cubicBezTo>
                  <a:pt x="117378" y="31440"/>
                  <a:pt x="130717" y="33193"/>
                  <a:pt x="144018" y="34671"/>
                </a:cubicBezTo>
                <a:cubicBezTo>
                  <a:pt x="153417" y="35715"/>
                  <a:pt x="162991" y="31661"/>
                  <a:pt x="171450" y="27432"/>
                </a:cubicBezTo>
                <a:cubicBezTo>
                  <a:pt x="184990" y="20662"/>
                  <a:pt x="200875" y="13540"/>
                  <a:pt x="207645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297" name="Google Shape;3297;p31"/>
          <p:cNvSpPr/>
          <p:nvPr/>
        </p:nvSpPr>
        <p:spPr>
          <a:xfrm>
            <a:off x="9557034" y="4521701"/>
            <a:ext cx="2832100" cy="2755900"/>
          </a:xfrm>
          <a:custGeom>
            <a:avLst/>
            <a:gdLst/>
            <a:ahLst/>
            <a:cxnLst/>
            <a:rect l="l" t="t" r="r" b="b"/>
            <a:pathLst>
              <a:path w="84963" h="82677" extrusionOk="0">
                <a:moveTo>
                  <a:pt x="0" y="82677"/>
                </a:moveTo>
                <a:cubicBezTo>
                  <a:pt x="3121" y="69154"/>
                  <a:pt x="8755" y="53755"/>
                  <a:pt x="20574" y="46482"/>
                </a:cubicBezTo>
                <a:cubicBezTo>
                  <a:pt x="30304" y="40494"/>
                  <a:pt x="43141" y="39820"/>
                  <a:pt x="51816" y="32385"/>
                </a:cubicBezTo>
                <a:cubicBezTo>
                  <a:pt x="57966" y="27113"/>
                  <a:pt x="62090" y="19825"/>
                  <a:pt x="67818" y="14097"/>
                </a:cubicBezTo>
                <a:cubicBezTo>
                  <a:pt x="73050" y="8865"/>
                  <a:pt x="79731" y="5232"/>
                  <a:pt x="84963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6533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36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73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3279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311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5657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1" name="Google Shape;3311;p35"/>
          <p:cNvGrpSpPr/>
          <p:nvPr/>
        </p:nvGrpSpPr>
        <p:grpSpPr>
          <a:xfrm>
            <a:off x="9932026" y="5145812"/>
            <a:ext cx="2150295" cy="1588371"/>
            <a:chOff x="1942875" y="4263875"/>
            <a:chExt cx="856600" cy="632750"/>
          </a:xfrm>
        </p:grpSpPr>
        <p:sp>
          <p:nvSpPr>
            <p:cNvPr id="3312" name="Google Shape;3312;p35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35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35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35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35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35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35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35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35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35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35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35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35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35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35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35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35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35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35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35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8" name="Google Shape;3338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9" name="Google Shape;3339;p35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35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1" name="Google Shape;3341;p35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2" name="Google Shape;3342;p35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43" name="Google Shape;3343;p35"/>
          <p:cNvGrpSpPr/>
          <p:nvPr/>
        </p:nvGrpSpPr>
        <p:grpSpPr>
          <a:xfrm>
            <a:off x="10380700" y="3772300"/>
            <a:ext cx="1054315" cy="1158840"/>
            <a:chOff x="7709325" y="2753025"/>
            <a:chExt cx="790736" cy="869130"/>
          </a:xfrm>
        </p:grpSpPr>
        <p:sp>
          <p:nvSpPr>
            <p:cNvPr id="3344" name="Google Shape;3344;p35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5" name="Google Shape;3345;p35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6" name="Google Shape;3346;p35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7" name="Google Shape;3347;p35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8" name="Google Shape;3348;p35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9" name="Google Shape;3349;p35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0" name="Google Shape;3350;p35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1" name="Google Shape;3351;p35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2" name="Google Shape;3352;p35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3" name="Google Shape;3353;p35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4" name="Google Shape;3354;p35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5" name="Google Shape;3355;p35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6" name="Google Shape;3356;p35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7" name="Google Shape;3357;p35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8" name="Google Shape;3358;p35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9" name="Google Shape;3359;p35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0" name="Google Shape;3360;p35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1" name="Google Shape;3361;p35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2" name="Google Shape;3362;p35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3" name="Google Shape;3363;p35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4" name="Google Shape;3364;p35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5" name="Google Shape;3365;p35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6" name="Google Shape;3366;p35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7" name="Google Shape;3367;p35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68" name="Google Shape;3368;p35"/>
          <p:cNvGrpSpPr/>
          <p:nvPr/>
        </p:nvGrpSpPr>
        <p:grpSpPr>
          <a:xfrm>
            <a:off x="332295" y="314664"/>
            <a:ext cx="1718591" cy="1272705"/>
            <a:chOff x="1156200" y="3428725"/>
            <a:chExt cx="684625" cy="507000"/>
          </a:xfrm>
        </p:grpSpPr>
        <p:sp>
          <p:nvSpPr>
            <p:cNvPr id="3369" name="Google Shape;3369;p3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3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3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3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3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3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35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3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3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3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3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3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3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35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3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3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3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3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3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3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35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3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3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3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3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35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35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3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3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3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3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00" name="Google Shape;3400;p35"/>
          <p:cNvGrpSpPr/>
          <p:nvPr/>
        </p:nvGrpSpPr>
        <p:grpSpPr>
          <a:xfrm>
            <a:off x="638660" y="4797779"/>
            <a:ext cx="1431505" cy="961051"/>
            <a:chOff x="7681600" y="381950"/>
            <a:chExt cx="1073629" cy="720788"/>
          </a:xfrm>
        </p:grpSpPr>
        <p:sp>
          <p:nvSpPr>
            <p:cNvPr id="3401" name="Google Shape;3401;p35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35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35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4" name="Google Shape;3404;p35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35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p35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7" name="Google Shape;3407;p35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8" name="Google Shape;3408;p35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9" name="Google Shape;3409;p35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0" name="Google Shape;3410;p35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p35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p35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p35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35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35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6" name="Google Shape;3416;p35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7" name="Google Shape;3417;p35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8" name="Google Shape;3418;p35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9" name="Google Shape;3419;p35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p35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p35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35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35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35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p35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6" name="Google Shape;3426;p35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7" name="Google Shape;3427;p35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p35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p35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30" name="Google Shape;3430;p35"/>
          <p:cNvGrpSpPr/>
          <p:nvPr/>
        </p:nvGrpSpPr>
        <p:grpSpPr>
          <a:xfrm>
            <a:off x="10063857" y="189445"/>
            <a:ext cx="1279473" cy="2056187"/>
            <a:chOff x="9840651" y="2066749"/>
            <a:chExt cx="701773" cy="1127790"/>
          </a:xfrm>
        </p:grpSpPr>
        <p:sp>
          <p:nvSpPr>
            <p:cNvPr id="3431" name="Google Shape;3431;p35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2" name="Google Shape;3432;p35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3" name="Google Shape;3433;p35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35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5" name="Google Shape;3435;p35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6" name="Google Shape;3436;p35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35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35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35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p35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1" name="Google Shape;3441;p35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2" name="Google Shape;3442;p35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3" name="Google Shape;3443;p35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4" name="Google Shape;3444;p35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5" name="Google Shape;3445;p35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6" name="Google Shape;3446;p35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7" name="Google Shape;3447;p35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p35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9" name="Google Shape;3449;p35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0" name="Google Shape;3450;p35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1" name="Google Shape;3451;p35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2" name="Google Shape;3452;p35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35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4" name="Google Shape;3454;p35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p35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35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35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p35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9" name="Google Shape;3459;p35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0" name="Google Shape;3460;p35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1" name="Google Shape;3461;p35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81F7D611-0C0C-4938-B729-17F0287604A3}"/>
              </a:ext>
            </a:extLst>
          </p:cNvPr>
          <p:cNvGrpSpPr/>
          <p:nvPr/>
        </p:nvGrpSpPr>
        <p:grpSpPr>
          <a:xfrm>
            <a:off x="2720337" y="1842751"/>
            <a:ext cx="6937700" cy="3087501"/>
            <a:chOff x="2285109" y="980814"/>
            <a:chExt cx="6937700" cy="3087501"/>
          </a:xfrm>
        </p:grpSpPr>
        <p:sp>
          <p:nvSpPr>
            <p:cNvPr id="162" name="矩形: 圆角 6">
              <a:extLst>
                <a:ext uri="{FF2B5EF4-FFF2-40B4-BE49-F238E27FC236}">
                  <a16:creationId xmlns:a16="http://schemas.microsoft.com/office/drawing/2014/main" id="{0A323BB6-233A-41B2-80D8-C53E6567BBB2}"/>
                </a:ext>
              </a:extLst>
            </p:cNvPr>
            <p:cNvSpPr/>
            <p:nvPr/>
          </p:nvSpPr>
          <p:spPr>
            <a:xfrm>
              <a:off x="2285109" y="980814"/>
              <a:ext cx="6937700" cy="3087501"/>
            </a:xfrm>
            <a:prstGeom prst="roundRect">
              <a:avLst>
                <a:gd name="adj" fmla="val 19216"/>
              </a:avLst>
            </a:prstGeom>
            <a:solidFill>
              <a:srgbClr val="FFFFFF">
                <a:alpha val="92000"/>
              </a:srgbClr>
            </a:solidFill>
            <a:ln w="38100" cap="flat" cmpd="sng" algn="ctr">
              <a:solidFill>
                <a:srgbClr val="77448C">
                  <a:lumMod val="50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zh-CN" altLang="en-US" kern="0" dirty="0">
                <a:ln>
                  <a:solidFill>
                    <a:srgbClr val="000000"/>
                  </a:solidFill>
                </a:ln>
                <a:solidFill>
                  <a:srgbClr val="FFFF00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4D74B9B7-5714-4247-ABA9-B68448CF1303}"/>
                </a:ext>
              </a:extLst>
            </p:cNvPr>
            <p:cNvSpPr txBox="1"/>
            <p:nvPr/>
          </p:nvSpPr>
          <p:spPr>
            <a:xfrm>
              <a:off x="5083305" y="1133461"/>
              <a:ext cx="1275990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US" sz="4000" kern="0">
                  <a:solidFill>
                    <a:srgbClr val="FFFFFF"/>
                  </a:solidFill>
                  <a:latin typeface="iCiel Cadena" panose="02000503000000020004" pitchFamily="50" charset="0"/>
                  <a:cs typeface="Arial"/>
                  <a:sym typeface="Arial"/>
                </a:rPr>
                <a:t>TOÁN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E80DA94-3214-4686-8BF9-CF2E6817A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069" y="2419147"/>
            <a:ext cx="7079207" cy="190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1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539C98-5343-4EE5-9BB4-DC2FFD9D7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140" y="514677"/>
            <a:ext cx="2249619" cy="123759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FC3245D-8D3D-41A1-8A3C-FC42B5401817}"/>
              </a:ext>
            </a:extLst>
          </p:cNvPr>
          <p:cNvGrpSpPr/>
          <p:nvPr/>
        </p:nvGrpSpPr>
        <p:grpSpPr>
          <a:xfrm>
            <a:off x="666749" y="2209800"/>
            <a:ext cx="5838825" cy="584775"/>
            <a:chOff x="666749" y="2209800"/>
            <a:chExt cx="5838825" cy="5847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B2FDC28-D033-4AAB-A295-57D51730CB74}"/>
                </a:ext>
              </a:extLst>
            </p:cNvPr>
            <p:cNvSpPr txBox="1"/>
            <p:nvPr/>
          </p:nvSpPr>
          <p:spPr>
            <a:xfrm>
              <a:off x="666749" y="2209800"/>
              <a:ext cx="58388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a) 3892 = 3000 + 800 + 90 + </a:t>
              </a:r>
              <a:endParaRPr lang="en-US" sz="3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3A690A6-31F7-4619-8EAE-660BD573AB7F}"/>
                </a:ext>
              </a:extLst>
            </p:cNvPr>
            <p:cNvSpPr/>
            <p:nvPr/>
          </p:nvSpPr>
          <p:spPr>
            <a:xfrm>
              <a:off x="5353050" y="2276475"/>
              <a:ext cx="685800" cy="4762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A300B3-CD98-49DF-9BED-BC229781BEE7}"/>
              </a:ext>
            </a:extLst>
          </p:cNvPr>
          <p:cNvGrpSpPr/>
          <p:nvPr/>
        </p:nvGrpSpPr>
        <p:grpSpPr>
          <a:xfrm>
            <a:off x="6724649" y="2257425"/>
            <a:ext cx="5838825" cy="584775"/>
            <a:chOff x="666749" y="2209800"/>
            <a:chExt cx="5838825" cy="58477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30018C4-76E7-4A72-BDA0-FAACACBF0633}"/>
                </a:ext>
              </a:extLst>
            </p:cNvPr>
            <p:cNvSpPr txBox="1"/>
            <p:nvPr/>
          </p:nvSpPr>
          <p:spPr>
            <a:xfrm>
              <a:off x="666749" y="2209800"/>
              <a:ext cx="58388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b) 5701 = 5000 +        + 1</a:t>
              </a:r>
              <a:endParaRPr lang="en-US" sz="3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03FC3DB-3218-4D66-8196-3DCC9FD7AD23}"/>
                </a:ext>
              </a:extLst>
            </p:cNvPr>
            <p:cNvSpPr/>
            <p:nvPr/>
          </p:nvSpPr>
          <p:spPr>
            <a:xfrm>
              <a:off x="3543300" y="2257425"/>
              <a:ext cx="685800" cy="4762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E8037A3-1F88-4E38-A1CD-2D195A8BBE28}"/>
              </a:ext>
            </a:extLst>
          </p:cNvPr>
          <p:cNvGrpSpPr/>
          <p:nvPr/>
        </p:nvGrpSpPr>
        <p:grpSpPr>
          <a:xfrm>
            <a:off x="666749" y="3267075"/>
            <a:ext cx="5838825" cy="584775"/>
            <a:chOff x="666749" y="2209800"/>
            <a:chExt cx="5838825" cy="58477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7D04DD4-EFDD-470B-BDC3-8525D40DDAF1}"/>
                </a:ext>
              </a:extLst>
            </p:cNvPr>
            <p:cNvSpPr txBox="1"/>
            <p:nvPr/>
          </p:nvSpPr>
          <p:spPr>
            <a:xfrm>
              <a:off x="666749" y="2209800"/>
              <a:ext cx="58388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c) 6008 = 6000 + </a:t>
              </a:r>
              <a:endParaRPr lang="en-US" sz="3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24DEE903-059B-4877-86E4-91872BD633A5}"/>
                </a:ext>
              </a:extLst>
            </p:cNvPr>
            <p:cNvSpPr/>
            <p:nvPr/>
          </p:nvSpPr>
          <p:spPr>
            <a:xfrm>
              <a:off x="3543300" y="2247900"/>
              <a:ext cx="685800" cy="4762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EB3B2DE-33E8-4C5D-8998-A5A2C1182F5D}"/>
              </a:ext>
            </a:extLst>
          </p:cNvPr>
          <p:cNvGrpSpPr/>
          <p:nvPr/>
        </p:nvGrpSpPr>
        <p:grpSpPr>
          <a:xfrm>
            <a:off x="6734174" y="3286125"/>
            <a:ext cx="5838825" cy="584775"/>
            <a:chOff x="666749" y="2209800"/>
            <a:chExt cx="5838825" cy="5847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EAF6703-182E-48EF-91CC-BC62DD06C39C}"/>
                </a:ext>
              </a:extLst>
            </p:cNvPr>
            <p:cNvSpPr txBox="1"/>
            <p:nvPr/>
          </p:nvSpPr>
          <p:spPr>
            <a:xfrm>
              <a:off x="666749" y="2209800"/>
              <a:ext cx="58388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d) 2046 = 2000 +   ?    +</a:t>
              </a:r>
              <a:endParaRPr lang="en-US" sz="3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7D2EE515-CB92-4840-9FC9-DAF3C3E81AC6}"/>
                </a:ext>
              </a:extLst>
            </p:cNvPr>
            <p:cNvSpPr/>
            <p:nvPr/>
          </p:nvSpPr>
          <p:spPr>
            <a:xfrm>
              <a:off x="3590925" y="2238375"/>
              <a:ext cx="685800" cy="4762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FFB0C0BA-A8F4-4C1A-A495-CD285ABDE6ED}"/>
                </a:ext>
              </a:extLst>
            </p:cNvPr>
            <p:cNvSpPr/>
            <p:nvPr/>
          </p:nvSpPr>
          <p:spPr>
            <a:xfrm>
              <a:off x="4667250" y="2247900"/>
              <a:ext cx="685800" cy="4762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25E3E39-D704-4FB8-B0BD-430F382A2381}"/>
              </a:ext>
            </a:extLst>
          </p:cNvPr>
          <p:cNvSpPr/>
          <p:nvPr/>
        </p:nvSpPr>
        <p:spPr>
          <a:xfrm>
            <a:off x="5343525" y="2257424"/>
            <a:ext cx="685800" cy="5048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771AB11-0CB8-412B-8915-D272B45AF058}"/>
              </a:ext>
            </a:extLst>
          </p:cNvPr>
          <p:cNvSpPr/>
          <p:nvPr/>
        </p:nvSpPr>
        <p:spPr>
          <a:xfrm>
            <a:off x="9591675" y="2285999"/>
            <a:ext cx="685800" cy="5048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700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6A419F0-7411-4A55-B1A5-7D4D28573223}"/>
              </a:ext>
            </a:extLst>
          </p:cNvPr>
          <p:cNvSpPr/>
          <p:nvPr/>
        </p:nvSpPr>
        <p:spPr>
          <a:xfrm>
            <a:off x="3552825" y="3286124"/>
            <a:ext cx="685800" cy="5048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2F59000-D16E-4B4F-940B-F996519136B6}"/>
              </a:ext>
            </a:extLst>
          </p:cNvPr>
          <p:cNvSpPr/>
          <p:nvPr/>
        </p:nvSpPr>
        <p:spPr>
          <a:xfrm>
            <a:off x="9648825" y="3286124"/>
            <a:ext cx="685800" cy="5048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5052C8E-89F4-400A-BEDD-649F2FCFCE84}"/>
              </a:ext>
            </a:extLst>
          </p:cNvPr>
          <p:cNvSpPr/>
          <p:nvPr/>
        </p:nvSpPr>
        <p:spPr>
          <a:xfrm>
            <a:off x="10734675" y="3295649"/>
            <a:ext cx="685800" cy="5048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3883196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0" grpId="0" animBg="1"/>
      <p:bldP spid="31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4679;p59"/>
          <p:cNvSpPr/>
          <p:nvPr/>
        </p:nvSpPr>
        <p:spPr>
          <a:xfrm>
            <a:off x="5308856" y="237933"/>
            <a:ext cx="1980688" cy="661775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733" b="1" kern="0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Bài</a:t>
            </a:r>
            <a:r>
              <a:rPr lang="en-US" sz="3733" b="1" kern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4</a:t>
            </a:r>
            <a:endParaRPr sz="3733" b="1" kern="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58EF5B-4F33-4BB8-A425-82527BE56486}"/>
              </a:ext>
            </a:extLst>
          </p:cNvPr>
          <p:cNvSpPr txBox="1"/>
          <p:nvPr/>
        </p:nvSpPr>
        <p:spPr>
          <a:xfrm>
            <a:off x="1045030" y="1357225"/>
            <a:ext cx="105083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vi-VN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Việt có hai cuốn sách cũ, mỗi cuốn đã bị mất một tờ, các trang còn lại như hình vẽ. Hỏi mỗi cuốn sách đó bị mất những trang nào?</a:t>
            </a:r>
            <a:endParaRPr lang="en-US" sz="3200" b="1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769923-47A1-498E-85B9-9FA743F1D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575" y="2989097"/>
            <a:ext cx="7791450" cy="22404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911F9D-60E0-4ED4-B296-8FB0F6F4856F}"/>
              </a:ext>
            </a:extLst>
          </p:cNvPr>
          <p:cNvSpPr txBox="1"/>
          <p:nvPr/>
        </p:nvSpPr>
        <p:spPr>
          <a:xfrm>
            <a:off x="3076575" y="5267325"/>
            <a:ext cx="3590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1505, 1506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521983-5E0F-485B-BA35-70F562FA0028}"/>
              </a:ext>
            </a:extLst>
          </p:cNvPr>
          <p:cNvSpPr txBox="1"/>
          <p:nvPr/>
        </p:nvSpPr>
        <p:spPr>
          <a:xfrm>
            <a:off x="7096125" y="5295900"/>
            <a:ext cx="3590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1999, 2000</a:t>
            </a:r>
          </a:p>
        </p:txBody>
      </p:sp>
    </p:spTree>
    <p:extLst>
      <p:ext uri="{BB962C8B-B14F-4D97-AF65-F5344CB8AC3E}">
        <p14:creationId xmlns:p14="http://schemas.microsoft.com/office/powerpoint/2010/main" val="21643101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BCB325-A7F6-4B1E-B5CC-D3364A4E3156}"/>
              </a:ext>
            </a:extLst>
          </p:cNvPr>
          <p:cNvSpPr txBox="1"/>
          <p:nvPr/>
        </p:nvSpPr>
        <p:spPr>
          <a:xfrm>
            <a:off x="-34213" y="-10541"/>
            <a:ext cx="127773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vi-VN" sz="3200" b="1" kern="0" dirty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5</a:t>
            </a:r>
            <a:r>
              <a:rPr lang="en-US" sz="3200" b="1" kern="0" dirty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.</a:t>
            </a:r>
            <a:r>
              <a:rPr lang="vi-VN" sz="3200" b="1" kern="0" dirty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Chọn</a:t>
            </a:r>
            <a:r>
              <a:rPr lang="en-US" sz="3200" b="1" kern="0" dirty="0" smtClean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câu</a:t>
            </a:r>
            <a:r>
              <a:rPr lang="en-US" sz="3200" b="1" kern="0" dirty="0" smtClean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trả</a:t>
            </a:r>
            <a:r>
              <a:rPr lang="en-US" sz="3200" b="1" kern="0" dirty="0" smtClean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lời</a:t>
            </a:r>
            <a:r>
              <a:rPr lang="en-US" sz="3200" b="1" kern="0" dirty="0" smtClean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đúng</a:t>
            </a:r>
            <a:endParaRPr lang="en-US" sz="3200" b="1" kern="0" dirty="0" smtClean="0">
              <a:solidFill>
                <a:srgbClr val="002060"/>
              </a:solidFill>
              <a:latin typeface="Arial"/>
              <a:cs typeface="Arial"/>
              <a:sym typeface="Arial"/>
            </a:endParaRPr>
          </a:p>
          <a:p>
            <a:pPr algn="just" defTabSz="1219170">
              <a:buClr>
                <a:srgbClr val="000000"/>
              </a:buClr>
            </a:pPr>
            <a:r>
              <a:rPr lang="vi-VN" sz="3200" b="1" kern="0" dirty="0" smtClean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Từ </a:t>
            </a:r>
            <a:r>
              <a:rPr lang="vi-VN" sz="3200" b="1" kern="0" dirty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các thẻ số bên, lập được tất cả bao nhiêu số có bốn chữ số?</a:t>
            </a:r>
            <a:endParaRPr lang="en-US" sz="48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B3A9B8-2CC7-4598-8ADC-1032D836A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575" y="2678363"/>
            <a:ext cx="1600200" cy="19685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56D7B5-1F91-42FD-90D0-254B02FA0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2225" y="2620243"/>
            <a:ext cx="1419224" cy="19660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CEFA28-E269-4ECC-BA38-E6AF7BDB34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8155" y="2510200"/>
            <a:ext cx="1381125" cy="20760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969FE4-DEFF-441E-A15D-6E22EA92A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0387" y="2676525"/>
            <a:ext cx="1588125" cy="20955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104C878-75CC-4051-BD43-B8C7762645D3}"/>
              </a:ext>
            </a:extLst>
          </p:cNvPr>
          <p:cNvGrpSpPr/>
          <p:nvPr/>
        </p:nvGrpSpPr>
        <p:grpSpPr>
          <a:xfrm>
            <a:off x="7667625" y="1257300"/>
            <a:ext cx="3267075" cy="923925"/>
            <a:chOff x="7534275" y="1486264"/>
            <a:chExt cx="5719762" cy="217133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B55BF73-ACAA-4649-96C0-AB0B29E40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82050" y="1592513"/>
              <a:ext cx="1600200" cy="196856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14C8B3C-5C45-4EAD-8C05-E82680B33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4275" y="1591543"/>
              <a:ext cx="1419224" cy="196604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5721F00-8E32-4E45-9E4A-176B3EF17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06049" y="1486264"/>
              <a:ext cx="1381125" cy="2076086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FD0AEA5-EAD8-4509-BD02-D3EA5E16D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665912" y="1562100"/>
              <a:ext cx="1588125" cy="2095500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8E929E9-5260-418E-B9FE-5D0C9EAEC5F0}"/>
              </a:ext>
            </a:extLst>
          </p:cNvPr>
          <p:cNvSpPr txBox="1"/>
          <p:nvPr/>
        </p:nvSpPr>
        <p:spPr>
          <a:xfrm>
            <a:off x="1171575" y="4819650"/>
            <a:ext cx="6000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A. 4    B. 6   C. 12    D. 24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F3EF0B7-D767-4325-B27E-45AB6188B328}"/>
              </a:ext>
            </a:extLst>
          </p:cNvPr>
          <p:cNvGrpSpPr/>
          <p:nvPr/>
        </p:nvGrpSpPr>
        <p:grpSpPr>
          <a:xfrm>
            <a:off x="7820025" y="2214947"/>
            <a:ext cx="3095625" cy="899728"/>
            <a:chOff x="7534275" y="1428479"/>
            <a:chExt cx="5757644" cy="2234086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5D4BA49-CB9F-4385-8ABD-0FBE460F8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82050" y="1592513"/>
              <a:ext cx="1600200" cy="196856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B75F836-572A-4722-8696-25A8863F4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4275" y="1591543"/>
              <a:ext cx="1419224" cy="1966043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01D6DA7-AED5-41A2-A6A4-382954CE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910794" y="1586479"/>
              <a:ext cx="1381125" cy="2076086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E09B03A-07C7-4216-B488-04C8F7379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107978">
              <a:off x="10362867" y="1428479"/>
              <a:ext cx="1588125" cy="2095501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E72FF22-D890-4611-BCF7-316403B08259}"/>
              </a:ext>
            </a:extLst>
          </p:cNvPr>
          <p:cNvGrpSpPr/>
          <p:nvPr/>
        </p:nvGrpSpPr>
        <p:grpSpPr>
          <a:xfrm>
            <a:off x="7840100" y="3043622"/>
            <a:ext cx="3170799" cy="946446"/>
            <a:chOff x="7532312" y="1472585"/>
            <a:chExt cx="5759607" cy="2255928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93EBF76-64B3-49B3-AF7D-C679F3C1A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18092" y="1478995"/>
              <a:ext cx="1600201" cy="1968564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7EAA14-6B8A-4186-B813-3DBD7D1DD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2312" y="1762471"/>
              <a:ext cx="1419224" cy="1966042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27FA277-C58E-4DA0-9087-2EB54D272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910794" y="1586479"/>
              <a:ext cx="1381125" cy="2076086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F569468-165C-4EAE-B753-3487E21B8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709571">
              <a:off x="8961039" y="1472585"/>
              <a:ext cx="1588125" cy="2095499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932996B-BB91-4B17-ABAC-5EB5E0C71164}"/>
              </a:ext>
            </a:extLst>
          </p:cNvPr>
          <p:cNvGrpSpPr/>
          <p:nvPr/>
        </p:nvGrpSpPr>
        <p:grpSpPr>
          <a:xfrm>
            <a:off x="7759874" y="3948497"/>
            <a:ext cx="3376143" cy="879140"/>
            <a:chOff x="7317377" y="1495289"/>
            <a:chExt cx="6132605" cy="2095499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2E99742-04FA-46F2-9991-FE5D9A2E3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82050" y="1592513"/>
              <a:ext cx="1600200" cy="1968563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1A5B9F1A-58A0-4909-A352-861420953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030758" y="1535433"/>
              <a:ext cx="1419224" cy="1966042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96F59D1D-7FC7-4420-B38D-1B3C6272F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26657" y="1495666"/>
              <a:ext cx="1381125" cy="2076085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46FFB9D-C294-4658-A89F-A34BEBB48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17377" y="1495289"/>
              <a:ext cx="1588125" cy="2095499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655A80F-436A-48F8-9C34-EA2919A658B1}"/>
              </a:ext>
            </a:extLst>
          </p:cNvPr>
          <p:cNvGrpSpPr/>
          <p:nvPr/>
        </p:nvGrpSpPr>
        <p:grpSpPr>
          <a:xfrm>
            <a:off x="7817024" y="4837011"/>
            <a:ext cx="3335110" cy="905026"/>
            <a:chOff x="7317377" y="1433588"/>
            <a:chExt cx="6058071" cy="2157200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BC5462F-D2E7-42FE-8824-9D034D3C2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75247" y="1433588"/>
              <a:ext cx="1600201" cy="1968564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5FFC7785-E278-4D4A-A1E2-16B6C8A867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37562" y="1580840"/>
              <a:ext cx="1419224" cy="1966042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DCC30D4-8D34-467A-9F5D-E5E644C41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26657" y="1495666"/>
              <a:ext cx="1381125" cy="2076085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DE0003F-0872-489B-ABF7-57274DC40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17377" y="1495289"/>
              <a:ext cx="1588125" cy="2095499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422D0F8-2622-45D6-84DB-2D7218DAAEE5}"/>
              </a:ext>
            </a:extLst>
          </p:cNvPr>
          <p:cNvGrpSpPr/>
          <p:nvPr/>
        </p:nvGrpSpPr>
        <p:grpSpPr>
          <a:xfrm>
            <a:off x="7883699" y="5751411"/>
            <a:ext cx="3335110" cy="905026"/>
            <a:chOff x="7317377" y="1433588"/>
            <a:chExt cx="6058071" cy="2157200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6BBCB08A-A8EC-4521-9203-2AAD5B656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75247" y="1433588"/>
              <a:ext cx="1600201" cy="1968564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5EB16BF8-5F90-4ADC-A8A5-CBE39E89A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81225" y="1512730"/>
              <a:ext cx="1419224" cy="1966042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304FF6A4-A3CB-4FFC-88EE-EBC3EB390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94425" y="1450259"/>
              <a:ext cx="1381126" cy="2076084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4782A05C-5680-4703-9834-EBA0B46DC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17377" y="1495289"/>
              <a:ext cx="1588125" cy="2095499"/>
            </a:xfrm>
            <a:prstGeom prst="rect">
              <a:avLst/>
            </a:prstGeom>
          </p:spPr>
        </p:pic>
      </p:grpSp>
      <p:sp>
        <p:nvSpPr>
          <p:cNvPr id="44" name="Oval 43">
            <a:extLst>
              <a:ext uri="{FF2B5EF4-FFF2-40B4-BE49-F238E27FC236}">
                <a16:creationId xmlns:a16="http://schemas.microsoft.com/office/drawing/2014/main" id="{07DA66F2-802B-4349-B2A1-099D6C5E4C9B}"/>
              </a:ext>
            </a:extLst>
          </p:cNvPr>
          <p:cNvSpPr/>
          <p:nvPr/>
        </p:nvSpPr>
        <p:spPr>
          <a:xfrm>
            <a:off x="2219325" y="4762500"/>
            <a:ext cx="647700" cy="6667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467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69CEAB-3B11-4AF5-A4A5-EAC68D933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884" y="2193376"/>
            <a:ext cx="6000232" cy="247124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0BF162-F032-4062-AC3E-7591C03AB1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9" cy="64494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51448CF-7B5F-4AFE-899E-E16F878391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1416353" y="585796"/>
            <a:ext cx="3182111" cy="37307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3B404DE-3B6B-467D-83D0-62AFFA0273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4350863" y="564849"/>
            <a:ext cx="3182111" cy="37307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0CF3A84-58C3-4BA0-8B70-F1B43D698E7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7285374" y="543903"/>
            <a:ext cx="3182111" cy="37307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AEF2F85-1001-4F7D-9EBB-A873AC2DD0D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5385035" y="2653904"/>
            <a:ext cx="2147936" cy="38164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F6C236-5AA3-46A8-B7A7-BC049B61AE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4905" y="4143655"/>
            <a:ext cx="2282177" cy="2457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1362357-64FF-4723-BB68-CD379B65BDAD}"/>
              </a:ext>
            </a:extLst>
          </p:cNvPr>
          <p:cNvSpPr/>
          <p:nvPr/>
        </p:nvSpPr>
        <p:spPr>
          <a:xfrm>
            <a:off x="3624883" y="31799"/>
            <a:ext cx="4386471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914377"/>
            <a:r>
              <a:rPr lang="en-US" sz="6600" b="1" dirty="0" err="1">
                <a:ln w="12700">
                  <a:solidFill>
                    <a:srgbClr val="BF520A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Tìm</a:t>
            </a:r>
            <a:r>
              <a:rPr lang="en-US" sz="6600" b="1" dirty="0">
                <a:ln w="12700">
                  <a:solidFill>
                    <a:srgbClr val="BF520A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6600" b="1" dirty="0" err="1">
                <a:ln w="12700">
                  <a:solidFill>
                    <a:srgbClr val="BF520A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mèo</a:t>
            </a:r>
            <a:endParaRPr lang="en-US" sz="6600" b="1" dirty="0">
              <a:ln w="12700">
                <a:solidFill>
                  <a:srgbClr val="BF520A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rgbClr val="4472C4"/>
                </a:outerShdw>
              </a:effectLst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12" name="Tieng-meo-keu-duoi-chuot-www_tiengdong_com">
            <a:hlinkClick r:id="" action="ppaction://media"/>
            <a:extLst>
              <a:ext uri="{FF2B5EF4-FFF2-40B4-BE49-F238E27FC236}">
                <a16:creationId xmlns:a16="http://schemas.microsoft.com/office/drawing/2014/main" id="{550134BB-7715-44BA-91DD-76E86CB0F20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591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287908" y="3585609"/>
            <a:ext cx="487363" cy="487363"/>
          </a:xfrm>
          <a:prstGeom prst="rect">
            <a:avLst/>
          </a:prstGeom>
        </p:spPr>
      </p:pic>
      <p:pic>
        <p:nvPicPr>
          <p:cNvPr id="27" name="carefree-by-kevin-macleod-from-filmmusic-io">
            <a:hlinkClick r:id="" action="ppaction://media"/>
            <a:extLst>
              <a:ext uri="{FF2B5EF4-FFF2-40B4-BE49-F238E27FC236}">
                <a16:creationId xmlns:a16="http://schemas.microsoft.com/office/drawing/2014/main" id="{92A8F4EE-CE3C-4919-904B-2DEB8645CDE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174519.6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41608" y="27894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284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712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54167E-6 3.33333E-6 L -3.54167E-6 -0.07223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numSld="5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0" grpId="0"/>
      <p:bldP spid="1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27A6F4D-FC6B-4659-86E8-6565C9C1FB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9" cy="6449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34DDE0-9164-4915-927D-1922E2082B3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94949" y="611287"/>
            <a:ext cx="3182111" cy="37307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F8B15B-D56A-498A-A905-5058F543CA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329459" y="590339"/>
            <a:ext cx="3182111" cy="3730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6EA80F-8953-46F2-9433-112E23FAEA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6263970" y="569392"/>
            <a:ext cx="3182111" cy="37307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8B650A5-4759-43AF-87DA-C07C585A4A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8900773" y="1727853"/>
            <a:ext cx="2569371" cy="4565300"/>
          </a:xfrm>
          <a:prstGeom prst="rect">
            <a:avLst/>
          </a:prstGeom>
        </p:spPr>
      </p:pic>
      <p:pic>
        <p:nvPicPr>
          <p:cNvPr id="22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9AA0C1C8-F99B-4350-9526-E23E116BFE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37" end="83366.36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254256" y="3561100"/>
            <a:ext cx="487363" cy="48736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EFD5FAA-A856-4201-80BA-4436623E8EE3}"/>
              </a:ext>
            </a:extLst>
          </p:cNvPr>
          <p:cNvGrpSpPr/>
          <p:nvPr/>
        </p:nvGrpSpPr>
        <p:grpSpPr>
          <a:xfrm>
            <a:off x="1139689" y="3087758"/>
            <a:ext cx="7698831" cy="3382628"/>
            <a:chOff x="1997080" y="3087758"/>
            <a:chExt cx="7039231" cy="3382628"/>
          </a:xfrm>
        </p:grpSpPr>
        <p:sp>
          <p:nvSpPr>
            <p:cNvPr id="2" name="Thought Bubble: Cloud 1">
              <a:extLst>
                <a:ext uri="{FF2B5EF4-FFF2-40B4-BE49-F238E27FC236}">
                  <a16:creationId xmlns:a16="http://schemas.microsoft.com/office/drawing/2014/main" id="{CD31C661-90B4-40B3-9AE9-48C464F4B338}"/>
                </a:ext>
              </a:extLst>
            </p:cNvPr>
            <p:cNvSpPr/>
            <p:nvPr/>
          </p:nvSpPr>
          <p:spPr>
            <a:xfrm>
              <a:off x="1997080" y="3087758"/>
              <a:ext cx="7039231" cy="3382628"/>
            </a:xfrm>
            <a:prstGeom prst="cloudCallout">
              <a:avLst>
                <a:gd name="adj1" fmla="val 67882"/>
                <a:gd name="adj2" fmla="val -21865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UTM Avo" panose="02040603050506020204" pitchFamily="18" charset="0"/>
                <a:sym typeface="Arial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881604B-D3E0-4552-B400-617A437BEEDA}"/>
                </a:ext>
              </a:extLst>
            </p:cNvPr>
            <p:cNvSpPr txBox="1"/>
            <p:nvPr/>
          </p:nvSpPr>
          <p:spPr>
            <a:xfrm>
              <a:off x="3186709" y="3673478"/>
              <a:ext cx="4921792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377"/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mèo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của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mình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đang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nấp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sau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1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trong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3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cánh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cửa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.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ơi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hãy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cùng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mình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trả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lời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đúng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câu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hỏi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để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tìm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mèo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giúp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mình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nhé</a:t>
              </a: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82520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234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27A6F4D-FC6B-4659-86E8-6565C9C1FB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40694"/>
            <a:ext cx="12191999" cy="6449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34DDE0-9164-4915-927D-1922E2082B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94949" y="571531"/>
            <a:ext cx="3182111" cy="37307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F8B15B-D56A-498A-A905-5058F543CA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329459" y="577087"/>
            <a:ext cx="3182111" cy="3730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6EA80F-8953-46F2-9433-112E23FAEA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6263970" y="569392"/>
            <a:ext cx="3182111" cy="37307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04151BE-4285-495E-9579-8AC6586FFAD6}"/>
              </a:ext>
            </a:extLst>
          </p:cNvPr>
          <p:cNvSpPr txBox="1"/>
          <p:nvPr/>
        </p:nvSpPr>
        <p:spPr>
          <a:xfrm>
            <a:off x="1702342" y="348305"/>
            <a:ext cx="777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552A01-F7AB-44CC-B28D-CCFD82D69F78}"/>
              </a:ext>
            </a:extLst>
          </p:cNvPr>
          <p:cNvSpPr txBox="1"/>
          <p:nvPr/>
        </p:nvSpPr>
        <p:spPr>
          <a:xfrm>
            <a:off x="4755855" y="335237"/>
            <a:ext cx="5982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163B32-DF77-4EB9-9CCA-F1DD394196EA}"/>
              </a:ext>
            </a:extLst>
          </p:cNvPr>
          <p:cNvSpPr txBox="1"/>
          <p:nvPr/>
        </p:nvSpPr>
        <p:spPr>
          <a:xfrm>
            <a:off x="7630380" y="348305"/>
            <a:ext cx="702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</a:t>
            </a:r>
          </a:p>
        </p:txBody>
      </p:sp>
      <p:pic>
        <p:nvPicPr>
          <p:cNvPr id="22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9AA0C1C8-F99B-4350-9526-E23E116BFE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22351" y="3561100"/>
            <a:ext cx="487363" cy="487363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84319C0-D913-4D6D-ACEF-99604FB5F7C3}"/>
              </a:ext>
            </a:extLst>
          </p:cNvPr>
          <p:cNvGrpSpPr/>
          <p:nvPr/>
        </p:nvGrpSpPr>
        <p:grpSpPr>
          <a:xfrm>
            <a:off x="3918211" y="1070301"/>
            <a:ext cx="1926076" cy="3243657"/>
            <a:chOff x="1001949" y="1085152"/>
            <a:chExt cx="1926076" cy="324365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5E668F2-6D9E-4DF5-B924-05B1015D6902}"/>
                </a:ext>
              </a:extLst>
            </p:cNvPr>
            <p:cNvSpPr/>
            <p:nvPr/>
          </p:nvSpPr>
          <p:spPr>
            <a:xfrm>
              <a:off x="1001949" y="1089498"/>
              <a:ext cx="963038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CAC98BE-39D4-4633-9A73-74100D219D40}"/>
                </a:ext>
              </a:extLst>
            </p:cNvPr>
            <p:cNvSpPr/>
            <p:nvPr/>
          </p:nvSpPr>
          <p:spPr>
            <a:xfrm flipH="1">
              <a:off x="1926074" y="1085152"/>
              <a:ext cx="1001951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293872BA-CEFF-418E-B828-A079D70FBF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641" y="3186514"/>
            <a:ext cx="1305851" cy="14063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C918E14-5C23-4D8D-BBDF-98F6484DA19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9345649" y="1765813"/>
            <a:ext cx="2569371" cy="456530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0BA7E7DE-6E50-479B-A2CF-C4B1AC0AD6E4}"/>
              </a:ext>
            </a:extLst>
          </p:cNvPr>
          <p:cNvSpPr/>
          <p:nvPr/>
        </p:nvSpPr>
        <p:spPr>
          <a:xfrm>
            <a:off x="6715126" y="1226694"/>
            <a:ext cx="2305050" cy="1957332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48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8 952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719D906-BA50-4483-819D-5EE09E5B505C}"/>
              </a:ext>
            </a:extLst>
          </p:cNvPr>
          <p:cNvSpPr/>
          <p:nvPr/>
        </p:nvSpPr>
        <p:spPr>
          <a:xfrm>
            <a:off x="3667563" y="1226694"/>
            <a:ext cx="2410472" cy="1957333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48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8 925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B360FC5-9BFD-4B50-9F5A-93C04E24DB64}"/>
              </a:ext>
            </a:extLst>
          </p:cNvPr>
          <p:cNvSpPr/>
          <p:nvPr/>
        </p:nvSpPr>
        <p:spPr>
          <a:xfrm>
            <a:off x="816519" y="1193507"/>
            <a:ext cx="2236371" cy="199300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8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8 295</a:t>
            </a:r>
          </a:p>
        </p:txBody>
      </p:sp>
      <p:pic>
        <p:nvPicPr>
          <p:cNvPr id="41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696CA366-1787-4422-B630-82C39B094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42355" y="4177237"/>
            <a:ext cx="487363" cy="48736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CCA4E0F0-7C16-4038-8864-3D12FCC78EAC}"/>
              </a:ext>
            </a:extLst>
          </p:cNvPr>
          <p:cNvGrpSpPr/>
          <p:nvPr/>
        </p:nvGrpSpPr>
        <p:grpSpPr>
          <a:xfrm>
            <a:off x="1541101" y="4274653"/>
            <a:ext cx="8636816" cy="2025512"/>
            <a:chOff x="1858346" y="4195617"/>
            <a:chExt cx="8636815" cy="202551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9149DB2-28F9-45D9-95E3-11B235AA28B2}"/>
                </a:ext>
              </a:extLst>
            </p:cNvPr>
            <p:cNvGrpSpPr/>
            <p:nvPr/>
          </p:nvGrpSpPr>
          <p:grpSpPr>
            <a:xfrm>
              <a:off x="2420370" y="4195617"/>
              <a:ext cx="8074791" cy="2025513"/>
              <a:chOff x="2420370" y="4195617"/>
              <a:chExt cx="8074791" cy="2025513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E8D87A1-889A-43B3-87E4-07769CC2DC1F}"/>
                  </a:ext>
                </a:extLst>
              </p:cNvPr>
              <p:cNvSpPr/>
              <p:nvPr/>
            </p:nvSpPr>
            <p:spPr>
              <a:xfrm>
                <a:off x="2420370" y="4195617"/>
                <a:ext cx="6859726" cy="1993007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Viết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số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sau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: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Tám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nghìn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chín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trăm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hai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mươi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lăm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530D0018-FCAB-4852-9888-32ED96372E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529918" y="4827156"/>
                <a:ext cx="1965243" cy="1393974"/>
              </a:xfrm>
              <a:prstGeom prst="rect">
                <a:avLst/>
              </a:prstGeom>
            </p:spPr>
          </p:pic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7AD52B5-E151-4B0D-9FFF-3D6BEE5E9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8346" y="4819552"/>
              <a:ext cx="889801" cy="1245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22767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02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66734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27A6F4D-FC6B-4659-86E8-6565C9C1FB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48640"/>
            <a:ext cx="12191999" cy="6449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34DDE0-9164-4915-927D-1922E2082B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94949" y="611287"/>
            <a:ext cx="3182111" cy="37307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F8B15B-D56A-498A-A905-5058F543CA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329459" y="590339"/>
            <a:ext cx="3182111" cy="3730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6EA80F-8953-46F2-9433-112E23FAEA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6263970" y="569392"/>
            <a:ext cx="3182111" cy="37307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04151BE-4285-495E-9579-8AC6586FFAD6}"/>
              </a:ext>
            </a:extLst>
          </p:cNvPr>
          <p:cNvSpPr txBox="1"/>
          <p:nvPr/>
        </p:nvSpPr>
        <p:spPr>
          <a:xfrm>
            <a:off x="1702342" y="348305"/>
            <a:ext cx="963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552A01-F7AB-44CC-B28D-CCFD82D69F78}"/>
              </a:ext>
            </a:extLst>
          </p:cNvPr>
          <p:cNvSpPr txBox="1"/>
          <p:nvPr/>
        </p:nvSpPr>
        <p:spPr>
          <a:xfrm>
            <a:off x="4662758" y="377272"/>
            <a:ext cx="963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163B32-DF77-4EB9-9CCA-F1DD394196EA}"/>
              </a:ext>
            </a:extLst>
          </p:cNvPr>
          <p:cNvSpPr txBox="1"/>
          <p:nvPr/>
        </p:nvSpPr>
        <p:spPr>
          <a:xfrm>
            <a:off x="7597268" y="348305"/>
            <a:ext cx="971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</a:t>
            </a:r>
          </a:p>
        </p:txBody>
      </p:sp>
      <p:pic>
        <p:nvPicPr>
          <p:cNvPr id="22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9AA0C1C8-F99B-4350-9526-E23E116BFE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22351" y="3561100"/>
            <a:ext cx="487363" cy="487363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84319C0-D913-4D6D-ACEF-99604FB5F7C3}"/>
              </a:ext>
            </a:extLst>
          </p:cNvPr>
          <p:cNvGrpSpPr/>
          <p:nvPr/>
        </p:nvGrpSpPr>
        <p:grpSpPr>
          <a:xfrm>
            <a:off x="1001953" y="1085160"/>
            <a:ext cx="1926076" cy="3243657"/>
            <a:chOff x="1001949" y="1085152"/>
            <a:chExt cx="1926076" cy="324365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5E668F2-6D9E-4DF5-B924-05B1015D6902}"/>
                </a:ext>
              </a:extLst>
            </p:cNvPr>
            <p:cNvSpPr/>
            <p:nvPr/>
          </p:nvSpPr>
          <p:spPr>
            <a:xfrm>
              <a:off x="1001949" y="1089498"/>
              <a:ext cx="963038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CAC98BE-39D4-4633-9A73-74100D219D40}"/>
                </a:ext>
              </a:extLst>
            </p:cNvPr>
            <p:cNvSpPr/>
            <p:nvPr/>
          </p:nvSpPr>
          <p:spPr>
            <a:xfrm flipH="1">
              <a:off x="1926074" y="1085152"/>
              <a:ext cx="1001951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293872BA-CEFF-418E-B828-A079D70FBF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143" y="3198719"/>
            <a:ext cx="1305851" cy="14063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C918E14-5C23-4D8D-BBDF-98F6484DA19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9025236" y="1765813"/>
            <a:ext cx="2569371" cy="45653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E24C7307-445C-4BA2-9EA0-C3F2AD16AE60}"/>
              </a:ext>
            </a:extLst>
          </p:cNvPr>
          <p:cNvGrpSpPr/>
          <p:nvPr/>
        </p:nvGrpSpPr>
        <p:grpSpPr>
          <a:xfrm>
            <a:off x="2103126" y="4274655"/>
            <a:ext cx="7459385" cy="1993007"/>
            <a:chOff x="2420370" y="4195617"/>
            <a:chExt cx="7459385" cy="1993007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1AF26D3-92D0-4352-AFCE-D4113F1ECEC9}"/>
                </a:ext>
              </a:extLst>
            </p:cNvPr>
            <p:cNvGrpSpPr/>
            <p:nvPr/>
          </p:nvGrpSpPr>
          <p:grpSpPr>
            <a:xfrm>
              <a:off x="2420370" y="4195617"/>
              <a:ext cx="7459385" cy="1993007"/>
              <a:chOff x="2420370" y="4195617"/>
              <a:chExt cx="7459385" cy="199300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232D0E69-8AF3-40AB-9AA4-4A3CAF66B502}"/>
                  </a:ext>
                </a:extLst>
              </p:cNvPr>
              <p:cNvSpPr/>
              <p:nvPr/>
            </p:nvSpPr>
            <p:spPr>
              <a:xfrm>
                <a:off x="2420370" y="4195617"/>
                <a:ext cx="6602724" cy="1993007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Viết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số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sau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: Hai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nghìn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ba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trăm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linh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tư</a:t>
                </a:r>
                <a:endParaRPr lang="en-US" sz="3600" b="1" dirty="0">
                  <a:solidFill>
                    <a:srgbClr val="4472C4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0E67F22C-5B7D-4BC6-9823-61C8E03E58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914512" y="4671300"/>
                <a:ext cx="1965243" cy="1393974"/>
              </a:xfrm>
              <a:prstGeom prst="rect">
                <a:avLst/>
              </a:prstGeom>
            </p:spPr>
          </p:pic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D78E7EC-E0D9-42DC-850A-A7778F17F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7723" y="4921954"/>
              <a:ext cx="889801" cy="1245722"/>
            </a:xfrm>
            <a:prstGeom prst="rect">
              <a:avLst/>
            </a:prstGeom>
          </p:spPr>
        </p:pic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0BA7E7DE-6E50-479B-A2CF-C4B1AC0AD6E4}"/>
              </a:ext>
            </a:extLst>
          </p:cNvPr>
          <p:cNvSpPr/>
          <p:nvPr/>
        </p:nvSpPr>
        <p:spPr>
          <a:xfrm>
            <a:off x="3372113" y="2480852"/>
            <a:ext cx="3096803" cy="71786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2 403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719D906-BA50-4483-819D-5EE09E5B505C}"/>
              </a:ext>
            </a:extLst>
          </p:cNvPr>
          <p:cNvSpPr/>
          <p:nvPr/>
        </p:nvSpPr>
        <p:spPr>
          <a:xfrm>
            <a:off x="712663" y="2480853"/>
            <a:ext cx="2412811" cy="70788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2 304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B360FC5-9BFD-4B50-9F5A-93C04E24DB64}"/>
              </a:ext>
            </a:extLst>
          </p:cNvPr>
          <p:cNvSpPr/>
          <p:nvPr/>
        </p:nvSpPr>
        <p:spPr>
          <a:xfrm>
            <a:off x="6674501" y="2470872"/>
            <a:ext cx="2771579" cy="71786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2 430</a:t>
            </a:r>
          </a:p>
        </p:txBody>
      </p:sp>
      <p:pic>
        <p:nvPicPr>
          <p:cNvPr id="41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696CA366-1787-4422-B630-82C39B094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42355" y="41772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003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02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66734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27A6F4D-FC6B-4659-86E8-6565C9C1FB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48640"/>
            <a:ext cx="12191999" cy="6449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34DDE0-9164-4915-927D-1922E2082B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94949" y="611287"/>
            <a:ext cx="3182111" cy="37307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F8B15B-D56A-498A-A905-5058F543CA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3329459" y="590339"/>
            <a:ext cx="3182111" cy="3730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6EA80F-8953-46F2-9433-112E23FAEA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2"/>
          <a:stretch/>
        </p:blipFill>
        <p:spPr>
          <a:xfrm>
            <a:off x="6263970" y="569392"/>
            <a:ext cx="3182111" cy="37307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04151BE-4285-495E-9579-8AC6586FFAD6}"/>
              </a:ext>
            </a:extLst>
          </p:cNvPr>
          <p:cNvSpPr txBox="1"/>
          <p:nvPr/>
        </p:nvSpPr>
        <p:spPr>
          <a:xfrm>
            <a:off x="1702341" y="348305"/>
            <a:ext cx="918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552A01-F7AB-44CC-B28D-CCFD82D69F78}"/>
              </a:ext>
            </a:extLst>
          </p:cNvPr>
          <p:cNvSpPr txBox="1"/>
          <p:nvPr/>
        </p:nvSpPr>
        <p:spPr>
          <a:xfrm>
            <a:off x="4755855" y="335237"/>
            <a:ext cx="670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163B32-DF77-4EB9-9CCA-F1DD394196EA}"/>
              </a:ext>
            </a:extLst>
          </p:cNvPr>
          <p:cNvSpPr txBox="1"/>
          <p:nvPr/>
        </p:nvSpPr>
        <p:spPr>
          <a:xfrm>
            <a:off x="7630379" y="360012"/>
            <a:ext cx="750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</a:t>
            </a:r>
          </a:p>
        </p:txBody>
      </p:sp>
      <p:pic>
        <p:nvPicPr>
          <p:cNvPr id="22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9AA0C1C8-F99B-4350-9526-E23E116BFE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22351" y="3561100"/>
            <a:ext cx="487363" cy="487363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84319C0-D913-4D6D-ACEF-99604FB5F7C3}"/>
              </a:ext>
            </a:extLst>
          </p:cNvPr>
          <p:cNvGrpSpPr/>
          <p:nvPr/>
        </p:nvGrpSpPr>
        <p:grpSpPr>
          <a:xfrm>
            <a:off x="6859035" y="1006129"/>
            <a:ext cx="1926076" cy="3243657"/>
            <a:chOff x="1001949" y="1085152"/>
            <a:chExt cx="1926076" cy="324365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5E668F2-6D9E-4DF5-B924-05B1015D6902}"/>
                </a:ext>
              </a:extLst>
            </p:cNvPr>
            <p:cNvSpPr/>
            <p:nvPr/>
          </p:nvSpPr>
          <p:spPr>
            <a:xfrm>
              <a:off x="1001949" y="1089498"/>
              <a:ext cx="963038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CAC98BE-39D4-4633-9A73-74100D219D40}"/>
                </a:ext>
              </a:extLst>
            </p:cNvPr>
            <p:cNvSpPr/>
            <p:nvPr/>
          </p:nvSpPr>
          <p:spPr>
            <a:xfrm flipH="1">
              <a:off x="1926074" y="1085152"/>
              <a:ext cx="1001951" cy="3239311"/>
            </a:xfrm>
            <a:custGeom>
              <a:avLst/>
              <a:gdLst>
                <a:gd name="connsiteX0" fmla="*/ 943583 w 963038"/>
                <a:gd name="connsiteY0" fmla="*/ 0 h 3239311"/>
                <a:gd name="connsiteX1" fmla="*/ 963038 w 963038"/>
                <a:gd name="connsiteY1" fmla="*/ 3239311 h 3239311"/>
                <a:gd name="connsiteX2" fmla="*/ 0 w 963038"/>
                <a:gd name="connsiteY2" fmla="*/ 3210128 h 3239311"/>
                <a:gd name="connsiteX3" fmla="*/ 0 w 963038"/>
                <a:gd name="connsiteY3" fmla="*/ 943583 h 3239311"/>
                <a:gd name="connsiteX4" fmla="*/ 48638 w 963038"/>
                <a:gd name="connsiteY4" fmla="*/ 719847 h 3239311"/>
                <a:gd name="connsiteX5" fmla="*/ 107004 w 963038"/>
                <a:gd name="connsiteY5" fmla="*/ 515566 h 3239311"/>
                <a:gd name="connsiteX6" fmla="*/ 214008 w 963038"/>
                <a:gd name="connsiteY6" fmla="*/ 340468 h 3239311"/>
                <a:gd name="connsiteX7" fmla="*/ 437745 w 963038"/>
                <a:gd name="connsiteY7" fmla="*/ 155642 h 3239311"/>
                <a:gd name="connsiteX8" fmla="*/ 700391 w 963038"/>
                <a:gd name="connsiteY8" fmla="*/ 38911 h 3239311"/>
                <a:gd name="connsiteX9" fmla="*/ 943583 w 963038"/>
                <a:gd name="connsiteY9" fmla="*/ 0 h 323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3038" h="3239311">
                  <a:moveTo>
                    <a:pt x="943583" y="0"/>
                  </a:moveTo>
                  <a:lnTo>
                    <a:pt x="963038" y="3239311"/>
                  </a:lnTo>
                  <a:lnTo>
                    <a:pt x="0" y="3210128"/>
                  </a:lnTo>
                  <a:lnTo>
                    <a:pt x="0" y="943583"/>
                  </a:lnTo>
                  <a:lnTo>
                    <a:pt x="48638" y="719847"/>
                  </a:lnTo>
                  <a:lnTo>
                    <a:pt x="107004" y="515566"/>
                  </a:lnTo>
                  <a:lnTo>
                    <a:pt x="214008" y="340468"/>
                  </a:lnTo>
                  <a:lnTo>
                    <a:pt x="437745" y="155642"/>
                  </a:lnTo>
                  <a:lnTo>
                    <a:pt x="700391" y="38911"/>
                  </a:lnTo>
                  <a:lnTo>
                    <a:pt x="943583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293872BA-CEFF-418E-B828-A079D70FBF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71" y="3130847"/>
            <a:ext cx="1305851" cy="14063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C918E14-5C23-4D8D-BBDF-98F6484DA19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06"/>
          <a:stretch/>
        </p:blipFill>
        <p:spPr>
          <a:xfrm>
            <a:off x="8802560" y="1932039"/>
            <a:ext cx="2569371" cy="456530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0BA7E7DE-6E50-479B-A2CF-C4B1AC0AD6E4}"/>
              </a:ext>
            </a:extLst>
          </p:cNvPr>
          <p:cNvSpPr/>
          <p:nvPr/>
        </p:nvSpPr>
        <p:spPr>
          <a:xfrm>
            <a:off x="3709499" y="2334698"/>
            <a:ext cx="2344365" cy="70788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6 781</a:t>
            </a:r>
            <a:endParaRPr lang="en-US" sz="4800" dirty="0">
              <a:solidFill>
                <a:srgbClr val="0000CC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719D906-BA50-4483-819D-5EE09E5B505C}"/>
              </a:ext>
            </a:extLst>
          </p:cNvPr>
          <p:cNvSpPr/>
          <p:nvPr/>
        </p:nvSpPr>
        <p:spPr>
          <a:xfrm>
            <a:off x="6679369" y="2334698"/>
            <a:ext cx="2346648" cy="70788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6 718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B360FC5-9BFD-4B50-9F5A-93C04E24DB64}"/>
              </a:ext>
            </a:extLst>
          </p:cNvPr>
          <p:cNvSpPr/>
          <p:nvPr/>
        </p:nvSpPr>
        <p:spPr>
          <a:xfrm>
            <a:off x="779900" y="2334698"/>
            <a:ext cx="2310363" cy="70788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267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6 871</a:t>
            </a:r>
            <a:endParaRPr lang="en-US" sz="4800" dirty="0">
              <a:solidFill>
                <a:srgbClr val="0000CC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1" name="FILE-GAME-PPT_-TÌM-MÈO">
            <a:hlinkClick r:id="" action="ppaction://media"/>
            <a:extLst>
              <a:ext uri="{FF2B5EF4-FFF2-40B4-BE49-F238E27FC236}">
                <a16:creationId xmlns:a16="http://schemas.microsoft.com/office/drawing/2014/main" id="{696CA366-1787-4422-B630-82C39B094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509" end="57707.36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42355" y="4177237"/>
            <a:ext cx="487363" cy="48736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09DC03E0-B8FD-46D5-9089-194DBA8A6083}"/>
              </a:ext>
            </a:extLst>
          </p:cNvPr>
          <p:cNvGrpSpPr/>
          <p:nvPr/>
        </p:nvGrpSpPr>
        <p:grpSpPr>
          <a:xfrm>
            <a:off x="1963304" y="4274655"/>
            <a:ext cx="7599207" cy="2019684"/>
            <a:chOff x="2280548" y="4195617"/>
            <a:chExt cx="7599207" cy="2019684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07F2A78-AAA3-40AA-AE78-5CDB2D179093}"/>
                </a:ext>
              </a:extLst>
            </p:cNvPr>
            <p:cNvGrpSpPr/>
            <p:nvPr/>
          </p:nvGrpSpPr>
          <p:grpSpPr>
            <a:xfrm>
              <a:off x="2888994" y="4195617"/>
              <a:ext cx="6990761" cy="1993007"/>
              <a:chOff x="2888994" y="4195617"/>
              <a:chExt cx="6990761" cy="1993007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7AFEE7D6-0CD1-49BE-8693-4A8C1BF98731}"/>
                  </a:ext>
                </a:extLst>
              </p:cNvPr>
              <p:cNvSpPr/>
              <p:nvPr/>
            </p:nvSpPr>
            <p:spPr>
              <a:xfrm>
                <a:off x="2888994" y="4195617"/>
                <a:ext cx="5934075" cy="1993007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Viết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số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sau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: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Sáu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nghìn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bảy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trăm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mười</a:t>
                </a:r>
                <a:r>
                  <a:rPr lang="en-US" sz="3600" b="1" dirty="0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b="1" dirty="0" err="1">
                    <a:solidFill>
                      <a:srgbClr val="4472C4">
                        <a:lumMod val="75000"/>
                      </a:srgbClr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tám</a:t>
                </a:r>
                <a:endParaRPr lang="en-US" sz="3600" b="1" dirty="0">
                  <a:solidFill>
                    <a:srgbClr val="4472C4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26BB5212-C18C-4E1F-A441-D516CE114F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914512" y="4671300"/>
                <a:ext cx="1965243" cy="1393974"/>
              </a:xfrm>
              <a:prstGeom prst="rect">
                <a:avLst/>
              </a:prstGeom>
            </p:spPr>
          </p:pic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69DE40A-CF5B-45F9-82CF-7C1814319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0548" y="4969579"/>
              <a:ext cx="889801" cy="1245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79160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6673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2022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1" name="Google Shape;3311;p35"/>
          <p:cNvGrpSpPr/>
          <p:nvPr/>
        </p:nvGrpSpPr>
        <p:grpSpPr>
          <a:xfrm>
            <a:off x="9932026" y="5145812"/>
            <a:ext cx="2150295" cy="1588371"/>
            <a:chOff x="1942875" y="4263875"/>
            <a:chExt cx="856600" cy="632750"/>
          </a:xfrm>
        </p:grpSpPr>
        <p:sp>
          <p:nvSpPr>
            <p:cNvPr id="3312" name="Google Shape;3312;p35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35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35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35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35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35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35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35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35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35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35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35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35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35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35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35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35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35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35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35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8" name="Google Shape;3338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9" name="Google Shape;3339;p35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35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1" name="Google Shape;3341;p35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2" name="Google Shape;3342;p35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43" name="Google Shape;3343;p35"/>
          <p:cNvGrpSpPr/>
          <p:nvPr/>
        </p:nvGrpSpPr>
        <p:grpSpPr>
          <a:xfrm>
            <a:off x="10380700" y="3772300"/>
            <a:ext cx="1054315" cy="1158840"/>
            <a:chOff x="7709325" y="2753025"/>
            <a:chExt cx="790736" cy="869130"/>
          </a:xfrm>
        </p:grpSpPr>
        <p:sp>
          <p:nvSpPr>
            <p:cNvPr id="3344" name="Google Shape;3344;p35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5" name="Google Shape;3345;p35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6" name="Google Shape;3346;p35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7" name="Google Shape;3347;p35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8" name="Google Shape;3348;p35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9" name="Google Shape;3349;p35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0" name="Google Shape;3350;p35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1" name="Google Shape;3351;p35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2" name="Google Shape;3352;p35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3" name="Google Shape;3353;p35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4" name="Google Shape;3354;p35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5" name="Google Shape;3355;p35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6" name="Google Shape;3356;p35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7" name="Google Shape;3357;p35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8" name="Google Shape;3358;p35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9" name="Google Shape;3359;p35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0" name="Google Shape;3360;p35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1" name="Google Shape;3361;p35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2" name="Google Shape;3362;p35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3" name="Google Shape;3363;p35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4" name="Google Shape;3364;p35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5" name="Google Shape;3365;p35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6" name="Google Shape;3366;p35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7" name="Google Shape;3367;p35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68" name="Google Shape;3368;p35"/>
          <p:cNvGrpSpPr/>
          <p:nvPr/>
        </p:nvGrpSpPr>
        <p:grpSpPr>
          <a:xfrm>
            <a:off x="332295" y="314664"/>
            <a:ext cx="1718591" cy="1272705"/>
            <a:chOff x="1156200" y="3428725"/>
            <a:chExt cx="684625" cy="507000"/>
          </a:xfrm>
        </p:grpSpPr>
        <p:sp>
          <p:nvSpPr>
            <p:cNvPr id="3369" name="Google Shape;3369;p3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3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3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3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3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3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35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3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3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3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3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3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3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35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3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3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3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3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3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3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35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3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3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3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3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35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35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3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3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3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3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00" name="Google Shape;3400;p35"/>
          <p:cNvGrpSpPr/>
          <p:nvPr/>
        </p:nvGrpSpPr>
        <p:grpSpPr>
          <a:xfrm>
            <a:off x="638660" y="4797779"/>
            <a:ext cx="1431505" cy="961051"/>
            <a:chOff x="7681600" y="381950"/>
            <a:chExt cx="1073629" cy="720788"/>
          </a:xfrm>
        </p:grpSpPr>
        <p:sp>
          <p:nvSpPr>
            <p:cNvPr id="3401" name="Google Shape;3401;p35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35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35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4" name="Google Shape;3404;p35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35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p35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7" name="Google Shape;3407;p35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8" name="Google Shape;3408;p35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9" name="Google Shape;3409;p35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0" name="Google Shape;3410;p35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p35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p35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p35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35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35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6" name="Google Shape;3416;p35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7" name="Google Shape;3417;p35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8" name="Google Shape;3418;p35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9" name="Google Shape;3419;p35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p35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p35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35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35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35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p35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6" name="Google Shape;3426;p35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7" name="Google Shape;3427;p35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p35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p35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30" name="Google Shape;3430;p35"/>
          <p:cNvGrpSpPr/>
          <p:nvPr/>
        </p:nvGrpSpPr>
        <p:grpSpPr>
          <a:xfrm>
            <a:off x="10063857" y="189445"/>
            <a:ext cx="1279473" cy="2056187"/>
            <a:chOff x="9840651" y="2066749"/>
            <a:chExt cx="701773" cy="1127790"/>
          </a:xfrm>
        </p:grpSpPr>
        <p:sp>
          <p:nvSpPr>
            <p:cNvPr id="3431" name="Google Shape;3431;p35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2" name="Google Shape;3432;p35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3" name="Google Shape;3433;p35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35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5" name="Google Shape;3435;p35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6" name="Google Shape;3436;p35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35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35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35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p35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1" name="Google Shape;3441;p35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2" name="Google Shape;3442;p35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3" name="Google Shape;3443;p35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4" name="Google Shape;3444;p35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5" name="Google Shape;3445;p35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6" name="Google Shape;3446;p35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7" name="Google Shape;3447;p35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p35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9" name="Google Shape;3449;p35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0" name="Google Shape;3450;p35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1" name="Google Shape;3451;p35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2" name="Google Shape;3452;p35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35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4" name="Google Shape;3454;p35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p35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35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35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p35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9" name="Google Shape;3459;p35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0" name="Google Shape;3460;p35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1" name="Google Shape;3461;p35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3A84C12C-CB0B-47F3-B8DF-B3753DD65987}"/>
              </a:ext>
            </a:extLst>
          </p:cNvPr>
          <p:cNvGrpSpPr/>
          <p:nvPr/>
        </p:nvGrpSpPr>
        <p:grpSpPr>
          <a:xfrm>
            <a:off x="2699942" y="706184"/>
            <a:ext cx="6806607" cy="615553"/>
            <a:chOff x="3170156" y="170559"/>
            <a:chExt cx="6806607" cy="615554"/>
          </a:xfrm>
        </p:grpSpPr>
        <p:sp>
          <p:nvSpPr>
            <p:cNvPr id="159" name="Flowchart: Alternate Process 158">
              <a:extLst>
                <a:ext uri="{FF2B5EF4-FFF2-40B4-BE49-F238E27FC236}">
                  <a16:creationId xmlns:a16="http://schemas.microsoft.com/office/drawing/2014/main" id="{4C3B45E4-35A4-4501-9904-3039FE50ED25}"/>
                </a:ext>
              </a:extLst>
            </p:cNvPr>
            <p:cNvSpPr/>
            <p:nvPr/>
          </p:nvSpPr>
          <p:spPr>
            <a:xfrm>
              <a:off x="3170156" y="195942"/>
              <a:ext cx="6806607" cy="557512"/>
            </a:xfrm>
            <a:prstGeom prst="flowChartAlternateProcess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dirty="0">
                <a:solidFill>
                  <a:prstClr val="black"/>
                </a:solidFill>
                <a:latin typeface="等线" panose="020F0502020204030204"/>
                <a:sym typeface="Arial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300D5986-9B5F-4BA8-8E8F-1F15D535D28D}"/>
                </a:ext>
              </a:extLst>
            </p:cNvPr>
            <p:cNvSpPr txBox="1"/>
            <p:nvPr/>
          </p:nvSpPr>
          <p:spPr>
            <a:xfrm>
              <a:off x="3309318" y="170559"/>
              <a:ext cx="6546920" cy="6155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US" sz="40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Thứ</a:t>
              </a:r>
              <a:r>
                <a:rPr lang="en-US" sz="40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... ngày ... tháng ... năm .....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81F7D611-0C0C-4938-B729-17F0287604A3}"/>
              </a:ext>
            </a:extLst>
          </p:cNvPr>
          <p:cNvGrpSpPr/>
          <p:nvPr/>
        </p:nvGrpSpPr>
        <p:grpSpPr>
          <a:xfrm>
            <a:off x="2720337" y="1842752"/>
            <a:ext cx="6937700" cy="3087501"/>
            <a:chOff x="2285109" y="980814"/>
            <a:chExt cx="6937700" cy="3087501"/>
          </a:xfrm>
        </p:grpSpPr>
        <p:sp>
          <p:nvSpPr>
            <p:cNvPr id="162" name="矩形: 圆角 6">
              <a:extLst>
                <a:ext uri="{FF2B5EF4-FFF2-40B4-BE49-F238E27FC236}">
                  <a16:creationId xmlns:a16="http://schemas.microsoft.com/office/drawing/2014/main" id="{0A323BB6-233A-41B2-80D8-C53E6567BBB2}"/>
                </a:ext>
              </a:extLst>
            </p:cNvPr>
            <p:cNvSpPr/>
            <p:nvPr/>
          </p:nvSpPr>
          <p:spPr>
            <a:xfrm>
              <a:off x="2285109" y="980814"/>
              <a:ext cx="6937700" cy="3087501"/>
            </a:xfrm>
            <a:prstGeom prst="roundRect">
              <a:avLst>
                <a:gd name="adj" fmla="val 19216"/>
              </a:avLst>
            </a:prstGeom>
            <a:solidFill>
              <a:srgbClr val="FFFFFF">
                <a:alpha val="92000"/>
              </a:srgbClr>
            </a:solidFill>
            <a:ln w="38100" cap="flat" cmpd="sng" algn="ctr">
              <a:solidFill>
                <a:srgbClr val="77448C">
                  <a:lumMod val="50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zh-CN" altLang="en-US" kern="0" dirty="0">
                <a:ln>
                  <a:solidFill>
                    <a:srgbClr val="000000"/>
                  </a:solidFill>
                </a:ln>
                <a:solidFill>
                  <a:srgbClr val="FFFF00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4D74B9B7-5714-4247-ABA9-B68448CF1303}"/>
                </a:ext>
              </a:extLst>
            </p:cNvPr>
            <p:cNvSpPr txBox="1"/>
            <p:nvPr/>
          </p:nvSpPr>
          <p:spPr>
            <a:xfrm>
              <a:off x="5083304" y="1133461"/>
              <a:ext cx="1275990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US" sz="4000" kern="0" dirty="0">
                  <a:solidFill>
                    <a:srgbClr val="FFFFFF"/>
                  </a:solidFill>
                  <a:latin typeface="iCiel Cadena" panose="02000503000000020004" pitchFamily="50" charset="0"/>
                  <a:cs typeface="Arial"/>
                  <a:sym typeface="Arial"/>
                </a:rPr>
                <a:t>TOÁN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BAC3E18-8421-47B6-9F48-EE5DF8FD1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1872" y="2622344"/>
            <a:ext cx="6663506" cy="18228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696DFE-23B7-4A1B-9576-4C0ACB7C6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241" y="1898483"/>
            <a:ext cx="1600660" cy="8030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137BB1-EE6E-434E-BE33-79EF2474B081}"/>
              </a:ext>
            </a:extLst>
          </p:cNvPr>
          <p:cNvSpPr txBox="1"/>
          <p:nvPr/>
        </p:nvSpPr>
        <p:spPr>
          <a:xfrm>
            <a:off x="5476875" y="4105275"/>
            <a:ext cx="2324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201135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" name="Google Shape;4679;p59"/>
          <p:cNvSpPr/>
          <p:nvPr/>
        </p:nvSpPr>
        <p:spPr>
          <a:xfrm>
            <a:off x="2442599" y="125827"/>
            <a:ext cx="8234925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733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1. </a:t>
            </a:r>
            <a:r>
              <a:rPr lang="en-US" sz="3733" b="1" kern="0" dirty="0" err="1">
                <a:solidFill>
                  <a:srgbClr val="FFFF00"/>
                </a:solidFill>
                <a:latin typeface="Arial"/>
                <a:cs typeface="Arial"/>
                <a:sym typeface="Arial"/>
              </a:rPr>
              <a:t>Viết</a:t>
            </a:r>
            <a:r>
              <a:rPr lang="en-US" sz="3733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FFFF00"/>
                </a:solidFill>
                <a:latin typeface="Arial"/>
                <a:cs typeface="Arial"/>
                <a:sym typeface="Arial"/>
              </a:rPr>
              <a:t>số</a:t>
            </a:r>
            <a:r>
              <a:rPr lang="en-US" sz="3733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FFFF00"/>
                </a:solidFill>
                <a:latin typeface="Arial"/>
                <a:cs typeface="Arial"/>
                <a:sym typeface="Arial"/>
              </a:rPr>
              <a:t>rồi</a:t>
            </a:r>
            <a:r>
              <a:rPr lang="en-US" sz="3733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FFFF00"/>
                </a:solidFill>
                <a:latin typeface="Arial"/>
                <a:cs typeface="Arial"/>
                <a:sym typeface="Arial"/>
              </a:rPr>
              <a:t>đọc</a:t>
            </a:r>
            <a:r>
              <a:rPr lang="en-US" sz="3733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FFFF00"/>
                </a:solidFill>
                <a:latin typeface="Arial"/>
                <a:cs typeface="Arial"/>
                <a:sym typeface="Arial"/>
              </a:rPr>
              <a:t>số</a:t>
            </a:r>
            <a:r>
              <a:rPr lang="en-US" sz="3733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, </a:t>
            </a:r>
            <a:r>
              <a:rPr lang="en-US" sz="3733" b="1" kern="0" dirty="0" err="1">
                <a:solidFill>
                  <a:srgbClr val="FFFF00"/>
                </a:solidFill>
                <a:latin typeface="Arial"/>
                <a:cs typeface="Arial"/>
                <a:sym typeface="Arial"/>
              </a:rPr>
              <a:t>biết</a:t>
            </a:r>
            <a:r>
              <a:rPr lang="en-US" sz="3733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FFFF00"/>
                </a:solidFill>
                <a:latin typeface="Arial"/>
                <a:cs typeface="Arial"/>
                <a:sym typeface="Arial"/>
              </a:rPr>
              <a:t>số</a:t>
            </a:r>
            <a:r>
              <a:rPr lang="en-US" sz="3733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rgbClr val="FFFF00"/>
                </a:solidFill>
                <a:latin typeface="Arial"/>
                <a:cs typeface="Arial"/>
                <a:sym typeface="Arial"/>
              </a:rPr>
              <a:t>gồm</a:t>
            </a:r>
            <a:r>
              <a:rPr lang="en-US" sz="3733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:</a:t>
            </a:r>
            <a:endParaRPr sz="3733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DE8A93-0D3D-4EEA-AEFD-DA07D9B8F734}"/>
              </a:ext>
            </a:extLst>
          </p:cNvPr>
          <p:cNvSpPr txBox="1"/>
          <p:nvPr/>
        </p:nvSpPr>
        <p:spPr>
          <a:xfrm>
            <a:off x="2019300" y="1076325"/>
            <a:ext cx="86677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Tám nghìn, bốn trăm, bảy chục, hai đơn vị.</a:t>
            </a:r>
          </a:p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Sáu nghìn, năm trăm, chín đơn vị.</a:t>
            </a:r>
          </a:p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Ba nghìn, bảy trăm, sáu chục.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3B920CA-0A58-4A96-883A-682392EE96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278299"/>
              </p:ext>
            </p:extLst>
          </p:nvPr>
        </p:nvGraphicFramePr>
        <p:xfrm>
          <a:off x="819149" y="2914650"/>
          <a:ext cx="10753726" cy="341376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4800601">
                  <a:extLst>
                    <a:ext uri="{9D8B030D-6E8A-4147-A177-3AD203B41FA5}">
                      <a16:colId xmlns:a16="http://schemas.microsoft.com/office/drawing/2014/main" val="14513548"/>
                    </a:ext>
                  </a:extLst>
                </a:gridCol>
                <a:gridCol w="1116742">
                  <a:extLst>
                    <a:ext uri="{9D8B030D-6E8A-4147-A177-3AD203B41FA5}">
                      <a16:colId xmlns:a16="http://schemas.microsoft.com/office/drawing/2014/main" val="2410067461"/>
                    </a:ext>
                  </a:extLst>
                </a:gridCol>
                <a:gridCol w="4836383">
                  <a:extLst>
                    <a:ext uri="{9D8B030D-6E8A-4147-A177-3AD203B41FA5}">
                      <a16:colId xmlns:a16="http://schemas.microsoft.com/office/drawing/2014/main" val="653839825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</a:rPr>
                        <a:t>Số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</a:rPr>
                        <a:t>gồm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</a:rPr>
                        <a:t>Viết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</a:rPr>
                        <a:t>số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264" marR="58264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</a:rPr>
                        <a:t>Đọc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</a:rPr>
                        <a:t>số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264" marR="58264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35134"/>
                  </a:ext>
                </a:extLst>
              </a:tr>
              <a:tr h="750394">
                <a:tc>
                  <a:txBody>
                    <a:bodyPr/>
                    <a:lstStyle/>
                    <a:p>
                      <a:pPr algn="just"/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</a:rPr>
                        <a:t>a) Tám nghìn, bốn trăm, bảy chục, hai đơn vị.</a:t>
                      </a:r>
                      <a:endParaRPr lang="vi-VN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264" marR="58264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264" marR="58264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vi-VN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264" marR="58264" marT="0" marB="0" anchor="ctr"/>
                </a:tc>
                <a:extLst>
                  <a:ext uri="{0D108BD9-81ED-4DB2-BD59-A6C34878D82A}">
                    <a16:rowId xmlns:a16="http://schemas.microsoft.com/office/drawing/2014/main" val="1554763924"/>
                  </a:ext>
                </a:extLst>
              </a:tr>
              <a:tr h="750394">
                <a:tc>
                  <a:txBody>
                    <a:bodyPr/>
                    <a:lstStyle/>
                    <a:p>
                      <a:pPr algn="just"/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</a:rPr>
                        <a:t>b) Sáu nghìn, năm trăm, chín đơn vị.</a:t>
                      </a:r>
                      <a:endParaRPr lang="vi-VN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264" marR="58264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264" marR="58264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264" marR="58264" marT="0" marB="0" anchor="ctr"/>
                </a:tc>
                <a:extLst>
                  <a:ext uri="{0D108BD9-81ED-4DB2-BD59-A6C34878D82A}">
                    <a16:rowId xmlns:a16="http://schemas.microsoft.com/office/drawing/2014/main" val="1661144804"/>
                  </a:ext>
                </a:extLst>
              </a:tr>
              <a:tr h="750394">
                <a:tc>
                  <a:txBody>
                    <a:bodyPr/>
                    <a:lstStyle/>
                    <a:p>
                      <a:pPr algn="just"/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</a:rPr>
                        <a:t>c) Ba nghìn, bảy trăm, sáu chục.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264" marR="58264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264" marR="58264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vi-VN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264" marR="58264" marT="0" marB="0" anchor="ctr"/>
                </a:tc>
                <a:extLst>
                  <a:ext uri="{0D108BD9-81ED-4DB2-BD59-A6C34878D82A}">
                    <a16:rowId xmlns:a16="http://schemas.microsoft.com/office/drawing/2014/main" val="24782395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635AD5A-90FC-478A-9044-E223D0D8AB28}"/>
              </a:ext>
            </a:extLst>
          </p:cNvPr>
          <p:cNvSpPr txBox="1"/>
          <p:nvPr/>
        </p:nvSpPr>
        <p:spPr>
          <a:xfrm>
            <a:off x="5676900" y="3857625"/>
            <a:ext cx="1019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8472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69D461-B9B1-4EFF-9D8C-628BBB7C8F69}"/>
              </a:ext>
            </a:extLst>
          </p:cNvPr>
          <p:cNvSpPr txBox="1"/>
          <p:nvPr/>
        </p:nvSpPr>
        <p:spPr>
          <a:xfrm>
            <a:off x="6848475" y="3743325"/>
            <a:ext cx="48291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Tám nghìn bốn trăm bảy mươi hai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EB0455-159D-4CD1-9ED4-F93EC0FBF625}"/>
              </a:ext>
            </a:extLst>
          </p:cNvPr>
          <p:cNvSpPr txBox="1"/>
          <p:nvPr/>
        </p:nvSpPr>
        <p:spPr>
          <a:xfrm>
            <a:off x="5734050" y="4819650"/>
            <a:ext cx="1019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6509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02E7FF-F8D7-47B9-B178-4148058E0405}"/>
              </a:ext>
            </a:extLst>
          </p:cNvPr>
          <p:cNvSpPr txBox="1"/>
          <p:nvPr/>
        </p:nvSpPr>
        <p:spPr>
          <a:xfrm>
            <a:off x="6838951" y="4762500"/>
            <a:ext cx="4772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Sáu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linh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BACC2A-88EE-42DA-841B-38F49286B9B0}"/>
              </a:ext>
            </a:extLst>
          </p:cNvPr>
          <p:cNvSpPr txBox="1"/>
          <p:nvPr/>
        </p:nvSpPr>
        <p:spPr>
          <a:xfrm>
            <a:off x="5753100" y="5686425"/>
            <a:ext cx="1019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3760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B01F97-21D2-4540-B8FC-F9AA8A2654A0}"/>
              </a:ext>
            </a:extLst>
          </p:cNvPr>
          <p:cNvSpPr txBox="1"/>
          <p:nvPr/>
        </p:nvSpPr>
        <p:spPr>
          <a:xfrm>
            <a:off x="6972301" y="5667375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 nghìn bảy trăm sáu mươi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/>
      <p:bldP spid="15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4679;p59"/>
          <p:cNvSpPr/>
          <p:nvPr/>
        </p:nvSpPr>
        <p:spPr>
          <a:xfrm>
            <a:off x="5014821" y="438290"/>
            <a:ext cx="2081304" cy="833853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2. </a:t>
            </a:r>
            <a:r>
              <a:rPr lang="en-US" sz="4267" b="1" kern="0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4267" b="1" kern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  <a:endParaRPr sz="4267" b="1" kern="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55AFE5-CC27-4A7A-8BCA-6376849D5AB9}"/>
              </a:ext>
            </a:extLst>
          </p:cNvPr>
          <p:cNvSpPr txBox="1"/>
          <p:nvPr/>
        </p:nvSpPr>
        <p:spPr>
          <a:xfrm>
            <a:off x="790575" y="1800225"/>
            <a:ext cx="1314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A40059-2537-4C34-A1AC-23EADA67F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587625"/>
            <a:ext cx="10372725" cy="8643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371A22-B5C5-47A4-9934-96EC4B2EB3EE}"/>
              </a:ext>
            </a:extLst>
          </p:cNvPr>
          <p:cNvSpPr txBox="1"/>
          <p:nvPr/>
        </p:nvSpPr>
        <p:spPr>
          <a:xfrm>
            <a:off x="819150" y="3495675"/>
            <a:ext cx="1314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F2DC66-F8A6-4666-B434-C2C25A644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4797904"/>
            <a:ext cx="10534650" cy="745377"/>
          </a:xfrm>
          <a:prstGeom prst="rect">
            <a:avLst/>
          </a:prstGeom>
        </p:spPr>
      </p:pic>
      <p:sp>
        <p:nvSpPr>
          <p:cNvPr id="13" name="Left Brace 12">
            <a:extLst>
              <a:ext uri="{FF2B5EF4-FFF2-40B4-BE49-F238E27FC236}">
                <a16:creationId xmlns:a16="http://schemas.microsoft.com/office/drawing/2014/main" id="{53931ECF-700E-4AC4-BBCE-4152BEEA7D64}"/>
              </a:ext>
            </a:extLst>
          </p:cNvPr>
          <p:cNvSpPr/>
          <p:nvPr/>
        </p:nvSpPr>
        <p:spPr>
          <a:xfrm rot="5400000">
            <a:off x="2756657" y="1727961"/>
            <a:ext cx="382660" cy="1685924"/>
          </a:xfrm>
          <a:prstGeom prst="leftBrace">
            <a:avLst>
              <a:gd name="adj1" fmla="val 22463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B5B5FC-4D4C-4E7C-A108-53B4A7AC2EDB}"/>
              </a:ext>
            </a:extLst>
          </p:cNvPr>
          <p:cNvSpPr txBox="1"/>
          <p:nvPr/>
        </p:nvSpPr>
        <p:spPr>
          <a:xfrm>
            <a:off x="2319959" y="1862758"/>
            <a:ext cx="12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+ 100</a:t>
            </a: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D6598107-43D1-4A6A-AFBF-DA97BD5EFB78}"/>
              </a:ext>
            </a:extLst>
          </p:cNvPr>
          <p:cNvSpPr/>
          <p:nvPr/>
        </p:nvSpPr>
        <p:spPr>
          <a:xfrm rot="5400000">
            <a:off x="5052182" y="1699386"/>
            <a:ext cx="382660" cy="1685924"/>
          </a:xfrm>
          <a:prstGeom prst="leftBrace">
            <a:avLst>
              <a:gd name="adj1" fmla="val 22463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FF522B-46D8-4BD2-AC08-EC750BEDEBFE}"/>
              </a:ext>
            </a:extLst>
          </p:cNvPr>
          <p:cNvSpPr txBox="1"/>
          <p:nvPr/>
        </p:nvSpPr>
        <p:spPr>
          <a:xfrm>
            <a:off x="4615484" y="1834183"/>
            <a:ext cx="12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+ 100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70AB958-E4B9-4545-8F66-A5DA4F3FDFCB}"/>
              </a:ext>
            </a:extLst>
          </p:cNvPr>
          <p:cNvSpPr/>
          <p:nvPr/>
        </p:nvSpPr>
        <p:spPr>
          <a:xfrm>
            <a:off x="7753350" y="2800350"/>
            <a:ext cx="1152525" cy="4191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3 800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11CE498-F5C4-4131-8A98-34567F4C5E48}"/>
              </a:ext>
            </a:extLst>
          </p:cNvPr>
          <p:cNvSpPr/>
          <p:nvPr/>
        </p:nvSpPr>
        <p:spPr>
          <a:xfrm>
            <a:off x="9925050" y="2828925"/>
            <a:ext cx="1152525" cy="4191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3 900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FA58C83C-927A-4493-861D-ED2364790F64}"/>
              </a:ext>
            </a:extLst>
          </p:cNvPr>
          <p:cNvSpPr/>
          <p:nvPr/>
        </p:nvSpPr>
        <p:spPr>
          <a:xfrm rot="5400000">
            <a:off x="2566157" y="3852036"/>
            <a:ext cx="382660" cy="1685924"/>
          </a:xfrm>
          <a:prstGeom prst="leftBrace">
            <a:avLst>
              <a:gd name="adj1" fmla="val 22463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1946BE-C514-42A6-9875-B598D0D961A0}"/>
              </a:ext>
            </a:extLst>
          </p:cNvPr>
          <p:cNvSpPr txBox="1"/>
          <p:nvPr/>
        </p:nvSpPr>
        <p:spPr>
          <a:xfrm>
            <a:off x="2129459" y="3986833"/>
            <a:ext cx="12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+ 10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465F3DA-DD53-427D-96E8-A4B8E02CC1D0}"/>
              </a:ext>
            </a:extLst>
          </p:cNvPr>
          <p:cNvSpPr/>
          <p:nvPr/>
        </p:nvSpPr>
        <p:spPr>
          <a:xfrm>
            <a:off x="5486400" y="4962525"/>
            <a:ext cx="1143000" cy="42862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5 680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7DA689D-4AF8-4AAA-8A3F-F63C6BC7E94D}"/>
              </a:ext>
            </a:extLst>
          </p:cNvPr>
          <p:cNvSpPr/>
          <p:nvPr/>
        </p:nvSpPr>
        <p:spPr>
          <a:xfrm>
            <a:off x="9915525" y="4943475"/>
            <a:ext cx="1143000" cy="42862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5 700</a:t>
            </a:r>
          </a:p>
        </p:txBody>
      </p:sp>
    </p:spTree>
    <p:extLst>
      <p:ext uri="{BB962C8B-B14F-4D97-AF65-F5344CB8AC3E}">
        <p14:creationId xmlns:p14="http://schemas.microsoft.com/office/powerpoint/2010/main" val="1324127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6" grpId="0"/>
      <p:bldP spid="7" grpId="0" animBg="1"/>
      <p:bldP spid="18" grpId="0" animBg="1"/>
      <p:bldP spid="23" grpId="0" animBg="1"/>
      <p:bldP spid="24" grpId="0"/>
      <p:bldP spid="8" grpId="0" animBg="1"/>
      <p:bldP spid="27" grpId="0" animBg="1"/>
    </p:bldLst>
  </p:timing>
</p:sld>
</file>

<file path=ppt/theme/theme1.xml><?xml version="1.0" encoding="utf-8"?>
<a:theme xmlns:a="http://schemas.openxmlformats.org/drawingml/2006/main" name="Geography Subject for Elementary: Europe Continent by Slidesgo">
  <a:themeElements>
    <a:clrScheme name="Simple Light">
      <a:dk1>
        <a:srgbClr val="283039"/>
      </a:dk1>
      <a:lt1>
        <a:srgbClr val="FFFFFF"/>
      </a:lt1>
      <a:dk2>
        <a:srgbClr val="9BE1F2"/>
      </a:dk2>
      <a:lt2>
        <a:srgbClr val="E3C7A4"/>
      </a:lt2>
      <a:accent1>
        <a:srgbClr val="778697"/>
      </a:accent1>
      <a:accent2>
        <a:srgbClr val="DFDFDF"/>
      </a:accent2>
      <a:accent3>
        <a:srgbClr val="9DCC75"/>
      </a:accent3>
      <a:accent4>
        <a:srgbClr val="FFC515"/>
      </a:accent4>
      <a:accent5>
        <a:srgbClr val="64A9CC"/>
      </a:accent5>
      <a:accent6>
        <a:srgbClr val="FF5F5F"/>
      </a:accent6>
      <a:hlink>
        <a:srgbClr val="2830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367</Words>
  <Application>Microsoft Office PowerPoint</Application>
  <PresentationFormat>Widescreen</PresentationFormat>
  <Paragraphs>74</Paragraphs>
  <Slides>13</Slides>
  <Notes>7</Notes>
  <HiddenSlides>0</HiddenSlides>
  <MMClips>9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宋体</vt:lpstr>
      <vt:lpstr>Arial</vt:lpstr>
      <vt:lpstr>Calibri</vt:lpstr>
      <vt:lpstr>Cambria Math</vt:lpstr>
      <vt:lpstr>等线</vt:lpstr>
      <vt:lpstr>iCiel Cadena</vt:lpstr>
      <vt:lpstr>Times New Roman</vt:lpstr>
      <vt:lpstr>UTM Avo</vt:lpstr>
      <vt:lpstr>字魂59号-创粗黑</vt:lpstr>
      <vt:lpstr>Geography Subject for Elementary: Europe Continent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HP</cp:lastModifiedBy>
  <cp:revision>26</cp:revision>
  <dcterms:created xsi:type="dcterms:W3CDTF">2022-10-08T01:40:01Z</dcterms:created>
  <dcterms:modified xsi:type="dcterms:W3CDTF">2024-01-16T14:58:12Z</dcterms:modified>
</cp:coreProperties>
</file>