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ACA7B3-BA3C-4A58-B295-D04796E250F6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AF5CCC-657B-4B52-8461-F57658CCF508}">
      <dgm:prSet phldrT="[Text]"/>
      <dgm:spPr/>
      <dgm:t>
        <a:bodyPr/>
        <a:lstStyle/>
        <a:p>
          <a:r>
            <a:rPr lang="en-US" dirty="0" smtClean="0"/>
            <a:t>A</a:t>
          </a:r>
          <a:endParaRPr lang="en-US" dirty="0"/>
        </a:p>
      </dgm:t>
    </dgm:pt>
    <dgm:pt modelId="{3BA0DD74-142A-4128-8D4A-FD128B59150B}" type="parTrans" cxnId="{7CA61CAA-5A45-4218-B614-A659CCB15EF0}">
      <dgm:prSet/>
      <dgm:spPr/>
      <dgm:t>
        <a:bodyPr/>
        <a:lstStyle/>
        <a:p>
          <a:endParaRPr lang="en-US"/>
        </a:p>
      </dgm:t>
    </dgm:pt>
    <dgm:pt modelId="{3663C68A-BA16-4939-825C-8E70E57D3348}" type="sibTrans" cxnId="{7CA61CAA-5A45-4218-B614-A659CCB15EF0}">
      <dgm:prSet/>
      <dgm:spPr/>
      <dgm:t>
        <a:bodyPr/>
        <a:lstStyle/>
        <a:p>
          <a:endParaRPr lang="en-US"/>
        </a:p>
      </dgm:t>
    </dgm:pt>
    <dgm:pt modelId="{F1BB6050-D4A0-4151-8AB2-0D11621FA0EF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3200" dirty="0" smtClean="0">
              <a:solidFill>
                <a:schemeClr val="tx1"/>
              </a:solidFill>
            </a:rPr>
            <a:t> </a:t>
          </a:r>
        </a:p>
        <a:p>
          <a:r>
            <a:rPr lang="en-US" sz="3200" dirty="0" smtClean="0">
              <a:solidFill>
                <a:schemeClr val="tx1"/>
              </a:solidFill>
            </a:rPr>
            <a:t>32,4</a:t>
          </a:r>
        </a:p>
        <a:p>
          <a:r>
            <a:rPr lang="en-US" sz="3200" dirty="0" smtClean="0">
              <a:solidFill>
                <a:schemeClr val="tx1"/>
              </a:solidFill>
            </a:rPr>
            <a:t>1,56</a:t>
          </a:r>
        </a:p>
        <a:p>
          <a:r>
            <a:rPr lang="en-US" sz="3200" dirty="0" smtClean="0">
              <a:solidFill>
                <a:schemeClr val="tx1"/>
              </a:solidFill>
            </a:rPr>
            <a:t>4,80</a:t>
          </a:r>
        </a:p>
        <a:p>
          <a:endParaRPr lang="en-US" sz="3200" dirty="0"/>
        </a:p>
      </dgm:t>
    </dgm:pt>
    <dgm:pt modelId="{B5129800-F7C4-4A24-A425-A789E857FC79}" type="parTrans" cxnId="{7B9F5860-A759-4703-98E1-6AEA23DFBA34}">
      <dgm:prSet/>
      <dgm:spPr/>
      <dgm:t>
        <a:bodyPr/>
        <a:lstStyle/>
        <a:p>
          <a:endParaRPr lang="en-US"/>
        </a:p>
      </dgm:t>
    </dgm:pt>
    <dgm:pt modelId="{A38CD4F1-517C-484B-8B19-AF97B3AEF1C6}" type="sibTrans" cxnId="{7B9F5860-A759-4703-98E1-6AEA23DFBA34}">
      <dgm:prSet/>
      <dgm:spPr/>
      <dgm:t>
        <a:bodyPr/>
        <a:lstStyle/>
        <a:p>
          <a:endParaRPr lang="en-US"/>
        </a:p>
      </dgm:t>
    </dgm:pt>
    <dgm:pt modelId="{F8D7B78D-63C2-43C5-B5B2-215303C9E276}">
      <dgm:prSet phldrT="[Text]"/>
      <dgm:spPr/>
      <dgm:t>
        <a:bodyPr/>
        <a:lstStyle/>
        <a:p>
          <a:r>
            <a:rPr lang="en-US" dirty="0" smtClean="0"/>
            <a:t>C</a:t>
          </a:r>
          <a:endParaRPr lang="en-US" dirty="0"/>
        </a:p>
      </dgm:t>
    </dgm:pt>
    <dgm:pt modelId="{05D40329-F8C8-47DA-856A-EEEB6883A857}" type="parTrans" cxnId="{F7147084-C207-4031-83F5-0AE37FC5F0A4}">
      <dgm:prSet/>
      <dgm:spPr/>
      <dgm:t>
        <a:bodyPr/>
        <a:lstStyle/>
        <a:p>
          <a:endParaRPr lang="en-US"/>
        </a:p>
      </dgm:t>
    </dgm:pt>
    <dgm:pt modelId="{B4A2EC93-B38D-4152-A6DF-6CECCBC766AB}" type="sibTrans" cxnId="{F7147084-C207-4031-83F5-0AE37FC5F0A4}">
      <dgm:prSet/>
      <dgm:spPr/>
      <dgm:t>
        <a:bodyPr/>
        <a:lstStyle/>
        <a:p>
          <a:endParaRPr lang="en-US"/>
        </a:p>
      </dgm:t>
    </dgm:pt>
    <dgm:pt modelId="{89AF8BA7-FEC1-428E-878E-818EC74A9B1F}">
      <dgm:prSet phldrT="[Text]"/>
      <dgm:spPr>
        <a:solidFill>
          <a:schemeClr val="bg1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+</a:t>
          </a:r>
          <a:endParaRPr lang="en-US" dirty="0">
            <a:solidFill>
              <a:schemeClr val="tx1"/>
            </a:solidFill>
          </a:endParaRPr>
        </a:p>
      </dgm:t>
    </dgm:pt>
    <dgm:pt modelId="{E9C34213-63B8-4BC1-B92D-365AFC8ABB8A}" type="parTrans" cxnId="{1BEBA414-BC76-4037-886A-77F18243900E}">
      <dgm:prSet/>
      <dgm:spPr/>
      <dgm:t>
        <a:bodyPr/>
        <a:lstStyle/>
        <a:p>
          <a:endParaRPr lang="en-US"/>
        </a:p>
      </dgm:t>
    </dgm:pt>
    <dgm:pt modelId="{61AE1E5A-4695-4E0E-BB2E-AEE606527BA5}" type="sibTrans" cxnId="{1BEBA414-BC76-4037-886A-77F18243900E}">
      <dgm:prSet/>
      <dgm:spPr/>
      <dgm:t>
        <a:bodyPr/>
        <a:lstStyle/>
        <a:p>
          <a:endParaRPr lang="en-US"/>
        </a:p>
      </dgm:t>
    </dgm:pt>
    <dgm:pt modelId="{4052F2C1-6730-4805-9000-FC23BFA94655}">
      <dgm:prSet phldrT="[Text]"/>
      <dgm:spPr/>
      <dgm:t>
        <a:bodyPr/>
        <a:lstStyle/>
        <a:p>
          <a:r>
            <a:rPr lang="en-US" dirty="0" smtClean="0"/>
            <a:t>B</a:t>
          </a:r>
          <a:endParaRPr lang="en-US" dirty="0"/>
        </a:p>
      </dgm:t>
    </dgm:pt>
    <dgm:pt modelId="{09600F27-B680-48B9-8576-9404B6FC78EB}" type="sibTrans" cxnId="{A48E68B8-615F-4343-985F-AF7516F399F2}">
      <dgm:prSet/>
      <dgm:spPr/>
      <dgm:t>
        <a:bodyPr/>
        <a:lstStyle/>
        <a:p>
          <a:endParaRPr lang="en-US"/>
        </a:p>
      </dgm:t>
    </dgm:pt>
    <dgm:pt modelId="{B895EE84-EB76-4147-A546-F9264093F141}" type="parTrans" cxnId="{A48E68B8-615F-4343-985F-AF7516F399F2}">
      <dgm:prSet/>
      <dgm:spPr/>
      <dgm:t>
        <a:bodyPr/>
        <a:lstStyle/>
        <a:p>
          <a:endParaRPr lang="en-US"/>
        </a:p>
      </dgm:t>
    </dgm:pt>
    <dgm:pt modelId="{509E4A5B-E0EA-4630-9728-1172FE90BF0C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3200" dirty="0" smtClean="0">
              <a:solidFill>
                <a:schemeClr val="tx1"/>
              </a:solidFill>
            </a:rPr>
            <a:t>12,6</a:t>
          </a:r>
        </a:p>
        <a:p>
          <a:r>
            <a:rPr lang="en-US" sz="3200" dirty="0" smtClean="0">
              <a:solidFill>
                <a:schemeClr val="tx1"/>
              </a:solidFill>
            </a:rPr>
            <a:t>    8,21</a:t>
          </a:r>
        </a:p>
        <a:p>
          <a:r>
            <a:rPr lang="en-US" sz="3200" dirty="0" smtClean="0">
              <a:solidFill>
                <a:schemeClr val="tx1"/>
              </a:solidFill>
            </a:rPr>
            <a:t>  20,81</a:t>
          </a:r>
          <a:endParaRPr lang="en-US" sz="3200" dirty="0">
            <a:solidFill>
              <a:schemeClr val="tx1"/>
            </a:solidFill>
          </a:endParaRPr>
        </a:p>
      </dgm:t>
    </dgm:pt>
    <dgm:pt modelId="{D129CB9D-9AE4-4561-8A93-D296B8018468}" type="sibTrans" cxnId="{AF483FDB-25C2-4177-B9ED-88C98518D7E2}">
      <dgm:prSet/>
      <dgm:spPr/>
      <dgm:t>
        <a:bodyPr/>
        <a:lstStyle/>
        <a:p>
          <a:endParaRPr lang="en-US"/>
        </a:p>
      </dgm:t>
    </dgm:pt>
    <dgm:pt modelId="{7CA7999D-F21C-4E64-93E0-C527B0D0DE0E}" type="parTrans" cxnId="{AF483FDB-25C2-4177-B9ED-88C98518D7E2}">
      <dgm:prSet/>
      <dgm:spPr/>
      <dgm:t>
        <a:bodyPr/>
        <a:lstStyle/>
        <a:p>
          <a:endParaRPr lang="en-US"/>
        </a:p>
      </dgm:t>
    </dgm:pt>
    <dgm:pt modelId="{FBC34850-8A40-47D4-9516-0A668249F8DD}">
      <dgm:prSet phldrT="[Text]" custT="1"/>
      <dgm:spPr>
        <a:solidFill>
          <a:schemeClr val="bg1"/>
        </a:solidFill>
      </dgm:spPr>
      <dgm:t>
        <a:bodyPr/>
        <a:lstStyle/>
        <a:p>
          <a:pPr algn="ctr"/>
          <a:endParaRPr lang="en-US" sz="3200" dirty="0" smtClean="0">
            <a:solidFill>
              <a:schemeClr val="tx1"/>
            </a:solidFill>
          </a:endParaRPr>
        </a:p>
        <a:p>
          <a:pPr algn="ctr"/>
          <a:endParaRPr lang="en-US" sz="3200" dirty="0" smtClean="0">
            <a:solidFill>
              <a:schemeClr val="tx1"/>
            </a:solidFill>
          </a:endParaRPr>
        </a:p>
        <a:p>
          <a:pPr algn="ctr"/>
          <a:r>
            <a:rPr lang="en-US" sz="3200" dirty="0" smtClean="0">
              <a:solidFill>
                <a:schemeClr val="tx1"/>
              </a:solidFill>
            </a:rPr>
            <a:t>6,2</a:t>
          </a:r>
        </a:p>
        <a:p>
          <a:pPr algn="ctr"/>
          <a:r>
            <a:rPr lang="en-US" sz="3200" dirty="0" smtClean="0">
              <a:solidFill>
                <a:schemeClr val="tx1"/>
              </a:solidFill>
            </a:rPr>
            <a:t>   6,73</a:t>
          </a:r>
        </a:p>
        <a:p>
          <a:pPr algn="ctr"/>
          <a:r>
            <a:rPr lang="en-US" sz="3200" dirty="0" smtClean="0">
              <a:solidFill>
                <a:schemeClr val="tx1"/>
              </a:solidFill>
            </a:rPr>
            <a:t>12,75</a:t>
          </a:r>
        </a:p>
        <a:p>
          <a:pPr algn="ctr"/>
          <a:endParaRPr lang="en-US" sz="3200" dirty="0" smtClean="0">
            <a:solidFill>
              <a:schemeClr val="tx1"/>
            </a:solidFill>
          </a:endParaRPr>
        </a:p>
        <a:p>
          <a:pPr algn="ctr"/>
          <a:endParaRPr lang="en-US" sz="3200" dirty="0">
            <a:solidFill>
              <a:schemeClr val="tx1"/>
            </a:solidFill>
          </a:endParaRPr>
        </a:p>
      </dgm:t>
    </dgm:pt>
    <dgm:pt modelId="{8EB6123B-5907-4346-8B84-B672F78F1B3C}" type="sibTrans" cxnId="{D4B7488B-DC61-4B10-B9C0-236A2B6E4269}">
      <dgm:prSet/>
      <dgm:spPr/>
      <dgm:t>
        <a:bodyPr/>
        <a:lstStyle/>
        <a:p>
          <a:endParaRPr lang="en-US"/>
        </a:p>
      </dgm:t>
    </dgm:pt>
    <dgm:pt modelId="{01AEB4D3-7C77-4027-8550-8A830651E6B2}" type="parTrans" cxnId="{D4B7488B-DC61-4B10-B9C0-236A2B6E4269}">
      <dgm:prSet/>
      <dgm:spPr/>
      <dgm:t>
        <a:bodyPr/>
        <a:lstStyle/>
        <a:p>
          <a:endParaRPr lang="en-US"/>
        </a:p>
      </dgm:t>
    </dgm:pt>
    <dgm:pt modelId="{F4037D11-FE89-423F-A5FB-E8996D8281A0}" type="pres">
      <dgm:prSet presAssocID="{88ACA7B3-BA3C-4A58-B295-D04796E250F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FCBEAEB-B049-4415-B383-678F0C5EC559}" type="pres">
      <dgm:prSet presAssocID="{6DAF5CCC-657B-4B52-8461-F57658CCF508}" presName="compNode" presStyleCnt="0"/>
      <dgm:spPr/>
    </dgm:pt>
    <dgm:pt modelId="{A299D589-8CA6-44EB-A6F4-01425F1E33BF}" type="pres">
      <dgm:prSet presAssocID="{6DAF5CCC-657B-4B52-8461-F57658CCF508}" presName="aNode" presStyleLbl="bgShp" presStyleIdx="0" presStyleCnt="3"/>
      <dgm:spPr/>
      <dgm:t>
        <a:bodyPr/>
        <a:lstStyle/>
        <a:p>
          <a:endParaRPr lang="en-US"/>
        </a:p>
      </dgm:t>
    </dgm:pt>
    <dgm:pt modelId="{D95363BD-F0EC-4830-8D32-88609F751313}" type="pres">
      <dgm:prSet presAssocID="{6DAF5CCC-657B-4B52-8461-F57658CCF508}" presName="textNode" presStyleLbl="bgShp" presStyleIdx="0" presStyleCnt="3"/>
      <dgm:spPr/>
      <dgm:t>
        <a:bodyPr/>
        <a:lstStyle/>
        <a:p>
          <a:endParaRPr lang="en-US"/>
        </a:p>
      </dgm:t>
    </dgm:pt>
    <dgm:pt modelId="{BE13426C-36D4-4293-BC37-8F1ACA670FD6}" type="pres">
      <dgm:prSet presAssocID="{6DAF5CCC-657B-4B52-8461-F57658CCF508}" presName="compChildNode" presStyleCnt="0"/>
      <dgm:spPr/>
    </dgm:pt>
    <dgm:pt modelId="{06F28131-5FC0-42FA-A904-DF07E6EE68A1}" type="pres">
      <dgm:prSet presAssocID="{6DAF5CCC-657B-4B52-8461-F57658CCF508}" presName="theInnerList" presStyleCnt="0"/>
      <dgm:spPr/>
    </dgm:pt>
    <dgm:pt modelId="{27326332-325D-40E5-8637-D78084D189F9}" type="pres">
      <dgm:prSet presAssocID="{F1BB6050-D4A0-4151-8AB2-0D11621FA0EF}" presName="childNode" presStyleLbl="node1" presStyleIdx="0" presStyleCnt="4" custScaleY="20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2F4F8B-E908-4CB7-9E14-C8443BD3AA22}" type="pres">
      <dgm:prSet presAssocID="{6DAF5CCC-657B-4B52-8461-F57658CCF508}" presName="aSpace" presStyleCnt="0"/>
      <dgm:spPr/>
    </dgm:pt>
    <dgm:pt modelId="{EEDEE71D-3901-49D5-8F74-23F035E7B29D}" type="pres">
      <dgm:prSet presAssocID="{4052F2C1-6730-4805-9000-FC23BFA94655}" presName="compNode" presStyleCnt="0"/>
      <dgm:spPr/>
    </dgm:pt>
    <dgm:pt modelId="{2B7AB7E9-88E4-4A81-9521-4A2DCA40C47E}" type="pres">
      <dgm:prSet presAssocID="{4052F2C1-6730-4805-9000-FC23BFA94655}" presName="aNode" presStyleLbl="bgShp" presStyleIdx="1" presStyleCnt="3"/>
      <dgm:spPr/>
      <dgm:t>
        <a:bodyPr/>
        <a:lstStyle/>
        <a:p>
          <a:endParaRPr lang="en-US"/>
        </a:p>
      </dgm:t>
    </dgm:pt>
    <dgm:pt modelId="{8DDC02E7-9E82-42D2-A89A-AC5472691FA5}" type="pres">
      <dgm:prSet presAssocID="{4052F2C1-6730-4805-9000-FC23BFA94655}" presName="textNode" presStyleLbl="bgShp" presStyleIdx="1" presStyleCnt="3"/>
      <dgm:spPr/>
      <dgm:t>
        <a:bodyPr/>
        <a:lstStyle/>
        <a:p>
          <a:endParaRPr lang="en-US"/>
        </a:p>
      </dgm:t>
    </dgm:pt>
    <dgm:pt modelId="{90A27B65-284A-445B-8E51-5129C924A297}" type="pres">
      <dgm:prSet presAssocID="{4052F2C1-6730-4805-9000-FC23BFA94655}" presName="compChildNode" presStyleCnt="0"/>
      <dgm:spPr/>
    </dgm:pt>
    <dgm:pt modelId="{7D336E66-821D-4F44-A39C-A6C119E6C5D2}" type="pres">
      <dgm:prSet presAssocID="{4052F2C1-6730-4805-9000-FC23BFA94655}" presName="theInnerList" presStyleCnt="0"/>
      <dgm:spPr/>
    </dgm:pt>
    <dgm:pt modelId="{0A7A0F10-15E8-4DB8-B7A1-FCFF626D841E}" type="pres">
      <dgm:prSet presAssocID="{509E4A5B-E0EA-4630-9728-1172FE90BF0C}" presName="childNode" presStyleLbl="node1" presStyleIdx="1" presStyleCnt="4" custScaleY="1008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F37ED5-5C73-4DBE-96F8-AF4CE2978E71}" type="pres">
      <dgm:prSet presAssocID="{4052F2C1-6730-4805-9000-FC23BFA94655}" presName="aSpace" presStyleCnt="0"/>
      <dgm:spPr/>
    </dgm:pt>
    <dgm:pt modelId="{9E89CE11-B8F8-4C4F-B181-DC848B28F263}" type="pres">
      <dgm:prSet presAssocID="{F8D7B78D-63C2-43C5-B5B2-215303C9E276}" presName="compNode" presStyleCnt="0"/>
      <dgm:spPr/>
    </dgm:pt>
    <dgm:pt modelId="{BD3455EC-35AC-4282-9780-FD438B7AABEE}" type="pres">
      <dgm:prSet presAssocID="{F8D7B78D-63C2-43C5-B5B2-215303C9E276}" presName="aNode" presStyleLbl="bgShp" presStyleIdx="2" presStyleCnt="3"/>
      <dgm:spPr/>
      <dgm:t>
        <a:bodyPr/>
        <a:lstStyle/>
        <a:p>
          <a:endParaRPr lang="en-US"/>
        </a:p>
      </dgm:t>
    </dgm:pt>
    <dgm:pt modelId="{DEF371FB-9237-4EDC-9C55-F6F28F09D3D0}" type="pres">
      <dgm:prSet presAssocID="{F8D7B78D-63C2-43C5-B5B2-215303C9E276}" presName="textNode" presStyleLbl="bgShp" presStyleIdx="2" presStyleCnt="3"/>
      <dgm:spPr/>
      <dgm:t>
        <a:bodyPr/>
        <a:lstStyle/>
        <a:p>
          <a:endParaRPr lang="en-US"/>
        </a:p>
      </dgm:t>
    </dgm:pt>
    <dgm:pt modelId="{557F0F99-1183-40CF-B649-6C37BC5145DA}" type="pres">
      <dgm:prSet presAssocID="{F8D7B78D-63C2-43C5-B5B2-215303C9E276}" presName="compChildNode" presStyleCnt="0"/>
      <dgm:spPr/>
    </dgm:pt>
    <dgm:pt modelId="{D6B71C1E-4EED-4842-9513-8BB4CF6F5578}" type="pres">
      <dgm:prSet presAssocID="{F8D7B78D-63C2-43C5-B5B2-215303C9E276}" presName="theInnerList" presStyleCnt="0"/>
      <dgm:spPr/>
    </dgm:pt>
    <dgm:pt modelId="{C9807E39-254A-4AEF-9C61-AE8D2C41846B}" type="pres">
      <dgm:prSet presAssocID="{FBC34850-8A40-47D4-9516-0A668249F8DD}" presName="childNode" presStyleLbl="node1" presStyleIdx="2" presStyleCnt="4" custScaleY="20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B0911D-E95D-45D2-A788-6D0CE425F267}" type="pres">
      <dgm:prSet presAssocID="{FBC34850-8A40-47D4-9516-0A668249F8DD}" presName="aSpace2" presStyleCnt="0"/>
      <dgm:spPr/>
    </dgm:pt>
    <dgm:pt modelId="{30E8E2AA-0E7F-46FA-9FA6-B252164A3C91}" type="pres">
      <dgm:prSet presAssocID="{89AF8BA7-FEC1-428E-878E-818EC74A9B1F}" presName="childNode" presStyleLbl="node1" presStyleIdx="3" presStyleCnt="4" custScaleX="21583" custScaleY="35924" custLinFactX="-100000" custLinFactY="-81412" custLinFactNeighborX="-19719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8BE7EF-E80C-428E-B89F-92B0198ED801}" type="presOf" srcId="{F8D7B78D-63C2-43C5-B5B2-215303C9E276}" destId="{DEF371FB-9237-4EDC-9C55-F6F28F09D3D0}" srcOrd="1" destOrd="0" presId="urn:microsoft.com/office/officeart/2005/8/layout/lProcess2"/>
    <dgm:cxn modelId="{0B0312DD-279C-4109-8C96-4A6E98CE23C2}" type="presOf" srcId="{6DAF5CCC-657B-4B52-8461-F57658CCF508}" destId="{A299D589-8CA6-44EB-A6F4-01425F1E33BF}" srcOrd="0" destOrd="0" presId="urn:microsoft.com/office/officeart/2005/8/layout/lProcess2"/>
    <dgm:cxn modelId="{CD3E9966-37A3-4396-8593-AA2172ED3EC7}" type="presOf" srcId="{88ACA7B3-BA3C-4A58-B295-D04796E250F6}" destId="{F4037D11-FE89-423F-A5FB-E8996D8281A0}" srcOrd="0" destOrd="0" presId="urn:microsoft.com/office/officeart/2005/8/layout/lProcess2"/>
    <dgm:cxn modelId="{AF483FDB-25C2-4177-B9ED-88C98518D7E2}" srcId="{4052F2C1-6730-4805-9000-FC23BFA94655}" destId="{509E4A5B-E0EA-4630-9728-1172FE90BF0C}" srcOrd="0" destOrd="0" parTransId="{7CA7999D-F21C-4E64-93E0-C527B0D0DE0E}" sibTransId="{D129CB9D-9AE4-4561-8A93-D296B8018468}"/>
    <dgm:cxn modelId="{F7147084-C207-4031-83F5-0AE37FC5F0A4}" srcId="{88ACA7B3-BA3C-4A58-B295-D04796E250F6}" destId="{F8D7B78D-63C2-43C5-B5B2-215303C9E276}" srcOrd="2" destOrd="0" parTransId="{05D40329-F8C8-47DA-856A-EEEB6883A857}" sibTransId="{B4A2EC93-B38D-4152-A6DF-6CECCBC766AB}"/>
    <dgm:cxn modelId="{B11FEE17-5B1B-46CF-B0F4-164D2D6408F7}" type="presOf" srcId="{89AF8BA7-FEC1-428E-878E-818EC74A9B1F}" destId="{30E8E2AA-0E7F-46FA-9FA6-B252164A3C91}" srcOrd="0" destOrd="0" presId="urn:microsoft.com/office/officeart/2005/8/layout/lProcess2"/>
    <dgm:cxn modelId="{D4B7488B-DC61-4B10-B9C0-236A2B6E4269}" srcId="{F8D7B78D-63C2-43C5-B5B2-215303C9E276}" destId="{FBC34850-8A40-47D4-9516-0A668249F8DD}" srcOrd="0" destOrd="0" parTransId="{01AEB4D3-7C77-4027-8550-8A830651E6B2}" sibTransId="{8EB6123B-5907-4346-8B84-B672F78F1B3C}"/>
    <dgm:cxn modelId="{A48E68B8-615F-4343-985F-AF7516F399F2}" srcId="{88ACA7B3-BA3C-4A58-B295-D04796E250F6}" destId="{4052F2C1-6730-4805-9000-FC23BFA94655}" srcOrd="1" destOrd="0" parTransId="{B895EE84-EB76-4147-A546-F9264093F141}" sibTransId="{09600F27-B680-48B9-8576-9404B6FC78EB}"/>
    <dgm:cxn modelId="{B8E14619-EF95-4851-BC63-3BD00F93DBAF}" type="presOf" srcId="{F1BB6050-D4A0-4151-8AB2-0D11621FA0EF}" destId="{27326332-325D-40E5-8637-D78084D189F9}" srcOrd="0" destOrd="0" presId="urn:microsoft.com/office/officeart/2005/8/layout/lProcess2"/>
    <dgm:cxn modelId="{319A493B-CBDC-4FC5-9AF5-EDC4808F44F2}" type="presOf" srcId="{509E4A5B-E0EA-4630-9728-1172FE90BF0C}" destId="{0A7A0F10-15E8-4DB8-B7A1-FCFF626D841E}" srcOrd="0" destOrd="0" presId="urn:microsoft.com/office/officeart/2005/8/layout/lProcess2"/>
    <dgm:cxn modelId="{1BEBA414-BC76-4037-886A-77F18243900E}" srcId="{F8D7B78D-63C2-43C5-B5B2-215303C9E276}" destId="{89AF8BA7-FEC1-428E-878E-818EC74A9B1F}" srcOrd="1" destOrd="0" parTransId="{E9C34213-63B8-4BC1-B92D-365AFC8ABB8A}" sibTransId="{61AE1E5A-4695-4E0E-BB2E-AEE606527BA5}"/>
    <dgm:cxn modelId="{7CA61CAA-5A45-4218-B614-A659CCB15EF0}" srcId="{88ACA7B3-BA3C-4A58-B295-D04796E250F6}" destId="{6DAF5CCC-657B-4B52-8461-F57658CCF508}" srcOrd="0" destOrd="0" parTransId="{3BA0DD74-142A-4128-8D4A-FD128B59150B}" sibTransId="{3663C68A-BA16-4939-825C-8E70E57D3348}"/>
    <dgm:cxn modelId="{DF6D4511-0BAA-434B-A4A4-B3EB02ECE50A}" type="presOf" srcId="{F8D7B78D-63C2-43C5-B5B2-215303C9E276}" destId="{BD3455EC-35AC-4282-9780-FD438B7AABEE}" srcOrd="0" destOrd="0" presId="urn:microsoft.com/office/officeart/2005/8/layout/lProcess2"/>
    <dgm:cxn modelId="{F1F7141B-C32F-426B-8435-E4C9EB1B4788}" type="presOf" srcId="{6DAF5CCC-657B-4B52-8461-F57658CCF508}" destId="{D95363BD-F0EC-4830-8D32-88609F751313}" srcOrd="1" destOrd="0" presId="urn:microsoft.com/office/officeart/2005/8/layout/lProcess2"/>
    <dgm:cxn modelId="{88F554B1-B636-44E8-A671-7F50B55F5952}" type="presOf" srcId="{4052F2C1-6730-4805-9000-FC23BFA94655}" destId="{2B7AB7E9-88E4-4A81-9521-4A2DCA40C47E}" srcOrd="0" destOrd="0" presId="urn:microsoft.com/office/officeart/2005/8/layout/lProcess2"/>
    <dgm:cxn modelId="{7B9F5860-A759-4703-98E1-6AEA23DFBA34}" srcId="{6DAF5CCC-657B-4B52-8461-F57658CCF508}" destId="{F1BB6050-D4A0-4151-8AB2-0D11621FA0EF}" srcOrd="0" destOrd="0" parTransId="{B5129800-F7C4-4A24-A425-A789E857FC79}" sibTransId="{A38CD4F1-517C-484B-8B19-AF97B3AEF1C6}"/>
    <dgm:cxn modelId="{E3F25EE8-DEA1-443F-A2AC-8E4A430307C1}" type="presOf" srcId="{4052F2C1-6730-4805-9000-FC23BFA94655}" destId="{8DDC02E7-9E82-42D2-A89A-AC5472691FA5}" srcOrd="1" destOrd="0" presId="urn:microsoft.com/office/officeart/2005/8/layout/lProcess2"/>
    <dgm:cxn modelId="{1F2C41F0-B130-4BCD-BBDB-980C05DBCA99}" type="presOf" srcId="{FBC34850-8A40-47D4-9516-0A668249F8DD}" destId="{C9807E39-254A-4AEF-9C61-AE8D2C41846B}" srcOrd="0" destOrd="0" presId="urn:microsoft.com/office/officeart/2005/8/layout/lProcess2"/>
    <dgm:cxn modelId="{B4D5FE18-97E0-4E49-B8DB-920818409D4E}" type="presParOf" srcId="{F4037D11-FE89-423F-A5FB-E8996D8281A0}" destId="{0FCBEAEB-B049-4415-B383-678F0C5EC559}" srcOrd="0" destOrd="0" presId="urn:microsoft.com/office/officeart/2005/8/layout/lProcess2"/>
    <dgm:cxn modelId="{DC8EBA09-D2F5-4DD5-B01B-EDDC5F0D6B19}" type="presParOf" srcId="{0FCBEAEB-B049-4415-B383-678F0C5EC559}" destId="{A299D589-8CA6-44EB-A6F4-01425F1E33BF}" srcOrd="0" destOrd="0" presId="urn:microsoft.com/office/officeart/2005/8/layout/lProcess2"/>
    <dgm:cxn modelId="{F7709BC2-F2F7-44D1-AF00-0414BFD34B9F}" type="presParOf" srcId="{0FCBEAEB-B049-4415-B383-678F0C5EC559}" destId="{D95363BD-F0EC-4830-8D32-88609F751313}" srcOrd="1" destOrd="0" presId="urn:microsoft.com/office/officeart/2005/8/layout/lProcess2"/>
    <dgm:cxn modelId="{21182FBA-E355-48B5-A496-04D3A7C531B1}" type="presParOf" srcId="{0FCBEAEB-B049-4415-B383-678F0C5EC559}" destId="{BE13426C-36D4-4293-BC37-8F1ACA670FD6}" srcOrd="2" destOrd="0" presId="urn:microsoft.com/office/officeart/2005/8/layout/lProcess2"/>
    <dgm:cxn modelId="{B798A343-1613-4B1F-976A-BC0769101E8B}" type="presParOf" srcId="{BE13426C-36D4-4293-BC37-8F1ACA670FD6}" destId="{06F28131-5FC0-42FA-A904-DF07E6EE68A1}" srcOrd="0" destOrd="0" presId="urn:microsoft.com/office/officeart/2005/8/layout/lProcess2"/>
    <dgm:cxn modelId="{A3B5D573-EF21-4DC8-8976-2FD49B59AA19}" type="presParOf" srcId="{06F28131-5FC0-42FA-A904-DF07E6EE68A1}" destId="{27326332-325D-40E5-8637-D78084D189F9}" srcOrd="0" destOrd="0" presId="urn:microsoft.com/office/officeart/2005/8/layout/lProcess2"/>
    <dgm:cxn modelId="{E31C38E0-6C57-4024-9007-80786D3FA435}" type="presParOf" srcId="{F4037D11-FE89-423F-A5FB-E8996D8281A0}" destId="{7D2F4F8B-E908-4CB7-9E14-C8443BD3AA22}" srcOrd="1" destOrd="0" presId="urn:microsoft.com/office/officeart/2005/8/layout/lProcess2"/>
    <dgm:cxn modelId="{D1EB0395-A3B9-45F9-9540-229EF92AA72A}" type="presParOf" srcId="{F4037D11-FE89-423F-A5FB-E8996D8281A0}" destId="{EEDEE71D-3901-49D5-8F74-23F035E7B29D}" srcOrd="2" destOrd="0" presId="urn:microsoft.com/office/officeart/2005/8/layout/lProcess2"/>
    <dgm:cxn modelId="{FA478FBE-AF58-472B-8A2F-E1315F1508A7}" type="presParOf" srcId="{EEDEE71D-3901-49D5-8F74-23F035E7B29D}" destId="{2B7AB7E9-88E4-4A81-9521-4A2DCA40C47E}" srcOrd="0" destOrd="0" presId="urn:microsoft.com/office/officeart/2005/8/layout/lProcess2"/>
    <dgm:cxn modelId="{3DD2DF9C-51EF-437B-B7CB-05A003CA5FB6}" type="presParOf" srcId="{EEDEE71D-3901-49D5-8F74-23F035E7B29D}" destId="{8DDC02E7-9E82-42D2-A89A-AC5472691FA5}" srcOrd="1" destOrd="0" presId="urn:microsoft.com/office/officeart/2005/8/layout/lProcess2"/>
    <dgm:cxn modelId="{C48D9AAE-BAF6-40FD-AD15-91A338EF687B}" type="presParOf" srcId="{EEDEE71D-3901-49D5-8F74-23F035E7B29D}" destId="{90A27B65-284A-445B-8E51-5129C924A297}" srcOrd="2" destOrd="0" presId="urn:microsoft.com/office/officeart/2005/8/layout/lProcess2"/>
    <dgm:cxn modelId="{76B2879D-E300-4C7E-80B7-B9C52F2C7BA0}" type="presParOf" srcId="{90A27B65-284A-445B-8E51-5129C924A297}" destId="{7D336E66-821D-4F44-A39C-A6C119E6C5D2}" srcOrd="0" destOrd="0" presId="urn:microsoft.com/office/officeart/2005/8/layout/lProcess2"/>
    <dgm:cxn modelId="{43E11E29-8F11-4304-8849-B550868F12B7}" type="presParOf" srcId="{7D336E66-821D-4F44-A39C-A6C119E6C5D2}" destId="{0A7A0F10-15E8-4DB8-B7A1-FCFF626D841E}" srcOrd="0" destOrd="0" presId="urn:microsoft.com/office/officeart/2005/8/layout/lProcess2"/>
    <dgm:cxn modelId="{D54F06AC-12CB-448E-AFC3-1F1667197A9C}" type="presParOf" srcId="{F4037D11-FE89-423F-A5FB-E8996D8281A0}" destId="{A6F37ED5-5C73-4DBE-96F8-AF4CE2978E71}" srcOrd="3" destOrd="0" presId="urn:microsoft.com/office/officeart/2005/8/layout/lProcess2"/>
    <dgm:cxn modelId="{39346D52-A83A-417D-A076-65AB63E592E2}" type="presParOf" srcId="{F4037D11-FE89-423F-A5FB-E8996D8281A0}" destId="{9E89CE11-B8F8-4C4F-B181-DC848B28F263}" srcOrd="4" destOrd="0" presId="urn:microsoft.com/office/officeart/2005/8/layout/lProcess2"/>
    <dgm:cxn modelId="{9D8F92C9-1CE9-43B9-AEC0-BEB2036DB339}" type="presParOf" srcId="{9E89CE11-B8F8-4C4F-B181-DC848B28F263}" destId="{BD3455EC-35AC-4282-9780-FD438B7AABEE}" srcOrd="0" destOrd="0" presId="urn:microsoft.com/office/officeart/2005/8/layout/lProcess2"/>
    <dgm:cxn modelId="{CD8BEDBE-7B5B-4874-AE21-D26F5919F754}" type="presParOf" srcId="{9E89CE11-B8F8-4C4F-B181-DC848B28F263}" destId="{DEF371FB-9237-4EDC-9C55-F6F28F09D3D0}" srcOrd="1" destOrd="0" presId="urn:microsoft.com/office/officeart/2005/8/layout/lProcess2"/>
    <dgm:cxn modelId="{1BC8FDA5-CFEA-4C9C-A6C1-B3A0F40F59E6}" type="presParOf" srcId="{9E89CE11-B8F8-4C4F-B181-DC848B28F263}" destId="{557F0F99-1183-40CF-B649-6C37BC5145DA}" srcOrd="2" destOrd="0" presId="urn:microsoft.com/office/officeart/2005/8/layout/lProcess2"/>
    <dgm:cxn modelId="{F863034A-4A12-4959-A0C2-75BDC88C8F7A}" type="presParOf" srcId="{557F0F99-1183-40CF-B649-6C37BC5145DA}" destId="{D6B71C1E-4EED-4842-9513-8BB4CF6F5578}" srcOrd="0" destOrd="0" presId="urn:microsoft.com/office/officeart/2005/8/layout/lProcess2"/>
    <dgm:cxn modelId="{DA44422D-EF64-488E-907D-4AEC7AA83404}" type="presParOf" srcId="{D6B71C1E-4EED-4842-9513-8BB4CF6F5578}" destId="{C9807E39-254A-4AEF-9C61-AE8D2C41846B}" srcOrd="0" destOrd="0" presId="urn:microsoft.com/office/officeart/2005/8/layout/lProcess2"/>
    <dgm:cxn modelId="{E2B7D95A-297E-41AD-AC0C-215F511D8692}" type="presParOf" srcId="{D6B71C1E-4EED-4842-9513-8BB4CF6F5578}" destId="{34B0911D-E95D-45D2-A788-6D0CE425F267}" srcOrd="1" destOrd="0" presId="urn:microsoft.com/office/officeart/2005/8/layout/lProcess2"/>
    <dgm:cxn modelId="{F8125B5A-D774-4E3E-9D93-55D9DC267C9C}" type="presParOf" srcId="{D6B71C1E-4EED-4842-9513-8BB4CF6F5578}" destId="{30E8E2AA-0E7F-46FA-9FA6-B252164A3C91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ACA7B3-BA3C-4A58-B295-D04796E250F6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AF5CCC-657B-4B52-8461-F57658CCF508}">
      <dgm:prSet phldrT="[Text]"/>
      <dgm:spPr/>
      <dgm:t>
        <a:bodyPr/>
        <a:lstStyle/>
        <a:p>
          <a:r>
            <a:rPr lang="en-US" dirty="0" smtClean="0"/>
            <a:t>A</a:t>
          </a:r>
          <a:endParaRPr lang="en-US" dirty="0"/>
        </a:p>
      </dgm:t>
    </dgm:pt>
    <dgm:pt modelId="{3BA0DD74-142A-4128-8D4A-FD128B59150B}" type="parTrans" cxnId="{7CA61CAA-5A45-4218-B614-A659CCB15EF0}">
      <dgm:prSet/>
      <dgm:spPr/>
      <dgm:t>
        <a:bodyPr/>
        <a:lstStyle/>
        <a:p>
          <a:endParaRPr lang="en-US"/>
        </a:p>
      </dgm:t>
    </dgm:pt>
    <dgm:pt modelId="{3663C68A-BA16-4939-825C-8E70E57D3348}" type="sibTrans" cxnId="{7CA61CAA-5A45-4218-B614-A659CCB15EF0}">
      <dgm:prSet/>
      <dgm:spPr/>
      <dgm:t>
        <a:bodyPr/>
        <a:lstStyle/>
        <a:p>
          <a:endParaRPr lang="en-US"/>
        </a:p>
      </dgm:t>
    </dgm:pt>
    <dgm:pt modelId="{F1BB6050-D4A0-4151-8AB2-0D11621FA0EF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3200" dirty="0" smtClean="0">
              <a:solidFill>
                <a:schemeClr val="tx1"/>
              </a:solidFill>
            </a:rPr>
            <a:t> </a:t>
          </a:r>
        </a:p>
        <a:p>
          <a:r>
            <a:rPr lang="en-US" sz="3200" dirty="0" smtClean="0">
              <a:solidFill>
                <a:schemeClr val="tx1"/>
              </a:solidFill>
            </a:rPr>
            <a:t> 61,23</a:t>
          </a:r>
        </a:p>
        <a:p>
          <a:r>
            <a:rPr lang="en-US" sz="3200" dirty="0" smtClean="0">
              <a:solidFill>
                <a:schemeClr val="tx1"/>
              </a:solidFill>
            </a:rPr>
            <a:t>   1,56</a:t>
          </a:r>
        </a:p>
        <a:p>
          <a:r>
            <a:rPr lang="en-US" sz="3200" dirty="0" smtClean="0">
              <a:solidFill>
                <a:schemeClr val="tx1"/>
              </a:solidFill>
            </a:rPr>
            <a:t>6279</a:t>
          </a:r>
        </a:p>
        <a:p>
          <a:endParaRPr lang="en-US" sz="3200" dirty="0"/>
        </a:p>
      </dgm:t>
    </dgm:pt>
    <dgm:pt modelId="{B5129800-F7C4-4A24-A425-A789E857FC79}" type="parTrans" cxnId="{7B9F5860-A759-4703-98E1-6AEA23DFBA34}">
      <dgm:prSet/>
      <dgm:spPr/>
      <dgm:t>
        <a:bodyPr/>
        <a:lstStyle/>
        <a:p>
          <a:endParaRPr lang="en-US"/>
        </a:p>
      </dgm:t>
    </dgm:pt>
    <dgm:pt modelId="{A38CD4F1-517C-484B-8B19-AF97B3AEF1C6}" type="sibTrans" cxnId="{7B9F5860-A759-4703-98E1-6AEA23DFBA34}">
      <dgm:prSet/>
      <dgm:spPr/>
      <dgm:t>
        <a:bodyPr/>
        <a:lstStyle/>
        <a:p>
          <a:endParaRPr lang="en-US"/>
        </a:p>
      </dgm:t>
    </dgm:pt>
    <dgm:pt modelId="{F8D7B78D-63C2-43C5-B5B2-215303C9E276}">
      <dgm:prSet phldrT="[Text]"/>
      <dgm:spPr/>
      <dgm:t>
        <a:bodyPr/>
        <a:lstStyle/>
        <a:p>
          <a:r>
            <a:rPr lang="en-US" dirty="0" smtClean="0"/>
            <a:t>C</a:t>
          </a:r>
          <a:endParaRPr lang="en-US" dirty="0"/>
        </a:p>
      </dgm:t>
    </dgm:pt>
    <dgm:pt modelId="{05D40329-F8C8-47DA-856A-EEEB6883A857}" type="parTrans" cxnId="{F7147084-C207-4031-83F5-0AE37FC5F0A4}">
      <dgm:prSet/>
      <dgm:spPr/>
      <dgm:t>
        <a:bodyPr/>
        <a:lstStyle/>
        <a:p>
          <a:endParaRPr lang="en-US"/>
        </a:p>
      </dgm:t>
    </dgm:pt>
    <dgm:pt modelId="{B4A2EC93-B38D-4152-A6DF-6CECCBC766AB}" type="sibTrans" cxnId="{F7147084-C207-4031-83F5-0AE37FC5F0A4}">
      <dgm:prSet/>
      <dgm:spPr/>
      <dgm:t>
        <a:bodyPr/>
        <a:lstStyle/>
        <a:p>
          <a:endParaRPr lang="en-US"/>
        </a:p>
      </dgm:t>
    </dgm:pt>
    <dgm:pt modelId="{89AF8BA7-FEC1-428E-878E-818EC74A9B1F}">
      <dgm:prSet phldrT="[Text]"/>
      <dgm:spPr>
        <a:solidFill>
          <a:schemeClr val="bg1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+</a:t>
          </a:r>
          <a:endParaRPr lang="en-US" dirty="0">
            <a:solidFill>
              <a:schemeClr val="tx1"/>
            </a:solidFill>
          </a:endParaRPr>
        </a:p>
      </dgm:t>
    </dgm:pt>
    <dgm:pt modelId="{E9C34213-63B8-4BC1-B92D-365AFC8ABB8A}" type="parTrans" cxnId="{1BEBA414-BC76-4037-886A-77F18243900E}">
      <dgm:prSet/>
      <dgm:spPr/>
      <dgm:t>
        <a:bodyPr/>
        <a:lstStyle/>
        <a:p>
          <a:endParaRPr lang="en-US"/>
        </a:p>
      </dgm:t>
    </dgm:pt>
    <dgm:pt modelId="{61AE1E5A-4695-4E0E-BB2E-AEE606527BA5}" type="sibTrans" cxnId="{1BEBA414-BC76-4037-886A-77F18243900E}">
      <dgm:prSet/>
      <dgm:spPr/>
      <dgm:t>
        <a:bodyPr/>
        <a:lstStyle/>
        <a:p>
          <a:endParaRPr lang="en-US"/>
        </a:p>
      </dgm:t>
    </dgm:pt>
    <dgm:pt modelId="{4052F2C1-6730-4805-9000-FC23BFA94655}">
      <dgm:prSet phldrT="[Text]"/>
      <dgm:spPr/>
      <dgm:t>
        <a:bodyPr/>
        <a:lstStyle/>
        <a:p>
          <a:r>
            <a:rPr lang="en-US" dirty="0" smtClean="0"/>
            <a:t>B</a:t>
          </a:r>
          <a:endParaRPr lang="en-US" dirty="0"/>
        </a:p>
      </dgm:t>
    </dgm:pt>
    <dgm:pt modelId="{09600F27-B680-48B9-8576-9404B6FC78EB}" type="sibTrans" cxnId="{A48E68B8-615F-4343-985F-AF7516F399F2}">
      <dgm:prSet/>
      <dgm:spPr/>
      <dgm:t>
        <a:bodyPr/>
        <a:lstStyle/>
        <a:p>
          <a:endParaRPr lang="en-US"/>
        </a:p>
      </dgm:t>
    </dgm:pt>
    <dgm:pt modelId="{B895EE84-EB76-4147-A546-F9264093F141}" type="parTrans" cxnId="{A48E68B8-615F-4343-985F-AF7516F399F2}">
      <dgm:prSet/>
      <dgm:spPr/>
      <dgm:t>
        <a:bodyPr/>
        <a:lstStyle/>
        <a:p>
          <a:endParaRPr lang="en-US"/>
        </a:p>
      </dgm:t>
    </dgm:pt>
    <dgm:pt modelId="{509E4A5B-E0EA-4630-9728-1172FE90BF0C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3200" dirty="0" smtClean="0">
              <a:solidFill>
                <a:schemeClr val="tx1"/>
              </a:solidFill>
            </a:rPr>
            <a:t>  27,6</a:t>
          </a:r>
        </a:p>
        <a:p>
          <a:r>
            <a:rPr lang="en-US" sz="3200" dirty="0" smtClean="0">
              <a:solidFill>
                <a:schemeClr val="tx1"/>
              </a:solidFill>
            </a:rPr>
            <a:t> 8,21</a:t>
          </a:r>
        </a:p>
        <a:p>
          <a:r>
            <a:rPr lang="en-US" sz="3200" dirty="0" smtClean="0">
              <a:solidFill>
                <a:schemeClr val="tx1"/>
              </a:solidFill>
            </a:rPr>
            <a:t>35,81</a:t>
          </a:r>
          <a:endParaRPr lang="en-US" sz="3200" dirty="0">
            <a:solidFill>
              <a:schemeClr val="tx1"/>
            </a:solidFill>
          </a:endParaRPr>
        </a:p>
      </dgm:t>
    </dgm:pt>
    <dgm:pt modelId="{D129CB9D-9AE4-4561-8A93-D296B8018468}" type="sibTrans" cxnId="{AF483FDB-25C2-4177-B9ED-88C98518D7E2}">
      <dgm:prSet/>
      <dgm:spPr/>
      <dgm:t>
        <a:bodyPr/>
        <a:lstStyle/>
        <a:p>
          <a:endParaRPr lang="en-US"/>
        </a:p>
      </dgm:t>
    </dgm:pt>
    <dgm:pt modelId="{7CA7999D-F21C-4E64-93E0-C527B0D0DE0E}" type="parTrans" cxnId="{AF483FDB-25C2-4177-B9ED-88C98518D7E2}">
      <dgm:prSet/>
      <dgm:spPr/>
      <dgm:t>
        <a:bodyPr/>
        <a:lstStyle/>
        <a:p>
          <a:endParaRPr lang="en-US"/>
        </a:p>
      </dgm:t>
    </dgm:pt>
    <dgm:pt modelId="{FBC34850-8A40-47D4-9516-0A668249F8DD}">
      <dgm:prSet phldrT="[Text]" custT="1"/>
      <dgm:spPr>
        <a:solidFill>
          <a:schemeClr val="bg1"/>
        </a:solidFill>
      </dgm:spPr>
      <dgm:t>
        <a:bodyPr/>
        <a:lstStyle/>
        <a:p>
          <a:pPr algn="ctr"/>
          <a:endParaRPr lang="en-US" sz="3200" dirty="0" smtClean="0">
            <a:solidFill>
              <a:schemeClr val="tx1"/>
            </a:solidFill>
          </a:endParaRPr>
        </a:p>
        <a:p>
          <a:pPr algn="ctr"/>
          <a:endParaRPr lang="en-US" sz="3200" dirty="0" smtClean="0">
            <a:solidFill>
              <a:schemeClr val="tx1"/>
            </a:solidFill>
          </a:endParaRPr>
        </a:p>
        <a:p>
          <a:pPr algn="ctr"/>
          <a:r>
            <a:rPr lang="en-US" sz="3200" dirty="0" smtClean="0">
              <a:solidFill>
                <a:schemeClr val="tx1"/>
              </a:solidFill>
            </a:rPr>
            <a:t>6,2</a:t>
          </a:r>
        </a:p>
        <a:p>
          <a:pPr algn="ctr"/>
          <a:r>
            <a:rPr lang="en-US" sz="3200" dirty="0" smtClean="0">
              <a:solidFill>
                <a:schemeClr val="tx1"/>
              </a:solidFill>
            </a:rPr>
            <a:t>   6,73</a:t>
          </a:r>
        </a:p>
        <a:p>
          <a:pPr algn="ctr"/>
          <a:r>
            <a:rPr lang="en-US" sz="3200" dirty="0" smtClean="0">
              <a:solidFill>
                <a:schemeClr val="tx1"/>
              </a:solidFill>
            </a:rPr>
            <a:t>12,75</a:t>
          </a:r>
        </a:p>
        <a:p>
          <a:pPr algn="ctr"/>
          <a:endParaRPr lang="en-US" sz="3200" dirty="0" smtClean="0">
            <a:solidFill>
              <a:schemeClr val="tx1"/>
            </a:solidFill>
          </a:endParaRPr>
        </a:p>
        <a:p>
          <a:pPr algn="ctr"/>
          <a:endParaRPr lang="en-US" sz="3200" dirty="0">
            <a:solidFill>
              <a:schemeClr val="tx1"/>
            </a:solidFill>
          </a:endParaRPr>
        </a:p>
      </dgm:t>
    </dgm:pt>
    <dgm:pt modelId="{8EB6123B-5907-4346-8B84-B672F78F1B3C}" type="sibTrans" cxnId="{D4B7488B-DC61-4B10-B9C0-236A2B6E4269}">
      <dgm:prSet/>
      <dgm:spPr/>
      <dgm:t>
        <a:bodyPr/>
        <a:lstStyle/>
        <a:p>
          <a:endParaRPr lang="en-US"/>
        </a:p>
      </dgm:t>
    </dgm:pt>
    <dgm:pt modelId="{01AEB4D3-7C77-4027-8550-8A830651E6B2}" type="parTrans" cxnId="{D4B7488B-DC61-4B10-B9C0-236A2B6E4269}">
      <dgm:prSet/>
      <dgm:spPr/>
      <dgm:t>
        <a:bodyPr/>
        <a:lstStyle/>
        <a:p>
          <a:endParaRPr lang="en-US"/>
        </a:p>
      </dgm:t>
    </dgm:pt>
    <dgm:pt modelId="{F4037D11-FE89-423F-A5FB-E8996D8281A0}" type="pres">
      <dgm:prSet presAssocID="{88ACA7B3-BA3C-4A58-B295-D04796E250F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FCBEAEB-B049-4415-B383-678F0C5EC559}" type="pres">
      <dgm:prSet presAssocID="{6DAF5CCC-657B-4B52-8461-F57658CCF508}" presName="compNode" presStyleCnt="0"/>
      <dgm:spPr/>
    </dgm:pt>
    <dgm:pt modelId="{A299D589-8CA6-44EB-A6F4-01425F1E33BF}" type="pres">
      <dgm:prSet presAssocID="{6DAF5CCC-657B-4B52-8461-F57658CCF508}" presName="aNode" presStyleLbl="bgShp" presStyleIdx="0" presStyleCnt="3"/>
      <dgm:spPr/>
      <dgm:t>
        <a:bodyPr/>
        <a:lstStyle/>
        <a:p>
          <a:endParaRPr lang="en-US"/>
        </a:p>
      </dgm:t>
    </dgm:pt>
    <dgm:pt modelId="{D95363BD-F0EC-4830-8D32-88609F751313}" type="pres">
      <dgm:prSet presAssocID="{6DAF5CCC-657B-4B52-8461-F57658CCF508}" presName="textNode" presStyleLbl="bgShp" presStyleIdx="0" presStyleCnt="3"/>
      <dgm:spPr/>
      <dgm:t>
        <a:bodyPr/>
        <a:lstStyle/>
        <a:p>
          <a:endParaRPr lang="en-US"/>
        </a:p>
      </dgm:t>
    </dgm:pt>
    <dgm:pt modelId="{BE13426C-36D4-4293-BC37-8F1ACA670FD6}" type="pres">
      <dgm:prSet presAssocID="{6DAF5CCC-657B-4B52-8461-F57658CCF508}" presName="compChildNode" presStyleCnt="0"/>
      <dgm:spPr/>
    </dgm:pt>
    <dgm:pt modelId="{06F28131-5FC0-42FA-A904-DF07E6EE68A1}" type="pres">
      <dgm:prSet presAssocID="{6DAF5CCC-657B-4B52-8461-F57658CCF508}" presName="theInnerList" presStyleCnt="0"/>
      <dgm:spPr/>
    </dgm:pt>
    <dgm:pt modelId="{27326332-325D-40E5-8637-D78084D189F9}" type="pres">
      <dgm:prSet presAssocID="{F1BB6050-D4A0-4151-8AB2-0D11621FA0EF}" presName="childNode" presStyleLbl="node1" presStyleIdx="0" presStyleCnt="4" custScaleY="20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2F4F8B-E908-4CB7-9E14-C8443BD3AA22}" type="pres">
      <dgm:prSet presAssocID="{6DAF5CCC-657B-4B52-8461-F57658CCF508}" presName="aSpace" presStyleCnt="0"/>
      <dgm:spPr/>
    </dgm:pt>
    <dgm:pt modelId="{EEDEE71D-3901-49D5-8F74-23F035E7B29D}" type="pres">
      <dgm:prSet presAssocID="{4052F2C1-6730-4805-9000-FC23BFA94655}" presName="compNode" presStyleCnt="0"/>
      <dgm:spPr/>
    </dgm:pt>
    <dgm:pt modelId="{2B7AB7E9-88E4-4A81-9521-4A2DCA40C47E}" type="pres">
      <dgm:prSet presAssocID="{4052F2C1-6730-4805-9000-FC23BFA94655}" presName="aNode" presStyleLbl="bgShp" presStyleIdx="1" presStyleCnt="3" custLinFactNeighborX="-512"/>
      <dgm:spPr/>
      <dgm:t>
        <a:bodyPr/>
        <a:lstStyle/>
        <a:p>
          <a:endParaRPr lang="en-US"/>
        </a:p>
      </dgm:t>
    </dgm:pt>
    <dgm:pt modelId="{8DDC02E7-9E82-42D2-A89A-AC5472691FA5}" type="pres">
      <dgm:prSet presAssocID="{4052F2C1-6730-4805-9000-FC23BFA94655}" presName="textNode" presStyleLbl="bgShp" presStyleIdx="1" presStyleCnt="3"/>
      <dgm:spPr/>
      <dgm:t>
        <a:bodyPr/>
        <a:lstStyle/>
        <a:p>
          <a:endParaRPr lang="en-US"/>
        </a:p>
      </dgm:t>
    </dgm:pt>
    <dgm:pt modelId="{90A27B65-284A-445B-8E51-5129C924A297}" type="pres">
      <dgm:prSet presAssocID="{4052F2C1-6730-4805-9000-FC23BFA94655}" presName="compChildNode" presStyleCnt="0"/>
      <dgm:spPr/>
    </dgm:pt>
    <dgm:pt modelId="{7D336E66-821D-4F44-A39C-A6C119E6C5D2}" type="pres">
      <dgm:prSet presAssocID="{4052F2C1-6730-4805-9000-FC23BFA94655}" presName="theInnerList" presStyleCnt="0"/>
      <dgm:spPr/>
    </dgm:pt>
    <dgm:pt modelId="{0A7A0F10-15E8-4DB8-B7A1-FCFF626D841E}" type="pres">
      <dgm:prSet presAssocID="{509E4A5B-E0EA-4630-9728-1172FE90BF0C}" presName="childNode" presStyleLbl="node1" presStyleIdx="1" presStyleCnt="4" custScaleY="1008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F37ED5-5C73-4DBE-96F8-AF4CE2978E71}" type="pres">
      <dgm:prSet presAssocID="{4052F2C1-6730-4805-9000-FC23BFA94655}" presName="aSpace" presStyleCnt="0"/>
      <dgm:spPr/>
    </dgm:pt>
    <dgm:pt modelId="{9E89CE11-B8F8-4C4F-B181-DC848B28F263}" type="pres">
      <dgm:prSet presAssocID="{F8D7B78D-63C2-43C5-B5B2-215303C9E276}" presName="compNode" presStyleCnt="0"/>
      <dgm:spPr/>
    </dgm:pt>
    <dgm:pt modelId="{BD3455EC-35AC-4282-9780-FD438B7AABEE}" type="pres">
      <dgm:prSet presAssocID="{F8D7B78D-63C2-43C5-B5B2-215303C9E276}" presName="aNode" presStyleLbl="bgShp" presStyleIdx="2" presStyleCnt="3"/>
      <dgm:spPr/>
      <dgm:t>
        <a:bodyPr/>
        <a:lstStyle/>
        <a:p>
          <a:endParaRPr lang="en-US"/>
        </a:p>
      </dgm:t>
    </dgm:pt>
    <dgm:pt modelId="{DEF371FB-9237-4EDC-9C55-F6F28F09D3D0}" type="pres">
      <dgm:prSet presAssocID="{F8D7B78D-63C2-43C5-B5B2-215303C9E276}" presName="textNode" presStyleLbl="bgShp" presStyleIdx="2" presStyleCnt="3"/>
      <dgm:spPr/>
      <dgm:t>
        <a:bodyPr/>
        <a:lstStyle/>
        <a:p>
          <a:endParaRPr lang="en-US"/>
        </a:p>
      </dgm:t>
    </dgm:pt>
    <dgm:pt modelId="{557F0F99-1183-40CF-B649-6C37BC5145DA}" type="pres">
      <dgm:prSet presAssocID="{F8D7B78D-63C2-43C5-B5B2-215303C9E276}" presName="compChildNode" presStyleCnt="0"/>
      <dgm:spPr/>
    </dgm:pt>
    <dgm:pt modelId="{D6B71C1E-4EED-4842-9513-8BB4CF6F5578}" type="pres">
      <dgm:prSet presAssocID="{F8D7B78D-63C2-43C5-B5B2-215303C9E276}" presName="theInnerList" presStyleCnt="0"/>
      <dgm:spPr/>
    </dgm:pt>
    <dgm:pt modelId="{C9807E39-254A-4AEF-9C61-AE8D2C41846B}" type="pres">
      <dgm:prSet presAssocID="{FBC34850-8A40-47D4-9516-0A668249F8DD}" presName="childNode" presStyleLbl="node1" presStyleIdx="2" presStyleCnt="4" custScaleY="20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B0911D-E95D-45D2-A788-6D0CE425F267}" type="pres">
      <dgm:prSet presAssocID="{FBC34850-8A40-47D4-9516-0A668249F8DD}" presName="aSpace2" presStyleCnt="0"/>
      <dgm:spPr/>
    </dgm:pt>
    <dgm:pt modelId="{30E8E2AA-0E7F-46FA-9FA6-B252164A3C91}" type="pres">
      <dgm:prSet presAssocID="{89AF8BA7-FEC1-428E-878E-818EC74A9B1F}" presName="childNode" presStyleLbl="node1" presStyleIdx="3" presStyleCnt="4" custScaleX="21583" custScaleY="35924" custLinFactX="-100000" custLinFactY="-81412" custLinFactNeighborX="-19719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A23CED-9F65-4ABD-AB01-B5CAB77F8E32}" type="presOf" srcId="{509E4A5B-E0EA-4630-9728-1172FE90BF0C}" destId="{0A7A0F10-15E8-4DB8-B7A1-FCFF626D841E}" srcOrd="0" destOrd="0" presId="urn:microsoft.com/office/officeart/2005/8/layout/lProcess2"/>
    <dgm:cxn modelId="{AF483FDB-25C2-4177-B9ED-88C98518D7E2}" srcId="{4052F2C1-6730-4805-9000-FC23BFA94655}" destId="{509E4A5B-E0EA-4630-9728-1172FE90BF0C}" srcOrd="0" destOrd="0" parTransId="{7CA7999D-F21C-4E64-93E0-C527B0D0DE0E}" sibTransId="{D129CB9D-9AE4-4561-8A93-D296B8018468}"/>
    <dgm:cxn modelId="{F7147084-C207-4031-83F5-0AE37FC5F0A4}" srcId="{88ACA7B3-BA3C-4A58-B295-D04796E250F6}" destId="{F8D7B78D-63C2-43C5-B5B2-215303C9E276}" srcOrd="2" destOrd="0" parTransId="{05D40329-F8C8-47DA-856A-EEEB6883A857}" sibTransId="{B4A2EC93-B38D-4152-A6DF-6CECCBC766AB}"/>
    <dgm:cxn modelId="{D4B7488B-DC61-4B10-B9C0-236A2B6E4269}" srcId="{F8D7B78D-63C2-43C5-B5B2-215303C9E276}" destId="{FBC34850-8A40-47D4-9516-0A668249F8DD}" srcOrd="0" destOrd="0" parTransId="{01AEB4D3-7C77-4027-8550-8A830651E6B2}" sibTransId="{8EB6123B-5907-4346-8B84-B672F78F1B3C}"/>
    <dgm:cxn modelId="{CF9B61DB-81BF-496D-A14B-B849B5779D5A}" type="presOf" srcId="{F8D7B78D-63C2-43C5-B5B2-215303C9E276}" destId="{BD3455EC-35AC-4282-9780-FD438B7AABEE}" srcOrd="0" destOrd="0" presId="urn:microsoft.com/office/officeart/2005/8/layout/lProcess2"/>
    <dgm:cxn modelId="{DB26F104-653F-437E-A9CC-A5CE21FB2989}" type="presOf" srcId="{FBC34850-8A40-47D4-9516-0A668249F8DD}" destId="{C9807E39-254A-4AEF-9C61-AE8D2C41846B}" srcOrd="0" destOrd="0" presId="urn:microsoft.com/office/officeart/2005/8/layout/lProcess2"/>
    <dgm:cxn modelId="{A48E68B8-615F-4343-985F-AF7516F399F2}" srcId="{88ACA7B3-BA3C-4A58-B295-D04796E250F6}" destId="{4052F2C1-6730-4805-9000-FC23BFA94655}" srcOrd="1" destOrd="0" parTransId="{B895EE84-EB76-4147-A546-F9264093F141}" sibTransId="{09600F27-B680-48B9-8576-9404B6FC78EB}"/>
    <dgm:cxn modelId="{BD31EFED-4F53-4579-9F7B-63E34A5BC1A5}" type="presOf" srcId="{6DAF5CCC-657B-4B52-8461-F57658CCF508}" destId="{D95363BD-F0EC-4830-8D32-88609F751313}" srcOrd="1" destOrd="0" presId="urn:microsoft.com/office/officeart/2005/8/layout/lProcess2"/>
    <dgm:cxn modelId="{1BEBA414-BC76-4037-886A-77F18243900E}" srcId="{F8D7B78D-63C2-43C5-B5B2-215303C9E276}" destId="{89AF8BA7-FEC1-428E-878E-818EC74A9B1F}" srcOrd="1" destOrd="0" parTransId="{E9C34213-63B8-4BC1-B92D-365AFC8ABB8A}" sibTransId="{61AE1E5A-4695-4E0E-BB2E-AEE606527BA5}"/>
    <dgm:cxn modelId="{22EA4FDE-D35D-48F7-BB39-1E7578F44295}" type="presOf" srcId="{6DAF5CCC-657B-4B52-8461-F57658CCF508}" destId="{A299D589-8CA6-44EB-A6F4-01425F1E33BF}" srcOrd="0" destOrd="0" presId="urn:microsoft.com/office/officeart/2005/8/layout/lProcess2"/>
    <dgm:cxn modelId="{7CA61CAA-5A45-4218-B614-A659CCB15EF0}" srcId="{88ACA7B3-BA3C-4A58-B295-D04796E250F6}" destId="{6DAF5CCC-657B-4B52-8461-F57658CCF508}" srcOrd="0" destOrd="0" parTransId="{3BA0DD74-142A-4128-8D4A-FD128B59150B}" sibTransId="{3663C68A-BA16-4939-825C-8E70E57D3348}"/>
    <dgm:cxn modelId="{63F6BBDF-0287-4216-9020-54C2B35B7C8E}" type="presOf" srcId="{4052F2C1-6730-4805-9000-FC23BFA94655}" destId="{2B7AB7E9-88E4-4A81-9521-4A2DCA40C47E}" srcOrd="0" destOrd="0" presId="urn:microsoft.com/office/officeart/2005/8/layout/lProcess2"/>
    <dgm:cxn modelId="{2CB3E834-50CD-4AC7-B502-8F68875B3308}" type="presOf" srcId="{4052F2C1-6730-4805-9000-FC23BFA94655}" destId="{8DDC02E7-9E82-42D2-A89A-AC5472691FA5}" srcOrd="1" destOrd="0" presId="urn:microsoft.com/office/officeart/2005/8/layout/lProcess2"/>
    <dgm:cxn modelId="{7B9F5860-A759-4703-98E1-6AEA23DFBA34}" srcId="{6DAF5CCC-657B-4B52-8461-F57658CCF508}" destId="{F1BB6050-D4A0-4151-8AB2-0D11621FA0EF}" srcOrd="0" destOrd="0" parTransId="{B5129800-F7C4-4A24-A425-A789E857FC79}" sibTransId="{A38CD4F1-517C-484B-8B19-AF97B3AEF1C6}"/>
    <dgm:cxn modelId="{6E77A430-7472-439B-8AAC-E513FE03A177}" type="presOf" srcId="{89AF8BA7-FEC1-428E-878E-818EC74A9B1F}" destId="{30E8E2AA-0E7F-46FA-9FA6-B252164A3C91}" srcOrd="0" destOrd="0" presId="urn:microsoft.com/office/officeart/2005/8/layout/lProcess2"/>
    <dgm:cxn modelId="{3BAE3177-EAE6-4C62-9BC1-13950F2DD37A}" type="presOf" srcId="{F8D7B78D-63C2-43C5-B5B2-215303C9E276}" destId="{DEF371FB-9237-4EDC-9C55-F6F28F09D3D0}" srcOrd="1" destOrd="0" presId="urn:microsoft.com/office/officeart/2005/8/layout/lProcess2"/>
    <dgm:cxn modelId="{23FE0A6E-C4A9-4D11-AFB4-71389872B1D2}" type="presOf" srcId="{F1BB6050-D4A0-4151-8AB2-0D11621FA0EF}" destId="{27326332-325D-40E5-8637-D78084D189F9}" srcOrd="0" destOrd="0" presId="urn:microsoft.com/office/officeart/2005/8/layout/lProcess2"/>
    <dgm:cxn modelId="{DA6DDA10-F124-4D1D-83D0-9A17EBAA749E}" type="presOf" srcId="{88ACA7B3-BA3C-4A58-B295-D04796E250F6}" destId="{F4037D11-FE89-423F-A5FB-E8996D8281A0}" srcOrd="0" destOrd="0" presId="urn:microsoft.com/office/officeart/2005/8/layout/lProcess2"/>
    <dgm:cxn modelId="{BBB8A965-92FB-41F3-A0A0-6336B7F4E598}" type="presParOf" srcId="{F4037D11-FE89-423F-A5FB-E8996D8281A0}" destId="{0FCBEAEB-B049-4415-B383-678F0C5EC559}" srcOrd="0" destOrd="0" presId="urn:microsoft.com/office/officeart/2005/8/layout/lProcess2"/>
    <dgm:cxn modelId="{374BBB61-FE2C-4769-BF16-1F5DE70560B7}" type="presParOf" srcId="{0FCBEAEB-B049-4415-B383-678F0C5EC559}" destId="{A299D589-8CA6-44EB-A6F4-01425F1E33BF}" srcOrd="0" destOrd="0" presId="urn:microsoft.com/office/officeart/2005/8/layout/lProcess2"/>
    <dgm:cxn modelId="{D3BF270D-5CBB-4761-A957-88AF6E2469E4}" type="presParOf" srcId="{0FCBEAEB-B049-4415-B383-678F0C5EC559}" destId="{D95363BD-F0EC-4830-8D32-88609F751313}" srcOrd="1" destOrd="0" presId="urn:microsoft.com/office/officeart/2005/8/layout/lProcess2"/>
    <dgm:cxn modelId="{25D0D92F-F95E-43C9-AAD5-450E3A6FAC2A}" type="presParOf" srcId="{0FCBEAEB-B049-4415-B383-678F0C5EC559}" destId="{BE13426C-36D4-4293-BC37-8F1ACA670FD6}" srcOrd="2" destOrd="0" presId="urn:microsoft.com/office/officeart/2005/8/layout/lProcess2"/>
    <dgm:cxn modelId="{E5122EA1-921E-422E-92AB-DE2A69AD783F}" type="presParOf" srcId="{BE13426C-36D4-4293-BC37-8F1ACA670FD6}" destId="{06F28131-5FC0-42FA-A904-DF07E6EE68A1}" srcOrd="0" destOrd="0" presId="urn:microsoft.com/office/officeart/2005/8/layout/lProcess2"/>
    <dgm:cxn modelId="{E3854AC1-ADCE-4F5B-AED4-16D3F1F01B8A}" type="presParOf" srcId="{06F28131-5FC0-42FA-A904-DF07E6EE68A1}" destId="{27326332-325D-40E5-8637-D78084D189F9}" srcOrd="0" destOrd="0" presId="urn:microsoft.com/office/officeart/2005/8/layout/lProcess2"/>
    <dgm:cxn modelId="{43E0EA94-40D9-4732-B202-9C2DB4599D38}" type="presParOf" srcId="{F4037D11-FE89-423F-A5FB-E8996D8281A0}" destId="{7D2F4F8B-E908-4CB7-9E14-C8443BD3AA22}" srcOrd="1" destOrd="0" presId="urn:microsoft.com/office/officeart/2005/8/layout/lProcess2"/>
    <dgm:cxn modelId="{4220D10D-EA41-4F40-B5AA-351F9F4BE2F2}" type="presParOf" srcId="{F4037D11-FE89-423F-A5FB-E8996D8281A0}" destId="{EEDEE71D-3901-49D5-8F74-23F035E7B29D}" srcOrd="2" destOrd="0" presId="urn:microsoft.com/office/officeart/2005/8/layout/lProcess2"/>
    <dgm:cxn modelId="{68F55AA1-CF02-4D0D-B9AB-4C52E61B6B25}" type="presParOf" srcId="{EEDEE71D-3901-49D5-8F74-23F035E7B29D}" destId="{2B7AB7E9-88E4-4A81-9521-4A2DCA40C47E}" srcOrd="0" destOrd="0" presId="urn:microsoft.com/office/officeart/2005/8/layout/lProcess2"/>
    <dgm:cxn modelId="{5A05CF3F-CCCA-4A47-BF0C-70AC525E7EA4}" type="presParOf" srcId="{EEDEE71D-3901-49D5-8F74-23F035E7B29D}" destId="{8DDC02E7-9E82-42D2-A89A-AC5472691FA5}" srcOrd="1" destOrd="0" presId="urn:microsoft.com/office/officeart/2005/8/layout/lProcess2"/>
    <dgm:cxn modelId="{0C48E320-4932-431A-8C7F-0DEA37756476}" type="presParOf" srcId="{EEDEE71D-3901-49D5-8F74-23F035E7B29D}" destId="{90A27B65-284A-445B-8E51-5129C924A297}" srcOrd="2" destOrd="0" presId="urn:microsoft.com/office/officeart/2005/8/layout/lProcess2"/>
    <dgm:cxn modelId="{F6F6EB0B-82AE-4389-A0F9-B32269575843}" type="presParOf" srcId="{90A27B65-284A-445B-8E51-5129C924A297}" destId="{7D336E66-821D-4F44-A39C-A6C119E6C5D2}" srcOrd="0" destOrd="0" presId="urn:microsoft.com/office/officeart/2005/8/layout/lProcess2"/>
    <dgm:cxn modelId="{9A591AD1-7527-4E36-A5E7-D8B3F96024EF}" type="presParOf" srcId="{7D336E66-821D-4F44-A39C-A6C119E6C5D2}" destId="{0A7A0F10-15E8-4DB8-B7A1-FCFF626D841E}" srcOrd="0" destOrd="0" presId="urn:microsoft.com/office/officeart/2005/8/layout/lProcess2"/>
    <dgm:cxn modelId="{5DE8DEFA-BE31-48B5-89AE-7F0A94F46A5A}" type="presParOf" srcId="{F4037D11-FE89-423F-A5FB-E8996D8281A0}" destId="{A6F37ED5-5C73-4DBE-96F8-AF4CE2978E71}" srcOrd="3" destOrd="0" presId="urn:microsoft.com/office/officeart/2005/8/layout/lProcess2"/>
    <dgm:cxn modelId="{B915A07E-FBE5-41A0-A67F-7C68612486EF}" type="presParOf" srcId="{F4037D11-FE89-423F-A5FB-E8996D8281A0}" destId="{9E89CE11-B8F8-4C4F-B181-DC848B28F263}" srcOrd="4" destOrd="0" presId="urn:microsoft.com/office/officeart/2005/8/layout/lProcess2"/>
    <dgm:cxn modelId="{560A7AAE-C669-4491-9184-3DB781A4E88A}" type="presParOf" srcId="{9E89CE11-B8F8-4C4F-B181-DC848B28F263}" destId="{BD3455EC-35AC-4282-9780-FD438B7AABEE}" srcOrd="0" destOrd="0" presId="urn:microsoft.com/office/officeart/2005/8/layout/lProcess2"/>
    <dgm:cxn modelId="{7FF1F943-1F46-4274-A80B-E836D35718E4}" type="presParOf" srcId="{9E89CE11-B8F8-4C4F-B181-DC848B28F263}" destId="{DEF371FB-9237-4EDC-9C55-F6F28F09D3D0}" srcOrd="1" destOrd="0" presId="urn:microsoft.com/office/officeart/2005/8/layout/lProcess2"/>
    <dgm:cxn modelId="{B7419FD9-A8CF-43B7-AFCB-8361461FB525}" type="presParOf" srcId="{9E89CE11-B8F8-4C4F-B181-DC848B28F263}" destId="{557F0F99-1183-40CF-B649-6C37BC5145DA}" srcOrd="2" destOrd="0" presId="urn:microsoft.com/office/officeart/2005/8/layout/lProcess2"/>
    <dgm:cxn modelId="{F6882919-6145-4ED8-A6EA-6831752811CF}" type="presParOf" srcId="{557F0F99-1183-40CF-B649-6C37BC5145DA}" destId="{D6B71C1E-4EED-4842-9513-8BB4CF6F5578}" srcOrd="0" destOrd="0" presId="urn:microsoft.com/office/officeart/2005/8/layout/lProcess2"/>
    <dgm:cxn modelId="{E4504D20-F3D5-4E58-B918-EC707BC4F068}" type="presParOf" srcId="{D6B71C1E-4EED-4842-9513-8BB4CF6F5578}" destId="{C9807E39-254A-4AEF-9C61-AE8D2C41846B}" srcOrd="0" destOrd="0" presId="urn:microsoft.com/office/officeart/2005/8/layout/lProcess2"/>
    <dgm:cxn modelId="{ACD4B7F4-F5A2-46ED-A217-F1158A4CFB80}" type="presParOf" srcId="{D6B71C1E-4EED-4842-9513-8BB4CF6F5578}" destId="{34B0911D-E95D-45D2-A788-6D0CE425F267}" srcOrd="1" destOrd="0" presId="urn:microsoft.com/office/officeart/2005/8/layout/lProcess2"/>
    <dgm:cxn modelId="{BA6D4BB1-9486-4FC9-861B-A82D28955003}" type="presParOf" srcId="{D6B71C1E-4EED-4842-9513-8BB4CF6F5578}" destId="{30E8E2AA-0E7F-46FA-9FA6-B252164A3C91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6A7D5-C1F4-480E-AF16-9DDC4DDE8C85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78FBA-924E-4957-AA1D-408A210DD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855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EACF7-A423-4264-B146-20B5641156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37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EACF7-A423-4264-B146-20B5641156E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6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74B0-9DE4-49E4-9446-2E2DCBB0D78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544D5-FE93-437D-9906-A84A6B697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7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74B0-9DE4-49E4-9446-2E2DCBB0D78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544D5-FE93-437D-9906-A84A6B697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216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74B0-9DE4-49E4-9446-2E2DCBB0D78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544D5-FE93-437D-9906-A84A6B697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329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0552" y="103189"/>
            <a:ext cx="10991849" cy="5953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8A551-1B98-4AA2-A1B5-ADDFECD878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35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74B0-9DE4-49E4-9446-2E2DCBB0D78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544D5-FE93-437D-9906-A84A6B697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071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74B0-9DE4-49E4-9446-2E2DCBB0D78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544D5-FE93-437D-9906-A84A6B697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60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74B0-9DE4-49E4-9446-2E2DCBB0D78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544D5-FE93-437D-9906-A84A6B697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03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74B0-9DE4-49E4-9446-2E2DCBB0D78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544D5-FE93-437D-9906-A84A6B697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77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74B0-9DE4-49E4-9446-2E2DCBB0D78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544D5-FE93-437D-9906-A84A6B697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28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74B0-9DE4-49E4-9446-2E2DCBB0D78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544D5-FE93-437D-9906-A84A6B697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32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74B0-9DE4-49E4-9446-2E2DCBB0D78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544D5-FE93-437D-9906-A84A6B697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67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74B0-9DE4-49E4-9446-2E2DCBB0D78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544D5-FE93-437D-9906-A84A6B697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4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674B0-9DE4-49E4-9446-2E2DCBB0D78D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544D5-FE93-437D-9906-A84A6B697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46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2667000" y="478972"/>
            <a:ext cx="6934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vi-VN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cs typeface="Arial" panose="020B0604020202020204" pitchFamily="34" charset="0"/>
              </a:rPr>
              <a:t>TRƯỜNG TIỂU HỌC </a:t>
            </a:r>
            <a:r>
              <a:rPr lang="en-US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cs typeface="Arial" panose="020B0604020202020204" pitchFamily="34" charset="0"/>
              </a:rPr>
              <a:t>HÒA THẠCH B</a:t>
            </a:r>
          </a:p>
          <a:p>
            <a:pPr algn="ctr">
              <a:defRPr/>
            </a:pPr>
            <a:r>
              <a:rPr lang="en-US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cs typeface="Arial" panose="020B0604020202020204" pitchFamily="34" charset="0"/>
              </a:rPr>
              <a:t>LỚP 5E</a:t>
            </a:r>
            <a:endParaRPr lang="vi-VN" sz="28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990000"/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62400" y="1752601"/>
            <a:ext cx="6357938" cy="92392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079" name="TextBox 7"/>
          <p:cNvSpPr txBox="1">
            <a:spLocks noChangeArrowheads="1"/>
          </p:cNvSpPr>
          <p:nvPr/>
        </p:nvSpPr>
        <p:spPr bwMode="auto">
          <a:xfrm>
            <a:off x="2197350" y="4343401"/>
            <a:ext cx="807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vi-VN" sz="2800" b="1" dirty="0">
                <a:solidFill>
                  <a:srgbClr val="FF0000"/>
                </a:solidFill>
                <a:latin typeface="Times New Roman" pitchFamily="18" charset="0"/>
              </a:rPr>
              <a:t>GV THỰC HIỆN: NGUYỄN THỊ DUNG</a:t>
            </a:r>
            <a:endParaRPr lang="en-US" altLang="vi-VN" sz="2800" b="1" dirty="0">
              <a:solidFill>
                <a:srgbClr val="FF0000"/>
              </a:solidFill>
              <a:latin typeface="VNI-Avo" pitchFamily="2" charset="0"/>
              <a:cs typeface="Times New Roman" pitchFamily="18" charset="0"/>
            </a:endParaRPr>
          </a:p>
        </p:txBody>
      </p:sp>
      <p:pic>
        <p:nvPicPr>
          <p:cNvPr id="3080" name="Picture 6" descr="E:\Pictures\ANHMINHDUC\linh tinh\hình động\Gio_ho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181601"/>
            <a:ext cx="25908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WordArt 2"/>
          <p:cNvSpPr>
            <a:spLocks noChangeArrowheads="1" noChangeShapeType="1" noTextEdit="1"/>
          </p:cNvSpPr>
          <p:nvPr/>
        </p:nvSpPr>
        <p:spPr bwMode="auto">
          <a:xfrm>
            <a:off x="3873818" y="2514600"/>
            <a:ext cx="4724264" cy="12192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433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>
                    <a:alpha val="63136"/>
                  </a:srgbClr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MÔN TOÁN</a:t>
            </a:r>
          </a:p>
        </p:txBody>
      </p:sp>
    </p:spTree>
    <p:extLst>
      <p:ext uri="{BB962C8B-B14F-4D97-AF65-F5344CB8AC3E}">
        <p14:creationId xmlns:p14="http://schemas.microsoft.com/office/powerpoint/2010/main" val="179544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mph" presetSubtype="2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c cach tung cheng nhac khong loi-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  <p:bldP spid="9" grpId="3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1888683" y="879068"/>
            <a:ext cx="252960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1781870" y="260648"/>
            <a:ext cx="5181600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1991264" y="3861049"/>
            <a:ext cx="212192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a) 7,8 + 9,6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668169" y="2386499"/>
            <a:ext cx="174214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23,44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922457" y="1353232"/>
            <a:ext cx="1272311" cy="1077218"/>
            <a:chOff x="1043608" y="1885504"/>
            <a:chExt cx="1272311" cy="1077218"/>
          </a:xfrm>
        </p:grpSpPr>
        <p:sp>
          <p:nvSpPr>
            <p:cNvPr id="14351" name="Line 15"/>
            <p:cNvSpPr>
              <a:spLocks noChangeShapeType="1"/>
            </p:cNvSpPr>
            <p:nvPr/>
          </p:nvSpPr>
          <p:spPr bwMode="auto">
            <a:xfrm>
              <a:off x="1338844" y="2924944"/>
              <a:ext cx="7037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3" name="Text Box 27"/>
            <p:cNvSpPr txBox="1">
              <a:spLocks noChangeArrowheads="1"/>
            </p:cNvSpPr>
            <p:nvPr/>
          </p:nvSpPr>
          <p:spPr bwMode="auto">
            <a:xfrm>
              <a:off x="1043608" y="2208740"/>
              <a:ext cx="347712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latin typeface="VNI-Times" pitchFamily="2" charset="0"/>
                </a:rPr>
                <a:t>+</a:t>
              </a: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1249119" y="1885504"/>
              <a:ext cx="1066800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58,2                                 24,3</a:t>
              </a:r>
            </a:p>
          </p:txBody>
        </p:sp>
      </p:grp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3633908" y="2373946"/>
            <a:ext cx="533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668168" y="1387016"/>
            <a:ext cx="1566656" cy="1077218"/>
            <a:chOff x="2789320" y="1919288"/>
            <a:chExt cx="1566656" cy="1077218"/>
          </a:xfrm>
        </p:grpSpPr>
        <p:sp>
          <p:nvSpPr>
            <p:cNvPr id="24" name="Line 15"/>
            <p:cNvSpPr>
              <a:spLocks noChangeShapeType="1"/>
            </p:cNvSpPr>
            <p:nvPr/>
          </p:nvSpPr>
          <p:spPr bwMode="auto">
            <a:xfrm flipV="1">
              <a:off x="3136296" y="2966021"/>
              <a:ext cx="10547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27"/>
            <p:cNvSpPr txBox="1">
              <a:spLocks noChangeArrowheads="1"/>
            </p:cNvSpPr>
            <p:nvPr/>
          </p:nvSpPr>
          <p:spPr bwMode="auto">
            <a:xfrm>
              <a:off x="2789320" y="2245274"/>
              <a:ext cx="347712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latin typeface="VNI-Times" pitchFamily="2" charset="0"/>
                </a:rPr>
                <a:t>+</a:t>
              </a:r>
            </a:p>
          </p:txBody>
        </p:sp>
        <p:sp>
          <p:nvSpPr>
            <p:cNvPr id="26" name="Text Box 6"/>
            <p:cNvSpPr txBox="1">
              <a:spLocks noChangeArrowheads="1"/>
            </p:cNvSpPr>
            <p:nvPr/>
          </p:nvSpPr>
          <p:spPr bwMode="auto">
            <a:xfrm>
              <a:off x="3022526" y="1919288"/>
              <a:ext cx="1333450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19,36                                </a:t>
              </a:r>
            </a:p>
            <a:p>
              <a:pPr eaLnBrk="1" hangingPunct="1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  4,08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845315" y="1379120"/>
            <a:ext cx="1549749" cy="1077218"/>
            <a:chOff x="4966466" y="1911392"/>
            <a:chExt cx="1549749" cy="1077218"/>
          </a:xfrm>
        </p:grpSpPr>
        <p:sp>
          <p:nvSpPr>
            <p:cNvPr id="29" name="Line 15"/>
            <p:cNvSpPr>
              <a:spLocks noChangeShapeType="1"/>
            </p:cNvSpPr>
            <p:nvPr/>
          </p:nvSpPr>
          <p:spPr bwMode="auto">
            <a:xfrm>
              <a:off x="5203724" y="2950832"/>
              <a:ext cx="12291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4966466" y="2234628"/>
              <a:ext cx="347712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latin typeface="VNI-Times" pitchFamily="2" charset="0"/>
                </a:rPr>
                <a:t>+</a:t>
              </a:r>
            </a:p>
          </p:txBody>
        </p:sp>
        <p:sp>
          <p:nvSpPr>
            <p:cNvPr id="31" name="Text Box 6"/>
            <p:cNvSpPr txBox="1">
              <a:spLocks noChangeArrowheads="1"/>
            </p:cNvSpPr>
            <p:nvPr/>
          </p:nvSpPr>
          <p:spPr bwMode="auto">
            <a:xfrm>
              <a:off x="5171976" y="1911392"/>
              <a:ext cx="1344239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  75,8                                 249,19</a:t>
              </a:r>
            </a:p>
          </p:txBody>
        </p:sp>
      </p:grp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6952354" y="2412178"/>
            <a:ext cx="159191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324,99</a:t>
            </a: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3071664" y="2377617"/>
            <a:ext cx="533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3215680" y="2368739"/>
            <a:ext cx="533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3518240" y="2350622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1991544" y="3068960"/>
            <a:ext cx="45365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9"/>
          <p:cNvSpPr txBox="1">
            <a:spLocks noChangeArrowheads="1"/>
          </p:cNvSpPr>
          <p:nvPr/>
        </p:nvSpPr>
        <p:spPr bwMode="auto">
          <a:xfrm>
            <a:off x="7193026" y="3789041"/>
            <a:ext cx="317017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c) 57,648 + 35,37</a:t>
            </a:r>
          </a:p>
        </p:txBody>
      </p: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4238733" y="3846529"/>
            <a:ext cx="301947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b) 32,82 + 9,75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860948" y="4593413"/>
            <a:ext cx="8763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>
            <a:off x="2801144" y="5529516"/>
            <a:ext cx="99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2860948" y="5016750"/>
            <a:ext cx="8763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44" name="Text Box 7"/>
          <p:cNvSpPr txBox="1">
            <a:spLocks noChangeArrowheads="1"/>
          </p:cNvSpPr>
          <p:nvPr/>
        </p:nvSpPr>
        <p:spPr bwMode="auto">
          <a:xfrm>
            <a:off x="2639616" y="5508522"/>
            <a:ext cx="10851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45" name="Text Box 27"/>
          <p:cNvSpPr txBox="1">
            <a:spLocks noChangeArrowheads="1"/>
          </p:cNvSpPr>
          <p:nvPr/>
        </p:nvSpPr>
        <p:spPr bwMode="auto">
          <a:xfrm>
            <a:off x="2664264" y="4710297"/>
            <a:ext cx="3477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002060"/>
                </a:solidFill>
                <a:latin typeface="VNI-Times" pitchFamily="2" charset="0"/>
              </a:rPr>
              <a:t>+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4943872" y="4431304"/>
            <a:ext cx="1765774" cy="1661993"/>
            <a:chOff x="5321314" y="1379120"/>
            <a:chExt cx="1765774" cy="1661993"/>
          </a:xfrm>
        </p:grpSpPr>
        <p:grpSp>
          <p:nvGrpSpPr>
            <p:cNvPr id="48" name="Group 47"/>
            <p:cNvGrpSpPr/>
            <p:nvPr/>
          </p:nvGrpSpPr>
          <p:grpSpPr>
            <a:xfrm>
              <a:off x="5321314" y="1379120"/>
              <a:ext cx="1549749" cy="1077218"/>
              <a:chOff x="4966466" y="1911392"/>
              <a:chExt cx="1549749" cy="1077218"/>
            </a:xfrm>
          </p:grpSpPr>
          <p:sp>
            <p:nvSpPr>
              <p:cNvPr id="50" name="Line 15"/>
              <p:cNvSpPr>
                <a:spLocks noChangeShapeType="1"/>
              </p:cNvSpPr>
              <p:nvPr/>
            </p:nvSpPr>
            <p:spPr bwMode="auto">
              <a:xfrm>
                <a:off x="5203724" y="2950832"/>
                <a:ext cx="12291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51" name="Text Box 27"/>
              <p:cNvSpPr txBox="1">
                <a:spLocks noChangeArrowheads="1"/>
              </p:cNvSpPr>
              <p:nvPr/>
            </p:nvSpPr>
            <p:spPr bwMode="auto">
              <a:xfrm>
                <a:off x="4966466" y="2234628"/>
                <a:ext cx="347712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4000" b="1" dirty="0">
                    <a:solidFill>
                      <a:srgbClr val="002060"/>
                    </a:solidFill>
                    <a:latin typeface="VNI-Times" pitchFamily="2" charset="0"/>
                  </a:rPr>
                  <a:t>+</a:t>
                </a:r>
              </a:p>
            </p:txBody>
          </p:sp>
          <p:sp>
            <p:nvSpPr>
              <p:cNvPr id="52" name="Text Box 6"/>
              <p:cNvSpPr txBox="1">
                <a:spLocks noChangeArrowheads="1"/>
              </p:cNvSpPr>
              <p:nvPr/>
            </p:nvSpPr>
            <p:spPr bwMode="auto">
              <a:xfrm>
                <a:off x="5171976" y="1911392"/>
                <a:ext cx="1344239" cy="1077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32,82</a:t>
                </a:r>
              </a:p>
              <a:p>
                <a:pPr eaLnBrk="1" hangingPunct="1"/>
                <a:r>
                  <a:rPr lang="en-US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  9,75                                 </a:t>
                </a:r>
              </a:p>
            </p:txBody>
          </p:sp>
        </p:grpSp>
        <p:sp>
          <p:nvSpPr>
            <p:cNvPr id="49" name="Text Box 6"/>
            <p:cNvSpPr txBox="1">
              <a:spLocks noChangeArrowheads="1"/>
            </p:cNvSpPr>
            <p:nvPr/>
          </p:nvSpPr>
          <p:spPr bwMode="auto">
            <a:xfrm>
              <a:off x="5495170" y="2456338"/>
              <a:ext cx="159191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42,57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8040216" y="4359296"/>
            <a:ext cx="2094385" cy="1661993"/>
            <a:chOff x="5321314" y="1379120"/>
            <a:chExt cx="1765775" cy="1661993"/>
          </a:xfrm>
        </p:grpSpPr>
        <p:grpSp>
          <p:nvGrpSpPr>
            <p:cNvPr id="54" name="Group 53"/>
            <p:cNvGrpSpPr/>
            <p:nvPr/>
          </p:nvGrpSpPr>
          <p:grpSpPr>
            <a:xfrm>
              <a:off x="5321314" y="1379120"/>
              <a:ext cx="1765774" cy="1077218"/>
              <a:chOff x="4966466" y="1911392"/>
              <a:chExt cx="1765774" cy="1077218"/>
            </a:xfrm>
          </p:grpSpPr>
          <p:sp>
            <p:nvSpPr>
              <p:cNvPr id="56" name="Line 15"/>
              <p:cNvSpPr>
                <a:spLocks noChangeShapeType="1"/>
              </p:cNvSpPr>
              <p:nvPr/>
            </p:nvSpPr>
            <p:spPr bwMode="auto">
              <a:xfrm>
                <a:off x="5203724" y="2950832"/>
                <a:ext cx="12291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2060"/>
                  </a:solidFill>
                </a:endParaRPr>
              </a:p>
            </p:txBody>
          </p:sp>
          <p:sp>
            <p:nvSpPr>
              <p:cNvPr id="57" name="Text Box 27"/>
              <p:cNvSpPr txBox="1">
                <a:spLocks noChangeArrowheads="1"/>
              </p:cNvSpPr>
              <p:nvPr/>
            </p:nvSpPr>
            <p:spPr bwMode="auto">
              <a:xfrm>
                <a:off x="4966466" y="2234628"/>
                <a:ext cx="347712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4000" b="1" dirty="0">
                    <a:solidFill>
                      <a:srgbClr val="002060"/>
                    </a:solidFill>
                    <a:latin typeface="VNI-Times" pitchFamily="2" charset="0"/>
                  </a:rPr>
                  <a:t>+</a:t>
                </a:r>
              </a:p>
            </p:txBody>
          </p:sp>
          <p:sp>
            <p:nvSpPr>
              <p:cNvPr id="58" name="Text Box 6"/>
              <p:cNvSpPr txBox="1">
                <a:spLocks noChangeArrowheads="1"/>
              </p:cNvSpPr>
              <p:nvPr/>
            </p:nvSpPr>
            <p:spPr bwMode="auto">
              <a:xfrm>
                <a:off x="5171976" y="1911392"/>
                <a:ext cx="1560264" cy="1077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57,648 </a:t>
                </a:r>
              </a:p>
              <a:p>
                <a:pPr eaLnBrk="1" hangingPunct="1"/>
                <a:r>
                  <a:rPr lang="en-US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35,37                                                                  </a:t>
                </a:r>
              </a:p>
            </p:txBody>
          </p:sp>
        </p:grpSp>
        <p:sp>
          <p:nvSpPr>
            <p:cNvPr id="55" name="Text Box 6"/>
            <p:cNvSpPr txBox="1">
              <a:spLocks noChangeArrowheads="1"/>
            </p:cNvSpPr>
            <p:nvPr/>
          </p:nvSpPr>
          <p:spPr bwMode="auto">
            <a:xfrm>
              <a:off x="5321315" y="2456338"/>
              <a:ext cx="1765774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93,018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52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animBg="1"/>
      <p:bldP spid="14345" grpId="0"/>
      <p:bldP spid="14342" grpId="0"/>
      <p:bldP spid="18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14343" grpId="0"/>
      <p:bldP spid="14354" grpId="0" animBg="1"/>
      <p:bldP spid="42" grpId="0"/>
      <p:bldP spid="44" grpId="0"/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1990862" y="1555523"/>
            <a:ext cx="8208912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     Nam:</a:t>
            </a:r>
            <a:r>
              <a:rPr lang="en-US" sz="2800" b="1" dirty="0">
                <a:solidFill>
                  <a:srgbClr val="000099"/>
                </a:solidFill>
                <a:latin typeface="VNI-Times" pitchFamily="2" charset="0"/>
              </a:rPr>
              <a:t>  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847528" y="332656"/>
            <a:ext cx="62412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3:(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50)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văn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5042428" y="3384960"/>
            <a:ext cx="16190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167772" y="1772816"/>
            <a:ext cx="2448272" cy="0"/>
          </a:xfrm>
          <a:prstGeom prst="line">
            <a:avLst/>
          </a:prstGeom>
          <a:ln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167772" y="2473915"/>
            <a:ext cx="3672408" cy="0"/>
          </a:xfrm>
          <a:prstGeom prst="line">
            <a:avLst/>
          </a:prstGeom>
          <a:ln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167772" y="1759168"/>
            <a:ext cx="0" cy="72008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616044" y="1759168"/>
            <a:ext cx="0" cy="72008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840180" y="249289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840180" y="249289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5557044" y="2905780"/>
            <a:ext cx="16190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… kg ?</a:t>
            </a: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4996968" y="855876"/>
            <a:ext cx="16190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6384032" y="1950695"/>
            <a:ext cx="16190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4,8 kg</a:t>
            </a: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4476242" y="1249596"/>
            <a:ext cx="16190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32,6 kg</a:t>
            </a:r>
          </a:p>
        </p:txBody>
      </p:sp>
      <p:sp>
        <p:nvSpPr>
          <p:cNvPr id="22" name="Left Brace 21"/>
          <p:cNvSpPr/>
          <p:nvPr/>
        </p:nvSpPr>
        <p:spPr>
          <a:xfrm rot="5400000" flipH="1">
            <a:off x="5739045" y="944399"/>
            <a:ext cx="547797" cy="3672408"/>
          </a:xfrm>
          <a:prstGeom prst="leftBrace">
            <a:avLst>
              <a:gd name="adj1" fmla="val 8333"/>
              <a:gd name="adj2" fmla="val 5037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4167772" y="4005065"/>
            <a:ext cx="3368388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32,6 + 4,8  = </a:t>
            </a: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7032104" y="4633972"/>
            <a:ext cx="9361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37,2</a:t>
            </a: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7752184" y="4633972"/>
            <a:ext cx="9361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(kg)</a:t>
            </a: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5663952" y="5085184"/>
            <a:ext cx="27363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37,2 kg</a:t>
            </a:r>
          </a:p>
        </p:txBody>
      </p:sp>
    </p:spTree>
    <p:extLst>
      <p:ext uri="{BB962C8B-B14F-4D97-AF65-F5344CB8AC3E}">
        <p14:creationId xmlns:p14="http://schemas.microsoft.com/office/powerpoint/2010/main" val="72282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32" grpId="0"/>
      <p:bldP spid="33" grpId="0"/>
      <p:bldP spid="34" grpId="0"/>
      <p:bldP spid="35" grpId="0"/>
      <p:bldP spid="22" grpId="0" animBg="1"/>
      <p:bldP spid="41" grpId="0"/>
      <p:bldP spid="42" grpId="0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88683" y="457509"/>
            <a:ext cx="25296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781870" y="44624"/>
            <a:ext cx="5181600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3703714" y="918353"/>
            <a:ext cx="5632646" cy="1244120"/>
            <a:chOff x="1398456" y="1353232"/>
            <a:chExt cx="5632646" cy="1244120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3358694" y="2063679"/>
              <a:ext cx="1143001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23,44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398456" y="1353232"/>
              <a:ext cx="1272311" cy="830997"/>
              <a:chOff x="1043608" y="1885504"/>
              <a:chExt cx="1272311" cy="830997"/>
            </a:xfrm>
          </p:grpSpPr>
          <p:sp>
            <p:nvSpPr>
              <p:cNvPr id="9" name="Line 15"/>
              <p:cNvSpPr>
                <a:spLocks noChangeShapeType="1"/>
              </p:cNvSpPr>
              <p:nvPr/>
            </p:nvSpPr>
            <p:spPr bwMode="auto">
              <a:xfrm>
                <a:off x="1249119" y="2667959"/>
                <a:ext cx="7037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0" name="Text Box 27"/>
              <p:cNvSpPr txBox="1">
                <a:spLocks noChangeArrowheads="1"/>
              </p:cNvSpPr>
              <p:nvPr/>
            </p:nvSpPr>
            <p:spPr bwMode="auto">
              <a:xfrm>
                <a:off x="1043608" y="2208740"/>
                <a:ext cx="347712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b="1" dirty="0">
                    <a:latin typeface="VNI-Times" pitchFamily="2" charset="0"/>
                  </a:rPr>
                  <a:t>+</a:t>
                </a:r>
              </a:p>
            </p:txBody>
          </p:sp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249119" y="1885504"/>
                <a:ext cx="1066800" cy="8309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58,2                                 24,3</a:t>
                </a:r>
              </a:p>
            </p:txBody>
          </p:sp>
        </p:grp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1958380" y="2134514"/>
              <a:ext cx="5334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3144168" y="1387016"/>
              <a:ext cx="1566656" cy="830997"/>
              <a:chOff x="2789320" y="1919288"/>
              <a:chExt cx="1566656" cy="830997"/>
            </a:xfrm>
          </p:grpSpPr>
          <p:sp>
            <p:nvSpPr>
              <p:cNvPr id="14" name="Line 15"/>
              <p:cNvSpPr>
                <a:spLocks noChangeShapeType="1"/>
              </p:cNvSpPr>
              <p:nvPr/>
            </p:nvSpPr>
            <p:spPr bwMode="auto">
              <a:xfrm flipV="1">
                <a:off x="3003846" y="2667959"/>
                <a:ext cx="105470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5" name="Text Box 27"/>
              <p:cNvSpPr txBox="1">
                <a:spLocks noChangeArrowheads="1"/>
              </p:cNvSpPr>
              <p:nvPr/>
            </p:nvSpPr>
            <p:spPr bwMode="auto">
              <a:xfrm>
                <a:off x="2789320" y="2245274"/>
                <a:ext cx="347712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b="1" dirty="0">
                    <a:latin typeface="VNI-Times" pitchFamily="2" charset="0"/>
                  </a:rPr>
                  <a:t>+</a:t>
                </a:r>
              </a:p>
            </p:txBody>
          </p:sp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3022526" y="1919288"/>
                <a:ext cx="1333450" cy="8309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19,36                                </a:t>
                </a:r>
              </a:p>
              <a:p>
                <a:pPr eaLnBrk="1" hangingPunct="1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4,08</a:t>
                </a: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5374918" y="1379120"/>
              <a:ext cx="1496145" cy="830997"/>
              <a:chOff x="5020070" y="1911392"/>
              <a:chExt cx="1496145" cy="830997"/>
            </a:xfrm>
          </p:grpSpPr>
          <p:sp>
            <p:nvSpPr>
              <p:cNvPr id="18" name="Line 15"/>
              <p:cNvSpPr>
                <a:spLocks noChangeShapeType="1"/>
              </p:cNvSpPr>
              <p:nvPr/>
            </p:nvSpPr>
            <p:spPr bwMode="auto">
              <a:xfrm>
                <a:off x="5020070" y="2667959"/>
                <a:ext cx="12291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9" name="Text Box 27"/>
              <p:cNvSpPr txBox="1">
                <a:spLocks noChangeArrowheads="1"/>
              </p:cNvSpPr>
              <p:nvPr/>
            </p:nvSpPr>
            <p:spPr bwMode="auto">
              <a:xfrm>
                <a:off x="5092078" y="2091895"/>
                <a:ext cx="347712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b="1" dirty="0">
                    <a:latin typeface="VNI-Times" pitchFamily="2" charset="0"/>
                  </a:rPr>
                  <a:t>+</a:t>
                </a:r>
              </a:p>
            </p:txBody>
          </p:sp>
          <p:sp>
            <p:nvSpPr>
              <p:cNvPr id="20" name="Text Box 6"/>
              <p:cNvSpPr txBox="1">
                <a:spLocks noChangeArrowheads="1"/>
              </p:cNvSpPr>
              <p:nvPr/>
            </p:nvSpPr>
            <p:spPr bwMode="auto">
              <a:xfrm>
                <a:off x="5171976" y="1911392"/>
                <a:ext cx="1344239" cy="8309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75,8                                 249,19</a:t>
                </a:r>
              </a:p>
            </p:txBody>
          </p:sp>
        </p:grpSp>
        <p:sp>
          <p:nvSpPr>
            <p:cNvPr id="21" name="Text Box 6"/>
            <p:cNvSpPr txBox="1">
              <a:spLocks noChangeArrowheads="1"/>
            </p:cNvSpPr>
            <p:nvPr/>
          </p:nvSpPr>
          <p:spPr bwMode="auto">
            <a:xfrm>
              <a:off x="5439184" y="2135687"/>
              <a:ext cx="159191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324,99</a:t>
              </a: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auto">
            <a:xfrm>
              <a:off x="1558494" y="2135687"/>
              <a:ext cx="5334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</a:p>
          </p:txBody>
        </p:sp>
        <p:sp>
          <p:nvSpPr>
            <p:cNvPr id="23" name="Text Box 6"/>
            <p:cNvSpPr txBox="1">
              <a:spLocks noChangeArrowheads="1"/>
            </p:cNvSpPr>
            <p:nvPr/>
          </p:nvSpPr>
          <p:spPr bwMode="auto">
            <a:xfrm>
              <a:off x="1691680" y="2135687"/>
              <a:ext cx="5334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2</a:t>
              </a:r>
            </a:p>
          </p:txBody>
        </p:sp>
        <p:sp>
          <p:nvSpPr>
            <p:cNvPr id="24" name="Text Box 6"/>
            <p:cNvSpPr txBox="1">
              <a:spLocks noChangeArrowheads="1"/>
            </p:cNvSpPr>
            <p:nvPr/>
          </p:nvSpPr>
          <p:spPr bwMode="auto">
            <a:xfrm>
              <a:off x="1889190" y="2135687"/>
              <a:ext cx="5334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,</a:t>
              </a:r>
            </a:p>
          </p:txBody>
        </p:sp>
      </p:grp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1847528" y="1988841"/>
            <a:ext cx="45365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1888682" y="2420889"/>
            <a:ext cx="8371936" cy="1757809"/>
            <a:chOff x="467264" y="3789040"/>
            <a:chExt cx="8371936" cy="1757809"/>
          </a:xfrm>
        </p:grpSpPr>
        <p:sp>
          <p:nvSpPr>
            <p:cNvPr id="6" name="Text Box 9"/>
            <p:cNvSpPr txBox="1">
              <a:spLocks noChangeArrowheads="1"/>
            </p:cNvSpPr>
            <p:nvPr/>
          </p:nvSpPr>
          <p:spPr bwMode="auto">
            <a:xfrm>
              <a:off x="467264" y="3861048"/>
              <a:ext cx="212192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a) 7,8 + 9,6</a:t>
              </a:r>
            </a:p>
          </p:txBody>
        </p:sp>
        <p:sp>
          <p:nvSpPr>
            <p:cNvPr id="26" name="Text Box 9"/>
            <p:cNvSpPr txBox="1">
              <a:spLocks noChangeArrowheads="1"/>
            </p:cNvSpPr>
            <p:nvPr/>
          </p:nvSpPr>
          <p:spPr bwMode="auto">
            <a:xfrm>
              <a:off x="5669026" y="3789040"/>
              <a:ext cx="3170174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c) 57,648 + 35,37</a:t>
              </a:r>
            </a:p>
          </p:txBody>
        </p:sp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2714733" y="3846528"/>
              <a:ext cx="3019474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b) 32,82 + 9,75</a:t>
              </a:r>
            </a:p>
          </p:txBody>
        </p:sp>
        <p:sp>
          <p:nvSpPr>
            <p:cNvPr id="28" name="Text Box 7"/>
            <p:cNvSpPr txBox="1">
              <a:spLocks noChangeArrowheads="1"/>
            </p:cNvSpPr>
            <p:nvPr/>
          </p:nvSpPr>
          <p:spPr bwMode="auto">
            <a:xfrm>
              <a:off x="1074182" y="4365104"/>
              <a:ext cx="8763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rgbClr val="002060"/>
                  </a:solidFill>
                  <a:latin typeface="VNI-Times" pitchFamily="2" charset="0"/>
                </a:rPr>
                <a:t> </a:t>
              </a:r>
              <a:r>
                <a:rPr lang="en-US" sz="2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  <a:r>
                <a:rPr lang="en-US" sz="2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US" sz="2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  <p:sp>
          <p:nvSpPr>
            <p:cNvPr id="29" name="Line 18"/>
            <p:cNvSpPr>
              <a:spLocks noChangeShapeType="1"/>
            </p:cNvSpPr>
            <p:nvPr/>
          </p:nvSpPr>
          <p:spPr bwMode="auto">
            <a:xfrm>
              <a:off x="1002174" y="5013176"/>
              <a:ext cx="990600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solidFill>
                  <a:srgbClr val="002060"/>
                </a:solidFill>
              </a:endParaRPr>
            </a:p>
          </p:txBody>
        </p:sp>
        <p:sp>
          <p:nvSpPr>
            <p:cNvPr id="30" name="Text Box 7"/>
            <p:cNvSpPr txBox="1">
              <a:spLocks noChangeArrowheads="1"/>
            </p:cNvSpPr>
            <p:nvPr/>
          </p:nvSpPr>
          <p:spPr bwMode="auto">
            <a:xfrm>
              <a:off x="1074182" y="4653136"/>
              <a:ext cx="8763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rgbClr val="002060"/>
                  </a:solidFill>
                  <a:latin typeface="VNI-Times" pitchFamily="2" charset="0"/>
                </a:rPr>
                <a:t> </a:t>
              </a:r>
              <a:r>
                <a:rPr lang="en-US" sz="2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en-US" sz="2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US" sz="2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</a:p>
          </p:txBody>
        </p:sp>
        <p:sp>
          <p:nvSpPr>
            <p:cNvPr id="31" name="Text Box 7"/>
            <p:cNvSpPr txBox="1">
              <a:spLocks noChangeArrowheads="1"/>
            </p:cNvSpPr>
            <p:nvPr/>
          </p:nvSpPr>
          <p:spPr bwMode="auto">
            <a:xfrm>
              <a:off x="930166" y="5013176"/>
              <a:ext cx="108518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rgbClr val="002060"/>
                  </a:solidFill>
                  <a:latin typeface="VNI-Times" pitchFamily="2" charset="0"/>
                </a:rPr>
                <a:t> </a:t>
              </a:r>
              <a:r>
                <a:rPr lang="en-US" sz="2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17</a:t>
              </a:r>
              <a:r>
                <a:rPr lang="en-US" sz="2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US" sz="2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32" name="Text Box 27"/>
            <p:cNvSpPr txBox="1">
              <a:spLocks noChangeArrowheads="1"/>
            </p:cNvSpPr>
            <p:nvPr/>
          </p:nvSpPr>
          <p:spPr bwMode="auto">
            <a:xfrm>
              <a:off x="1014502" y="4509120"/>
              <a:ext cx="34771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solidFill>
                    <a:srgbClr val="002060"/>
                  </a:solidFill>
                  <a:latin typeface="VNI-Times" pitchFamily="2" charset="0"/>
                </a:rPr>
                <a:t>+</a:t>
              </a: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3419872" y="4283804"/>
              <a:ext cx="1686758" cy="1263045"/>
              <a:chOff x="5321314" y="1231621"/>
              <a:chExt cx="1686758" cy="1263045"/>
            </a:xfrm>
          </p:grpSpPr>
          <p:grpSp>
            <p:nvGrpSpPr>
              <p:cNvPr id="34" name="Group 33"/>
              <p:cNvGrpSpPr/>
              <p:nvPr/>
            </p:nvGrpSpPr>
            <p:grpSpPr>
              <a:xfrm>
                <a:off x="5321314" y="1231621"/>
                <a:ext cx="1376553" cy="860392"/>
                <a:chOff x="4966466" y="1763893"/>
                <a:chExt cx="1376553" cy="860392"/>
              </a:xfrm>
            </p:grpSpPr>
            <p:sp>
              <p:nvSpPr>
                <p:cNvPr id="36" name="Line 15"/>
                <p:cNvSpPr>
                  <a:spLocks noChangeShapeType="1"/>
                </p:cNvSpPr>
                <p:nvPr/>
              </p:nvSpPr>
              <p:spPr bwMode="auto">
                <a:xfrm>
                  <a:off x="5056309" y="2624285"/>
                  <a:ext cx="122918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sz="24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966466" y="2061217"/>
                  <a:ext cx="347712" cy="4616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5pPr>
                  <a:lvl6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6pPr>
                  <a:lvl7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7pPr>
                  <a:lvl8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8pPr>
                  <a:lvl9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400" b="1" dirty="0">
                      <a:solidFill>
                        <a:srgbClr val="002060"/>
                      </a:solidFill>
                      <a:latin typeface="VNI-Times" pitchFamily="2" charset="0"/>
                    </a:rPr>
                    <a:t>+</a:t>
                  </a:r>
                </a:p>
              </p:txBody>
            </p:sp>
            <p:sp>
              <p:nvSpPr>
                <p:cNvPr id="38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4998780" y="1763893"/>
                  <a:ext cx="1344239" cy="83099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5pPr>
                  <a:lvl6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6pPr>
                  <a:lvl7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7pPr>
                  <a:lvl8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8pPr>
                  <a:lvl9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en-US" sz="2400" dirty="0">
                      <a:solidFill>
                        <a:srgbClr val="002060"/>
                      </a:solidFill>
                      <a:latin typeface="Times New Roman" pitchFamily="18" charset="0"/>
                      <a:cs typeface="Times New Roman" pitchFamily="18" charset="0"/>
                    </a:rPr>
                    <a:t>  32,82       </a:t>
                  </a:r>
                </a:p>
                <a:p>
                  <a:pPr eaLnBrk="1" hangingPunct="1"/>
                  <a:r>
                    <a:rPr lang="en-US" sz="2400" dirty="0">
                      <a:solidFill>
                        <a:srgbClr val="002060"/>
                      </a:solidFill>
                      <a:latin typeface="Times New Roman" pitchFamily="18" charset="0"/>
                      <a:cs typeface="Times New Roman" pitchFamily="18" charset="0"/>
                    </a:rPr>
                    <a:t>    9,75                                 </a:t>
                  </a:r>
                </a:p>
              </p:txBody>
            </p:sp>
          </p:grpSp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auto">
              <a:xfrm>
                <a:off x="5416154" y="2033001"/>
                <a:ext cx="159191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42,57</a:t>
                </a: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6114742" y="4149080"/>
              <a:ext cx="2094383" cy="1224136"/>
              <a:chOff x="4982834" y="1168905"/>
              <a:chExt cx="1765774" cy="1224136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5120801" y="1168905"/>
                <a:ext cx="1622622" cy="830997"/>
                <a:chOff x="4765953" y="1701177"/>
                <a:chExt cx="1622622" cy="830997"/>
              </a:xfrm>
            </p:grpSpPr>
            <p:sp>
              <p:nvSpPr>
                <p:cNvPr id="42" name="Line 15"/>
                <p:cNvSpPr>
                  <a:spLocks noChangeShapeType="1"/>
                </p:cNvSpPr>
                <p:nvPr/>
              </p:nvSpPr>
              <p:spPr bwMode="auto">
                <a:xfrm>
                  <a:off x="4810116" y="2493265"/>
                  <a:ext cx="122918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sz="240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4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765953" y="1989209"/>
                  <a:ext cx="347712" cy="4616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5pPr>
                  <a:lvl6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6pPr>
                  <a:lvl7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7pPr>
                  <a:lvl8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8pPr>
                  <a:lvl9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400" b="1" dirty="0">
                      <a:solidFill>
                        <a:srgbClr val="002060"/>
                      </a:solidFill>
                      <a:latin typeface="VNI-Times" pitchFamily="2" charset="0"/>
                    </a:rPr>
                    <a:t>+</a:t>
                  </a:r>
                </a:p>
              </p:txBody>
            </p:sp>
            <p:sp>
              <p:nvSpPr>
                <p:cNvPr id="44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4828311" y="1701177"/>
                  <a:ext cx="1560264" cy="83099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5pPr>
                  <a:lvl6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6pPr>
                  <a:lvl7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7pPr>
                  <a:lvl8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8pPr>
                  <a:lvl9pPr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Verdana" pitchFamily="34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en-US" sz="2400" dirty="0">
                      <a:solidFill>
                        <a:srgbClr val="002060"/>
                      </a:solidFill>
                      <a:latin typeface="Times New Roman" pitchFamily="18" charset="0"/>
                      <a:cs typeface="Times New Roman" pitchFamily="18" charset="0"/>
                    </a:rPr>
                    <a:t>  57,648 </a:t>
                  </a:r>
                </a:p>
                <a:p>
                  <a:pPr eaLnBrk="1" hangingPunct="1"/>
                  <a:r>
                    <a:rPr lang="en-US" sz="2400" dirty="0">
                      <a:solidFill>
                        <a:srgbClr val="002060"/>
                      </a:solidFill>
                      <a:latin typeface="Times New Roman" pitchFamily="18" charset="0"/>
                      <a:cs typeface="Times New Roman" pitchFamily="18" charset="0"/>
                    </a:rPr>
                    <a:t>  35,37                                                                  </a:t>
                  </a:r>
                </a:p>
              </p:txBody>
            </p:sp>
          </p:grpSp>
          <p:sp>
            <p:nvSpPr>
              <p:cNvPr id="41" name="Text Box 6"/>
              <p:cNvSpPr txBox="1">
                <a:spLocks noChangeArrowheads="1"/>
              </p:cNvSpPr>
              <p:nvPr/>
            </p:nvSpPr>
            <p:spPr bwMode="auto">
              <a:xfrm>
                <a:off x="4982834" y="1931376"/>
                <a:ext cx="1765774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   93,018</a:t>
                </a:r>
              </a:p>
            </p:txBody>
          </p:sp>
        </p:grpSp>
      </p:grpSp>
      <p:sp>
        <p:nvSpPr>
          <p:cNvPr id="47" name="Text Box 4"/>
          <p:cNvSpPr txBox="1">
            <a:spLocks noChangeArrowheads="1"/>
          </p:cNvSpPr>
          <p:nvPr/>
        </p:nvSpPr>
        <p:spPr bwMode="auto">
          <a:xfrm>
            <a:off x="1954138" y="4222567"/>
            <a:ext cx="62412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văn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4"/>
          <p:cNvSpPr txBox="1">
            <a:spLocks noChangeArrowheads="1"/>
          </p:cNvSpPr>
          <p:nvPr/>
        </p:nvSpPr>
        <p:spPr bwMode="auto">
          <a:xfrm>
            <a:off x="5536549" y="4650109"/>
            <a:ext cx="16190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4599820" y="5104348"/>
            <a:ext cx="336838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32,6 + 4,8  = </a:t>
            </a:r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7248128" y="5642084"/>
            <a:ext cx="9361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37,2</a:t>
            </a:r>
          </a:p>
        </p:txBody>
      </p:sp>
      <p:sp>
        <p:nvSpPr>
          <p:cNvPr id="51" name="Text Box 4"/>
          <p:cNvSpPr txBox="1">
            <a:spLocks noChangeArrowheads="1"/>
          </p:cNvSpPr>
          <p:nvPr/>
        </p:nvSpPr>
        <p:spPr bwMode="auto">
          <a:xfrm>
            <a:off x="7824192" y="5642084"/>
            <a:ext cx="9361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(kg)</a:t>
            </a:r>
          </a:p>
        </p:txBody>
      </p:sp>
      <p:sp>
        <p:nvSpPr>
          <p:cNvPr id="52" name="Text Box 4"/>
          <p:cNvSpPr txBox="1">
            <a:spLocks noChangeArrowheads="1"/>
          </p:cNvSpPr>
          <p:nvPr/>
        </p:nvSpPr>
        <p:spPr bwMode="auto">
          <a:xfrm>
            <a:off x="6096000" y="6184468"/>
            <a:ext cx="27363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37,2 kg</a:t>
            </a:r>
          </a:p>
        </p:txBody>
      </p:sp>
    </p:spTree>
    <p:extLst>
      <p:ext uri="{BB962C8B-B14F-4D97-AF65-F5344CB8AC3E}">
        <p14:creationId xmlns:p14="http://schemas.microsoft.com/office/powerpoint/2010/main" val="417854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63552" y="908721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600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600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6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Muốn cộng hai số thập phân ta làm như sau:</a:t>
            </a:r>
          </a:p>
          <a:p>
            <a:r>
              <a:rPr lang="vi-VN" sz="36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- Viết số hạng này dưới số hạng kia sao cho các chữ số ở cùng một hàng đặt thẳng cột với nhau.</a:t>
            </a:r>
          </a:p>
          <a:p>
            <a:r>
              <a:rPr lang="vi-VN" sz="36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- Cộng như cộng các số tự nhiên.</a:t>
            </a:r>
          </a:p>
          <a:p>
            <a:r>
              <a:rPr lang="vi-VN" sz="36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- Viết dấu phẩy ở tổng thẳng cột với các dấu phẩy của các số hạng.</a:t>
            </a:r>
            <a:endParaRPr lang="en-US" sz="36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6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"/>
          <p:cNvSpPr>
            <a:spLocks noGrp="1" noChangeArrowheads="1" noChangeShapeType="1" noTextEdit="1"/>
          </p:cNvSpPr>
          <p:nvPr>
            <p:ph idx="1"/>
          </p:nvPr>
        </p:nvSpPr>
        <p:spPr bwMode="auto">
          <a:xfrm>
            <a:off x="2423592" y="1124744"/>
            <a:ext cx="7056784" cy="187220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093611"/>
              </a:avLst>
            </a:prstTxWarp>
          </a:bodyPr>
          <a:lstStyle/>
          <a:p>
            <a:pPr marL="0" indent="0" algn="ctr">
              <a:buNone/>
            </a:pP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63136"/>
                  </a:srgbClr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Cùng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63136"/>
                  </a:srgbClr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63136"/>
                  </a:srgbClr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vui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63136"/>
                  </a:srgbClr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63136"/>
                  </a:srgbClr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với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63136"/>
                  </a:srgbClr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63136"/>
                  </a:srgbClr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các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63136"/>
                  </a:srgbClr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63136"/>
                  </a:srgbClr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phép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63136"/>
                  </a:srgbClr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63136"/>
                  </a:srgbClr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tính</a:t>
            </a:r>
            <a:endParaRPr lang="en-US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>
                  <a:alpha val="63136"/>
                </a:srgbClr>
              </a:soli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5" name="Picture 6" descr="E:\Pictures\ANHMINHDUC\linh tinh\hình động\Gio_ho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376" y="2780929"/>
            <a:ext cx="25908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31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3" presetClass="emph" presetSubtype="2" repeatCount="1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c cach tung cheng nhac khong loi-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"/>
                            </p:stCondLst>
                            <p:childTnLst>
                              <p:par>
                                <p:cTn id="12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"/>
                            </p:stCondLst>
                            <p:childTnLst>
                              <p:par>
                                <p:cTn id="16" presetID="2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4" grpId="3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C00000"/>
                </a:solidFill>
              </a:rPr>
              <a:t>Phép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tính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nào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đúng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0"/>
          <a:ext cx="8219256" cy="348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2785976" y="4077072"/>
            <a:ext cx="10057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519936" y="4069694"/>
            <a:ext cx="12961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5475292" y="3259120"/>
            <a:ext cx="404685" cy="601928"/>
            <a:chOff x="442390" y="1260021"/>
            <a:chExt cx="404685" cy="601928"/>
          </a:xfrm>
        </p:grpSpPr>
        <p:sp>
          <p:nvSpPr>
            <p:cNvPr id="15" name="Rounded Rectangle 14"/>
            <p:cNvSpPr/>
            <p:nvPr/>
          </p:nvSpPr>
          <p:spPr>
            <a:xfrm>
              <a:off x="442390" y="1324738"/>
              <a:ext cx="404685" cy="537211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454243" y="1260021"/>
              <a:ext cx="380979" cy="5135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120" tIns="53340" rIns="71120" bIns="53340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>
                  <a:solidFill>
                    <a:schemeClr val="tx1"/>
                  </a:solidFill>
                </a:rPr>
                <a:t>+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583634" y="3148309"/>
            <a:ext cx="404685" cy="582847"/>
            <a:chOff x="442390" y="1324738"/>
            <a:chExt cx="562383" cy="537211"/>
          </a:xfrm>
        </p:grpSpPr>
        <p:sp>
          <p:nvSpPr>
            <p:cNvPr id="18" name="Rounded Rectangle 17"/>
            <p:cNvSpPr/>
            <p:nvPr/>
          </p:nvSpPr>
          <p:spPr>
            <a:xfrm>
              <a:off x="442390" y="1324738"/>
              <a:ext cx="404685" cy="537211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ounded Rectangle 4"/>
            <p:cNvSpPr/>
            <p:nvPr/>
          </p:nvSpPr>
          <p:spPr>
            <a:xfrm>
              <a:off x="454243" y="1336591"/>
              <a:ext cx="550530" cy="5135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120" tIns="53340" rIns="71120" bIns="53340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>
                  <a:solidFill>
                    <a:schemeClr val="tx1"/>
                  </a:solidFill>
                </a:rPr>
                <a:t>+</a:t>
              </a:r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8328248" y="4005064"/>
            <a:ext cx="11521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8256241" y="3205798"/>
            <a:ext cx="404685" cy="537211"/>
            <a:chOff x="442390" y="1324738"/>
            <a:chExt cx="562383" cy="537211"/>
          </a:xfrm>
        </p:grpSpPr>
        <p:sp>
          <p:nvSpPr>
            <p:cNvPr id="23" name="Rounded Rectangle 22"/>
            <p:cNvSpPr/>
            <p:nvPr/>
          </p:nvSpPr>
          <p:spPr>
            <a:xfrm>
              <a:off x="442390" y="1324738"/>
              <a:ext cx="404685" cy="537211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Rounded Rectangle 4"/>
            <p:cNvSpPr/>
            <p:nvPr/>
          </p:nvSpPr>
          <p:spPr>
            <a:xfrm>
              <a:off x="454243" y="1336591"/>
              <a:ext cx="550530" cy="5135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120" tIns="53340" rIns="71120" bIns="53340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>
                  <a:solidFill>
                    <a:schemeClr val="tx1"/>
                  </a:solidFill>
                </a:rPr>
                <a:t>+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863683" y="1602851"/>
            <a:ext cx="2608650" cy="3484984"/>
            <a:chOff x="9144000" y="2692046"/>
            <a:chExt cx="2608650" cy="3484984"/>
          </a:xfrm>
          <a:solidFill>
            <a:srgbClr val="FF0000"/>
          </a:solidFill>
        </p:grpSpPr>
        <p:grpSp>
          <p:nvGrpSpPr>
            <p:cNvPr id="25" name="Group 24"/>
            <p:cNvGrpSpPr/>
            <p:nvPr/>
          </p:nvGrpSpPr>
          <p:grpSpPr>
            <a:xfrm>
              <a:off x="9144000" y="2692046"/>
              <a:ext cx="2608650" cy="3484984"/>
              <a:chOff x="2805302" y="0"/>
              <a:chExt cx="2608650" cy="3484984"/>
            </a:xfrm>
            <a:grpFill/>
          </p:grpSpPr>
          <p:sp>
            <p:nvSpPr>
              <p:cNvPr id="26" name="Rounded Rectangle 25"/>
              <p:cNvSpPr/>
              <p:nvPr/>
            </p:nvSpPr>
            <p:spPr>
              <a:xfrm>
                <a:off x="2805302" y="0"/>
                <a:ext cx="2608650" cy="3484984"/>
              </a:xfrm>
              <a:prstGeom prst="roundRect">
                <a:avLst>
                  <a:gd name="adj" fmla="val 10000"/>
                </a:avLst>
              </a:prstGeom>
              <a:grpFill/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lvl="0" algn="ctr"/>
                <a:r>
                  <a:rPr lang="en-US" sz="6000" dirty="0"/>
                  <a:t>B</a:t>
                </a:r>
              </a:p>
              <a:p>
                <a:endParaRPr lang="en-US" dirty="0"/>
              </a:p>
            </p:txBody>
          </p:sp>
          <p:sp>
            <p:nvSpPr>
              <p:cNvPr id="27" name="Rounded Rectangle 4"/>
              <p:cNvSpPr/>
              <p:nvPr/>
            </p:nvSpPr>
            <p:spPr>
              <a:xfrm>
                <a:off x="2805302" y="0"/>
                <a:ext cx="2608650" cy="1045495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82880" tIns="182880" rIns="182880" bIns="182880" numCol="1" spcCol="1270" anchor="ctr" anchorCtr="0">
                <a:noAutofit/>
              </a:bodyPr>
              <a:lstStyle/>
              <a:p>
                <a:pPr algn="ctr" defTabSz="2133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800" dirty="0"/>
                  <a:t>B</a:t>
                </a: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9404865" y="3718295"/>
              <a:ext cx="2086920" cy="2264954"/>
              <a:chOff x="3066167" y="1045637"/>
              <a:chExt cx="2086920" cy="2264954"/>
            </a:xfrm>
            <a:grpFill/>
          </p:grpSpPr>
          <p:sp>
            <p:nvSpPr>
              <p:cNvPr id="29" name="Rounded Rectangle 28"/>
              <p:cNvSpPr/>
              <p:nvPr/>
            </p:nvSpPr>
            <p:spPr>
              <a:xfrm>
                <a:off x="3066167" y="1045637"/>
                <a:ext cx="2086920" cy="2264954"/>
              </a:xfrm>
              <a:prstGeom prst="roundRect">
                <a:avLst>
                  <a:gd name="adj" fmla="val 1000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Rounded Rectangle 4"/>
              <p:cNvSpPr/>
              <p:nvPr/>
            </p:nvSpPr>
            <p:spPr>
              <a:xfrm>
                <a:off x="3127291" y="1106761"/>
                <a:ext cx="1964672" cy="214270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1280" tIns="60960" rIns="81280" bIns="60960" numCol="1" spcCol="1270" anchor="ctr" anchorCtr="0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dirty="0">
                    <a:solidFill>
                      <a:schemeClr val="tx1"/>
                    </a:solidFill>
                  </a:rPr>
                  <a:t>12,6</a:t>
                </a:r>
              </a:p>
              <a:p>
                <a:pPr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dirty="0">
                    <a:solidFill>
                      <a:schemeClr val="tx1"/>
                    </a:solidFill>
                  </a:rPr>
                  <a:t>    8,21</a:t>
                </a:r>
              </a:p>
              <a:p>
                <a:pPr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dirty="0">
                    <a:solidFill>
                      <a:schemeClr val="tx1"/>
                    </a:solidFill>
                  </a:rPr>
                  <a:t>  20,81</a:t>
                </a:r>
              </a:p>
            </p:txBody>
          </p:sp>
        </p:grpSp>
        <p:cxnSp>
          <p:nvCxnSpPr>
            <p:cNvPr id="33" name="Straight Connector 32"/>
            <p:cNvCxnSpPr/>
            <p:nvPr/>
          </p:nvCxnSpPr>
          <p:spPr>
            <a:xfrm>
              <a:off x="10044608" y="5085184"/>
              <a:ext cx="1066439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ounded Rectangle 4"/>
            <p:cNvSpPr/>
            <p:nvPr/>
          </p:nvSpPr>
          <p:spPr>
            <a:xfrm>
              <a:off x="9656237" y="4302161"/>
              <a:ext cx="396156" cy="557127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120" tIns="53340" rIns="71120" bIns="53340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>
                  <a:solidFill>
                    <a:schemeClr val="tx1"/>
                  </a:solidFill>
                </a:rPr>
                <a:t>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33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srgbClr val="C00000"/>
                </a:solidFill>
              </a:rPr>
              <a:t>Phép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tính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nào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đúng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332974"/>
              </p:ext>
            </p:extLst>
          </p:nvPr>
        </p:nvGraphicFramePr>
        <p:xfrm>
          <a:off x="2015464" y="1535201"/>
          <a:ext cx="8219256" cy="348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2785976" y="4077072"/>
            <a:ext cx="10057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519936" y="4069694"/>
            <a:ext cx="12961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5331276" y="3212976"/>
            <a:ext cx="404685" cy="601928"/>
            <a:chOff x="442390" y="1260021"/>
            <a:chExt cx="404685" cy="601928"/>
          </a:xfrm>
        </p:grpSpPr>
        <p:sp>
          <p:nvSpPr>
            <p:cNvPr id="9" name="Rounded Rectangle 8"/>
            <p:cNvSpPr/>
            <p:nvPr/>
          </p:nvSpPr>
          <p:spPr>
            <a:xfrm>
              <a:off x="442390" y="1324738"/>
              <a:ext cx="404685" cy="537211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454243" y="1260021"/>
              <a:ext cx="380979" cy="5135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120" tIns="53340" rIns="71120" bIns="53340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>
                  <a:solidFill>
                    <a:schemeClr val="tx1"/>
                  </a:solidFill>
                </a:rPr>
                <a:t>+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423593" y="3206194"/>
            <a:ext cx="404685" cy="582847"/>
            <a:chOff x="442390" y="1324738"/>
            <a:chExt cx="562383" cy="537211"/>
          </a:xfrm>
        </p:grpSpPr>
        <p:sp>
          <p:nvSpPr>
            <p:cNvPr id="12" name="Rounded Rectangle 11"/>
            <p:cNvSpPr/>
            <p:nvPr/>
          </p:nvSpPr>
          <p:spPr>
            <a:xfrm>
              <a:off x="442390" y="1324738"/>
              <a:ext cx="404685" cy="537211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454243" y="1336591"/>
              <a:ext cx="550530" cy="5135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120" tIns="53340" rIns="71120" bIns="53340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>
                  <a:solidFill>
                    <a:schemeClr val="tx1"/>
                  </a:solidFill>
                </a:rPr>
                <a:t>+</a:t>
              </a: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8328248" y="4005064"/>
            <a:ext cx="11521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8256241" y="3205798"/>
            <a:ext cx="404685" cy="537211"/>
            <a:chOff x="442390" y="1324738"/>
            <a:chExt cx="562383" cy="537211"/>
          </a:xfrm>
        </p:grpSpPr>
        <p:sp>
          <p:nvSpPr>
            <p:cNvPr id="16" name="Rounded Rectangle 15"/>
            <p:cNvSpPr/>
            <p:nvPr/>
          </p:nvSpPr>
          <p:spPr>
            <a:xfrm>
              <a:off x="442390" y="1324738"/>
              <a:ext cx="404685" cy="537211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ounded Rectangle 4"/>
            <p:cNvSpPr/>
            <p:nvPr/>
          </p:nvSpPr>
          <p:spPr>
            <a:xfrm>
              <a:off x="454243" y="1336591"/>
              <a:ext cx="550530" cy="5135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120" tIns="53340" rIns="71120" bIns="53340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>
                  <a:solidFill>
                    <a:schemeClr val="tx1"/>
                  </a:solidFill>
                </a:rPr>
                <a:t>+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655887" y="1563756"/>
            <a:ext cx="2608650" cy="3484984"/>
            <a:chOff x="9416644" y="1948728"/>
            <a:chExt cx="2608650" cy="3484984"/>
          </a:xfrm>
          <a:solidFill>
            <a:srgbClr val="FF0000"/>
          </a:solidFill>
        </p:grpSpPr>
        <p:grpSp>
          <p:nvGrpSpPr>
            <p:cNvPr id="19" name="Group 18"/>
            <p:cNvGrpSpPr/>
            <p:nvPr/>
          </p:nvGrpSpPr>
          <p:grpSpPr>
            <a:xfrm>
              <a:off x="9416644" y="1948728"/>
              <a:ext cx="2608650" cy="3484984"/>
              <a:chOff x="2805302" y="0"/>
              <a:chExt cx="2608650" cy="3484984"/>
            </a:xfrm>
            <a:grpFill/>
          </p:grpSpPr>
          <p:sp>
            <p:nvSpPr>
              <p:cNvPr id="27" name="Rounded Rectangle 26"/>
              <p:cNvSpPr/>
              <p:nvPr/>
            </p:nvSpPr>
            <p:spPr>
              <a:xfrm>
                <a:off x="2805302" y="0"/>
                <a:ext cx="2608650" cy="3484984"/>
              </a:xfrm>
              <a:prstGeom prst="roundRect">
                <a:avLst>
                  <a:gd name="adj" fmla="val 10000"/>
                </a:avLst>
              </a:prstGeom>
              <a:grpFill/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lvl="0" algn="ctr"/>
                <a:r>
                  <a:rPr lang="en-US" sz="6000" dirty="0"/>
                  <a:t>C</a:t>
                </a:r>
              </a:p>
              <a:p>
                <a:endParaRPr lang="en-US" dirty="0"/>
              </a:p>
            </p:txBody>
          </p:sp>
          <p:sp>
            <p:nvSpPr>
              <p:cNvPr id="28" name="Rounded Rectangle 4"/>
              <p:cNvSpPr/>
              <p:nvPr/>
            </p:nvSpPr>
            <p:spPr>
              <a:xfrm>
                <a:off x="2805302" y="0"/>
                <a:ext cx="2608650" cy="1045495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82880" tIns="182880" rIns="182880" bIns="182880" numCol="1" spcCol="1270" anchor="ctr" anchorCtr="0">
                <a:noAutofit/>
              </a:bodyPr>
              <a:lstStyle/>
              <a:p>
                <a:pPr algn="ctr" defTabSz="2133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4800" dirty="0"/>
                  <a:t>C</a:t>
                </a: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9677509" y="2974977"/>
              <a:ext cx="2086920" cy="2264954"/>
              <a:chOff x="3066167" y="1045637"/>
              <a:chExt cx="2086920" cy="2264954"/>
            </a:xfrm>
            <a:grpFill/>
          </p:grpSpPr>
          <p:sp>
            <p:nvSpPr>
              <p:cNvPr id="25" name="Rounded Rectangle 24"/>
              <p:cNvSpPr/>
              <p:nvPr/>
            </p:nvSpPr>
            <p:spPr>
              <a:xfrm>
                <a:off x="3066167" y="1045637"/>
                <a:ext cx="2086920" cy="2264954"/>
              </a:xfrm>
              <a:prstGeom prst="roundRect">
                <a:avLst>
                  <a:gd name="adj" fmla="val 1000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6" name="Rounded Rectangle 4"/>
              <p:cNvSpPr/>
              <p:nvPr/>
            </p:nvSpPr>
            <p:spPr>
              <a:xfrm>
                <a:off x="3127291" y="1106761"/>
                <a:ext cx="1964672" cy="214270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1280" tIns="60960" rIns="81280" bIns="60960" numCol="1" spcCol="1270" anchor="ctr" anchorCtr="0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dirty="0">
                    <a:solidFill>
                      <a:schemeClr val="tx1"/>
                    </a:solidFill>
                  </a:rPr>
                  <a:t>  6,2</a:t>
                </a:r>
              </a:p>
              <a:p>
                <a:pPr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dirty="0">
                    <a:solidFill>
                      <a:schemeClr val="tx1"/>
                    </a:solidFill>
                  </a:rPr>
                  <a:t>    6,73</a:t>
                </a:r>
              </a:p>
              <a:p>
                <a:pPr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dirty="0">
                    <a:solidFill>
                      <a:schemeClr val="tx1"/>
                    </a:solidFill>
                  </a:rPr>
                  <a:t> 12,75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10317252" y="4341866"/>
              <a:ext cx="1066439" cy="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4"/>
            <p:cNvSpPr/>
            <p:nvPr/>
          </p:nvSpPr>
          <p:spPr>
            <a:xfrm>
              <a:off x="9921095" y="3524121"/>
              <a:ext cx="396156" cy="55712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120" tIns="53340" rIns="71120" bIns="53340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>
                  <a:solidFill>
                    <a:schemeClr val="tx1"/>
                  </a:solidFill>
                </a:rPr>
                <a:t>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550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"/>
          <p:cNvSpPr>
            <a:spLocks noGrp="1" noChangeArrowheads="1" noChangeShapeType="1" noTextEdit="1"/>
          </p:cNvSpPr>
          <p:nvPr>
            <p:ph idx="1"/>
          </p:nvPr>
        </p:nvSpPr>
        <p:spPr bwMode="auto">
          <a:xfrm>
            <a:off x="2423592" y="1628800"/>
            <a:ext cx="7776864" cy="25922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702335"/>
              </a:avLst>
            </a:prstTxWarp>
          </a:bodyPr>
          <a:lstStyle/>
          <a:p>
            <a:pPr marL="0" indent="0" algn="ctr">
              <a:buNone/>
            </a:pP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63136"/>
                  </a:srgbClr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XIN KÍNH CHÀO CÁC THẦY CÔ GIÁO</a:t>
            </a:r>
          </a:p>
        </p:txBody>
      </p:sp>
      <p:pic>
        <p:nvPicPr>
          <p:cNvPr id="5" name="Picture 6" descr="E:\Pictures\ANHMINHDUC\linh tinh\hình động\Gio_ho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2780928"/>
            <a:ext cx="403244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272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3" presetClass="emph" presetSubtype="2" repeatCount="1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c cach tung cheng nhac khong loi-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"/>
                            </p:stCondLst>
                            <p:childTnLst>
                              <p:par>
                                <p:cTn id="12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"/>
                            </p:stCondLst>
                            <p:childTnLst>
                              <p:par>
                                <p:cTn id="16" presetID="2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  <p:bldP spid="4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81001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5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97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8"/>
          <p:cNvSpPr txBox="1">
            <a:spLocks noChangeArrowheads="1"/>
          </p:cNvSpPr>
          <p:nvPr/>
        </p:nvSpPr>
        <p:spPr bwMode="auto">
          <a:xfrm>
            <a:off x="1727200" y="1092200"/>
            <a:ext cx="10261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khúc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ABC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đọan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thẳng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AB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dài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1,84m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đoạn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thẳng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BC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dài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2,45m.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khúc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dài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bao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nhiêu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mét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368" y="381001"/>
            <a:ext cx="1960033" cy="6667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733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 dụ 1:</a:t>
            </a:r>
          </a:p>
        </p:txBody>
      </p:sp>
      <p:sp>
        <p:nvSpPr>
          <p:cNvPr id="17412" name="Rectangle 31"/>
          <p:cNvSpPr>
            <a:spLocks noChangeArrowheads="1"/>
          </p:cNvSpPr>
          <p:nvPr/>
        </p:nvSpPr>
        <p:spPr bwMode="auto">
          <a:xfrm rot="-489985">
            <a:off x="3454400" y="3581400"/>
            <a:ext cx="1219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4267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1219200" y="4876800"/>
            <a:ext cx="2032000" cy="2117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flipV="1">
            <a:off x="3223684" y="3964517"/>
            <a:ext cx="1930400" cy="91440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4" name="Group 17"/>
          <p:cNvGrpSpPr>
            <a:grpSpLocks/>
          </p:cNvGrpSpPr>
          <p:nvPr/>
        </p:nvGrpSpPr>
        <p:grpSpPr bwMode="auto">
          <a:xfrm>
            <a:off x="711200" y="3642783"/>
            <a:ext cx="4724400" cy="1726194"/>
            <a:chOff x="457200" y="3567611"/>
            <a:chExt cx="3543300" cy="1724057"/>
          </a:xfrm>
        </p:grpSpPr>
        <p:sp>
          <p:nvSpPr>
            <p:cNvPr id="17430" name="TextBox 14"/>
            <p:cNvSpPr txBox="1">
              <a:spLocks noChangeArrowheads="1"/>
            </p:cNvSpPr>
            <p:nvPr/>
          </p:nvSpPr>
          <p:spPr bwMode="auto">
            <a:xfrm>
              <a:off x="457200" y="4552317"/>
              <a:ext cx="304800" cy="502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667" b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7431" name="TextBox 15"/>
            <p:cNvSpPr txBox="1">
              <a:spLocks noChangeArrowheads="1"/>
            </p:cNvSpPr>
            <p:nvPr/>
          </p:nvSpPr>
          <p:spPr bwMode="auto">
            <a:xfrm>
              <a:off x="2306782" y="4789525"/>
              <a:ext cx="304800" cy="502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667" b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7432" name="TextBox 16"/>
            <p:cNvSpPr txBox="1">
              <a:spLocks noChangeArrowheads="1"/>
            </p:cNvSpPr>
            <p:nvPr/>
          </p:nvSpPr>
          <p:spPr bwMode="auto">
            <a:xfrm>
              <a:off x="3771900" y="3567611"/>
              <a:ext cx="228600" cy="502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667" b="1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553633" y="3970867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1,84m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 rot="-206493">
            <a:off x="3242733" y="4996375"/>
            <a:ext cx="1219200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733" b="1">
                <a:solidFill>
                  <a:srgbClr val="FF0000"/>
                </a:solidFill>
                <a:latin typeface="Times New Roman" panose="02020603050405020304" pitchFamily="18" charset="0"/>
              </a:rPr>
              <a:t> ?m</a:t>
            </a:r>
          </a:p>
        </p:txBody>
      </p:sp>
      <p:sp>
        <p:nvSpPr>
          <p:cNvPr id="20" name="Right Brace 19"/>
          <p:cNvSpPr>
            <a:spLocks/>
          </p:cNvSpPr>
          <p:nvPr/>
        </p:nvSpPr>
        <p:spPr bwMode="auto">
          <a:xfrm rot="-6987515">
            <a:off x="3824817" y="3058584"/>
            <a:ext cx="482600" cy="2252133"/>
          </a:xfrm>
          <a:prstGeom prst="rightBrace">
            <a:avLst>
              <a:gd name="adj1" fmla="val 8340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" name="Arc 30"/>
          <p:cNvSpPr>
            <a:spLocks noChangeArrowheads="1"/>
          </p:cNvSpPr>
          <p:nvPr/>
        </p:nvSpPr>
        <p:spPr bwMode="auto">
          <a:xfrm rot="2831092">
            <a:off x="3876676" y="3593042"/>
            <a:ext cx="609600" cy="2804583"/>
          </a:xfrm>
          <a:custGeom>
            <a:avLst/>
            <a:gdLst>
              <a:gd name="T0" fmla="*/ 228602 w 457200"/>
              <a:gd name="T1" fmla="*/ 0 h 2759075"/>
              <a:gd name="T2" fmla="*/ 228600 w 457200"/>
              <a:gd name="T3" fmla="*/ 224343 h 2759075"/>
              <a:gd name="T4" fmla="*/ 457200 w 457200"/>
              <a:gd name="T5" fmla="*/ 224343 h 2759075"/>
              <a:gd name="T6" fmla="*/ 11796480 60000 65536"/>
              <a:gd name="T7" fmla="*/ 11796480 60000 65536"/>
              <a:gd name="T8" fmla="*/ 5898240 60000 65536"/>
              <a:gd name="T9" fmla="*/ 228602 w 457200"/>
              <a:gd name="T10" fmla="*/ 0 h 2759075"/>
              <a:gd name="T11" fmla="*/ 457200 w 457200"/>
              <a:gd name="T12" fmla="*/ 1379538 h 27590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7200" h="2759075" stroke="0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  <a:lnTo>
                  <a:pt x="228600" y="1379538"/>
                </a:lnTo>
                <a:lnTo>
                  <a:pt x="228602" y="0"/>
                </a:lnTo>
                <a:close/>
              </a:path>
              <a:path w="457200" h="2759075" fill="none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</a:path>
            </a:pathLst>
          </a:cu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 sz="2400"/>
          </a:p>
        </p:txBody>
      </p:sp>
      <p:sp>
        <p:nvSpPr>
          <p:cNvPr id="22" name="Arc 33"/>
          <p:cNvSpPr>
            <a:spLocks noChangeArrowheads="1"/>
          </p:cNvSpPr>
          <p:nvPr/>
        </p:nvSpPr>
        <p:spPr bwMode="auto">
          <a:xfrm rot="10317574">
            <a:off x="1223434" y="4112684"/>
            <a:ext cx="3926417" cy="1371600"/>
          </a:xfrm>
          <a:custGeom>
            <a:avLst/>
            <a:gdLst>
              <a:gd name="T0" fmla="*/ 2641731 w 2792412"/>
              <a:gd name="T1" fmla="*/ 0 h 1300162"/>
              <a:gd name="T2" fmla="*/ 2641728 w 2792412"/>
              <a:gd name="T3" fmla="*/ 164876 h 1300162"/>
              <a:gd name="T4" fmla="*/ 5283457 w 2792412"/>
              <a:gd name="T5" fmla="*/ 164876 h 1300162"/>
              <a:gd name="T6" fmla="*/ 11796480 60000 65536"/>
              <a:gd name="T7" fmla="*/ 11796480 60000 65536"/>
              <a:gd name="T8" fmla="*/ 5898240 60000 65536"/>
              <a:gd name="T9" fmla="*/ 1396207 w 2792412"/>
              <a:gd name="T10" fmla="*/ 0 h 1300162"/>
              <a:gd name="T11" fmla="*/ 2792412 w 2792412"/>
              <a:gd name="T12" fmla="*/ 650081 h 13001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92412" h="1300162" stroke="0">
                <a:moveTo>
                  <a:pt x="1396207" y="0"/>
                </a:moveTo>
                <a:lnTo>
                  <a:pt x="1396207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  <a:lnTo>
                  <a:pt x="1396206" y="650081"/>
                </a:lnTo>
                <a:lnTo>
                  <a:pt x="1396207" y="0"/>
                </a:lnTo>
                <a:close/>
              </a:path>
              <a:path w="2792412" h="1300162" fill="none">
                <a:moveTo>
                  <a:pt x="1396207" y="0"/>
                </a:moveTo>
                <a:lnTo>
                  <a:pt x="1396207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</a:path>
            </a:pathLst>
          </a:custGeom>
          <a:noFill/>
          <a:ln w="190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anchor="ctr"/>
          <a:lstStyle/>
          <a:p>
            <a:endParaRPr lang="en-US" sz="2400"/>
          </a:p>
        </p:txBody>
      </p:sp>
      <p:sp>
        <p:nvSpPr>
          <p:cNvPr id="23" name="Right Brace 22"/>
          <p:cNvSpPr>
            <a:spLocks/>
          </p:cNvSpPr>
          <p:nvPr/>
        </p:nvSpPr>
        <p:spPr bwMode="auto">
          <a:xfrm rot="-5400000">
            <a:off x="2045758" y="3643843"/>
            <a:ext cx="378884" cy="1930400"/>
          </a:xfrm>
          <a:prstGeom prst="rightBrace">
            <a:avLst>
              <a:gd name="adj1" fmla="val 7147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 rot="-2132975">
            <a:off x="3062818" y="3485863"/>
            <a:ext cx="15049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2,45m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6208184" y="1600200"/>
            <a:ext cx="47646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930400" y="2108200"/>
            <a:ext cx="43539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315200" y="2108200"/>
            <a:ext cx="38777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828800" y="2616200"/>
            <a:ext cx="24574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ular Callout 38"/>
          <p:cNvSpPr/>
          <p:nvPr/>
        </p:nvSpPr>
        <p:spPr>
          <a:xfrm>
            <a:off x="6026151" y="3289301"/>
            <a:ext cx="5689600" cy="952500"/>
          </a:xfrm>
          <a:prstGeom prst="wedgeRectCallout">
            <a:avLst>
              <a:gd name="adj1" fmla="val -80573"/>
              <a:gd name="adj2" fmla="val 127794"/>
            </a:avLst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 tính độ dài đường gấp khúc ABC chúng ta làm thế nào?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831418" y="4648201"/>
            <a:ext cx="5954183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AB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CD.</a:t>
            </a:r>
          </a:p>
          <a:p>
            <a:pPr algn="ctr">
              <a:defRPr/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 1,84 + 2,45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73285" y="3744384"/>
            <a:ext cx="4667249" cy="6667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733" b="1" dirty="0">
                <a:latin typeface="Times New Roman" pitchFamily="18" charset="0"/>
                <a:cs typeface="Times New Roman" pitchFamily="18" charset="0"/>
              </a:rPr>
              <a:t>1,84 + 2,45 = ?</a:t>
            </a:r>
          </a:p>
        </p:txBody>
      </p:sp>
    </p:spTree>
    <p:extLst>
      <p:ext uri="{BB962C8B-B14F-4D97-AF65-F5344CB8AC3E}">
        <p14:creationId xmlns:p14="http://schemas.microsoft.com/office/powerpoint/2010/main" val="3882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8" grpId="0"/>
      <p:bldP spid="19" grpId="0"/>
      <p:bldP spid="20" grpId="0" animBg="1"/>
      <p:bldP spid="21" grpId="0" animBg="1"/>
      <p:bldP spid="22" grpId="0" animBg="1"/>
      <p:bldP spid="23" grpId="0" animBg="1"/>
      <p:bldP spid="24" grpId="0"/>
      <p:bldP spid="39" grpId="0" animBg="1"/>
      <p:bldP spid="39" grpId="1" animBg="1"/>
      <p:bldP spid="40" grpId="0" animBg="1"/>
      <p:bldP spid="40" grpId="1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1894199" y="836713"/>
            <a:ext cx="8610600" cy="13849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a)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1:  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Đường gấp khúc AB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 có đoạn thẳng AB dài 1,84m và đoạn thẳng BC dài 2,45m. Hỏi đường gấp khúc đó dài bao nhiêu mét?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2095502" y="4800601"/>
            <a:ext cx="807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Arial" charset="0"/>
              </a:rPr>
              <a:t>1,84 + 2,45 =   ? m</a:t>
            </a:r>
          </a:p>
        </p:txBody>
      </p:sp>
      <p:grpSp>
        <p:nvGrpSpPr>
          <p:cNvPr id="3090" name="Group 18"/>
          <p:cNvGrpSpPr>
            <a:grpSpLocks/>
          </p:cNvGrpSpPr>
          <p:nvPr/>
        </p:nvGrpSpPr>
        <p:grpSpPr bwMode="auto">
          <a:xfrm>
            <a:off x="1828801" y="2599464"/>
            <a:ext cx="5715000" cy="1814513"/>
            <a:chOff x="432" y="2496"/>
            <a:chExt cx="3600" cy="1143"/>
          </a:xfrm>
        </p:grpSpPr>
        <p:grpSp>
          <p:nvGrpSpPr>
            <p:cNvPr id="5127" name="Group 13"/>
            <p:cNvGrpSpPr>
              <a:grpSpLocks/>
            </p:cNvGrpSpPr>
            <p:nvPr/>
          </p:nvGrpSpPr>
          <p:grpSpPr bwMode="auto">
            <a:xfrm>
              <a:off x="840" y="2582"/>
              <a:ext cx="2522" cy="720"/>
              <a:chOff x="288" y="2304"/>
              <a:chExt cx="2522" cy="720"/>
            </a:xfrm>
          </p:grpSpPr>
          <p:sp>
            <p:nvSpPr>
              <p:cNvPr id="5131" name="Line 8"/>
              <p:cNvSpPr>
                <a:spLocks noChangeShapeType="1"/>
              </p:cNvSpPr>
              <p:nvPr/>
            </p:nvSpPr>
            <p:spPr bwMode="auto">
              <a:xfrm>
                <a:off x="288" y="2832"/>
                <a:ext cx="86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2" name="Line 9"/>
              <p:cNvSpPr>
                <a:spLocks noChangeShapeType="1"/>
              </p:cNvSpPr>
              <p:nvPr/>
            </p:nvSpPr>
            <p:spPr bwMode="auto">
              <a:xfrm flipV="1">
                <a:off x="1152" y="2448"/>
                <a:ext cx="144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3" name="Text Box 10"/>
              <p:cNvSpPr txBox="1">
                <a:spLocks noChangeArrowheads="1"/>
              </p:cNvSpPr>
              <p:nvPr/>
            </p:nvSpPr>
            <p:spPr bwMode="auto">
              <a:xfrm rot="620861">
                <a:off x="349" y="2676"/>
                <a:ext cx="129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b="1" dirty="0">
                    <a:latin typeface="Arial" charset="0"/>
                  </a:rPr>
                  <a:t>1,84 m</a:t>
                </a:r>
              </a:p>
            </p:txBody>
          </p:sp>
          <p:sp>
            <p:nvSpPr>
              <p:cNvPr id="5134" name="Text Box 11"/>
              <p:cNvSpPr txBox="1">
                <a:spLocks noChangeArrowheads="1"/>
              </p:cNvSpPr>
              <p:nvPr/>
            </p:nvSpPr>
            <p:spPr bwMode="auto">
              <a:xfrm rot="-1228799">
                <a:off x="1514" y="2304"/>
                <a:ext cx="129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itchFamily="34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b="1" dirty="0">
                    <a:latin typeface="Arial" charset="0"/>
                  </a:rPr>
                  <a:t>2,45 m</a:t>
                </a:r>
              </a:p>
            </p:txBody>
          </p:sp>
        </p:grpSp>
        <p:sp>
          <p:nvSpPr>
            <p:cNvPr id="5128" name="Text Box 15"/>
            <p:cNvSpPr txBox="1">
              <a:spLocks noChangeArrowheads="1"/>
            </p:cNvSpPr>
            <p:nvPr/>
          </p:nvSpPr>
          <p:spPr bwMode="auto">
            <a:xfrm>
              <a:off x="432" y="2784"/>
              <a:ext cx="8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>
                  <a:latin typeface="Arial" charset="0"/>
                </a:rPr>
                <a:t>A</a:t>
              </a:r>
            </a:p>
          </p:txBody>
        </p:sp>
        <p:sp>
          <p:nvSpPr>
            <p:cNvPr id="5129" name="Text Box 16"/>
            <p:cNvSpPr txBox="1">
              <a:spLocks noChangeArrowheads="1"/>
            </p:cNvSpPr>
            <p:nvPr/>
          </p:nvSpPr>
          <p:spPr bwMode="auto">
            <a:xfrm>
              <a:off x="1440" y="3312"/>
              <a:ext cx="8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B</a:t>
              </a:r>
            </a:p>
          </p:txBody>
        </p:sp>
        <p:sp>
          <p:nvSpPr>
            <p:cNvPr id="5130" name="Text Box 17"/>
            <p:cNvSpPr txBox="1">
              <a:spLocks noChangeArrowheads="1"/>
            </p:cNvSpPr>
            <p:nvPr/>
          </p:nvSpPr>
          <p:spPr bwMode="auto">
            <a:xfrm>
              <a:off x="3216" y="2496"/>
              <a:ext cx="8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>
                  <a:latin typeface="Arial" charset="0"/>
                </a:rPr>
                <a:t>C</a:t>
              </a:r>
            </a:p>
          </p:txBody>
        </p:sp>
      </p:grp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6248401" y="4200436"/>
            <a:ext cx="3962400" cy="1200329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THẢO LUẬN NHÓM 4 : TÌM CÁCH THỰC HIỆN PHÉP TÍNH (3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894199" y="317600"/>
            <a:ext cx="807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5472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6" grpId="0"/>
      <p:bldP spid="3091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 txBox="1">
            <a:spLocks noChangeArrowheads="1"/>
          </p:cNvSpPr>
          <p:nvPr/>
        </p:nvSpPr>
        <p:spPr bwMode="auto">
          <a:xfrm>
            <a:off x="1994723" y="362744"/>
            <a:ext cx="3733800" cy="529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1,84m = 184 cm</a:t>
            </a:r>
          </a:p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2,45m = 245 cm</a:t>
            </a:r>
          </a:p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 184</a:t>
            </a:r>
          </a:p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 245</a:t>
            </a:r>
          </a:p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 429 (cm)</a:t>
            </a:r>
          </a:p>
          <a:p>
            <a:pPr eaLnBrk="1" hangingPunct="1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429cm = 4,29m</a:t>
            </a:r>
          </a:p>
          <a:p>
            <a:pPr eaLnBrk="1" hangingPunct="1"/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6965089" y="407988"/>
            <a:ext cx="3124200" cy="307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</a:p>
          <a:p>
            <a:pPr eaLnBrk="1" hangingPunct="1"/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eaLnBrk="1" hangingPunct="1"/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   1,84  </a:t>
            </a:r>
          </a:p>
          <a:p>
            <a:pPr eaLnBrk="1" hangingPunct="1"/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   2,45</a:t>
            </a:r>
          </a:p>
          <a:p>
            <a:pPr eaLnBrk="1" hangingPunct="1"/>
            <a:endParaRPr lang="en-US" sz="1800" dirty="0">
              <a:latin typeface="Arial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791200" y="685800"/>
            <a:ext cx="0" cy="46482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49" name="TextBox 6"/>
          <p:cNvSpPr txBox="1">
            <a:spLocks noChangeArrowheads="1"/>
          </p:cNvSpPr>
          <p:nvPr/>
        </p:nvSpPr>
        <p:spPr bwMode="auto">
          <a:xfrm>
            <a:off x="7162800" y="2286001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800" dirty="0">
                <a:latin typeface="Arial" charset="0"/>
              </a:rPr>
              <a:t>+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7162800" y="3098800"/>
            <a:ext cx="17145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057400" y="4097338"/>
            <a:ext cx="76200" cy="106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TextBox 42"/>
          <p:cNvSpPr txBox="1">
            <a:spLocks noChangeArrowheads="1"/>
          </p:cNvSpPr>
          <p:nvPr/>
        </p:nvSpPr>
        <p:spPr bwMode="auto">
          <a:xfrm>
            <a:off x="2957513" y="2589688"/>
            <a:ext cx="3190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800" dirty="0">
                <a:latin typeface="Arial" charset="0"/>
              </a:rPr>
              <a:t>+</a:t>
            </a:r>
          </a:p>
        </p:txBody>
      </p:sp>
      <p:cxnSp>
        <p:nvCxnSpPr>
          <p:cNvPr id="44" name="Straight Connector 43"/>
          <p:cNvCxnSpPr/>
          <p:nvPr/>
        </p:nvCxnSpPr>
        <p:spPr>
          <a:xfrm>
            <a:off x="2819400" y="3485754"/>
            <a:ext cx="17145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4" name="TextBox 15"/>
          <p:cNvSpPr txBox="1">
            <a:spLocks noChangeArrowheads="1"/>
          </p:cNvSpPr>
          <p:nvPr/>
        </p:nvSpPr>
        <p:spPr bwMode="auto">
          <a:xfrm>
            <a:off x="2654346" y="5486401"/>
            <a:ext cx="75057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1,84m + 2,45m = 4,29m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8229600" y="2971801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7924800" y="2971801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7534009" y="2977055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6" name="TextBox 6"/>
          <p:cNvSpPr txBox="1">
            <a:spLocks noChangeArrowheads="1"/>
          </p:cNvSpPr>
          <p:nvPr/>
        </p:nvSpPr>
        <p:spPr bwMode="auto">
          <a:xfrm>
            <a:off x="7797979" y="2943487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6172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  <p:bldP spid="12" grpId="0"/>
      <p:bldP spid="13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082574" y="381001"/>
            <a:ext cx="800100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CÁCH THỰC HIỆN PHÉP CỘNG HAI SỐ THẬP PHÂN.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4007769" y="1524001"/>
            <a:ext cx="6585759" cy="5078313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vi-VN" sz="3200" dirty="0">
                <a:solidFill>
                  <a:srgbClr val="990000"/>
                </a:solidFill>
                <a:latin typeface="VNI-Times" pitchFamily="2" charset="0"/>
              </a:rPr>
              <a:t> </a:t>
            </a:r>
            <a:r>
              <a:rPr lang="vi-VN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vi-VN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sao cho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 dấu phẩy thẳng cột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các chữ số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thẳng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 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vi-VN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Thực hiện phép cộng như cộng các số tự nhiên.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Viết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1875766" y="2121578"/>
            <a:ext cx="1903355" cy="193899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1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84  </a:t>
            </a:r>
          </a:p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2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 eaLnBrk="1" hangingPunct="1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4" name="TextBox 3"/>
          <p:cNvSpPr txBox="1">
            <a:spLocks noChangeArrowheads="1"/>
          </p:cNvSpPr>
          <p:nvPr/>
        </p:nvSpPr>
        <p:spPr bwMode="auto">
          <a:xfrm>
            <a:off x="2135560" y="2507341"/>
            <a:ext cx="38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Arial" charset="0"/>
              </a:rPr>
              <a:t>+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351585" y="3380520"/>
            <a:ext cx="127158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2783632" y="3268640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3050704" y="3269882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2351584" y="3297178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2639616" y="3225170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618053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4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1703512" y="0"/>
            <a:ext cx="8354888" cy="107721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vi-VN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 sánh để tìm điểm </a:t>
            </a:r>
            <a:r>
              <a:rPr lang="vi-VN" sz="3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giống nhau </a:t>
            </a:r>
            <a:r>
              <a:rPr lang="vi-VN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 </a:t>
            </a:r>
            <a:r>
              <a:rPr lang="vi-VN" sz="3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khác nhau </a:t>
            </a:r>
            <a:r>
              <a:rPr lang="vi-VN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giữa hai phép tính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621740" y="1166007"/>
            <a:ext cx="6141260" cy="1788649"/>
            <a:chOff x="1097740" y="1166006"/>
            <a:chExt cx="6141260" cy="1788649"/>
          </a:xfrm>
        </p:grpSpPr>
        <p:sp>
          <p:nvSpPr>
            <p:cNvPr id="8" name="TextBox 2"/>
            <p:cNvSpPr txBox="1">
              <a:spLocks noChangeArrowheads="1"/>
            </p:cNvSpPr>
            <p:nvPr/>
          </p:nvSpPr>
          <p:spPr bwMode="auto">
            <a:xfrm>
              <a:off x="1097740" y="1166006"/>
              <a:ext cx="2590800" cy="17543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184</a:t>
              </a:r>
            </a:p>
            <a:p>
              <a:pPr eaLnBrk="1" hangingPunct="1"/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       245</a:t>
              </a:r>
            </a:p>
            <a:p>
              <a:pPr eaLnBrk="1" hangingPunct="1"/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       429 </a:t>
              </a:r>
            </a:p>
          </p:txBody>
        </p:sp>
        <p:sp>
          <p:nvSpPr>
            <p:cNvPr id="11" name="TextBox 2"/>
            <p:cNvSpPr txBox="1">
              <a:spLocks noChangeArrowheads="1"/>
            </p:cNvSpPr>
            <p:nvPr/>
          </p:nvSpPr>
          <p:spPr bwMode="auto">
            <a:xfrm>
              <a:off x="4610100" y="1200329"/>
              <a:ext cx="2628900" cy="17543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1,84</a:t>
              </a:r>
            </a:p>
            <a:p>
              <a:pPr eaLnBrk="1" hangingPunct="1"/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       2,45</a:t>
              </a:r>
            </a:p>
            <a:p>
              <a:pPr eaLnBrk="1" hangingPunct="1"/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       4,29 </a:t>
              </a:r>
            </a:p>
          </p:txBody>
        </p:sp>
        <p:sp>
          <p:nvSpPr>
            <p:cNvPr id="12" name="TextBox 42"/>
            <p:cNvSpPr txBox="1">
              <a:spLocks noChangeArrowheads="1"/>
            </p:cNvSpPr>
            <p:nvPr/>
          </p:nvSpPr>
          <p:spPr bwMode="auto">
            <a:xfrm>
              <a:off x="1700196" y="1497404"/>
              <a:ext cx="31908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800" dirty="0">
                  <a:latin typeface="Arial" charset="0"/>
                </a:rPr>
                <a:t>+</a:t>
              </a:r>
            </a:p>
          </p:txBody>
        </p:sp>
        <p:sp>
          <p:nvSpPr>
            <p:cNvPr id="13" name="TextBox 42"/>
            <p:cNvSpPr txBox="1">
              <a:spLocks noChangeArrowheads="1"/>
            </p:cNvSpPr>
            <p:nvPr/>
          </p:nvSpPr>
          <p:spPr bwMode="auto">
            <a:xfrm>
              <a:off x="5220071" y="1520882"/>
              <a:ext cx="319087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800" dirty="0">
                  <a:latin typeface="Arial" charset="0"/>
                </a:rPr>
                <a:t>+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1859740" y="2299985"/>
              <a:ext cx="1066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5402561" y="2348880"/>
              <a:ext cx="104397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703512" y="2780928"/>
            <a:ext cx="8856984" cy="4077072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Cách đặt  phép tính và cách thực hiện phép cộng.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hạng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92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2019300" y="381001"/>
            <a:ext cx="8153400" cy="166199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tính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0099"/>
                </a:solidFill>
                <a:latin typeface="VNI-Times" pitchFamily="2" charset="0"/>
              </a:rPr>
              <a:t> 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15,9  +  8,75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274479" y="2463076"/>
            <a:ext cx="3352800" cy="2062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         8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75</a:t>
            </a:r>
          </a:p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     </a:t>
            </a:r>
          </a:p>
        </p:txBody>
      </p:sp>
      <p:sp>
        <p:nvSpPr>
          <p:cNvPr id="5" name="TextBox 42"/>
          <p:cNvSpPr txBox="1">
            <a:spLocks noChangeArrowheads="1"/>
          </p:cNvSpPr>
          <p:nvPr/>
        </p:nvSpPr>
        <p:spPr bwMode="auto">
          <a:xfrm>
            <a:off x="5161801" y="2982914"/>
            <a:ext cx="3190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800" dirty="0">
                <a:latin typeface="Arial" charset="0"/>
              </a:rPr>
              <a:t>+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5361485" y="3750286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5932371" y="3704717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5551985" y="3849189"/>
            <a:ext cx="1371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6355828" y="3755738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6083678" y="3743094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5623224" y="3755737"/>
            <a:ext cx="381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5541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2" grpId="0"/>
      <p:bldP spid="10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1" name="AutoShape 9"/>
          <p:cNvSpPr>
            <a:spLocks noChangeArrowheads="1"/>
          </p:cNvSpPr>
          <p:nvPr/>
        </p:nvSpPr>
        <p:spPr bwMode="auto">
          <a:xfrm>
            <a:off x="1524000" y="1143000"/>
            <a:ext cx="9144000" cy="5420261"/>
          </a:xfrm>
          <a:prstGeom prst="flowChartAlternateProcess">
            <a:avLst/>
          </a:prstGeom>
          <a:solidFill>
            <a:srgbClr val="EAF5F6"/>
          </a:solidFill>
          <a:ln w="38100" cmpd="dbl">
            <a:solidFill>
              <a:srgbClr val="9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1728651" y="1758702"/>
            <a:ext cx="89154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en-US" sz="3600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vi-VN" sz="36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Muốn cộng hai số thập phân ta làm như sau:</a:t>
            </a:r>
          </a:p>
          <a:p>
            <a:r>
              <a:rPr lang="vi-VN" sz="36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- Viết số hạng này dưới số hạng kia sao cho các chữ số ở cùng một hàng đặt thẳng cột với nhau.</a:t>
            </a:r>
          </a:p>
          <a:p>
            <a:r>
              <a:rPr lang="vi-VN" sz="36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- Cộng như cộng các số tự nhiên.</a:t>
            </a:r>
          </a:p>
          <a:p>
            <a:r>
              <a:rPr lang="vi-VN" sz="36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- Viết dấu phẩy ở tổng thẳng cột với các dấu phẩy của các số hạng.</a:t>
            </a:r>
            <a:endParaRPr lang="en-US" sz="36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Rectangle 8"/>
          <p:cNvSpPr>
            <a:spLocks noChangeArrowheads="1"/>
          </p:cNvSpPr>
          <p:nvPr/>
        </p:nvSpPr>
        <p:spPr bwMode="auto">
          <a:xfrm>
            <a:off x="2092234" y="304801"/>
            <a:ext cx="2536272" cy="646331"/>
          </a:xfrm>
          <a:prstGeom prst="rect">
            <a:avLst/>
          </a:prstGeom>
          <a:solidFill>
            <a:srgbClr val="EAF5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II.Ghi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VNI-Times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07755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849</Words>
  <Application>Microsoft Office PowerPoint</Application>
  <PresentationFormat>Widescreen</PresentationFormat>
  <Paragraphs>228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VNI-Avo</vt:lpstr>
      <vt:lpstr>VNI-Times</vt:lpstr>
      <vt:lpstr>Office Theme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Phép tính nào đúng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</cp:revision>
  <dcterms:created xsi:type="dcterms:W3CDTF">2022-10-31T22:24:31Z</dcterms:created>
  <dcterms:modified xsi:type="dcterms:W3CDTF">2022-11-03T11:11:31Z</dcterms:modified>
</cp:coreProperties>
</file>