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vml" ContentType="application/vnd.openxmlformats-officedocument.vmlDrawing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  <p:sldMasterId id="2147483702" r:id="rId2"/>
    <p:sldMasterId id="2147483715" r:id="rId3"/>
  </p:sldMasterIdLst>
  <p:notesMasterIdLst>
    <p:notesMasterId r:id="rId33"/>
  </p:notesMasterIdLst>
  <p:sldIdLst>
    <p:sldId id="259" r:id="rId4"/>
    <p:sldId id="615" r:id="rId5"/>
    <p:sldId id="606" r:id="rId6"/>
    <p:sldId id="592" r:id="rId7"/>
    <p:sldId id="594" r:id="rId8"/>
    <p:sldId id="611" r:id="rId9"/>
    <p:sldId id="612" r:id="rId10"/>
    <p:sldId id="613" r:id="rId11"/>
    <p:sldId id="292" r:id="rId12"/>
    <p:sldId id="305" r:id="rId13"/>
    <p:sldId id="586" r:id="rId14"/>
    <p:sldId id="300" r:id="rId15"/>
    <p:sldId id="324" r:id="rId16"/>
    <p:sldId id="323" r:id="rId17"/>
    <p:sldId id="596" r:id="rId18"/>
    <p:sldId id="614" r:id="rId19"/>
    <p:sldId id="583" r:id="rId20"/>
    <p:sldId id="599" r:id="rId21"/>
    <p:sldId id="605" r:id="rId22"/>
    <p:sldId id="600" r:id="rId23"/>
    <p:sldId id="603" r:id="rId24"/>
    <p:sldId id="588" r:id="rId25"/>
    <p:sldId id="597" r:id="rId26"/>
    <p:sldId id="584" r:id="rId27"/>
    <p:sldId id="298" r:id="rId28"/>
    <p:sldId id="313" r:id="rId29"/>
    <p:sldId id="616" r:id="rId30"/>
    <p:sldId id="598" r:id="rId31"/>
    <p:sldId id="297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F9B23F-C65E-4DE6-AEF5-4C0B162ECC17}" type="datetimeFigureOut">
              <a:rPr lang="vi-VN" smtClean="0"/>
              <a:t>04/12/2023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8503AA-A6D5-47B6-82EE-49E1629641B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18331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10289FDF-C4D5-4853-8D94-A230AFAC0B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50BE46A-5B3F-4930-9E11-8EC7E7E76FB2}" type="slidenum">
              <a:rPr lang="en-US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9D51248A-430F-4001-A434-85FD888E31B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id="{AB4E77A4-FFD8-4886-9361-C9B84F01EE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21662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04359A-8452-4253-89F9-A0080BFB3704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8271883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19EFB4-5C3A-4E39-AC32-D610012B897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7762965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Google Shape;442;p17:notes">
            <a:extLst>
              <a:ext uri="{FF2B5EF4-FFF2-40B4-BE49-F238E27FC236}">
                <a16:creationId xmlns:a16="http://schemas.microsoft.com/office/drawing/2014/main" id="{D3B7AC13-8D0A-45A1-8EDF-96310DDBB3B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914400" y="3300413"/>
            <a:ext cx="7315200" cy="27003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39939" name="Google Shape;443;p17:notes">
            <a:extLst>
              <a:ext uri="{FF2B5EF4-FFF2-40B4-BE49-F238E27FC236}">
                <a16:creationId xmlns:a16="http://schemas.microsoft.com/office/drawing/2014/main" id="{04905945-CF87-4B84-969C-BEAF8AE14749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514600" y="857250"/>
            <a:ext cx="4114800" cy="2314575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861095426 h 120000"/>
              <a:gd name="T6" fmla="*/ 0 w 120000"/>
              <a:gd name="T7" fmla="*/ 86109542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213846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908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415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846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944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144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686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274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077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492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057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661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9180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5037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937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1671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271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3501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B35B8-B037-48FC-AD83-1F29FFD92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6F9566-F9C5-40C4-9495-393E9B75CA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06C1F0-7A9D-4AC4-BA3B-7DE94F233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8A6C0B-4B45-4346-9291-22C77FE4C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F21B91-E39F-4494-BE2F-F236FA66E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4451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幻灯片" type="title">
  <p:cSld name="标题幻灯片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91114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" name="Google Shape;327;p5"/>
          <p:cNvGrpSpPr/>
          <p:nvPr/>
        </p:nvGrpSpPr>
        <p:grpSpPr>
          <a:xfrm>
            <a:off x="527859" y="292692"/>
            <a:ext cx="11358487" cy="6384375"/>
            <a:chOff x="395894" y="219519"/>
            <a:chExt cx="8518865" cy="4788281"/>
          </a:xfrm>
        </p:grpSpPr>
        <p:sp>
          <p:nvSpPr>
            <p:cNvPr id="328" name="Google Shape;328;p5"/>
            <p:cNvSpPr/>
            <p:nvPr/>
          </p:nvSpPr>
          <p:spPr>
            <a:xfrm>
              <a:off x="661185" y="219519"/>
              <a:ext cx="8068819" cy="4788281"/>
            </a:xfrm>
            <a:custGeom>
              <a:avLst/>
              <a:gdLst/>
              <a:ahLst/>
              <a:cxnLst/>
              <a:rect l="l" t="t" r="r" b="b"/>
              <a:pathLst>
                <a:path w="257584" h="146846" extrusionOk="0">
                  <a:moveTo>
                    <a:pt x="7146" y="1"/>
                  </a:moveTo>
                  <a:cubicBezTo>
                    <a:pt x="3214" y="1"/>
                    <a:pt x="1" y="3214"/>
                    <a:pt x="1" y="7146"/>
                  </a:cubicBezTo>
                  <a:lnTo>
                    <a:pt x="1" y="139700"/>
                  </a:lnTo>
                  <a:cubicBezTo>
                    <a:pt x="1" y="143632"/>
                    <a:pt x="3214" y="146845"/>
                    <a:pt x="7146" y="146845"/>
                  </a:cubicBezTo>
                  <a:lnTo>
                    <a:pt x="250438" y="146845"/>
                  </a:lnTo>
                  <a:cubicBezTo>
                    <a:pt x="254408" y="146845"/>
                    <a:pt x="257584" y="143632"/>
                    <a:pt x="257584" y="139700"/>
                  </a:cubicBezTo>
                  <a:lnTo>
                    <a:pt x="257584" y="7146"/>
                  </a:lnTo>
                  <a:cubicBezTo>
                    <a:pt x="257584" y="3214"/>
                    <a:pt x="254408" y="1"/>
                    <a:pt x="2504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5"/>
            </a:p>
          </p:txBody>
        </p:sp>
        <p:grpSp>
          <p:nvGrpSpPr>
            <p:cNvPr id="329" name="Google Shape;329;p5"/>
            <p:cNvGrpSpPr/>
            <p:nvPr/>
          </p:nvGrpSpPr>
          <p:grpSpPr>
            <a:xfrm>
              <a:off x="8341543" y="2282008"/>
              <a:ext cx="569676" cy="380612"/>
              <a:chOff x="8341543" y="2282008"/>
              <a:chExt cx="569676" cy="380612"/>
            </a:xfrm>
          </p:grpSpPr>
          <p:sp>
            <p:nvSpPr>
              <p:cNvPr id="330" name="Google Shape;330;p5"/>
              <p:cNvSpPr/>
              <p:nvPr/>
            </p:nvSpPr>
            <p:spPr>
              <a:xfrm>
                <a:off x="8341543" y="2361783"/>
                <a:ext cx="569676" cy="300837"/>
              </a:xfrm>
              <a:custGeom>
                <a:avLst/>
                <a:gdLst/>
                <a:ahLst/>
                <a:cxnLst/>
                <a:rect l="l" t="t" r="r" b="b"/>
                <a:pathLst>
                  <a:path w="18186" h="9226" extrusionOk="0">
                    <a:moveTo>
                      <a:pt x="0" y="1"/>
                    </a:moveTo>
                    <a:lnTo>
                      <a:pt x="0" y="9226"/>
                    </a:lnTo>
                    <a:lnTo>
                      <a:pt x="18186" y="9226"/>
                    </a:lnTo>
                    <a:lnTo>
                      <a:pt x="16673" y="4462"/>
                    </a:lnTo>
                    <a:lnTo>
                      <a:pt x="18186" y="1"/>
                    </a:lnTo>
                    <a:close/>
                  </a:path>
                </a:pathLst>
              </a:custGeom>
              <a:solidFill>
                <a:srgbClr val="595959">
                  <a:alpha val="14530"/>
                </a:srgbClr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5"/>
              </a:p>
            </p:txBody>
          </p:sp>
          <p:sp>
            <p:nvSpPr>
              <p:cNvPr id="331" name="Google Shape;331;p5"/>
              <p:cNvSpPr/>
              <p:nvPr/>
            </p:nvSpPr>
            <p:spPr>
              <a:xfrm>
                <a:off x="8341543" y="2282008"/>
                <a:ext cx="569676" cy="300837"/>
              </a:xfrm>
              <a:custGeom>
                <a:avLst/>
                <a:gdLst/>
                <a:ahLst/>
                <a:cxnLst/>
                <a:rect l="l" t="t" r="r" b="b"/>
                <a:pathLst>
                  <a:path w="18186" h="9226" extrusionOk="0">
                    <a:moveTo>
                      <a:pt x="0" y="1"/>
                    </a:moveTo>
                    <a:lnTo>
                      <a:pt x="0" y="9226"/>
                    </a:lnTo>
                    <a:lnTo>
                      <a:pt x="18186" y="9226"/>
                    </a:lnTo>
                    <a:lnTo>
                      <a:pt x="16673" y="4462"/>
                    </a:lnTo>
                    <a:lnTo>
                      <a:pt x="18186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5"/>
              </a:p>
            </p:txBody>
          </p:sp>
        </p:grpSp>
        <p:sp>
          <p:nvSpPr>
            <p:cNvPr id="332" name="Google Shape;332;p5"/>
            <p:cNvSpPr/>
            <p:nvPr/>
          </p:nvSpPr>
          <p:spPr>
            <a:xfrm>
              <a:off x="8341543" y="4447718"/>
              <a:ext cx="569676" cy="308239"/>
            </a:xfrm>
            <a:custGeom>
              <a:avLst/>
              <a:gdLst/>
              <a:ahLst/>
              <a:cxnLst/>
              <a:rect l="l" t="t" r="r" b="b"/>
              <a:pathLst>
                <a:path w="18186" h="9453" extrusionOk="0">
                  <a:moveTo>
                    <a:pt x="0" y="0"/>
                  </a:moveTo>
                  <a:lnTo>
                    <a:pt x="0" y="9452"/>
                  </a:lnTo>
                  <a:lnTo>
                    <a:pt x="18186" y="9452"/>
                  </a:lnTo>
                  <a:lnTo>
                    <a:pt x="16824" y="4613"/>
                  </a:lnTo>
                  <a:lnTo>
                    <a:pt x="18186" y="0"/>
                  </a:lnTo>
                  <a:close/>
                </a:path>
              </a:pathLst>
            </a:custGeom>
            <a:solidFill>
              <a:srgbClr val="595959">
                <a:alpha val="14530"/>
              </a:srgb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5"/>
            </a:p>
          </p:txBody>
        </p:sp>
        <p:grpSp>
          <p:nvGrpSpPr>
            <p:cNvPr id="333" name="Google Shape;333;p5"/>
            <p:cNvGrpSpPr/>
            <p:nvPr/>
          </p:nvGrpSpPr>
          <p:grpSpPr>
            <a:xfrm>
              <a:off x="8341543" y="1721094"/>
              <a:ext cx="569676" cy="380612"/>
              <a:chOff x="8341543" y="1721094"/>
              <a:chExt cx="569676" cy="380612"/>
            </a:xfrm>
          </p:grpSpPr>
          <p:sp>
            <p:nvSpPr>
              <p:cNvPr id="334" name="Google Shape;334;p5"/>
              <p:cNvSpPr/>
              <p:nvPr/>
            </p:nvSpPr>
            <p:spPr>
              <a:xfrm>
                <a:off x="8341543" y="1800869"/>
                <a:ext cx="569676" cy="300837"/>
              </a:xfrm>
              <a:custGeom>
                <a:avLst/>
                <a:gdLst/>
                <a:ahLst/>
                <a:cxnLst/>
                <a:rect l="l" t="t" r="r" b="b"/>
                <a:pathLst>
                  <a:path w="18186" h="9226" extrusionOk="0">
                    <a:moveTo>
                      <a:pt x="0" y="0"/>
                    </a:moveTo>
                    <a:lnTo>
                      <a:pt x="0" y="9225"/>
                    </a:lnTo>
                    <a:lnTo>
                      <a:pt x="18186" y="9225"/>
                    </a:lnTo>
                    <a:lnTo>
                      <a:pt x="16824" y="4462"/>
                    </a:lnTo>
                    <a:lnTo>
                      <a:pt x="18186" y="0"/>
                    </a:lnTo>
                    <a:close/>
                  </a:path>
                </a:pathLst>
              </a:custGeom>
              <a:solidFill>
                <a:srgbClr val="595959">
                  <a:alpha val="14530"/>
                </a:srgbClr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5"/>
              </a:p>
            </p:txBody>
          </p:sp>
          <p:sp>
            <p:nvSpPr>
              <p:cNvPr id="335" name="Google Shape;335;p5"/>
              <p:cNvSpPr/>
              <p:nvPr/>
            </p:nvSpPr>
            <p:spPr>
              <a:xfrm>
                <a:off x="8341543" y="1721094"/>
                <a:ext cx="569676" cy="300837"/>
              </a:xfrm>
              <a:custGeom>
                <a:avLst/>
                <a:gdLst/>
                <a:ahLst/>
                <a:cxnLst/>
                <a:rect l="l" t="t" r="r" b="b"/>
                <a:pathLst>
                  <a:path w="18186" h="9226" extrusionOk="0">
                    <a:moveTo>
                      <a:pt x="0" y="0"/>
                    </a:moveTo>
                    <a:lnTo>
                      <a:pt x="0" y="9225"/>
                    </a:lnTo>
                    <a:lnTo>
                      <a:pt x="18186" y="9225"/>
                    </a:lnTo>
                    <a:lnTo>
                      <a:pt x="16824" y="4462"/>
                    </a:lnTo>
                    <a:lnTo>
                      <a:pt x="1818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5"/>
              </a:p>
            </p:txBody>
          </p:sp>
        </p:grpSp>
        <p:grpSp>
          <p:nvGrpSpPr>
            <p:cNvPr id="336" name="Google Shape;336;p5"/>
            <p:cNvGrpSpPr/>
            <p:nvPr/>
          </p:nvGrpSpPr>
          <p:grpSpPr>
            <a:xfrm>
              <a:off x="8346273" y="1183592"/>
              <a:ext cx="568486" cy="388014"/>
              <a:chOff x="8346273" y="1183592"/>
              <a:chExt cx="568486" cy="388014"/>
            </a:xfrm>
          </p:grpSpPr>
          <p:sp>
            <p:nvSpPr>
              <p:cNvPr id="337" name="Google Shape;337;p5"/>
              <p:cNvSpPr/>
              <p:nvPr/>
            </p:nvSpPr>
            <p:spPr>
              <a:xfrm>
                <a:off x="8346273" y="1263367"/>
                <a:ext cx="568486" cy="308239"/>
              </a:xfrm>
              <a:custGeom>
                <a:avLst/>
                <a:gdLst/>
                <a:ahLst/>
                <a:cxnLst/>
                <a:rect l="l" t="t" r="r" b="b"/>
                <a:pathLst>
                  <a:path w="18148" h="9453" extrusionOk="0">
                    <a:moveTo>
                      <a:pt x="0" y="0"/>
                    </a:moveTo>
                    <a:lnTo>
                      <a:pt x="0" y="9452"/>
                    </a:lnTo>
                    <a:lnTo>
                      <a:pt x="18148" y="9452"/>
                    </a:lnTo>
                    <a:lnTo>
                      <a:pt x="16787" y="4688"/>
                    </a:lnTo>
                    <a:lnTo>
                      <a:pt x="18148" y="0"/>
                    </a:lnTo>
                    <a:close/>
                  </a:path>
                </a:pathLst>
              </a:custGeom>
              <a:solidFill>
                <a:srgbClr val="595959">
                  <a:alpha val="14530"/>
                </a:srgbClr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5"/>
              </a:p>
            </p:txBody>
          </p:sp>
          <p:sp>
            <p:nvSpPr>
              <p:cNvPr id="338" name="Google Shape;338;p5"/>
              <p:cNvSpPr/>
              <p:nvPr/>
            </p:nvSpPr>
            <p:spPr>
              <a:xfrm>
                <a:off x="8346273" y="1183592"/>
                <a:ext cx="568486" cy="308239"/>
              </a:xfrm>
              <a:custGeom>
                <a:avLst/>
                <a:gdLst/>
                <a:ahLst/>
                <a:cxnLst/>
                <a:rect l="l" t="t" r="r" b="b"/>
                <a:pathLst>
                  <a:path w="18148" h="9453" extrusionOk="0">
                    <a:moveTo>
                      <a:pt x="0" y="0"/>
                    </a:moveTo>
                    <a:lnTo>
                      <a:pt x="0" y="9452"/>
                    </a:lnTo>
                    <a:lnTo>
                      <a:pt x="18148" y="9452"/>
                    </a:lnTo>
                    <a:lnTo>
                      <a:pt x="16787" y="4688"/>
                    </a:lnTo>
                    <a:lnTo>
                      <a:pt x="1814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5"/>
              </a:p>
            </p:txBody>
          </p:sp>
        </p:grpSp>
        <p:grpSp>
          <p:nvGrpSpPr>
            <p:cNvPr id="339" name="Google Shape;339;p5"/>
            <p:cNvGrpSpPr/>
            <p:nvPr/>
          </p:nvGrpSpPr>
          <p:grpSpPr>
            <a:xfrm>
              <a:off x="8341543" y="606635"/>
              <a:ext cx="569676" cy="388014"/>
              <a:chOff x="8341543" y="606635"/>
              <a:chExt cx="569676" cy="388014"/>
            </a:xfrm>
          </p:grpSpPr>
          <p:sp>
            <p:nvSpPr>
              <p:cNvPr id="340" name="Google Shape;340;p5"/>
              <p:cNvSpPr/>
              <p:nvPr/>
            </p:nvSpPr>
            <p:spPr>
              <a:xfrm>
                <a:off x="8341543" y="686410"/>
                <a:ext cx="569676" cy="308239"/>
              </a:xfrm>
              <a:custGeom>
                <a:avLst/>
                <a:gdLst/>
                <a:ahLst/>
                <a:cxnLst/>
                <a:rect l="l" t="t" r="r" b="b"/>
                <a:pathLst>
                  <a:path w="18186" h="9453" extrusionOk="0">
                    <a:moveTo>
                      <a:pt x="0" y="0"/>
                    </a:moveTo>
                    <a:lnTo>
                      <a:pt x="0" y="9452"/>
                    </a:lnTo>
                    <a:lnTo>
                      <a:pt x="18186" y="9452"/>
                    </a:lnTo>
                    <a:lnTo>
                      <a:pt x="16824" y="4613"/>
                    </a:lnTo>
                    <a:lnTo>
                      <a:pt x="18186" y="0"/>
                    </a:lnTo>
                    <a:close/>
                  </a:path>
                </a:pathLst>
              </a:custGeom>
              <a:solidFill>
                <a:srgbClr val="595959">
                  <a:alpha val="14530"/>
                </a:srgbClr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5"/>
              </a:p>
            </p:txBody>
          </p:sp>
          <p:sp>
            <p:nvSpPr>
              <p:cNvPr id="341" name="Google Shape;341;p5"/>
              <p:cNvSpPr/>
              <p:nvPr/>
            </p:nvSpPr>
            <p:spPr>
              <a:xfrm>
                <a:off x="8341543" y="606635"/>
                <a:ext cx="569676" cy="308239"/>
              </a:xfrm>
              <a:custGeom>
                <a:avLst/>
                <a:gdLst/>
                <a:ahLst/>
                <a:cxnLst/>
                <a:rect l="l" t="t" r="r" b="b"/>
                <a:pathLst>
                  <a:path w="18186" h="9453" extrusionOk="0">
                    <a:moveTo>
                      <a:pt x="0" y="0"/>
                    </a:moveTo>
                    <a:lnTo>
                      <a:pt x="0" y="9452"/>
                    </a:lnTo>
                    <a:lnTo>
                      <a:pt x="18186" y="9452"/>
                    </a:lnTo>
                    <a:lnTo>
                      <a:pt x="16824" y="4613"/>
                    </a:lnTo>
                    <a:lnTo>
                      <a:pt x="18186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5"/>
              </a:p>
            </p:txBody>
          </p:sp>
        </p:grpSp>
        <p:grpSp>
          <p:nvGrpSpPr>
            <p:cNvPr id="342" name="Google Shape;342;p5"/>
            <p:cNvGrpSpPr/>
            <p:nvPr/>
          </p:nvGrpSpPr>
          <p:grpSpPr>
            <a:xfrm>
              <a:off x="8341543" y="2842933"/>
              <a:ext cx="569676" cy="380612"/>
              <a:chOff x="8341543" y="2282008"/>
              <a:chExt cx="569676" cy="380612"/>
            </a:xfrm>
          </p:grpSpPr>
          <p:sp>
            <p:nvSpPr>
              <p:cNvPr id="343" name="Google Shape;343;p5"/>
              <p:cNvSpPr/>
              <p:nvPr/>
            </p:nvSpPr>
            <p:spPr>
              <a:xfrm>
                <a:off x="8341543" y="2361783"/>
                <a:ext cx="569676" cy="300837"/>
              </a:xfrm>
              <a:custGeom>
                <a:avLst/>
                <a:gdLst/>
                <a:ahLst/>
                <a:cxnLst/>
                <a:rect l="l" t="t" r="r" b="b"/>
                <a:pathLst>
                  <a:path w="18186" h="9226" extrusionOk="0">
                    <a:moveTo>
                      <a:pt x="0" y="1"/>
                    </a:moveTo>
                    <a:lnTo>
                      <a:pt x="0" y="9226"/>
                    </a:lnTo>
                    <a:lnTo>
                      <a:pt x="18186" y="9226"/>
                    </a:lnTo>
                    <a:lnTo>
                      <a:pt x="16673" y="4462"/>
                    </a:lnTo>
                    <a:lnTo>
                      <a:pt x="18186" y="1"/>
                    </a:lnTo>
                    <a:close/>
                  </a:path>
                </a:pathLst>
              </a:custGeom>
              <a:solidFill>
                <a:srgbClr val="595959">
                  <a:alpha val="14530"/>
                </a:srgbClr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5"/>
              </a:p>
            </p:txBody>
          </p:sp>
          <p:sp>
            <p:nvSpPr>
              <p:cNvPr id="344" name="Google Shape;344;p5"/>
              <p:cNvSpPr/>
              <p:nvPr/>
            </p:nvSpPr>
            <p:spPr>
              <a:xfrm>
                <a:off x="8341543" y="2282008"/>
                <a:ext cx="569676" cy="300837"/>
              </a:xfrm>
              <a:custGeom>
                <a:avLst/>
                <a:gdLst/>
                <a:ahLst/>
                <a:cxnLst/>
                <a:rect l="l" t="t" r="r" b="b"/>
                <a:pathLst>
                  <a:path w="18186" h="9226" extrusionOk="0">
                    <a:moveTo>
                      <a:pt x="0" y="1"/>
                    </a:moveTo>
                    <a:lnTo>
                      <a:pt x="0" y="9226"/>
                    </a:lnTo>
                    <a:lnTo>
                      <a:pt x="18186" y="9226"/>
                    </a:lnTo>
                    <a:lnTo>
                      <a:pt x="16673" y="4462"/>
                    </a:lnTo>
                    <a:lnTo>
                      <a:pt x="18186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5"/>
              </a:p>
            </p:txBody>
          </p:sp>
        </p:grpSp>
        <p:grpSp>
          <p:nvGrpSpPr>
            <p:cNvPr id="345" name="Google Shape;345;p5"/>
            <p:cNvGrpSpPr/>
            <p:nvPr/>
          </p:nvGrpSpPr>
          <p:grpSpPr>
            <a:xfrm>
              <a:off x="8341543" y="3403858"/>
              <a:ext cx="569676" cy="380612"/>
              <a:chOff x="8341543" y="2282008"/>
              <a:chExt cx="569676" cy="380612"/>
            </a:xfrm>
          </p:grpSpPr>
          <p:sp>
            <p:nvSpPr>
              <p:cNvPr id="346" name="Google Shape;346;p5"/>
              <p:cNvSpPr/>
              <p:nvPr/>
            </p:nvSpPr>
            <p:spPr>
              <a:xfrm>
                <a:off x="8341543" y="2361783"/>
                <a:ext cx="569676" cy="300837"/>
              </a:xfrm>
              <a:custGeom>
                <a:avLst/>
                <a:gdLst/>
                <a:ahLst/>
                <a:cxnLst/>
                <a:rect l="l" t="t" r="r" b="b"/>
                <a:pathLst>
                  <a:path w="18186" h="9226" extrusionOk="0">
                    <a:moveTo>
                      <a:pt x="0" y="1"/>
                    </a:moveTo>
                    <a:lnTo>
                      <a:pt x="0" y="9226"/>
                    </a:lnTo>
                    <a:lnTo>
                      <a:pt x="18186" y="9226"/>
                    </a:lnTo>
                    <a:lnTo>
                      <a:pt x="16673" y="4462"/>
                    </a:lnTo>
                    <a:lnTo>
                      <a:pt x="18186" y="1"/>
                    </a:lnTo>
                    <a:close/>
                  </a:path>
                </a:pathLst>
              </a:custGeom>
              <a:solidFill>
                <a:srgbClr val="595959">
                  <a:alpha val="14530"/>
                </a:srgbClr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5"/>
              </a:p>
            </p:txBody>
          </p:sp>
          <p:sp>
            <p:nvSpPr>
              <p:cNvPr id="347" name="Google Shape;347;p5"/>
              <p:cNvSpPr/>
              <p:nvPr/>
            </p:nvSpPr>
            <p:spPr>
              <a:xfrm>
                <a:off x="8341543" y="2282008"/>
                <a:ext cx="569676" cy="300837"/>
              </a:xfrm>
              <a:custGeom>
                <a:avLst/>
                <a:gdLst/>
                <a:ahLst/>
                <a:cxnLst/>
                <a:rect l="l" t="t" r="r" b="b"/>
                <a:pathLst>
                  <a:path w="18186" h="9226" extrusionOk="0">
                    <a:moveTo>
                      <a:pt x="0" y="1"/>
                    </a:moveTo>
                    <a:lnTo>
                      <a:pt x="0" y="9226"/>
                    </a:lnTo>
                    <a:lnTo>
                      <a:pt x="18186" y="9226"/>
                    </a:lnTo>
                    <a:lnTo>
                      <a:pt x="16673" y="4462"/>
                    </a:lnTo>
                    <a:lnTo>
                      <a:pt x="1818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5"/>
              </a:p>
            </p:txBody>
          </p:sp>
        </p:grpSp>
        <p:sp>
          <p:nvSpPr>
            <p:cNvPr id="348" name="Google Shape;348;p5"/>
            <p:cNvSpPr/>
            <p:nvPr/>
          </p:nvSpPr>
          <p:spPr>
            <a:xfrm>
              <a:off x="8341543" y="4367943"/>
              <a:ext cx="569676" cy="308239"/>
            </a:xfrm>
            <a:custGeom>
              <a:avLst/>
              <a:gdLst/>
              <a:ahLst/>
              <a:cxnLst/>
              <a:rect l="l" t="t" r="r" b="b"/>
              <a:pathLst>
                <a:path w="18186" h="9453" extrusionOk="0">
                  <a:moveTo>
                    <a:pt x="0" y="0"/>
                  </a:moveTo>
                  <a:lnTo>
                    <a:pt x="0" y="9452"/>
                  </a:lnTo>
                  <a:lnTo>
                    <a:pt x="18186" y="9452"/>
                  </a:lnTo>
                  <a:lnTo>
                    <a:pt x="16824" y="4613"/>
                  </a:lnTo>
                  <a:lnTo>
                    <a:pt x="181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5"/>
            </a:p>
          </p:txBody>
        </p:sp>
        <p:sp>
          <p:nvSpPr>
            <p:cNvPr id="349" name="Google Shape;349;p5"/>
            <p:cNvSpPr/>
            <p:nvPr/>
          </p:nvSpPr>
          <p:spPr>
            <a:xfrm>
              <a:off x="395894" y="219519"/>
              <a:ext cx="8053438" cy="4788281"/>
            </a:xfrm>
            <a:custGeom>
              <a:avLst/>
              <a:gdLst/>
              <a:ahLst/>
              <a:cxnLst/>
              <a:rect l="l" t="t" r="r" b="b"/>
              <a:pathLst>
                <a:path w="257093" h="146846" extrusionOk="0">
                  <a:moveTo>
                    <a:pt x="7146" y="1"/>
                  </a:moveTo>
                  <a:cubicBezTo>
                    <a:pt x="3177" y="1"/>
                    <a:pt x="1" y="3214"/>
                    <a:pt x="1" y="7146"/>
                  </a:cubicBezTo>
                  <a:lnTo>
                    <a:pt x="1" y="139700"/>
                  </a:lnTo>
                  <a:cubicBezTo>
                    <a:pt x="1" y="143632"/>
                    <a:pt x="3177" y="146845"/>
                    <a:pt x="7146" y="146845"/>
                  </a:cubicBezTo>
                  <a:lnTo>
                    <a:pt x="249947" y="146845"/>
                  </a:lnTo>
                  <a:cubicBezTo>
                    <a:pt x="253879" y="146845"/>
                    <a:pt x="257093" y="143632"/>
                    <a:pt x="257093" y="139700"/>
                  </a:cubicBezTo>
                  <a:lnTo>
                    <a:pt x="257093" y="7146"/>
                  </a:lnTo>
                  <a:cubicBezTo>
                    <a:pt x="257093" y="3214"/>
                    <a:pt x="253879" y="1"/>
                    <a:pt x="24994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5"/>
            </a:p>
          </p:txBody>
        </p:sp>
      </p:grpSp>
      <p:sp>
        <p:nvSpPr>
          <p:cNvPr id="355" name="Google Shape;355;p5"/>
          <p:cNvSpPr/>
          <p:nvPr/>
        </p:nvSpPr>
        <p:spPr>
          <a:xfrm>
            <a:off x="728423" y="1255917"/>
            <a:ext cx="105837" cy="175951"/>
          </a:xfrm>
          <a:custGeom>
            <a:avLst/>
            <a:gdLst/>
            <a:ahLst/>
            <a:cxnLst/>
            <a:rect l="l" t="t" r="r" b="b"/>
            <a:pathLst>
              <a:path w="2534" h="4047" extrusionOk="0">
                <a:moveTo>
                  <a:pt x="1286" y="1"/>
                </a:moveTo>
                <a:cubicBezTo>
                  <a:pt x="567" y="1"/>
                  <a:pt x="0" y="908"/>
                  <a:pt x="0" y="2042"/>
                </a:cubicBezTo>
                <a:cubicBezTo>
                  <a:pt x="0" y="3139"/>
                  <a:pt x="567" y="4046"/>
                  <a:pt x="1286" y="4046"/>
                </a:cubicBezTo>
                <a:cubicBezTo>
                  <a:pt x="1966" y="4046"/>
                  <a:pt x="2533" y="3139"/>
                  <a:pt x="2533" y="2042"/>
                </a:cubicBezTo>
                <a:cubicBezTo>
                  <a:pt x="2533" y="908"/>
                  <a:pt x="1966" y="1"/>
                  <a:pt x="1286" y="1"/>
                </a:cubicBezTo>
                <a:close/>
              </a:path>
            </a:pathLst>
          </a:custGeom>
          <a:solidFill>
            <a:srgbClr val="E2CDB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56" name="Google Shape;356;p5"/>
          <p:cNvSpPr/>
          <p:nvPr/>
        </p:nvSpPr>
        <p:spPr>
          <a:xfrm>
            <a:off x="374700" y="1288785"/>
            <a:ext cx="432703" cy="110213"/>
          </a:xfrm>
          <a:custGeom>
            <a:avLst/>
            <a:gdLst/>
            <a:ahLst/>
            <a:cxnLst/>
            <a:rect l="l" t="t" r="r" b="b"/>
            <a:pathLst>
              <a:path w="10360" h="2535" extrusionOk="0">
                <a:moveTo>
                  <a:pt x="794" y="1"/>
                </a:moveTo>
                <a:cubicBezTo>
                  <a:pt x="341" y="1"/>
                  <a:pt x="0" y="568"/>
                  <a:pt x="0" y="1286"/>
                </a:cubicBezTo>
                <a:cubicBezTo>
                  <a:pt x="0" y="1967"/>
                  <a:pt x="341" y="2534"/>
                  <a:pt x="794" y="2534"/>
                </a:cubicBezTo>
                <a:lnTo>
                  <a:pt x="9566" y="2534"/>
                </a:lnTo>
                <a:cubicBezTo>
                  <a:pt x="10019" y="2534"/>
                  <a:pt x="10360" y="1967"/>
                  <a:pt x="10360" y="1286"/>
                </a:cubicBezTo>
                <a:cubicBezTo>
                  <a:pt x="10360" y="568"/>
                  <a:pt x="10019" y="1"/>
                  <a:pt x="9566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57" name="Google Shape;357;p5"/>
          <p:cNvSpPr/>
          <p:nvPr/>
        </p:nvSpPr>
        <p:spPr>
          <a:xfrm>
            <a:off x="406276" y="1398956"/>
            <a:ext cx="42685" cy="44"/>
          </a:xfrm>
          <a:custGeom>
            <a:avLst/>
            <a:gdLst/>
            <a:ahLst/>
            <a:cxnLst/>
            <a:rect l="l" t="t" r="r" b="b"/>
            <a:pathLst>
              <a:path w="1022" h="1" extrusionOk="0">
                <a:moveTo>
                  <a:pt x="1021" y="0"/>
                </a:moveTo>
                <a:lnTo>
                  <a:pt x="38" y="0"/>
                </a:lnTo>
                <a:lnTo>
                  <a:pt x="38" y="0"/>
                </a:lnTo>
                <a:lnTo>
                  <a:pt x="38" y="0"/>
                </a:lnTo>
                <a:lnTo>
                  <a:pt x="1021" y="0"/>
                </a:lnTo>
                <a:lnTo>
                  <a:pt x="102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6C2D0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58" name="Google Shape;358;p5"/>
          <p:cNvSpPr/>
          <p:nvPr/>
        </p:nvSpPr>
        <p:spPr>
          <a:xfrm>
            <a:off x="807361" y="1343044"/>
            <a:ext cx="41" cy="44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</a:path>
            </a:pathLst>
          </a:custGeom>
          <a:solidFill>
            <a:srgbClr val="BEAD9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59" name="Google Shape;359;p5"/>
          <p:cNvSpPr/>
          <p:nvPr/>
        </p:nvSpPr>
        <p:spPr>
          <a:xfrm>
            <a:off x="728423" y="1730987"/>
            <a:ext cx="105837" cy="177559"/>
          </a:xfrm>
          <a:custGeom>
            <a:avLst/>
            <a:gdLst/>
            <a:ahLst/>
            <a:cxnLst/>
            <a:rect l="l" t="t" r="r" b="b"/>
            <a:pathLst>
              <a:path w="2534" h="4084" extrusionOk="0">
                <a:moveTo>
                  <a:pt x="1286" y="0"/>
                </a:moveTo>
                <a:cubicBezTo>
                  <a:pt x="567" y="0"/>
                  <a:pt x="0" y="908"/>
                  <a:pt x="0" y="2042"/>
                </a:cubicBezTo>
                <a:cubicBezTo>
                  <a:pt x="0" y="3176"/>
                  <a:pt x="567" y="4083"/>
                  <a:pt x="1286" y="4083"/>
                </a:cubicBezTo>
                <a:cubicBezTo>
                  <a:pt x="1966" y="4083"/>
                  <a:pt x="2533" y="3176"/>
                  <a:pt x="2533" y="2042"/>
                </a:cubicBezTo>
                <a:cubicBezTo>
                  <a:pt x="2533" y="908"/>
                  <a:pt x="1966" y="0"/>
                  <a:pt x="1286" y="0"/>
                </a:cubicBezTo>
                <a:close/>
              </a:path>
            </a:pathLst>
          </a:custGeom>
          <a:solidFill>
            <a:srgbClr val="E2CDB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60" name="Google Shape;360;p5"/>
          <p:cNvSpPr/>
          <p:nvPr/>
        </p:nvSpPr>
        <p:spPr>
          <a:xfrm>
            <a:off x="374700" y="1765507"/>
            <a:ext cx="432703" cy="108517"/>
          </a:xfrm>
          <a:custGeom>
            <a:avLst/>
            <a:gdLst/>
            <a:ahLst/>
            <a:cxnLst/>
            <a:rect l="l" t="t" r="r" b="b"/>
            <a:pathLst>
              <a:path w="10360" h="2496" extrusionOk="0">
                <a:moveTo>
                  <a:pt x="794" y="0"/>
                </a:moveTo>
                <a:cubicBezTo>
                  <a:pt x="341" y="0"/>
                  <a:pt x="0" y="567"/>
                  <a:pt x="0" y="1248"/>
                </a:cubicBezTo>
                <a:cubicBezTo>
                  <a:pt x="0" y="1928"/>
                  <a:pt x="341" y="2495"/>
                  <a:pt x="794" y="2495"/>
                </a:cubicBezTo>
                <a:lnTo>
                  <a:pt x="9566" y="2495"/>
                </a:lnTo>
                <a:cubicBezTo>
                  <a:pt x="10019" y="2495"/>
                  <a:pt x="10360" y="1928"/>
                  <a:pt x="10360" y="1248"/>
                </a:cubicBezTo>
                <a:cubicBezTo>
                  <a:pt x="10360" y="567"/>
                  <a:pt x="10019" y="0"/>
                  <a:pt x="9566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61" name="Google Shape;361;p5"/>
          <p:cNvSpPr/>
          <p:nvPr/>
        </p:nvSpPr>
        <p:spPr>
          <a:xfrm>
            <a:off x="406276" y="1873981"/>
            <a:ext cx="42685" cy="44"/>
          </a:xfrm>
          <a:custGeom>
            <a:avLst/>
            <a:gdLst/>
            <a:ahLst/>
            <a:cxnLst/>
            <a:rect l="l" t="t" r="r" b="b"/>
            <a:pathLst>
              <a:path w="1022" h="1" extrusionOk="0">
                <a:moveTo>
                  <a:pt x="1021" y="0"/>
                </a:moveTo>
                <a:lnTo>
                  <a:pt x="38" y="0"/>
                </a:lnTo>
                <a:lnTo>
                  <a:pt x="38" y="0"/>
                </a:lnTo>
                <a:lnTo>
                  <a:pt x="38" y="0"/>
                </a:lnTo>
                <a:lnTo>
                  <a:pt x="1021" y="0"/>
                </a:lnTo>
                <a:lnTo>
                  <a:pt x="102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6C2D0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62" name="Google Shape;362;p5"/>
          <p:cNvSpPr/>
          <p:nvPr/>
        </p:nvSpPr>
        <p:spPr>
          <a:xfrm>
            <a:off x="807361" y="1819723"/>
            <a:ext cx="41" cy="44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</a:path>
            </a:pathLst>
          </a:custGeom>
          <a:solidFill>
            <a:srgbClr val="BEAD9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63" name="Google Shape;363;p5"/>
          <p:cNvSpPr/>
          <p:nvPr/>
        </p:nvSpPr>
        <p:spPr>
          <a:xfrm>
            <a:off x="376288" y="1780289"/>
            <a:ext cx="431116" cy="93736"/>
          </a:xfrm>
          <a:custGeom>
            <a:avLst/>
            <a:gdLst/>
            <a:ahLst/>
            <a:cxnLst/>
            <a:rect l="l" t="t" r="r" b="b"/>
            <a:pathLst>
              <a:path w="10322" h="2156" extrusionOk="0">
                <a:moveTo>
                  <a:pt x="10057" y="0"/>
                </a:moveTo>
                <a:lnTo>
                  <a:pt x="10057" y="0"/>
                </a:lnTo>
                <a:cubicBezTo>
                  <a:pt x="10095" y="76"/>
                  <a:pt x="10095" y="190"/>
                  <a:pt x="10095" y="303"/>
                </a:cubicBezTo>
                <a:cubicBezTo>
                  <a:pt x="10095" y="983"/>
                  <a:pt x="9755" y="1551"/>
                  <a:pt x="9301" y="1551"/>
                </a:cubicBezTo>
                <a:lnTo>
                  <a:pt x="530" y="1551"/>
                </a:lnTo>
                <a:cubicBezTo>
                  <a:pt x="303" y="1551"/>
                  <a:pt x="114" y="1437"/>
                  <a:pt x="0" y="1210"/>
                </a:cubicBezTo>
                <a:lnTo>
                  <a:pt x="0" y="1210"/>
                </a:lnTo>
                <a:cubicBezTo>
                  <a:pt x="76" y="1740"/>
                  <a:pt x="378" y="2118"/>
                  <a:pt x="719" y="2155"/>
                </a:cubicBezTo>
                <a:lnTo>
                  <a:pt x="9528" y="2155"/>
                </a:lnTo>
                <a:cubicBezTo>
                  <a:pt x="9981" y="2155"/>
                  <a:pt x="10322" y="1588"/>
                  <a:pt x="10322" y="908"/>
                </a:cubicBezTo>
                <a:cubicBezTo>
                  <a:pt x="10322" y="530"/>
                  <a:pt x="10208" y="227"/>
                  <a:pt x="10057" y="0"/>
                </a:cubicBezTo>
                <a:close/>
              </a:path>
            </a:pathLst>
          </a:custGeom>
          <a:solidFill>
            <a:srgbClr val="B2B2B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64" name="Google Shape;364;p5"/>
          <p:cNvSpPr/>
          <p:nvPr/>
        </p:nvSpPr>
        <p:spPr>
          <a:xfrm>
            <a:off x="728423" y="2207665"/>
            <a:ext cx="105837" cy="175907"/>
          </a:xfrm>
          <a:custGeom>
            <a:avLst/>
            <a:gdLst/>
            <a:ahLst/>
            <a:cxnLst/>
            <a:rect l="l" t="t" r="r" b="b"/>
            <a:pathLst>
              <a:path w="2534" h="4046" extrusionOk="0">
                <a:moveTo>
                  <a:pt x="1286" y="0"/>
                </a:moveTo>
                <a:cubicBezTo>
                  <a:pt x="567" y="0"/>
                  <a:pt x="0" y="908"/>
                  <a:pt x="0" y="2004"/>
                </a:cubicBezTo>
                <a:cubicBezTo>
                  <a:pt x="0" y="3138"/>
                  <a:pt x="567" y="4046"/>
                  <a:pt x="1286" y="4046"/>
                </a:cubicBezTo>
                <a:cubicBezTo>
                  <a:pt x="1966" y="4046"/>
                  <a:pt x="2533" y="3138"/>
                  <a:pt x="2533" y="2004"/>
                </a:cubicBezTo>
                <a:cubicBezTo>
                  <a:pt x="2533" y="908"/>
                  <a:pt x="1966" y="0"/>
                  <a:pt x="1286" y="0"/>
                </a:cubicBezTo>
                <a:close/>
              </a:path>
            </a:pathLst>
          </a:custGeom>
          <a:solidFill>
            <a:srgbClr val="E2CDB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65" name="Google Shape;365;p5"/>
          <p:cNvSpPr/>
          <p:nvPr/>
        </p:nvSpPr>
        <p:spPr>
          <a:xfrm>
            <a:off x="374700" y="2240533"/>
            <a:ext cx="432703" cy="110169"/>
          </a:xfrm>
          <a:custGeom>
            <a:avLst/>
            <a:gdLst/>
            <a:ahLst/>
            <a:cxnLst/>
            <a:rect l="l" t="t" r="r" b="b"/>
            <a:pathLst>
              <a:path w="10360" h="2534" extrusionOk="0">
                <a:moveTo>
                  <a:pt x="794" y="1"/>
                </a:moveTo>
                <a:cubicBezTo>
                  <a:pt x="341" y="1"/>
                  <a:pt x="0" y="568"/>
                  <a:pt x="0" y="1248"/>
                </a:cubicBezTo>
                <a:cubicBezTo>
                  <a:pt x="0" y="1967"/>
                  <a:pt x="341" y="2534"/>
                  <a:pt x="794" y="2534"/>
                </a:cubicBezTo>
                <a:lnTo>
                  <a:pt x="9566" y="2534"/>
                </a:lnTo>
                <a:cubicBezTo>
                  <a:pt x="10019" y="2534"/>
                  <a:pt x="10360" y="1967"/>
                  <a:pt x="10360" y="1248"/>
                </a:cubicBezTo>
                <a:cubicBezTo>
                  <a:pt x="10360" y="568"/>
                  <a:pt x="10019" y="1"/>
                  <a:pt x="9566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66" name="Google Shape;366;p5"/>
          <p:cNvSpPr/>
          <p:nvPr/>
        </p:nvSpPr>
        <p:spPr>
          <a:xfrm>
            <a:off x="406276" y="2349008"/>
            <a:ext cx="42685" cy="1696"/>
          </a:xfrm>
          <a:custGeom>
            <a:avLst/>
            <a:gdLst/>
            <a:ahLst/>
            <a:cxnLst/>
            <a:rect l="l" t="t" r="r" b="b"/>
            <a:pathLst>
              <a:path w="1022" h="39" extrusionOk="0">
                <a:moveTo>
                  <a:pt x="1021" y="39"/>
                </a:moveTo>
                <a:lnTo>
                  <a:pt x="38" y="39"/>
                </a:lnTo>
                <a:cubicBezTo>
                  <a:pt x="38" y="39"/>
                  <a:pt x="38" y="39"/>
                  <a:pt x="38" y="39"/>
                </a:cubicBezTo>
                <a:cubicBezTo>
                  <a:pt x="38" y="39"/>
                  <a:pt x="38" y="39"/>
                  <a:pt x="38" y="39"/>
                </a:cubicBezTo>
                <a:lnTo>
                  <a:pt x="1021" y="39"/>
                </a:lnTo>
                <a:lnTo>
                  <a:pt x="1021" y="39"/>
                </a:lnTo>
                <a:close/>
                <a:moveTo>
                  <a:pt x="1" y="39"/>
                </a:moveTo>
                <a:lnTo>
                  <a:pt x="1" y="39"/>
                </a:lnTo>
                <a:lnTo>
                  <a:pt x="1" y="39"/>
                </a:lnTo>
                <a:close/>
                <a:moveTo>
                  <a:pt x="1" y="39"/>
                </a:moveTo>
                <a:lnTo>
                  <a:pt x="1" y="39"/>
                </a:lnTo>
                <a:lnTo>
                  <a:pt x="1" y="39"/>
                </a:lnTo>
                <a:close/>
                <a:moveTo>
                  <a:pt x="1" y="39"/>
                </a:moveTo>
                <a:lnTo>
                  <a:pt x="1" y="39"/>
                </a:lnTo>
                <a:lnTo>
                  <a:pt x="1" y="39"/>
                </a:lnTo>
                <a:close/>
                <a:moveTo>
                  <a:pt x="1" y="39"/>
                </a:moveTo>
                <a:cubicBezTo>
                  <a:pt x="1" y="39"/>
                  <a:pt x="1" y="39"/>
                  <a:pt x="1" y="1"/>
                </a:cubicBezTo>
                <a:cubicBezTo>
                  <a:pt x="1" y="39"/>
                  <a:pt x="1" y="39"/>
                  <a:pt x="1" y="39"/>
                </a:cubicBez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</a:path>
            </a:pathLst>
          </a:custGeom>
          <a:solidFill>
            <a:srgbClr val="6C2D0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67" name="Google Shape;367;p5"/>
          <p:cNvSpPr/>
          <p:nvPr/>
        </p:nvSpPr>
        <p:spPr>
          <a:xfrm>
            <a:off x="807361" y="2294792"/>
            <a:ext cx="41" cy="44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BEAD9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68" name="Google Shape;368;p5"/>
          <p:cNvSpPr/>
          <p:nvPr/>
        </p:nvSpPr>
        <p:spPr>
          <a:xfrm>
            <a:off x="376288" y="2255316"/>
            <a:ext cx="431116" cy="95388"/>
          </a:xfrm>
          <a:custGeom>
            <a:avLst/>
            <a:gdLst/>
            <a:ahLst/>
            <a:cxnLst/>
            <a:rect l="l" t="t" r="r" b="b"/>
            <a:pathLst>
              <a:path w="10322" h="2194" extrusionOk="0">
                <a:moveTo>
                  <a:pt x="10057" y="1"/>
                </a:moveTo>
                <a:cubicBezTo>
                  <a:pt x="10095" y="114"/>
                  <a:pt x="10095" y="228"/>
                  <a:pt x="10095" y="303"/>
                </a:cubicBezTo>
                <a:cubicBezTo>
                  <a:pt x="10095" y="1022"/>
                  <a:pt x="9755" y="1589"/>
                  <a:pt x="9301" y="1589"/>
                </a:cubicBezTo>
                <a:lnTo>
                  <a:pt x="530" y="1589"/>
                </a:lnTo>
                <a:cubicBezTo>
                  <a:pt x="303" y="1589"/>
                  <a:pt x="114" y="1438"/>
                  <a:pt x="0" y="1249"/>
                </a:cubicBezTo>
                <a:lnTo>
                  <a:pt x="0" y="1249"/>
                </a:lnTo>
                <a:cubicBezTo>
                  <a:pt x="76" y="1740"/>
                  <a:pt x="340" y="2156"/>
                  <a:pt x="719" y="2156"/>
                </a:cubicBezTo>
                <a:cubicBezTo>
                  <a:pt x="719" y="2194"/>
                  <a:pt x="719" y="2194"/>
                  <a:pt x="719" y="2194"/>
                </a:cubicBezTo>
                <a:lnTo>
                  <a:pt x="9528" y="2194"/>
                </a:lnTo>
                <a:cubicBezTo>
                  <a:pt x="9981" y="2194"/>
                  <a:pt x="10322" y="1627"/>
                  <a:pt x="10322" y="908"/>
                </a:cubicBezTo>
                <a:cubicBezTo>
                  <a:pt x="10322" y="568"/>
                  <a:pt x="10208" y="228"/>
                  <a:pt x="10057" y="1"/>
                </a:cubicBezTo>
                <a:close/>
              </a:path>
            </a:pathLst>
          </a:custGeom>
          <a:solidFill>
            <a:srgbClr val="B2B2B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69" name="Google Shape;369;p5"/>
          <p:cNvSpPr/>
          <p:nvPr/>
        </p:nvSpPr>
        <p:spPr>
          <a:xfrm>
            <a:off x="728423" y="2682691"/>
            <a:ext cx="105837" cy="177603"/>
          </a:xfrm>
          <a:custGeom>
            <a:avLst/>
            <a:gdLst/>
            <a:ahLst/>
            <a:cxnLst/>
            <a:rect l="l" t="t" r="r" b="b"/>
            <a:pathLst>
              <a:path w="2534" h="4085" extrusionOk="0">
                <a:moveTo>
                  <a:pt x="1286" y="1"/>
                </a:moveTo>
                <a:cubicBezTo>
                  <a:pt x="567" y="1"/>
                  <a:pt x="0" y="908"/>
                  <a:pt x="0" y="2042"/>
                </a:cubicBezTo>
                <a:cubicBezTo>
                  <a:pt x="0" y="3177"/>
                  <a:pt x="567" y="4084"/>
                  <a:pt x="1286" y="4084"/>
                </a:cubicBezTo>
                <a:cubicBezTo>
                  <a:pt x="1966" y="4084"/>
                  <a:pt x="2533" y="3177"/>
                  <a:pt x="2533" y="2042"/>
                </a:cubicBezTo>
                <a:cubicBezTo>
                  <a:pt x="2533" y="908"/>
                  <a:pt x="1966" y="1"/>
                  <a:pt x="1286" y="1"/>
                </a:cubicBezTo>
                <a:close/>
              </a:path>
            </a:pathLst>
          </a:custGeom>
          <a:solidFill>
            <a:srgbClr val="E2CDB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70" name="Google Shape;370;p5"/>
          <p:cNvSpPr/>
          <p:nvPr/>
        </p:nvSpPr>
        <p:spPr>
          <a:xfrm>
            <a:off x="374700" y="2717212"/>
            <a:ext cx="432703" cy="108561"/>
          </a:xfrm>
          <a:custGeom>
            <a:avLst/>
            <a:gdLst/>
            <a:ahLst/>
            <a:cxnLst/>
            <a:rect l="l" t="t" r="r" b="b"/>
            <a:pathLst>
              <a:path w="10360" h="2497" extrusionOk="0">
                <a:moveTo>
                  <a:pt x="794" y="1"/>
                </a:moveTo>
                <a:cubicBezTo>
                  <a:pt x="341" y="1"/>
                  <a:pt x="0" y="568"/>
                  <a:pt x="0" y="1248"/>
                </a:cubicBezTo>
                <a:cubicBezTo>
                  <a:pt x="0" y="1929"/>
                  <a:pt x="341" y="2496"/>
                  <a:pt x="794" y="2496"/>
                </a:cubicBezTo>
                <a:lnTo>
                  <a:pt x="9566" y="2496"/>
                </a:lnTo>
                <a:cubicBezTo>
                  <a:pt x="10019" y="2496"/>
                  <a:pt x="10360" y="1929"/>
                  <a:pt x="10360" y="1248"/>
                </a:cubicBezTo>
                <a:cubicBezTo>
                  <a:pt x="10360" y="568"/>
                  <a:pt x="10019" y="1"/>
                  <a:pt x="9566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71" name="Google Shape;371;p5"/>
          <p:cNvSpPr/>
          <p:nvPr/>
        </p:nvSpPr>
        <p:spPr>
          <a:xfrm>
            <a:off x="406276" y="2825729"/>
            <a:ext cx="42685" cy="44"/>
          </a:xfrm>
          <a:custGeom>
            <a:avLst/>
            <a:gdLst/>
            <a:ahLst/>
            <a:cxnLst/>
            <a:rect l="l" t="t" r="r" b="b"/>
            <a:pathLst>
              <a:path w="1022" h="1" extrusionOk="0">
                <a:moveTo>
                  <a:pt x="1021" y="0"/>
                </a:moveTo>
                <a:lnTo>
                  <a:pt x="38" y="0"/>
                </a:lnTo>
                <a:lnTo>
                  <a:pt x="38" y="0"/>
                </a:lnTo>
                <a:lnTo>
                  <a:pt x="38" y="0"/>
                </a:lnTo>
                <a:lnTo>
                  <a:pt x="1021" y="0"/>
                </a:lnTo>
                <a:lnTo>
                  <a:pt x="102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6C2D0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72" name="Google Shape;372;p5"/>
          <p:cNvSpPr/>
          <p:nvPr/>
        </p:nvSpPr>
        <p:spPr>
          <a:xfrm>
            <a:off x="807361" y="2769819"/>
            <a:ext cx="41" cy="1696"/>
          </a:xfrm>
          <a:custGeom>
            <a:avLst/>
            <a:gdLst/>
            <a:ahLst/>
            <a:cxnLst/>
            <a:rect l="l" t="t" r="r" b="b"/>
            <a:pathLst>
              <a:path w="1" h="39" extrusionOk="0">
                <a:moveTo>
                  <a:pt x="1" y="38"/>
                </a:moveTo>
                <a:lnTo>
                  <a:pt x="1" y="38"/>
                </a:lnTo>
                <a:lnTo>
                  <a:pt x="1" y="38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</a:path>
            </a:pathLst>
          </a:custGeom>
          <a:solidFill>
            <a:srgbClr val="BEAD9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73" name="Google Shape;373;p5"/>
          <p:cNvSpPr/>
          <p:nvPr/>
        </p:nvSpPr>
        <p:spPr>
          <a:xfrm>
            <a:off x="376288" y="2732037"/>
            <a:ext cx="431116" cy="93736"/>
          </a:xfrm>
          <a:custGeom>
            <a:avLst/>
            <a:gdLst/>
            <a:ahLst/>
            <a:cxnLst/>
            <a:rect l="l" t="t" r="r" b="b"/>
            <a:pathLst>
              <a:path w="10322" h="2156" extrusionOk="0">
                <a:moveTo>
                  <a:pt x="10057" y="0"/>
                </a:moveTo>
                <a:cubicBezTo>
                  <a:pt x="10095" y="76"/>
                  <a:pt x="10095" y="189"/>
                  <a:pt x="10095" y="303"/>
                </a:cubicBezTo>
                <a:cubicBezTo>
                  <a:pt x="10095" y="983"/>
                  <a:pt x="9755" y="1550"/>
                  <a:pt x="9301" y="1550"/>
                </a:cubicBezTo>
                <a:lnTo>
                  <a:pt x="530" y="1550"/>
                </a:lnTo>
                <a:cubicBezTo>
                  <a:pt x="303" y="1550"/>
                  <a:pt x="114" y="1437"/>
                  <a:pt x="0" y="1210"/>
                </a:cubicBezTo>
                <a:lnTo>
                  <a:pt x="0" y="1210"/>
                </a:lnTo>
                <a:cubicBezTo>
                  <a:pt x="76" y="1739"/>
                  <a:pt x="340" y="2117"/>
                  <a:pt x="719" y="2155"/>
                </a:cubicBezTo>
                <a:lnTo>
                  <a:pt x="9528" y="2155"/>
                </a:lnTo>
                <a:cubicBezTo>
                  <a:pt x="9981" y="2155"/>
                  <a:pt x="10322" y="1588"/>
                  <a:pt x="10322" y="907"/>
                </a:cubicBezTo>
                <a:lnTo>
                  <a:pt x="10322" y="870"/>
                </a:lnTo>
                <a:cubicBezTo>
                  <a:pt x="10322" y="529"/>
                  <a:pt x="10208" y="227"/>
                  <a:pt x="10057" y="0"/>
                </a:cubicBezTo>
                <a:close/>
              </a:path>
            </a:pathLst>
          </a:custGeom>
          <a:solidFill>
            <a:srgbClr val="B2B2B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74" name="Google Shape;374;p5"/>
          <p:cNvSpPr/>
          <p:nvPr/>
        </p:nvSpPr>
        <p:spPr>
          <a:xfrm>
            <a:off x="728423" y="3159413"/>
            <a:ext cx="105837" cy="175907"/>
          </a:xfrm>
          <a:custGeom>
            <a:avLst/>
            <a:gdLst/>
            <a:ahLst/>
            <a:cxnLst/>
            <a:rect l="l" t="t" r="r" b="b"/>
            <a:pathLst>
              <a:path w="2534" h="4046" extrusionOk="0">
                <a:moveTo>
                  <a:pt x="1286" y="0"/>
                </a:moveTo>
                <a:cubicBezTo>
                  <a:pt x="567" y="0"/>
                  <a:pt x="0" y="907"/>
                  <a:pt x="0" y="2004"/>
                </a:cubicBezTo>
                <a:cubicBezTo>
                  <a:pt x="0" y="3138"/>
                  <a:pt x="567" y="4045"/>
                  <a:pt x="1286" y="4045"/>
                </a:cubicBezTo>
                <a:cubicBezTo>
                  <a:pt x="1966" y="4045"/>
                  <a:pt x="2533" y="3138"/>
                  <a:pt x="2533" y="2004"/>
                </a:cubicBezTo>
                <a:cubicBezTo>
                  <a:pt x="2533" y="907"/>
                  <a:pt x="1966" y="0"/>
                  <a:pt x="1286" y="0"/>
                </a:cubicBezTo>
                <a:close/>
              </a:path>
            </a:pathLst>
          </a:custGeom>
          <a:solidFill>
            <a:srgbClr val="E2CDB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75" name="Google Shape;375;p5"/>
          <p:cNvSpPr/>
          <p:nvPr/>
        </p:nvSpPr>
        <p:spPr>
          <a:xfrm>
            <a:off x="374700" y="3192281"/>
            <a:ext cx="432703" cy="108517"/>
          </a:xfrm>
          <a:custGeom>
            <a:avLst/>
            <a:gdLst/>
            <a:ahLst/>
            <a:cxnLst/>
            <a:rect l="l" t="t" r="r" b="b"/>
            <a:pathLst>
              <a:path w="10360" h="2496" extrusionOk="0">
                <a:moveTo>
                  <a:pt x="794" y="0"/>
                </a:moveTo>
                <a:cubicBezTo>
                  <a:pt x="341" y="0"/>
                  <a:pt x="0" y="567"/>
                  <a:pt x="0" y="1248"/>
                </a:cubicBezTo>
                <a:cubicBezTo>
                  <a:pt x="0" y="1966"/>
                  <a:pt x="341" y="2495"/>
                  <a:pt x="794" y="2495"/>
                </a:cubicBezTo>
                <a:lnTo>
                  <a:pt x="9566" y="2495"/>
                </a:lnTo>
                <a:cubicBezTo>
                  <a:pt x="10019" y="2495"/>
                  <a:pt x="10360" y="1966"/>
                  <a:pt x="10360" y="1248"/>
                </a:cubicBezTo>
                <a:cubicBezTo>
                  <a:pt x="10360" y="567"/>
                  <a:pt x="10019" y="0"/>
                  <a:pt x="9566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76" name="Google Shape;376;p5"/>
          <p:cNvSpPr/>
          <p:nvPr/>
        </p:nvSpPr>
        <p:spPr>
          <a:xfrm>
            <a:off x="406276" y="3300756"/>
            <a:ext cx="42685" cy="44"/>
          </a:xfrm>
          <a:custGeom>
            <a:avLst/>
            <a:gdLst/>
            <a:ahLst/>
            <a:cxnLst/>
            <a:rect l="l" t="t" r="r" b="b"/>
            <a:pathLst>
              <a:path w="1022" h="1" extrusionOk="0">
                <a:moveTo>
                  <a:pt x="1021" y="0"/>
                </a:moveTo>
                <a:lnTo>
                  <a:pt x="38" y="0"/>
                </a:lnTo>
                <a:lnTo>
                  <a:pt x="38" y="0"/>
                </a:lnTo>
                <a:lnTo>
                  <a:pt x="38" y="0"/>
                </a:lnTo>
                <a:lnTo>
                  <a:pt x="1021" y="0"/>
                </a:lnTo>
                <a:lnTo>
                  <a:pt x="102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6C2D0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77" name="Google Shape;377;p5"/>
          <p:cNvSpPr/>
          <p:nvPr/>
        </p:nvSpPr>
        <p:spPr>
          <a:xfrm>
            <a:off x="807361" y="3246496"/>
            <a:ext cx="41" cy="44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</a:path>
            </a:pathLst>
          </a:custGeom>
          <a:solidFill>
            <a:srgbClr val="BEAD9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78" name="Google Shape;378;p5"/>
          <p:cNvSpPr/>
          <p:nvPr/>
        </p:nvSpPr>
        <p:spPr>
          <a:xfrm>
            <a:off x="376288" y="3207063"/>
            <a:ext cx="431116" cy="93736"/>
          </a:xfrm>
          <a:custGeom>
            <a:avLst/>
            <a:gdLst/>
            <a:ahLst/>
            <a:cxnLst/>
            <a:rect l="l" t="t" r="r" b="b"/>
            <a:pathLst>
              <a:path w="10322" h="2156" extrusionOk="0">
                <a:moveTo>
                  <a:pt x="10057" y="0"/>
                </a:moveTo>
                <a:cubicBezTo>
                  <a:pt x="10095" y="114"/>
                  <a:pt x="10095" y="189"/>
                  <a:pt x="10095" y="303"/>
                </a:cubicBezTo>
                <a:cubicBezTo>
                  <a:pt x="10095" y="1021"/>
                  <a:pt x="9755" y="1551"/>
                  <a:pt x="9301" y="1551"/>
                </a:cubicBezTo>
                <a:lnTo>
                  <a:pt x="530" y="1551"/>
                </a:lnTo>
                <a:cubicBezTo>
                  <a:pt x="303" y="1551"/>
                  <a:pt x="114" y="1437"/>
                  <a:pt x="0" y="1248"/>
                </a:cubicBezTo>
                <a:lnTo>
                  <a:pt x="0" y="1248"/>
                </a:lnTo>
                <a:cubicBezTo>
                  <a:pt x="76" y="1777"/>
                  <a:pt x="378" y="2155"/>
                  <a:pt x="719" y="2155"/>
                </a:cubicBezTo>
                <a:lnTo>
                  <a:pt x="9528" y="2155"/>
                </a:lnTo>
                <a:cubicBezTo>
                  <a:pt x="9981" y="2155"/>
                  <a:pt x="10322" y="1626"/>
                  <a:pt x="10322" y="908"/>
                </a:cubicBezTo>
                <a:cubicBezTo>
                  <a:pt x="10322" y="530"/>
                  <a:pt x="10208" y="227"/>
                  <a:pt x="10057" y="0"/>
                </a:cubicBezTo>
                <a:close/>
              </a:path>
            </a:pathLst>
          </a:custGeom>
          <a:solidFill>
            <a:srgbClr val="B2B2B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79" name="Google Shape;379;p5"/>
          <p:cNvSpPr/>
          <p:nvPr/>
        </p:nvSpPr>
        <p:spPr>
          <a:xfrm>
            <a:off x="728423" y="3634439"/>
            <a:ext cx="105837" cy="175907"/>
          </a:xfrm>
          <a:custGeom>
            <a:avLst/>
            <a:gdLst/>
            <a:ahLst/>
            <a:cxnLst/>
            <a:rect l="l" t="t" r="r" b="b"/>
            <a:pathLst>
              <a:path w="2534" h="4046" extrusionOk="0">
                <a:moveTo>
                  <a:pt x="1286" y="0"/>
                </a:moveTo>
                <a:cubicBezTo>
                  <a:pt x="567" y="0"/>
                  <a:pt x="0" y="908"/>
                  <a:pt x="0" y="2042"/>
                </a:cubicBezTo>
                <a:cubicBezTo>
                  <a:pt x="0" y="3138"/>
                  <a:pt x="567" y="4046"/>
                  <a:pt x="1286" y="4046"/>
                </a:cubicBezTo>
                <a:cubicBezTo>
                  <a:pt x="1966" y="4046"/>
                  <a:pt x="2533" y="3138"/>
                  <a:pt x="2533" y="2042"/>
                </a:cubicBezTo>
                <a:cubicBezTo>
                  <a:pt x="2533" y="908"/>
                  <a:pt x="1966" y="0"/>
                  <a:pt x="1286" y="0"/>
                </a:cubicBezTo>
                <a:close/>
              </a:path>
            </a:pathLst>
          </a:custGeom>
          <a:solidFill>
            <a:srgbClr val="E2CDB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80" name="Google Shape;380;p5"/>
          <p:cNvSpPr/>
          <p:nvPr/>
        </p:nvSpPr>
        <p:spPr>
          <a:xfrm>
            <a:off x="374700" y="3668959"/>
            <a:ext cx="432703" cy="108517"/>
          </a:xfrm>
          <a:custGeom>
            <a:avLst/>
            <a:gdLst/>
            <a:ahLst/>
            <a:cxnLst/>
            <a:rect l="l" t="t" r="r" b="b"/>
            <a:pathLst>
              <a:path w="10360" h="2496" extrusionOk="0">
                <a:moveTo>
                  <a:pt x="794" y="0"/>
                </a:moveTo>
                <a:cubicBezTo>
                  <a:pt x="341" y="0"/>
                  <a:pt x="0" y="530"/>
                  <a:pt x="0" y="1248"/>
                </a:cubicBezTo>
                <a:cubicBezTo>
                  <a:pt x="0" y="1929"/>
                  <a:pt x="341" y="2496"/>
                  <a:pt x="794" y="2496"/>
                </a:cubicBezTo>
                <a:lnTo>
                  <a:pt x="9566" y="2496"/>
                </a:lnTo>
                <a:cubicBezTo>
                  <a:pt x="10019" y="2496"/>
                  <a:pt x="10360" y="1929"/>
                  <a:pt x="10360" y="1248"/>
                </a:cubicBezTo>
                <a:cubicBezTo>
                  <a:pt x="10360" y="530"/>
                  <a:pt x="10019" y="0"/>
                  <a:pt x="9566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81" name="Google Shape;381;p5"/>
          <p:cNvSpPr/>
          <p:nvPr/>
        </p:nvSpPr>
        <p:spPr>
          <a:xfrm>
            <a:off x="406276" y="3777433"/>
            <a:ext cx="42685" cy="44"/>
          </a:xfrm>
          <a:custGeom>
            <a:avLst/>
            <a:gdLst/>
            <a:ahLst/>
            <a:cxnLst/>
            <a:rect l="l" t="t" r="r" b="b"/>
            <a:pathLst>
              <a:path w="1022" h="1" extrusionOk="0">
                <a:moveTo>
                  <a:pt x="1021" y="1"/>
                </a:moveTo>
                <a:lnTo>
                  <a:pt x="38" y="1"/>
                </a:lnTo>
                <a:lnTo>
                  <a:pt x="38" y="1"/>
                </a:lnTo>
                <a:lnTo>
                  <a:pt x="38" y="1"/>
                </a:lnTo>
                <a:lnTo>
                  <a:pt x="1021" y="1"/>
                </a:lnTo>
                <a:lnTo>
                  <a:pt x="102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</a:path>
            </a:pathLst>
          </a:custGeom>
          <a:solidFill>
            <a:srgbClr val="6C2D0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82" name="Google Shape;382;p5"/>
          <p:cNvSpPr/>
          <p:nvPr/>
        </p:nvSpPr>
        <p:spPr>
          <a:xfrm>
            <a:off x="807361" y="3721565"/>
            <a:ext cx="41" cy="1696"/>
          </a:xfrm>
          <a:custGeom>
            <a:avLst/>
            <a:gdLst/>
            <a:ahLst/>
            <a:cxnLst/>
            <a:rect l="l" t="t" r="r" b="b"/>
            <a:pathLst>
              <a:path w="1" h="39" extrusionOk="0">
                <a:moveTo>
                  <a:pt x="1" y="38"/>
                </a:moveTo>
                <a:lnTo>
                  <a:pt x="1" y="38"/>
                </a:lnTo>
                <a:lnTo>
                  <a:pt x="1" y="38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BEAD9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83" name="Google Shape;383;p5"/>
          <p:cNvSpPr/>
          <p:nvPr/>
        </p:nvSpPr>
        <p:spPr>
          <a:xfrm>
            <a:off x="376288" y="3682089"/>
            <a:ext cx="431116" cy="95388"/>
          </a:xfrm>
          <a:custGeom>
            <a:avLst/>
            <a:gdLst/>
            <a:ahLst/>
            <a:cxnLst/>
            <a:rect l="l" t="t" r="r" b="b"/>
            <a:pathLst>
              <a:path w="10322" h="2194" extrusionOk="0">
                <a:moveTo>
                  <a:pt x="10057" y="1"/>
                </a:moveTo>
                <a:cubicBezTo>
                  <a:pt x="10095" y="114"/>
                  <a:pt x="10095" y="228"/>
                  <a:pt x="10095" y="341"/>
                </a:cubicBezTo>
                <a:cubicBezTo>
                  <a:pt x="10095" y="1022"/>
                  <a:pt x="9755" y="1589"/>
                  <a:pt x="9301" y="1589"/>
                </a:cubicBezTo>
                <a:lnTo>
                  <a:pt x="530" y="1589"/>
                </a:lnTo>
                <a:cubicBezTo>
                  <a:pt x="303" y="1589"/>
                  <a:pt x="114" y="1475"/>
                  <a:pt x="0" y="1248"/>
                </a:cubicBezTo>
                <a:lnTo>
                  <a:pt x="0" y="1248"/>
                </a:lnTo>
                <a:cubicBezTo>
                  <a:pt x="76" y="1778"/>
                  <a:pt x="340" y="2156"/>
                  <a:pt x="719" y="2194"/>
                </a:cubicBezTo>
                <a:lnTo>
                  <a:pt x="9528" y="2194"/>
                </a:lnTo>
                <a:cubicBezTo>
                  <a:pt x="9981" y="2194"/>
                  <a:pt x="10322" y="1627"/>
                  <a:pt x="10322" y="946"/>
                </a:cubicBezTo>
                <a:lnTo>
                  <a:pt x="10322" y="908"/>
                </a:lnTo>
                <a:cubicBezTo>
                  <a:pt x="10322" y="568"/>
                  <a:pt x="10208" y="228"/>
                  <a:pt x="10057" y="1"/>
                </a:cubicBezTo>
                <a:close/>
              </a:path>
            </a:pathLst>
          </a:custGeom>
          <a:solidFill>
            <a:srgbClr val="B2B2B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84" name="Google Shape;384;p5"/>
          <p:cNvSpPr/>
          <p:nvPr/>
        </p:nvSpPr>
        <p:spPr>
          <a:xfrm>
            <a:off x="728423" y="4111117"/>
            <a:ext cx="105837" cy="175951"/>
          </a:xfrm>
          <a:custGeom>
            <a:avLst/>
            <a:gdLst/>
            <a:ahLst/>
            <a:cxnLst/>
            <a:rect l="l" t="t" r="r" b="b"/>
            <a:pathLst>
              <a:path w="2534" h="4047" extrusionOk="0">
                <a:moveTo>
                  <a:pt x="1286" y="1"/>
                </a:moveTo>
                <a:cubicBezTo>
                  <a:pt x="567" y="1"/>
                  <a:pt x="0" y="908"/>
                  <a:pt x="0" y="2004"/>
                </a:cubicBezTo>
                <a:cubicBezTo>
                  <a:pt x="0" y="3139"/>
                  <a:pt x="567" y="4046"/>
                  <a:pt x="1286" y="4046"/>
                </a:cubicBezTo>
                <a:cubicBezTo>
                  <a:pt x="1966" y="4046"/>
                  <a:pt x="2533" y="3139"/>
                  <a:pt x="2533" y="2004"/>
                </a:cubicBezTo>
                <a:cubicBezTo>
                  <a:pt x="2533" y="908"/>
                  <a:pt x="1966" y="1"/>
                  <a:pt x="1286" y="1"/>
                </a:cubicBezTo>
                <a:close/>
              </a:path>
            </a:pathLst>
          </a:custGeom>
          <a:solidFill>
            <a:srgbClr val="E2CDB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85" name="Google Shape;385;p5"/>
          <p:cNvSpPr/>
          <p:nvPr/>
        </p:nvSpPr>
        <p:spPr>
          <a:xfrm>
            <a:off x="374700" y="4143985"/>
            <a:ext cx="432703" cy="108561"/>
          </a:xfrm>
          <a:custGeom>
            <a:avLst/>
            <a:gdLst/>
            <a:ahLst/>
            <a:cxnLst/>
            <a:rect l="l" t="t" r="r" b="b"/>
            <a:pathLst>
              <a:path w="10360" h="2497" extrusionOk="0">
                <a:moveTo>
                  <a:pt x="794" y="1"/>
                </a:moveTo>
                <a:cubicBezTo>
                  <a:pt x="341" y="1"/>
                  <a:pt x="0" y="568"/>
                  <a:pt x="0" y="1248"/>
                </a:cubicBezTo>
                <a:cubicBezTo>
                  <a:pt x="0" y="1929"/>
                  <a:pt x="341" y="2496"/>
                  <a:pt x="794" y="2496"/>
                </a:cubicBezTo>
                <a:lnTo>
                  <a:pt x="9566" y="2496"/>
                </a:lnTo>
                <a:cubicBezTo>
                  <a:pt x="10019" y="2496"/>
                  <a:pt x="10360" y="1929"/>
                  <a:pt x="10360" y="1248"/>
                </a:cubicBezTo>
                <a:cubicBezTo>
                  <a:pt x="10360" y="568"/>
                  <a:pt x="10019" y="1"/>
                  <a:pt x="9566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86" name="Google Shape;386;p5"/>
          <p:cNvSpPr/>
          <p:nvPr/>
        </p:nvSpPr>
        <p:spPr>
          <a:xfrm>
            <a:off x="406276" y="4252503"/>
            <a:ext cx="42685" cy="44"/>
          </a:xfrm>
          <a:custGeom>
            <a:avLst/>
            <a:gdLst/>
            <a:ahLst/>
            <a:cxnLst/>
            <a:rect l="l" t="t" r="r" b="b"/>
            <a:pathLst>
              <a:path w="1022" h="1" extrusionOk="0">
                <a:moveTo>
                  <a:pt x="1021" y="0"/>
                </a:moveTo>
                <a:lnTo>
                  <a:pt x="38" y="0"/>
                </a:lnTo>
                <a:lnTo>
                  <a:pt x="38" y="0"/>
                </a:lnTo>
                <a:lnTo>
                  <a:pt x="38" y="0"/>
                </a:lnTo>
                <a:lnTo>
                  <a:pt x="1021" y="0"/>
                </a:lnTo>
                <a:lnTo>
                  <a:pt x="102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6C2D0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87" name="Google Shape;387;p5"/>
          <p:cNvSpPr/>
          <p:nvPr/>
        </p:nvSpPr>
        <p:spPr>
          <a:xfrm>
            <a:off x="807361" y="4198244"/>
            <a:ext cx="41" cy="44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BEAD9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88" name="Google Shape;388;p5"/>
          <p:cNvSpPr/>
          <p:nvPr/>
        </p:nvSpPr>
        <p:spPr>
          <a:xfrm>
            <a:off x="376288" y="4158811"/>
            <a:ext cx="431116" cy="93736"/>
          </a:xfrm>
          <a:custGeom>
            <a:avLst/>
            <a:gdLst/>
            <a:ahLst/>
            <a:cxnLst/>
            <a:rect l="l" t="t" r="r" b="b"/>
            <a:pathLst>
              <a:path w="10322" h="2156" extrusionOk="0">
                <a:moveTo>
                  <a:pt x="10057" y="0"/>
                </a:moveTo>
                <a:cubicBezTo>
                  <a:pt x="10095" y="113"/>
                  <a:pt x="10095" y="189"/>
                  <a:pt x="10095" y="302"/>
                </a:cubicBezTo>
                <a:cubicBezTo>
                  <a:pt x="10095" y="1021"/>
                  <a:pt x="9755" y="1550"/>
                  <a:pt x="9301" y="1550"/>
                </a:cubicBezTo>
                <a:lnTo>
                  <a:pt x="530" y="1550"/>
                </a:lnTo>
                <a:cubicBezTo>
                  <a:pt x="303" y="1550"/>
                  <a:pt x="114" y="1437"/>
                  <a:pt x="0" y="1248"/>
                </a:cubicBezTo>
                <a:lnTo>
                  <a:pt x="0" y="1248"/>
                </a:lnTo>
                <a:cubicBezTo>
                  <a:pt x="76" y="1739"/>
                  <a:pt x="340" y="2155"/>
                  <a:pt x="719" y="2155"/>
                </a:cubicBezTo>
                <a:lnTo>
                  <a:pt x="9528" y="2155"/>
                </a:lnTo>
                <a:cubicBezTo>
                  <a:pt x="9981" y="2155"/>
                  <a:pt x="10322" y="1588"/>
                  <a:pt x="10322" y="907"/>
                </a:cubicBezTo>
                <a:cubicBezTo>
                  <a:pt x="10322" y="529"/>
                  <a:pt x="10208" y="227"/>
                  <a:pt x="10057" y="0"/>
                </a:cubicBezTo>
                <a:close/>
              </a:path>
            </a:pathLst>
          </a:custGeom>
          <a:solidFill>
            <a:srgbClr val="B2B2B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89" name="Google Shape;389;p5"/>
          <p:cNvSpPr/>
          <p:nvPr/>
        </p:nvSpPr>
        <p:spPr>
          <a:xfrm>
            <a:off x="728423" y="4586187"/>
            <a:ext cx="105837" cy="175907"/>
          </a:xfrm>
          <a:custGeom>
            <a:avLst/>
            <a:gdLst/>
            <a:ahLst/>
            <a:cxnLst/>
            <a:rect l="l" t="t" r="r" b="b"/>
            <a:pathLst>
              <a:path w="2534" h="4046" extrusionOk="0">
                <a:moveTo>
                  <a:pt x="1286" y="0"/>
                </a:moveTo>
                <a:cubicBezTo>
                  <a:pt x="567" y="0"/>
                  <a:pt x="0" y="907"/>
                  <a:pt x="0" y="2042"/>
                </a:cubicBezTo>
                <a:cubicBezTo>
                  <a:pt x="0" y="3138"/>
                  <a:pt x="567" y="4045"/>
                  <a:pt x="1286" y="4045"/>
                </a:cubicBezTo>
                <a:cubicBezTo>
                  <a:pt x="1966" y="4045"/>
                  <a:pt x="2533" y="3138"/>
                  <a:pt x="2533" y="2042"/>
                </a:cubicBezTo>
                <a:cubicBezTo>
                  <a:pt x="2533" y="907"/>
                  <a:pt x="1966" y="0"/>
                  <a:pt x="1286" y="0"/>
                </a:cubicBezTo>
                <a:close/>
              </a:path>
            </a:pathLst>
          </a:custGeom>
          <a:solidFill>
            <a:srgbClr val="E2CDB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90" name="Google Shape;390;p5"/>
          <p:cNvSpPr/>
          <p:nvPr/>
        </p:nvSpPr>
        <p:spPr>
          <a:xfrm>
            <a:off x="374700" y="4620664"/>
            <a:ext cx="432703" cy="108561"/>
          </a:xfrm>
          <a:custGeom>
            <a:avLst/>
            <a:gdLst/>
            <a:ahLst/>
            <a:cxnLst/>
            <a:rect l="l" t="t" r="r" b="b"/>
            <a:pathLst>
              <a:path w="10360" h="2497" extrusionOk="0">
                <a:moveTo>
                  <a:pt x="794" y="1"/>
                </a:moveTo>
                <a:cubicBezTo>
                  <a:pt x="341" y="1"/>
                  <a:pt x="0" y="530"/>
                  <a:pt x="0" y="1249"/>
                </a:cubicBezTo>
                <a:cubicBezTo>
                  <a:pt x="0" y="1929"/>
                  <a:pt x="341" y="2496"/>
                  <a:pt x="794" y="2496"/>
                </a:cubicBezTo>
                <a:lnTo>
                  <a:pt x="9566" y="2496"/>
                </a:lnTo>
                <a:cubicBezTo>
                  <a:pt x="10019" y="2496"/>
                  <a:pt x="10360" y="1929"/>
                  <a:pt x="10360" y="1249"/>
                </a:cubicBezTo>
                <a:cubicBezTo>
                  <a:pt x="10360" y="530"/>
                  <a:pt x="10019" y="1"/>
                  <a:pt x="9566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91" name="Google Shape;391;p5"/>
          <p:cNvSpPr/>
          <p:nvPr/>
        </p:nvSpPr>
        <p:spPr>
          <a:xfrm>
            <a:off x="406276" y="4729181"/>
            <a:ext cx="42685" cy="44"/>
          </a:xfrm>
          <a:custGeom>
            <a:avLst/>
            <a:gdLst/>
            <a:ahLst/>
            <a:cxnLst/>
            <a:rect l="l" t="t" r="r" b="b"/>
            <a:pathLst>
              <a:path w="1022" h="1" extrusionOk="0">
                <a:moveTo>
                  <a:pt x="1021" y="0"/>
                </a:moveTo>
                <a:lnTo>
                  <a:pt x="38" y="0"/>
                </a:lnTo>
                <a:lnTo>
                  <a:pt x="38" y="0"/>
                </a:lnTo>
                <a:lnTo>
                  <a:pt x="38" y="0"/>
                </a:lnTo>
                <a:lnTo>
                  <a:pt x="1021" y="0"/>
                </a:lnTo>
                <a:lnTo>
                  <a:pt x="102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6C2D0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92" name="Google Shape;392;p5"/>
          <p:cNvSpPr/>
          <p:nvPr/>
        </p:nvSpPr>
        <p:spPr>
          <a:xfrm>
            <a:off x="807361" y="4673271"/>
            <a:ext cx="41" cy="44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</a:path>
            </a:pathLst>
          </a:custGeom>
          <a:solidFill>
            <a:srgbClr val="BEAD9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93" name="Google Shape;393;p5"/>
          <p:cNvSpPr/>
          <p:nvPr/>
        </p:nvSpPr>
        <p:spPr>
          <a:xfrm>
            <a:off x="376288" y="4633837"/>
            <a:ext cx="431116" cy="95388"/>
          </a:xfrm>
          <a:custGeom>
            <a:avLst/>
            <a:gdLst/>
            <a:ahLst/>
            <a:cxnLst/>
            <a:rect l="l" t="t" r="r" b="b"/>
            <a:pathLst>
              <a:path w="10322" h="2194" extrusionOk="0">
                <a:moveTo>
                  <a:pt x="10057" y="0"/>
                </a:moveTo>
                <a:lnTo>
                  <a:pt x="10057" y="0"/>
                </a:lnTo>
                <a:cubicBezTo>
                  <a:pt x="10095" y="114"/>
                  <a:pt x="10095" y="227"/>
                  <a:pt x="10095" y="341"/>
                </a:cubicBezTo>
                <a:cubicBezTo>
                  <a:pt x="10095" y="1021"/>
                  <a:pt x="9755" y="1588"/>
                  <a:pt x="9301" y="1588"/>
                </a:cubicBezTo>
                <a:lnTo>
                  <a:pt x="530" y="1588"/>
                </a:lnTo>
                <a:cubicBezTo>
                  <a:pt x="303" y="1588"/>
                  <a:pt x="114" y="1437"/>
                  <a:pt x="0" y="1248"/>
                </a:cubicBezTo>
                <a:lnTo>
                  <a:pt x="0" y="1248"/>
                </a:lnTo>
                <a:cubicBezTo>
                  <a:pt x="76" y="1777"/>
                  <a:pt x="340" y="2155"/>
                  <a:pt x="719" y="2193"/>
                </a:cubicBezTo>
                <a:lnTo>
                  <a:pt x="9528" y="2193"/>
                </a:lnTo>
                <a:cubicBezTo>
                  <a:pt x="9981" y="2193"/>
                  <a:pt x="10322" y="1626"/>
                  <a:pt x="10322" y="946"/>
                </a:cubicBezTo>
                <a:lnTo>
                  <a:pt x="10322" y="908"/>
                </a:lnTo>
                <a:cubicBezTo>
                  <a:pt x="10322" y="568"/>
                  <a:pt x="10208" y="227"/>
                  <a:pt x="10057" y="0"/>
                </a:cubicBezTo>
                <a:close/>
              </a:path>
            </a:pathLst>
          </a:custGeom>
          <a:solidFill>
            <a:srgbClr val="B2B2B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94" name="Google Shape;394;p5"/>
          <p:cNvSpPr/>
          <p:nvPr/>
        </p:nvSpPr>
        <p:spPr>
          <a:xfrm>
            <a:off x="728423" y="5061212"/>
            <a:ext cx="105837" cy="177559"/>
          </a:xfrm>
          <a:custGeom>
            <a:avLst/>
            <a:gdLst/>
            <a:ahLst/>
            <a:cxnLst/>
            <a:rect l="l" t="t" r="r" b="b"/>
            <a:pathLst>
              <a:path w="2534" h="4084" extrusionOk="0">
                <a:moveTo>
                  <a:pt x="1286" y="0"/>
                </a:moveTo>
                <a:cubicBezTo>
                  <a:pt x="567" y="0"/>
                  <a:pt x="0" y="908"/>
                  <a:pt x="0" y="2042"/>
                </a:cubicBezTo>
                <a:cubicBezTo>
                  <a:pt x="0" y="3176"/>
                  <a:pt x="567" y="4084"/>
                  <a:pt x="1286" y="4084"/>
                </a:cubicBezTo>
                <a:cubicBezTo>
                  <a:pt x="1966" y="4084"/>
                  <a:pt x="2533" y="3176"/>
                  <a:pt x="2533" y="2042"/>
                </a:cubicBezTo>
                <a:cubicBezTo>
                  <a:pt x="2533" y="908"/>
                  <a:pt x="1966" y="0"/>
                  <a:pt x="1286" y="0"/>
                </a:cubicBezTo>
                <a:close/>
              </a:path>
            </a:pathLst>
          </a:custGeom>
          <a:solidFill>
            <a:srgbClr val="E2CDB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95" name="Google Shape;395;p5"/>
          <p:cNvSpPr/>
          <p:nvPr/>
        </p:nvSpPr>
        <p:spPr>
          <a:xfrm>
            <a:off x="374700" y="5095733"/>
            <a:ext cx="432703" cy="108517"/>
          </a:xfrm>
          <a:custGeom>
            <a:avLst/>
            <a:gdLst/>
            <a:ahLst/>
            <a:cxnLst/>
            <a:rect l="l" t="t" r="r" b="b"/>
            <a:pathLst>
              <a:path w="10360" h="2496" extrusionOk="0">
                <a:moveTo>
                  <a:pt x="794" y="0"/>
                </a:moveTo>
                <a:cubicBezTo>
                  <a:pt x="341" y="0"/>
                  <a:pt x="0" y="567"/>
                  <a:pt x="0" y="1248"/>
                </a:cubicBezTo>
                <a:cubicBezTo>
                  <a:pt x="0" y="1929"/>
                  <a:pt x="341" y="2496"/>
                  <a:pt x="794" y="2496"/>
                </a:cubicBezTo>
                <a:lnTo>
                  <a:pt x="9566" y="2496"/>
                </a:lnTo>
                <a:cubicBezTo>
                  <a:pt x="10019" y="2496"/>
                  <a:pt x="10360" y="1929"/>
                  <a:pt x="10360" y="1248"/>
                </a:cubicBezTo>
                <a:cubicBezTo>
                  <a:pt x="10360" y="567"/>
                  <a:pt x="10019" y="0"/>
                  <a:pt x="9566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96" name="Google Shape;396;p5"/>
          <p:cNvSpPr/>
          <p:nvPr/>
        </p:nvSpPr>
        <p:spPr>
          <a:xfrm>
            <a:off x="406276" y="5204207"/>
            <a:ext cx="42685" cy="44"/>
          </a:xfrm>
          <a:custGeom>
            <a:avLst/>
            <a:gdLst/>
            <a:ahLst/>
            <a:cxnLst/>
            <a:rect l="l" t="t" r="r" b="b"/>
            <a:pathLst>
              <a:path w="1022" h="1" extrusionOk="0">
                <a:moveTo>
                  <a:pt x="1021" y="1"/>
                </a:moveTo>
                <a:lnTo>
                  <a:pt x="38" y="1"/>
                </a:lnTo>
                <a:lnTo>
                  <a:pt x="38" y="1"/>
                </a:lnTo>
                <a:lnTo>
                  <a:pt x="38" y="1"/>
                </a:lnTo>
                <a:lnTo>
                  <a:pt x="1021" y="1"/>
                </a:lnTo>
                <a:lnTo>
                  <a:pt x="1021" y="1"/>
                </a:lnTo>
                <a:close/>
                <a:moveTo>
                  <a:pt x="1" y="1"/>
                </a:move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</a:path>
            </a:pathLst>
          </a:custGeom>
          <a:solidFill>
            <a:srgbClr val="6C2D0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97" name="Google Shape;397;p5"/>
          <p:cNvSpPr/>
          <p:nvPr/>
        </p:nvSpPr>
        <p:spPr>
          <a:xfrm>
            <a:off x="807361" y="5149992"/>
            <a:ext cx="41" cy="44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BEAD9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98" name="Google Shape;398;p5"/>
          <p:cNvSpPr/>
          <p:nvPr/>
        </p:nvSpPr>
        <p:spPr>
          <a:xfrm>
            <a:off x="376288" y="5110515"/>
            <a:ext cx="431116" cy="93736"/>
          </a:xfrm>
          <a:custGeom>
            <a:avLst/>
            <a:gdLst/>
            <a:ahLst/>
            <a:cxnLst/>
            <a:rect l="l" t="t" r="r" b="b"/>
            <a:pathLst>
              <a:path w="10322" h="2156" extrusionOk="0">
                <a:moveTo>
                  <a:pt x="10057" y="1"/>
                </a:moveTo>
                <a:lnTo>
                  <a:pt x="10057" y="1"/>
                </a:lnTo>
                <a:cubicBezTo>
                  <a:pt x="10095" y="76"/>
                  <a:pt x="10095" y="190"/>
                  <a:pt x="10095" y="303"/>
                </a:cubicBezTo>
                <a:cubicBezTo>
                  <a:pt x="10095" y="984"/>
                  <a:pt x="9755" y="1551"/>
                  <a:pt x="9301" y="1551"/>
                </a:cubicBezTo>
                <a:lnTo>
                  <a:pt x="530" y="1551"/>
                </a:lnTo>
                <a:cubicBezTo>
                  <a:pt x="303" y="1551"/>
                  <a:pt x="114" y="1437"/>
                  <a:pt x="0" y="1210"/>
                </a:cubicBezTo>
                <a:lnTo>
                  <a:pt x="0" y="1210"/>
                </a:lnTo>
                <a:cubicBezTo>
                  <a:pt x="76" y="1740"/>
                  <a:pt x="340" y="2118"/>
                  <a:pt x="719" y="2156"/>
                </a:cubicBezTo>
                <a:lnTo>
                  <a:pt x="9528" y="2156"/>
                </a:lnTo>
                <a:cubicBezTo>
                  <a:pt x="9981" y="2156"/>
                  <a:pt x="10322" y="1589"/>
                  <a:pt x="10322" y="908"/>
                </a:cubicBezTo>
                <a:cubicBezTo>
                  <a:pt x="10322" y="530"/>
                  <a:pt x="10208" y="227"/>
                  <a:pt x="10057" y="1"/>
                </a:cubicBezTo>
                <a:close/>
              </a:path>
            </a:pathLst>
          </a:custGeom>
          <a:solidFill>
            <a:srgbClr val="B2B2B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399" name="Google Shape;399;p5"/>
          <p:cNvSpPr/>
          <p:nvPr/>
        </p:nvSpPr>
        <p:spPr>
          <a:xfrm>
            <a:off x="728423" y="5537891"/>
            <a:ext cx="105837" cy="175951"/>
          </a:xfrm>
          <a:custGeom>
            <a:avLst/>
            <a:gdLst/>
            <a:ahLst/>
            <a:cxnLst/>
            <a:rect l="l" t="t" r="r" b="b"/>
            <a:pathLst>
              <a:path w="2534" h="4047" extrusionOk="0">
                <a:moveTo>
                  <a:pt x="1286" y="1"/>
                </a:moveTo>
                <a:cubicBezTo>
                  <a:pt x="567" y="1"/>
                  <a:pt x="0" y="908"/>
                  <a:pt x="0" y="2042"/>
                </a:cubicBezTo>
                <a:cubicBezTo>
                  <a:pt x="0" y="3139"/>
                  <a:pt x="567" y="4046"/>
                  <a:pt x="1286" y="4046"/>
                </a:cubicBezTo>
                <a:cubicBezTo>
                  <a:pt x="1966" y="4046"/>
                  <a:pt x="2533" y="3139"/>
                  <a:pt x="2533" y="2042"/>
                </a:cubicBezTo>
                <a:cubicBezTo>
                  <a:pt x="2533" y="908"/>
                  <a:pt x="1966" y="1"/>
                  <a:pt x="1286" y="1"/>
                </a:cubicBezTo>
                <a:close/>
              </a:path>
            </a:pathLst>
          </a:custGeom>
          <a:solidFill>
            <a:srgbClr val="E2CDB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400" name="Google Shape;400;p5"/>
          <p:cNvSpPr/>
          <p:nvPr/>
        </p:nvSpPr>
        <p:spPr>
          <a:xfrm>
            <a:off x="374700" y="5570759"/>
            <a:ext cx="432703" cy="110169"/>
          </a:xfrm>
          <a:custGeom>
            <a:avLst/>
            <a:gdLst/>
            <a:ahLst/>
            <a:cxnLst/>
            <a:rect l="l" t="t" r="r" b="b"/>
            <a:pathLst>
              <a:path w="10360" h="2534" extrusionOk="0">
                <a:moveTo>
                  <a:pt x="794" y="1"/>
                </a:moveTo>
                <a:cubicBezTo>
                  <a:pt x="341" y="1"/>
                  <a:pt x="0" y="568"/>
                  <a:pt x="0" y="1286"/>
                </a:cubicBezTo>
                <a:cubicBezTo>
                  <a:pt x="0" y="1967"/>
                  <a:pt x="341" y="2534"/>
                  <a:pt x="794" y="2534"/>
                </a:cubicBezTo>
                <a:lnTo>
                  <a:pt x="9566" y="2534"/>
                </a:lnTo>
                <a:cubicBezTo>
                  <a:pt x="10019" y="2534"/>
                  <a:pt x="10360" y="1967"/>
                  <a:pt x="10360" y="1286"/>
                </a:cubicBezTo>
                <a:cubicBezTo>
                  <a:pt x="10360" y="568"/>
                  <a:pt x="10019" y="1"/>
                  <a:pt x="9566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401" name="Google Shape;401;p5"/>
          <p:cNvSpPr/>
          <p:nvPr/>
        </p:nvSpPr>
        <p:spPr>
          <a:xfrm>
            <a:off x="406276" y="5680885"/>
            <a:ext cx="42685" cy="44"/>
          </a:xfrm>
          <a:custGeom>
            <a:avLst/>
            <a:gdLst/>
            <a:ahLst/>
            <a:cxnLst/>
            <a:rect l="l" t="t" r="r" b="b"/>
            <a:pathLst>
              <a:path w="1022" h="1" extrusionOk="0">
                <a:moveTo>
                  <a:pt x="1021" y="1"/>
                </a:moveTo>
                <a:lnTo>
                  <a:pt x="38" y="1"/>
                </a:lnTo>
                <a:lnTo>
                  <a:pt x="38" y="1"/>
                </a:lnTo>
                <a:lnTo>
                  <a:pt x="38" y="1"/>
                </a:lnTo>
                <a:lnTo>
                  <a:pt x="1021" y="1"/>
                </a:lnTo>
                <a:lnTo>
                  <a:pt x="102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  <a:moveTo>
                  <a:pt x="1" y="1"/>
                </a:move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lose/>
                <a:moveTo>
                  <a:pt x="1" y="1"/>
                </a:moveTo>
                <a:lnTo>
                  <a:pt x="1" y="1"/>
                </a:lnTo>
                <a:lnTo>
                  <a:pt x="1" y="1"/>
                </a:lnTo>
                <a:close/>
              </a:path>
            </a:pathLst>
          </a:custGeom>
          <a:solidFill>
            <a:srgbClr val="6C2D0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402" name="Google Shape;402;p5"/>
          <p:cNvSpPr/>
          <p:nvPr/>
        </p:nvSpPr>
        <p:spPr>
          <a:xfrm>
            <a:off x="807361" y="5625017"/>
            <a:ext cx="41" cy="44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  <a:moveTo>
                  <a:pt x="1" y="0"/>
                </a:move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BEAD9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403" name="Google Shape;403;p5"/>
          <p:cNvSpPr/>
          <p:nvPr/>
        </p:nvSpPr>
        <p:spPr>
          <a:xfrm>
            <a:off x="376288" y="5585584"/>
            <a:ext cx="431116" cy="95344"/>
          </a:xfrm>
          <a:custGeom>
            <a:avLst/>
            <a:gdLst/>
            <a:ahLst/>
            <a:cxnLst/>
            <a:rect l="l" t="t" r="r" b="b"/>
            <a:pathLst>
              <a:path w="10322" h="2193" extrusionOk="0">
                <a:moveTo>
                  <a:pt x="10057" y="0"/>
                </a:moveTo>
                <a:lnTo>
                  <a:pt x="10057" y="0"/>
                </a:lnTo>
                <a:cubicBezTo>
                  <a:pt x="10095" y="113"/>
                  <a:pt x="10095" y="227"/>
                  <a:pt x="10095" y="340"/>
                </a:cubicBezTo>
                <a:cubicBezTo>
                  <a:pt x="10095" y="1021"/>
                  <a:pt x="9755" y="1588"/>
                  <a:pt x="9301" y="1588"/>
                </a:cubicBezTo>
                <a:lnTo>
                  <a:pt x="530" y="1588"/>
                </a:lnTo>
                <a:cubicBezTo>
                  <a:pt x="303" y="1588"/>
                  <a:pt x="114" y="1437"/>
                  <a:pt x="0" y="1248"/>
                </a:cubicBezTo>
                <a:lnTo>
                  <a:pt x="0" y="1248"/>
                </a:lnTo>
                <a:cubicBezTo>
                  <a:pt x="76" y="1777"/>
                  <a:pt x="378" y="2155"/>
                  <a:pt x="719" y="2193"/>
                </a:cubicBezTo>
                <a:lnTo>
                  <a:pt x="9528" y="2193"/>
                </a:lnTo>
                <a:cubicBezTo>
                  <a:pt x="9981" y="2193"/>
                  <a:pt x="10322" y="1626"/>
                  <a:pt x="10322" y="945"/>
                </a:cubicBezTo>
                <a:lnTo>
                  <a:pt x="10322" y="907"/>
                </a:lnTo>
                <a:cubicBezTo>
                  <a:pt x="10322" y="567"/>
                  <a:pt x="10208" y="227"/>
                  <a:pt x="10057" y="0"/>
                </a:cubicBezTo>
                <a:close/>
              </a:path>
            </a:pathLst>
          </a:custGeom>
          <a:solidFill>
            <a:srgbClr val="B2B2B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  <p:sp>
        <p:nvSpPr>
          <p:cNvPr id="404" name="Google Shape;404;p5"/>
          <p:cNvSpPr/>
          <p:nvPr/>
        </p:nvSpPr>
        <p:spPr>
          <a:xfrm>
            <a:off x="376288" y="1303611"/>
            <a:ext cx="431116" cy="95388"/>
          </a:xfrm>
          <a:custGeom>
            <a:avLst/>
            <a:gdLst/>
            <a:ahLst/>
            <a:cxnLst/>
            <a:rect l="l" t="t" r="r" b="b"/>
            <a:pathLst>
              <a:path w="10322" h="2194" extrusionOk="0">
                <a:moveTo>
                  <a:pt x="10057" y="0"/>
                </a:moveTo>
                <a:cubicBezTo>
                  <a:pt x="10095" y="114"/>
                  <a:pt x="10095" y="227"/>
                  <a:pt x="10095" y="341"/>
                </a:cubicBezTo>
                <a:cubicBezTo>
                  <a:pt x="10095" y="1021"/>
                  <a:pt x="9755" y="1588"/>
                  <a:pt x="9301" y="1588"/>
                </a:cubicBezTo>
                <a:lnTo>
                  <a:pt x="530" y="1588"/>
                </a:lnTo>
                <a:cubicBezTo>
                  <a:pt x="303" y="1588"/>
                  <a:pt x="114" y="1437"/>
                  <a:pt x="0" y="1248"/>
                </a:cubicBezTo>
                <a:lnTo>
                  <a:pt x="0" y="1248"/>
                </a:lnTo>
                <a:cubicBezTo>
                  <a:pt x="76" y="1777"/>
                  <a:pt x="340" y="2155"/>
                  <a:pt x="719" y="2193"/>
                </a:cubicBezTo>
                <a:lnTo>
                  <a:pt x="9528" y="2193"/>
                </a:lnTo>
                <a:cubicBezTo>
                  <a:pt x="9981" y="2193"/>
                  <a:pt x="10322" y="1626"/>
                  <a:pt x="10322" y="945"/>
                </a:cubicBezTo>
                <a:lnTo>
                  <a:pt x="10322" y="908"/>
                </a:lnTo>
                <a:cubicBezTo>
                  <a:pt x="10322" y="567"/>
                  <a:pt x="10208" y="227"/>
                  <a:pt x="10057" y="0"/>
                </a:cubicBezTo>
                <a:close/>
              </a:path>
            </a:pathLst>
          </a:custGeom>
          <a:solidFill>
            <a:srgbClr val="B2B2B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5"/>
          </a:p>
        </p:txBody>
      </p:sp>
    </p:spTree>
    <p:extLst>
      <p:ext uri="{BB962C8B-B14F-4D97-AF65-F5344CB8AC3E}">
        <p14:creationId xmlns:p14="http://schemas.microsoft.com/office/powerpoint/2010/main" val="26268558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80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CC766A-17A1-4B22-9AE1-8F1B3922DA48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69221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D96640-C71E-4907-A04B-45078283252F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20588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728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4"/>
            <a:ext cx="103632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571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82861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28576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74292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2000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65722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7F1E55-BFFE-414A-8A89-39B0224EEEC4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34893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8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8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D2E164-F7DF-467D-92FB-7CFCB7870B2B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56489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1900" b="1"/>
            </a:lvl2pPr>
            <a:lvl3pPr marL="914308" indent="0">
              <a:buNone/>
              <a:defRPr sz="1800" b="1"/>
            </a:lvl3pPr>
            <a:lvl4pPr marL="1371461" indent="0">
              <a:buNone/>
              <a:defRPr sz="1600" b="1"/>
            </a:lvl4pPr>
            <a:lvl5pPr marL="1828614" indent="0">
              <a:buNone/>
              <a:defRPr sz="1600" b="1"/>
            </a:lvl5pPr>
            <a:lvl6pPr marL="2285768" indent="0">
              <a:buNone/>
              <a:defRPr sz="1600" b="1"/>
            </a:lvl6pPr>
            <a:lvl7pPr marL="2742922" indent="0">
              <a:buNone/>
              <a:defRPr sz="1600" b="1"/>
            </a:lvl7pPr>
            <a:lvl8pPr marL="3200075" indent="0">
              <a:buNone/>
              <a:defRPr sz="1600" b="1"/>
            </a:lvl8pPr>
            <a:lvl9pPr marL="365722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9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62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1900" b="1"/>
            </a:lvl2pPr>
            <a:lvl3pPr marL="914308" indent="0">
              <a:buNone/>
              <a:defRPr sz="1800" b="1"/>
            </a:lvl3pPr>
            <a:lvl4pPr marL="1371461" indent="0">
              <a:buNone/>
              <a:defRPr sz="1600" b="1"/>
            </a:lvl4pPr>
            <a:lvl5pPr marL="1828614" indent="0">
              <a:buNone/>
              <a:defRPr sz="1600" b="1"/>
            </a:lvl5pPr>
            <a:lvl6pPr marL="2285768" indent="0">
              <a:buNone/>
              <a:defRPr sz="1600" b="1"/>
            </a:lvl6pPr>
            <a:lvl7pPr marL="2742922" indent="0">
              <a:buNone/>
              <a:defRPr sz="1600" b="1"/>
            </a:lvl7pPr>
            <a:lvl8pPr marL="3200075" indent="0">
              <a:buNone/>
              <a:defRPr sz="1600" b="1"/>
            </a:lvl8pPr>
            <a:lvl9pPr marL="365722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622" y="2174875"/>
            <a:ext cx="5389033" cy="3951289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E350305-AA74-41CF-B6DE-8F9A2C700B1F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68265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D87FE9-29D1-405A-8234-D6E37C713843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05945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2A49DF-9950-4055-9A09-C813299CF51D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38212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432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4"/>
            <a:ext cx="4011084" cy="4691063"/>
          </a:xfrm>
        </p:spPr>
        <p:txBody>
          <a:bodyPr/>
          <a:lstStyle>
            <a:lvl1pPr marL="0" indent="0">
              <a:buNone/>
              <a:defRPr sz="1300"/>
            </a:lvl1pPr>
            <a:lvl2pPr marL="457154" indent="0">
              <a:buNone/>
              <a:defRPr sz="1200"/>
            </a:lvl2pPr>
            <a:lvl3pPr marL="914308" indent="0">
              <a:buNone/>
              <a:defRPr sz="1000"/>
            </a:lvl3pPr>
            <a:lvl4pPr marL="1371461" indent="0">
              <a:buNone/>
              <a:defRPr sz="900"/>
            </a:lvl4pPr>
            <a:lvl5pPr marL="1828614" indent="0">
              <a:buNone/>
              <a:defRPr sz="900"/>
            </a:lvl5pPr>
            <a:lvl6pPr marL="2285768" indent="0">
              <a:buNone/>
              <a:defRPr sz="900"/>
            </a:lvl6pPr>
            <a:lvl7pPr marL="2742922" indent="0">
              <a:buNone/>
              <a:defRPr sz="900"/>
            </a:lvl7pPr>
            <a:lvl8pPr marL="3200075" indent="0">
              <a:buNone/>
              <a:defRPr sz="900"/>
            </a:lvl8pPr>
            <a:lvl9pPr marL="365722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A83F61-0BEB-4A27-81C3-C23100D80081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77519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54" indent="0">
              <a:buNone/>
              <a:defRPr sz="2800"/>
            </a:lvl2pPr>
            <a:lvl3pPr marL="914308" indent="0">
              <a:buNone/>
              <a:defRPr sz="2400"/>
            </a:lvl3pPr>
            <a:lvl4pPr marL="1371461" indent="0">
              <a:buNone/>
              <a:defRPr sz="1900"/>
            </a:lvl4pPr>
            <a:lvl5pPr marL="1828614" indent="0">
              <a:buNone/>
              <a:defRPr sz="1900"/>
            </a:lvl5pPr>
            <a:lvl6pPr marL="2285768" indent="0">
              <a:buNone/>
              <a:defRPr sz="1900"/>
            </a:lvl6pPr>
            <a:lvl7pPr marL="2742922" indent="0">
              <a:buNone/>
              <a:defRPr sz="1900"/>
            </a:lvl7pPr>
            <a:lvl8pPr marL="3200075" indent="0">
              <a:buNone/>
              <a:defRPr sz="1900"/>
            </a:lvl8pPr>
            <a:lvl9pPr marL="3657229" indent="0">
              <a:buNone/>
              <a:defRPr sz="19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2"/>
          </a:xfrm>
        </p:spPr>
        <p:txBody>
          <a:bodyPr/>
          <a:lstStyle>
            <a:lvl1pPr marL="0" indent="0">
              <a:buNone/>
              <a:defRPr sz="1300"/>
            </a:lvl1pPr>
            <a:lvl2pPr marL="457154" indent="0">
              <a:buNone/>
              <a:defRPr sz="1200"/>
            </a:lvl2pPr>
            <a:lvl3pPr marL="914308" indent="0">
              <a:buNone/>
              <a:defRPr sz="1000"/>
            </a:lvl3pPr>
            <a:lvl4pPr marL="1371461" indent="0">
              <a:buNone/>
              <a:defRPr sz="900"/>
            </a:lvl4pPr>
            <a:lvl5pPr marL="1828614" indent="0">
              <a:buNone/>
              <a:defRPr sz="900"/>
            </a:lvl5pPr>
            <a:lvl6pPr marL="2285768" indent="0">
              <a:buNone/>
              <a:defRPr sz="900"/>
            </a:lvl6pPr>
            <a:lvl7pPr marL="2742922" indent="0">
              <a:buNone/>
              <a:defRPr sz="900"/>
            </a:lvl7pPr>
            <a:lvl8pPr marL="3200075" indent="0">
              <a:buNone/>
              <a:defRPr sz="900"/>
            </a:lvl8pPr>
            <a:lvl9pPr marL="365722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CE8D956-1121-49AC-BA6D-345CAE845AB7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52276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22D69F1-5019-4078-B073-543B49BDF055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46500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5020"/>
            <a:ext cx="2743200" cy="585152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5020"/>
            <a:ext cx="8026400" cy="58515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5C485E4-CEF5-4FCE-84CD-47738D2C2C71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41331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8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970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54C7A09-EAD2-4B11-98DF-355629B284B4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0215522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58A237-4925-4525-9341-D8A4BDB74451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12/4/2023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69E1442-ADAB-4213-8A22-F552BB4BC0C1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48720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D474F1-4C37-4626-AB90-4B09AF75AB67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12/4/2023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E94F048-3725-4D4D-A42E-1E4E61762B24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951863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4"/>
            <a:ext cx="103632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571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82861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28576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74292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2000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65722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D5E2B3-9D06-494C-8CE1-2DDB3C8CCFAB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12/4/2023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825AB76-2E88-4534-A5BC-493F59B4637C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00016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F54822-FD29-49FD-A539-738DB11758C4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12/4/2023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5DD8A1-365F-4D1E-86BA-A6BA488C117A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50994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1900" b="1"/>
            </a:lvl2pPr>
            <a:lvl3pPr marL="914308" indent="0">
              <a:buNone/>
              <a:defRPr sz="1800" b="1"/>
            </a:lvl3pPr>
            <a:lvl4pPr marL="1371461" indent="0">
              <a:buNone/>
              <a:defRPr sz="1600" b="1"/>
            </a:lvl4pPr>
            <a:lvl5pPr marL="1828614" indent="0">
              <a:buNone/>
              <a:defRPr sz="1600" b="1"/>
            </a:lvl5pPr>
            <a:lvl6pPr marL="2285768" indent="0">
              <a:buNone/>
              <a:defRPr sz="1600" b="1"/>
            </a:lvl6pPr>
            <a:lvl7pPr marL="2742922" indent="0">
              <a:buNone/>
              <a:defRPr sz="1600" b="1"/>
            </a:lvl7pPr>
            <a:lvl8pPr marL="3200075" indent="0">
              <a:buNone/>
              <a:defRPr sz="1600" b="1"/>
            </a:lvl8pPr>
            <a:lvl9pPr marL="365722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9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1900" b="1"/>
            </a:lvl2pPr>
            <a:lvl3pPr marL="914308" indent="0">
              <a:buNone/>
              <a:defRPr sz="1800" b="1"/>
            </a:lvl3pPr>
            <a:lvl4pPr marL="1371461" indent="0">
              <a:buNone/>
              <a:defRPr sz="1600" b="1"/>
            </a:lvl4pPr>
            <a:lvl5pPr marL="1828614" indent="0">
              <a:buNone/>
              <a:defRPr sz="1600" b="1"/>
            </a:lvl5pPr>
            <a:lvl6pPr marL="2285768" indent="0">
              <a:buNone/>
              <a:defRPr sz="1600" b="1"/>
            </a:lvl6pPr>
            <a:lvl7pPr marL="2742922" indent="0">
              <a:buNone/>
              <a:defRPr sz="1600" b="1"/>
            </a:lvl7pPr>
            <a:lvl8pPr marL="3200075" indent="0">
              <a:buNone/>
              <a:defRPr sz="1600" b="1"/>
            </a:lvl8pPr>
            <a:lvl9pPr marL="365722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9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CA03AB-57C8-4519-9661-0A0D4FFA9BDC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12/4/2023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3A9A43-272B-4097-A6B7-A87B557870C6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54228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4137E5-8E45-40AC-B75B-EF77CE5D6996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12/4/2023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814069-1DB0-4C7B-B2D8-7B438266FF06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27683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472FDE-ABA3-4191-A523-0F17E30BF130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12/4/2023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68A5FC0-5B4A-48E1-AA29-8B32BDAE833A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120552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300"/>
            </a:lvl1pPr>
            <a:lvl2pPr marL="457154" indent="0">
              <a:buNone/>
              <a:defRPr sz="1200"/>
            </a:lvl2pPr>
            <a:lvl3pPr marL="914308" indent="0">
              <a:buNone/>
              <a:defRPr sz="1000"/>
            </a:lvl3pPr>
            <a:lvl4pPr marL="1371461" indent="0">
              <a:buNone/>
              <a:defRPr sz="900"/>
            </a:lvl4pPr>
            <a:lvl5pPr marL="1828614" indent="0">
              <a:buNone/>
              <a:defRPr sz="900"/>
            </a:lvl5pPr>
            <a:lvl6pPr marL="2285768" indent="0">
              <a:buNone/>
              <a:defRPr sz="900"/>
            </a:lvl6pPr>
            <a:lvl7pPr marL="2742922" indent="0">
              <a:buNone/>
              <a:defRPr sz="900"/>
            </a:lvl7pPr>
            <a:lvl8pPr marL="3200075" indent="0">
              <a:buNone/>
              <a:defRPr sz="900"/>
            </a:lvl8pPr>
            <a:lvl9pPr marL="365722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7649D9-3D70-45DB-89CE-96AE679CF54B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12/4/2023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006D5E6-7CD6-4BEA-9537-1C730B82A192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576258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54" indent="0">
              <a:buNone/>
              <a:defRPr sz="2800"/>
            </a:lvl2pPr>
            <a:lvl3pPr marL="914308" indent="0">
              <a:buNone/>
              <a:defRPr sz="2400"/>
            </a:lvl3pPr>
            <a:lvl4pPr marL="1371461" indent="0">
              <a:buNone/>
              <a:defRPr sz="1900"/>
            </a:lvl4pPr>
            <a:lvl5pPr marL="1828614" indent="0">
              <a:buNone/>
              <a:defRPr sz="1900"/>
            </a:lvl5pPr>
            <a:lvl6pPr marL="2285768" indent="0">
              <a:buNone/>
              <a:defRPr sz="1900"/>
            </a:lvl6pPr>
            <a:lvl7pPr marL="2742922" indent="0">
              <a:buNone/>
              <a:defRPr sz="1900"/>
            </a:lvl7pPr>
            <a:lvl8pPr marL="3200075" indent="0">
              <a:buNone/>
              <a:defRPr sz="1900"/>
            </a:lvl8pPr>
            <a:lvl9pPr marL="3657229" indent="0">
              <a:buNone/>
              <a:defRPr sz="19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2"/>
          </a:xfrm>
        </p:spPr>
        <p:txBody>
          <a:bodyPr/>
          <a:lstStyle>
            <a:lvl1pPr marL="0" indent="0">
              <a:buNone/>
              <a:defRPr sz="1300"/>
            </a:lvl1pPr>
            <a:lvl2pPr marL="457154" indent="0">
              <a:buNone/>
              <a:defRPr sz="1200"/>
            </a:lvl2pPr>
            <a:lvl3pPr marL="914308" indent="0">
              <a:buNone/>
              <a:defRPr sz="1000"/>
            </a:lvl3pPr>
            <a:lvl4pPr marL="1371461" indent="0">
              <a:buNone/>
              <a:defRPr sz="900"/>
            </a:lvl4pPr>
            <a:lvl5pPr marL="1828614" indent="0">
              <a:buNone/>
              <a:defRPr sz="900"/>
            </a:lvl5pPr>
            <a:lvl6pPr marL="2285768" indent="0">
              <a:buNone/>
              <a:defRPr sz="900"/>
            </a:lvl6pPr>
            <a:lvl7pPr marL="2742922" indent="0">
              <a:buNone/>
              <a:defRPr sz="900"/>
            </a:lvl7pPr>
            <a:lvl8pPr marL="3200075" indent="0">
              <a:buNone/>
              <a:defRPr sz="900"/>
            </a:lvl8pPr>
            <a:lvl9pPr marL="365722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CDD0F5-B9C4-4B66-BF9E-18BBF6176F0C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12/4/2023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549ACF4-DC3D-474F-8C74-2F7C85CA2268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424548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AC6174-2E9C-4428-984A-4E211EE4ADE9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12/4/2023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F4F643-569F-4288-8B74-0B17AC613C9B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570894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732AB-C32A-41B7-9575-F64C57DC9E3B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12/4/2023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16E24D6-6AB4-4A94-A50A-4875367FB66B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244939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êu đề, Nội dung và 2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Nơi giữ chỗ cho Nội dung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4" name="Nơi giữ chỗ cho Nội dung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5" name="Nơi giữ chỗ cho Nội dung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6" name="Nơi giữ chỗ cho Ngày tháng 5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 smtClean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543261-AD7A-44ED-9DF6-D8C3724409A5}" type="datetime9">
              <a:rPr kumimoji="0" lang="vi-V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04/12/2023 2:26:11 CH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Nơi giữ chỗ cho Chân trang 6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 smtClean="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Giáo viên thiết kế và thực hiện: Quan Văn Thắng</a:t>
            </a:r>
          </a:p>
        </p:txBody>
      </p:sp>
      <p:sp>
        <p:nvSpPr>
          <p:cNvPr id="8" name="Nơi giữ chỗ cho Số hiệu Bản chiếu 7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4177346-E71A-4D79-B5BA-D7F3EB96CEB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5618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37F08BF-9807-44D7-89B1-93358C7E535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14830BE-7394-47E4-A9B6-52C827356C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964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  <p:sldLayoutId id="2147483700" r:id="rId19"/>
    <p:sldLayoutId id="2147483701" r:id="rId20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5" rIns="91431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l" eaLnBrk="1" hangingPunct="1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ctr" eaLnBrk="1" hangingPunct="1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31" tIns="45715" rIns="91431" bIns="45715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280A7C4-DAAD-4E67-B8F3-CCF6DB25A5B9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4120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5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0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61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1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5" indent="-228577" algn="l" defTabSz="9143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8" indent="-228577" algn="l" defTabSz="9143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2" indent="-228577" algn="l" defTabSz="9143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06" indent="-228577" algn="l" defTabSz="9143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8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1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4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8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2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75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9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5" rIns="91431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98A178-5C54-4201-B4AB-01E3549E8DA0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12/4/2023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31" tIns="45715" rIns="91431" bIns="45715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28C9269-2650-46DA-A89E-84778C14EC12}" type="slidenum">
              <a:rPr kumimoji="0" lang="en-US" altLang="vi-VN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vi-VN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5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0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61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1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5" indent="-228577" algn="l" defTabSz="914308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8" indent="-228577" algn="l" defTabSz="914308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2" indent="-228577" algn="l" defTabSz="914308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06" indent="-228577" algn="l" defTabSz="914308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8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1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4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8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2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75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9" algn="l" defTabSz="91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3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4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5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44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3.bin"/><Relationship Id="rId9" Type="http://schemas.openxmlformats.org/officeDocument/2006/relationships/image" Target="../media/image9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tags" Target="../tags/tag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tags" Target="../tags/tag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tags" Target="../tags/tag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tags" Target="../tags/tag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5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0.xml"/><Relationship Id="rId6" Type="http://schemas.openxmlformats.org/officeDocument/2006/relationships/image" Target="../media/image24.jpe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6.png"/><Relationship Id="rId4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E90B8-E5CF-4137-875C-3ADFDCE96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E7ACB3E8-7FAB-4735-9657-1F8DCC4F41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9" name="Shape 117">
            <a:extLst>
              <a:ext uri="{FF2B5EF4-FFF2-40B4-BE49-F238E27FC236}">
                <a16:creationId xmlns:a16="http://schemas.microsoft.com/office/drawing/2014/main" id="{A291329F-8678-4075-8CDD-486EEEDEBF54}"/>
              </a:ext>
            </a:extLst>
          </p:cNvPr>
          <p:cNvSpPr txBox="1">
            <a:spLocks/>
          </p:cNvSpPr>
          <p:nvPr/>
        </p:nvSpPr>
        <p:spPr bwMode="auto">
          <a:xfrm>
            <a:off x="1551708" y="2537138"/>
            <a:ext cx="9812019" cy="1922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vi-VN" altLang="vi-VN" sz="5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MÔN TẬP ĐỌC </a:t>
            </a:r>
            <a:r>
              <a:rPr lang="vi-VN" altLang="vi-VN" sz="5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  <a:r>
              <a:rPr lang="vi-VN" altLang="vi-VN" sz="5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vi-VN" altLang="vi-VN" sz="5400" b="1" dirty="0">
                <a:solidFill>
                  <a:srgbClr val="9900FF"/>
                </a:solidFill>
                <a:latin typeface="Times New Roman" panose="02020603050405020304" pitchFamily="18" charset="0"/>
              </a:rPr>
              <a:t>LỚP 5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vi-VN" altLang="vi-VN" sz="54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Hạt gạo làng ta  </a:t>
            </a:r>
            <a:endParaRPr lang="vi-VN" altLang="vi-VN" sz="4000" b="1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129274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71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Hạt gạo làng ta - Trần Viết Bính, Trần Đăng Khoa (50 Bài hát thiếu nhi hay nhất thế kỷ 20) (online-video-cutter.com)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58001"/>
          </a:xfrm>
        </p:spPr>
      </p:pic>
    </p:spTree>
    <p:extLst>
      <p:ext uri="{BB962C8B-B14F-4D97-AF65-F5344CB8AC3E}">
        <p14:creationId xmlns:p14="http://schemas.microsoft.com/office/powerpoint/2010/main" val="1788878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EEED8A0-5100-4890-8A26-3959B0C9F074}"/>
              </a:ext>
            </a:extLst>
          </p:cNvPr>
          <p:cNvSpPr txBox="1"/>
          <p:nvPr/>
        </p:nvSpPr>
        <p:spPr>
          <a:xfrm>
            <a:off x="1981200" y="228601"/>
            <a:ext cx="792480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6000" b="1" spc="5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YÊU CẦU CẦN ĐẠT</a:t>
            </a:r>
          </a:p>
        </p:txBody>
      </p:sp>
      <p:sp>
        <p:nvSpPr>
          <p:cNvPr id="2" name="Rectangle 1"/>
          <p:cNvSpPr/>
          <p:nvPr/>
        </p:nvSpPr>
        <p:spPr>
          <a:xfrm>
            <a:off x="400050" y="1676400"/>
            <a:ext cx="1144905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Đọc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loát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đọc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giọng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nhẹ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Tx/>
              <a:buChar char="-"/>
            </a:pP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lòng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sz="3600" b="1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Tx/>
              <a:buChar char="-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gạo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mồ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hôi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mẹ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thiếu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tấm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lòng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hậu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góp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Mỹ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17008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13">
            <a:extLst>
              <a:ext uri="{FF2B5EF4-FFF2-40B4-BE49-F238E27FC236}">
                <a16:creationId xmlns:a16="http://schemas.microsoft.com/office/drawing/2014/main" id="{A203DFE5-402C-4FCC-8BFF-58C674917F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2800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400"/>
          </a:p>
        </p:txBody>
      </p:sp>
      <p:pic>
        <p:nvPicPr>
          <p:cNvPr id="11" name="Picture 7" descr="Tran-Dang-Khoa">
            <a:extLst>
              <a:ext uri="{FF2B5EF4-FFF2-40B4-BE49-F238E27FC236}">
                <a16:creationId xmlns:a16="http://schemas.microsoft.com/office/drawing/2014/main" id="{2E07ABA8-22F2-4183-B124-D12E491D7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1" y="0"/>
            <a:ext cx="4183860" cy="5281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angle 3">
            <a:extLst>
              <a:ext uri="{FF2B5EF4-FFF2-40B4-BE49-F238E27FC236}">
                <a16:creationId xmlns:a16="http://schemas.microsoft.com/office/drawing/2014/main" id="{34432603-8E54-4C42-8440-198FA0D9A9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293688"/>
            <a:ext cx="6934200" cy="633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US" altLang="en-US" sz="2400" b="1" dirty="0">
                <a:solidFill>
                  <a:srgbClr val="0000FF"/>
                </a:solidFill>
              </a:rPr>
              <a:t>           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Trần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Đăng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Khoa: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năm1958,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quê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làng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Tuấn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huyện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tỉnh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Hải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Quân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đội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Nam. 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-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lẽ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ông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Hạt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gạo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làng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ta"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1968,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nhạc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Trần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Bính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nhạc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(1971).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2400" b="1" dirty="0">
              <a:solidFill>
                <a:srgbClr val="0000FF"/>
              </a:solidFill>
            </a:endParaRPr>
          </a:p>
        </p:txBody>
      </p:sp>
      <p:sp>
        <p:nvSpPr>
          <p:cNvPr id="13" name="AutoShape 9">
            <a:extLst>
              <a:ext uri="{FF2B5EF4-FFF2-40B4-BE49-F238E27FC236}">
                <a16:creationId xmlns:a16="http://schemas.microsoft.com/office/drawing/2014/main" id="{5BD60C45-D049-4839-95B3-663BA93B4E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131" y="5327650"/>
            <a:ext cx="3810000" cy="1301750"/>
          </a:xfrm>
          <a:prstGeom prst="flowChartTerminator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Trần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Đăng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6826835-26A4-4BAF-B5C4-8B7B93E1E56A}"/>
              </a:ext>
            </a:extLst>
          </p:cNvPr>
          <p:cNvSpPr/>
          <p:nvPr/>
        </p:nvSpPr>
        <p:spPr>
          <a:xfrm>
            <a:off x="498764" y="317143"/>
            <a:ext cx="3556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2400" dirty="0">
                <a:solidFill>
                  <a:srgbClr val="002060"/>
                </a:solidFill>
              </a:rPr>
              <a:t>Hạt gạo làng ta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Có vị phù sa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Của sông Kinh Thầy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Có hương sen thơm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Trong hồ nước đầy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Có lời mẹ hát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Ngọt bùi đắng cay...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58DCC5-0F7F-4ACA-9E4C-B6F9B86576AE}"/>
              </a:ext>
            </a:extLst>
          </p:cNvPr>
          <p:cNvSpPr/>
          <p:nvPr/>
        </p:nvSpPr>
        <p:spPr>
          <a:xfrm>
            <a:off x="4339701" y="1197782"/>
            <a:ext cx="3860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vi-VN" sz="2400" dirty="0">
                <a:solidFill>
                  <a:srgbClr val="002060"/>
                </a:solidFill>
              </a:rPr>
              <a:t>Hạt gạo làng ta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Những năm bom Mỹ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Trút trên mái nhà </a:t>
            </a:r>
          </a:p>
          <a:p>
            <a:pPr fontAlgn="t"/>
            <a:r>
              <a:rPr lang="vi-VN" sz="2400" dirty="0">
                <a:solidFill>
                  <a:srgbClr val="002060"/>
                </a:solidFill>
              </a:rPr>
              <a:t>Những năm khẩu súng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Theo người đi xa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Những năm băng đạn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Vàng như lúa đồng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Bát cơm mùa gặt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Thơm hào giao thông... </a:t>
            </a:r>
            <a:br>
              <a:rPr lang="vi-VN" sz="2400" dirty="0">
                <a:solidFill>
                  <a:srgbClr val="002060"/>
                </a:solidFill>
              </a:rPr>
            </a:br>
            <a:endParaRPr lang="vi-VN" sz="2400" dirty="0">
              <a:solidFill>
                <a:srgbClr val="00206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021845-8E37-4EB3-9F47-611452E67930}"/>
              </a:ext>
            </a:extLst>
          </p:cNvPr>
          <p:cNvSpPr/>
          <p:nvPr/>
        </p:nvSpPr>
        <p:spPr>
          <a:xfrm>
            <a:off x="8485439" y="926313"/>
            <a:ext cx="407323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vi-VN" sz="2400" dirty="0">
                <a:solidFill>
                  <a:srgbClr val="002060"/>
                </a:solidFill>
              </a:rPr>
              <a:t>Hạt gạo làng ta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Có công các bạn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Sớm nào chống hạn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Vục mẻ miệng gàu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Trưa nào bắt sâu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Lúa cào rát mặt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Chiều nào gánh phân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Quang trành quết đất.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/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Hạt gạo làng ta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Gửi ra tiền tuyến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Gửi về phương xa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Em vui em hát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Hạt vàng làng ta...</a:t>
            </a:r>
          </a:p>
          <a:p>
            <a:pPr fontAlgn="t"/>
            <a:r>
              <a:rPr lang="vi-VN" b="1" dirty="0">
                <a:solidFill>
                  <a:srgbClr val="002060"/>
                </a:solidFill>
              </a:rPr>
              <a:t>      TRẦN ĐĂNG KHOA</a:t>
            </a:r>
            <a:endParaRPr lang="vi-VN" dirty="0">
              <a:solidFill>
                <a:srgbClr val="00206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5F78C0-A4D5-4937-B1F1-185F3ED22920}"/>
              </a:ext>
            </a:extLst>
          </p:cNvPr>
          <p:cNvSpPr/>
          <p:nvPr/>
        </p:nvSpPr>
        <p:spPr>
          <a:xfrm>
            <a:off x="572655" y="3225615"/>
            <a:ext cx="362527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2400" dirty="0">
                <a:solidFill>
                  <a:srgbClr val="002060"/>
                </a:solidFill>
              </a:rPr>
              <a:t>Hạt gạo làng ta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Có bão tháng bảy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Có mưa tháng ba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Giọt mồ hôi sa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Những trưa tháng sáu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Nước như ai nấu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Chết cả cá cờ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Cua ngoi lên bờ </a:t>
            </a:r>
            <a:br>
              <a:rPr lang="vi-VN" sz="2400" dirty="0">
                <a:solidFill>
                  <a:srgbClr val="002060"/>
                </a:solidFill>
              </a:rPr>
            </a:br>
            <a:r>
              <a:rPr lang="vi-VN" sz="2400" dirty="0">
                <a:solidFill>
                  <a:srgbClr val="002060"/>
                </a:solidFill>
              </a:rPr>
              <a:t>Mẹ em xuống cấy...</a:t>
            </a:r>
            <a:endParaRPr lang="vi-VN" sz="24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B49201B-DC60-46BD-BD3A-C2F425DB22F9}"/>
              </a:ext>
            </a:extLst>
          </p:cNvPr>
          <p:cNvSpPr/>
          <p:nvPr/>
        </p:nvSpPr>
        <p:spPr>
          <a:xfrm>
            <a:off x="3426042" y="125490"/>
            <a:ext cx="5339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Hạt</a:t>
            </a:r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gạo</a:t>
            </a:r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làng</a:t>
            </a:r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ta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6E315B-67F8-4519-A84D-C41E5A25D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790" y="4983434"/>
            <a:ext cx="3903283" cy="1749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57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1592263" y="908050"/>
            <a:ext cx="1417637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Luyện đọc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</a:p>
        </p:txBody>
      </p:sp>
      <p:sp>
        <p:nvSpPr>
          <p:cNvPr id="66563" name="TextBox 4"/>
          <p:cNvSpPr txBox="1">
            <a:spLocks noChangeArrowheads="1"/>
          </p:cNvSpPr>
          <p:nvPr/>
        </p:nvSpPr>
        <p:spPr bwMode="auto">
          <a:xfrm>
            <a:off x="3935413" y="981075"/>
            <a:ext cx="2665412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Hạt gạo làng ta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Có vị phù 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Của sông Kinh Thầy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Có hương sen thơm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Trong hồ nước đầy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Có lời mẹ hát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Ngọt bùi đắng cay…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Hạt gạo làng ta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Có bão tháng bảy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Có mưa tháng ba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Giọt mồ hôi 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Những trưa tháng sáu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Nước như ai nấu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Chết cả cá cờ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Cua ngoi lên bờ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Mẹ em xuống cấy…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Hạt gạo làng ta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Những năm bom Mĩ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Trút trên mái nhà</a:t>
            </a:r>
          </a:p>
        </p:txBody>
      </p:sp>
      <p:sp>
        <p:nvSpPr>
          <p:cNvPr id="66564" name="TextBox 15"/>
          <p:cNvSpPr txBox="1">
            <a:spLocks noChangeArrowheads="1"/>
          </p:cNvSpPr>
          <p:nvPr/>
        </p:nvSpPr>
        <p:spPr bwMode="auto">
          <a:xfrm>
            <a:off x="6816725" y="949325"/>
            <a:ext cx="2663825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Những năm khẩu súng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Theo người đi xa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Những năm băng đạn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Vàng như lúa đồng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Bát cơm mùa gặt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Thơm hào giao thông…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Hạt gạo làng ta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Có công các bạn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Sớm nào chống hạn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Vục mẻ miệng gầu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Trưa nào bắt sâu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Lúa cao rát mặt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Chiều nào gánh phân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Quang trành quết đất.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Hạt gạo làng ta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Gửi ra tiền tuyến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Gửi về phương xa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Em vui em hát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Hạt vàng làng ta…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6527800" y="1052513"/>
            <a:ext cx="0" cy="5749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loud Callout 3"/>
          <p:cNvSpPr/>
          <p:nvPr/>
        </p:nvSpPr>
        <p:spPr>
          <a:xfrm>
            <a:off x="1592263" y="1628775"/>
            <a:ext cx="2343150" cy="1800225"/>
          </a:xfrm>
          <a:prstGeom prst="cloudCallout">
            <a:avLst>
              <a:gd name="adj1" fmla="val 49175"/>
              <a:gd name="adj2" fmla="val 923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Bài chia thành mấy khổ thơ?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ight Arrow Callout 6"/>
          <p:cNvSpPr/>
          <p:nvPr/>
        </p:nvSpPr>
        <p:spPr>
          <a:xfrm>
            <a:off x="1992313" y="3429000"/>
            <a:ext cx="1871662" cy="1584325"/>
          </a:xfrm>
          <a:prstGeom prst="rightArrowCallout">
            <a:avLst>
              <a:gd name="adj1" fmla="val 29031"/>
              <a:gd name="adj2" fmla="val 33734"/>
              <a:gd name="adj3" fmla="val 30375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Bài được chia thành 5 khổ thơ.</a:t>
            </a:r>
          </a:p>
        </p:txBody>
      </p:sp>
      <p:sp>
        <p:nvSpPr>
          <p:cNvPr id="66568" name="Text Box 11"/>
          <p:cNvSpPr txBox="1">
            <a:spLocks noChangeArrowheads="1"/>
          </p:cNvSpPr>
          <p:nvPr/>
        </p:nvSpPr>
        <p:spPr bwMode="auto">
          <a:xfrm>
            <a:off x="2362200" y="-23813"/>
            <a:ext cx="7921625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Tập</a:t>
            </a:r>
            <a:r>
              <a:rPr kumimoji="0" lang="en-US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đọc</a:t>
            </a:r>
            <a:endParaRPr kumimoji="0" lang="en-US" altLang="en-US" sz="1800" b="1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Tiết</a:t>
            </a:r>
            <a:r>
              <a:rPr kumimoji="0" lang="en-US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28: </a:t>
            </a:r>
            <a:r>
              <a:rPr kumimoji="0" lang="en-US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Hạt</a:t>
            </a:r>
            <a:r>
              <a:rPr kumimoji="0" lang="en-US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gạo</a:t>
            </a:r>
            <a:r>
              <a:rPr kumimoji="0" lang="en-US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làng</a:t>
            </a:r>
            <a:r>
              <a:rPr kumimoji="0" lang="en-US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ta</a:t>
            </a:r>
            <a:endParaRPr kumimoji="0" lang="en-US" altLang="en-US" sz="1800" b="1" i="1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TRẦN ĐĂNG KHOA</a:t>
            </a:r>
          </a:p>
        </p:txBody>
      </p:sp>
      <p:sp>
        <p:nvSpPr>
          <p:cNvPr id="66569" name="Chỗ dành sẵn cho Số hiệu Bản chiếu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91FDAF-A445-4521-8B46-C6C657786DD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66570" name="Picture 8" descr="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71" name="Picture 8" descr="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4200" y="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72" name="Picture 13" descr="J0124039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4300" y="5295900"/>
            <a:ext cx="16764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73" name="Picture 14" descr="J0124039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5029200"/>
            <a:ext cx="1676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79920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586" name="Group 2"/>
          <p:cNvGrpSpPr>
            <a:grpSpLocks/>
          </p:cNvGrpSpPr>
          <p:nvPr/>
        </p:nvGrpSpPr>
        <p:grpSpPr bwMode="auto">
          <a:xfrm>
            <a:off x="8070850" y="2722563"/>
            <a:ext cx="36513" cy="30162"/>
            <a:chOff x="62566" y="4800"/>
            <a:chExt cx="2439" cy="480"/>
          </a:xfrm>
        </p:grpSpPr>
        <p:graphicFrame>
          <p:nvGraphicFramePr>
            <p:cNvPr id="67606" name="Object 3"/>
            <p:cNvGraphicFramePr>
              <a:graphicFrameLocks noChangeAspect="1"/>
            </p:cNvGraphicFramePr>
            <p:nvPr/>
          </p:nvGraphicFramePr>
          <p:xfrm>
            <a:off x="64639" y="4800"/>
            <a:ext cx="366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2" name="Equation" r:id="rId4" imgW="291973" imgH="203112" progId="Equation.DSMT4">
                    <p:embed/>
                  </p:oleObj>
                </mc:Choice>
                <mc:Fallback>
                  <p:oleObj name="Equation" r:id="rId4" imgW="291973" imgH="203112" progId="Equation.DSMT4">
                    <p:embed/>
                    <p:pic>
                      <p:nvPicPr>
                        <p:cNvPr id="67606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639" y="4800"/>
                          <a:ext cx="366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7607" name="Object 4"/>
            <p:cNvGraphicFramePr>
              <a:graphicFrameLocks noChangeAspect="1"/>
            </p:cNvGraphicFramePr>
            <p:nvPr/>
          </p:nvGraphicFramePr>
          <p:xfrm>
            <a:off x="62566" y="5016"/>
            <a:ext cx="366" cy="2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name="Equation" r:id="rId6" imgW="241195" imgH="203112" progId="Equation.DSMT4">
                    <p:embed/>
                  </p:oleObj>
                </mc:Choice>
                <mc:Fallback>
                  <p:oleObj name="Equation" r:id="rId6" imgW="241195" imgH="203112" progId="Equation.DSMT4">
                    <p:embed/>
                    <p:pic>
                      <p:nvPicPr>
                        <p:cNvPr id="67607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566" y="5016"/>
                          <a:ext cx="366" cy="2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7587" name="Text Box 5"/>
          <p:cNvSpPr txBox="1">
            <a:spLocks noChangeArrowheads="1"/>
          </p:cNvSpPr>
          <p:nvPr/>
        </p:nvSpPr>
        <p:spPr bwMode="auto">
          <a:xfrm>
            <a:off x="7696200" y="42672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.VnTime" pitchFamily="34" charset="0"/>
              <a:ea typeface="+mn-ea"/>
              <a:cs typeface="+mn-cs"/>
            </a:endParaRPr>
          </a:p>
        </p:txBody>
      </p:sp>
      <p:grpSp>
        <p:nvGrpSpPr>
          <p:cNvPr id="67588" name="Group 6"/>
          <p:cNvGrpSpPr>
            <a:grpSpLocks/>
          </p:cNvGrpSpPr>
          <p:nvPr/>
        </p:nvGrpSpPr>
        <p:grpSpPr bwMode="auto">
          <a:xfrm rot="-332088">
            <a:off x="7010400" y="-150813"/>
            <a:ext cx="533400" cy="150813"/>
            <a:chOff x="2640" y="3120"/>
            <a:chExt cx="336" cy="96"/>
          </a:xfrm>
        </p:grpSpPr>
        <p:sp>
          <p:nvSpPr>
            <p:cNvPr id="67604" name="Line 7"/>
            <p:cNvSpPr>
              <a:spLocks noChangeShapeType="1"/>
            </p:cNvSpPr>
            <p:nvPr/>
          </p:nvSpPr>
          <p:spPr bwMode="auto">
            <a:xfrm>
              <a:off x="2826" y="3120"/>
              <a:ext cx="15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67605" name="Line 8"/>
            <p:cNvSpPr>
              <a:spLocks noChangeShapeType="1"/>
            </p:cNvSpPr>
            <p:nvPr/>
          </p:nvSpPr>
          <p:spPr bwMode="auto">
            <a:xfrm flipH="1">
              <a:off x="2640" y="3120"/>
              <a:ext cx="172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67589" name="Group 9"/>
          <p:cNvGrpSpPr>
            <a:grpSpLocks/>
          </p:cNvGrpSpPr>
          <p:nvPr/>
        </p:nvGrpSpPr>
        <p:grpSpPr bwMode="auto">
          <a:xfrm>
            <a:off x="7467600" y="-1524000"/>
            <a:ext cx="838200" cy="228600"/>
            <a:chOff x="2166" y="2496"/>
            <a:chExt cx="528" cy="144"/>
          </a:xfrm>
        </p:grpSpPr>
        <p:sp>
          <p:nvSpPr>
            <p:cNvPr id="67602" name="Line 10"/>
            <p:cNvSpPr>
              <a:spLocks noChangeShapeType="1"/>
            </p:cNvSpPr>
            <p:nvPr/>
          </p:nvSpPr>
          <p:spPr bwMode="auto">
            <a:xfrm>
              <a:off x="2448" y="2496"/>
              <a:ext cx="246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67603" name="Line 11"/>
            <p:cNvSpPr>
              <a:spLocks noChangeShapeType="1"/>
            </p:cNvSpPr>
            <p:nvPr/>
          </p:nvSpPr>
          <p:spPr bwMode="auto">
            <a:xfrm flipH="1">
              <a:off x="2166" y="2496"/>
              <a:ext cx="268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67590" name="Group 12"/>
          <p:cNvGrpSpPr>
            <a:grpSpLocks/>
          </p:cNvGrpSpPr>
          <p:nvPr/>
        </p:nvGrpSpPr>
        <p:grpSpPr bwMode="auto">
          <a:xfrm rot="-332088">
            <a:off x="6629400" y="-1295400"/>
            <a:ext cx="533400" cy="150812"/>
            <a:chOff x="2640" y="3120"/>
            <a:chExt cx="336" cy="96"/>
          </a:xfrm>
        </p:grpSpPr>
        <p:sp>
          <p:nvSpPr>
            <p:cNvPr id="67600" name="Line 13"/>
            <p:cNvSpPr>
              <a:spLocks noChangeShapeType="1"/>
            </p:cNvSpPr>
            <p:nvPr/>
          </p:nvSpPr>
          <p:spPr bwMode="auto">
            <a:xfrm>
              <a:off x="2826" y="3120"/>
              <a:ext cx="15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67601" name="Line 14"/>
            <p:cNvSpPr>
              <a:spLocks noChangeShapeType="1"/>
            </p:cNvSpPr>
            <p:nvPr/>
          </p:nvSpPr>
          <p:spPr bwMode="auto">
            <a:xfrm flipH="1">
              <a:off x="2640" y="3120"/>
              <a:ext cx="172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7591" name="Text Box 15"/>
          <p:cNvSpPr txBox="1">
            <a:spLocks noChangeArrowheads="1"/>
          </p:cNvSpPr>
          <p:nvPr/>
        </p:nvSpPr>
        <p:spPr bwMode="auto">
          <a:xfrm>
            <a:off x="7467600" y="-1447800"/>
            <a:ext cx="13716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.VnTime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.VnTime" pitchFamily="34" charset="0"/>
              <a:ea typeface="+mn-ea"/>
              <a:cs typeface="+mn-cs"/>
            </a:endParaRPr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2057400" y="2057400"/>
            <a:ext cx="5105400" cy="579438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Luyện đọc</a:t>
            </a: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2819400" y="3276600"/>
            <a:ext cx="6781800" cy="1143000"/>
          </a:xfrm>
          <a:prstGeom prst="ellipse">
            <a:avLst/>
          </a:prstGeom>
          <a:gradFill rotWithShape="1">
            <a:gsLst>
              <a:gs pos="0">
                <a:schemeClr val="folHlink">
                  <a:alpha val="50998"/>
                </a:schemeClr>
              </a:gs>
              <a:gs pos="100000">
                <a:schemeClr val="bg1">
                  <a:alpha val="37999"/>
                </a:schemeClr>
              </a:gs>
            </a:gsLst>
            <a:lin ang="5400000" scaled="1"/>
          </a:gradFill>
          <a:ln w="9525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Đọc nối tiếp theo từng khổ thơ</a:t>
            </a:r>
          </a:p>
        </p:txBody>
      </p:sp>
      <p:sp>
        <p:nvSpPr>
          <p:cNvPr id="67594" name="Chỗ dành sẵn cho Số hiệu Bản chiếu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CCE26B-A6AA-4E53-B6DF-6A39085718D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7595" name="Text Box 11"/>
          <p:cNvSpPr txBox="1">
            <a:spLocks noChangeArrowheads="1"/>
          </p:cNvSpPr>
          <p:nvPr/>
        </p:nvSpPr>
        <p:spPr bwMode="auto">
          <a:xfrm>
            <a:off x="2133600" y="0"/>
            <a:ext cx="7921625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Tập</a:t>
            </a: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đọc</a:t>
            </a:r>
            <a:endParaRPr kumimoji="0" lang="en-US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Tiết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28: </a:t>
            </a:r>
            <a:r>
              <a:rPr kumimoji="0" lang="en-US" alt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Hạt</a:t>
            </a: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gạo</a:t>
            </a: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làng</a:t>
            </a: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ta</a:t>
            </a:r>
            <a:endParaRPr kumimoji="0" lang="en-US" altLang="en-US" sz="2400" b="1" i="1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TRẦN ĐĂNG KHOA</a:t>
            </a:r>
          </a:p>
        </p:txBody>
      </p:sp>
      <p:pic>
        <p:nvPicPr>
          <p:cNvPr id="67596" name="Picture 8" descr="I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97" name="Picture 8" descr="I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4200" y="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98" name="Picture 13" descr="J0124039"/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4300" y="5295900"/>
            <a:ext cx="16764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99" name="Picture 14" descr="J0124039"/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5029200"/>
            <a:ext cx="1676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13800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6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1592263" y="908050"/>
            <a:ext cx="1417637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Luyện đọc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</a:p>
        </p:txBody>
      </p:sp>
      <p:sp>
        <p:nvSpPr>
          <p:cNvPr id="69635" name="TextBox 4"/>
          <p:cNvSpPr txBox="1">
            <a:spLocks noChangeArrowheads="1"/>
          </p:cNvSpPr>
          <p:nvPr/>
        </p:nvSpPr>
        <p:spPr bwMode="auto">
          <a:xfrm>
            <a:off x="4440238" y="981075"/>
            <a:ext cx="2663825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Hạt gạo làng ta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Có vị phù 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Của sông Kinh Thầy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Có hương sen thơm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Trong hồ nước đầy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Có lời mẹ hát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Ngọt bùi đắng cay…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Hạt gạo làng ta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Có bão tháng bảy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Có mưa tháng ba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Giọt mồ hôi 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Những trưa tháng sáu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Nước như ai nấu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Chết cả cá cờ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Cua ngoi lên bờ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Mẹ em xuống cấy…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Hạt gạo làng ta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Những năm bom Mĩ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Trút trên mái nhà</a:t>
            </a:r>
          </a:p>
        </p:txBody>
      </p:sp>
      <p:sp>
        <p:nvSpPr>
          <p:cNvPr id="69636" name="TextBox 15"/>
          <p:cNvSpPr txBox="1">
            <a:spLocks noChangeArrowheads="1"/>
          </p:cNvSpPr>
          <p:nvPr/>
        </p:nvSpPr>
        <p:spPr bwMode="auto">
          <a:xfrm>
            <a:off x="7319963" y="949325"/>
            <a:ext cx="2663825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Những năm khẩu súng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Theo người đi xa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Những năm băng đạn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Vàng như lúa đồng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Bát cơm mùa gặt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Thơm hào giao thông…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Hạt gạo làng ta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Có công các bạn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Sớm nào chống hạn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Vục mẻ miệng gầu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Trưa nào bắt sâu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Lúa cao rát mặt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Chiều nào gánh phân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Quang trành quết đất.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Hạt gạo làng ta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Gửi ra tiền tuyến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Gửi về phương xa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Em vui em hát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Hạt vàng làng ta…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7032625" y="1052513"/>
            <a:ext cx="0" cy="5749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638" name="Text Box 7"/>
          <p:cNvSpPr txBox="1">
            <a:spLocks noChangeArrowheads="1"/>
          </p:cNvSpPr>
          <p:nvPr/>
        </p:nvSpPr>
        <p:spPr bwMode="auto">
          <a:xfrm>
            <a:off x="1592263" y="1339850"/>
            <a:ext cx="23431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* Những từ cần lưu ý:</a:t>
            </a: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1592263" y="1720850"/>
            <a:ext cx="23431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* Cách đọc:</a:t>
            </a:r>
          </a:p>
        </p:txBody>
      </p:sp>
      <p:sp>
        <p:nvSpPr>
          <p:cNvPr id="2" name="Vertical Scroll 1"/>
          <p:cNvSpPr/>
          <p:nvPr/>
        </p:nvSpPr>
        <p:spPr>
          <a:xfrm>
            <a:off x="952502" y="2205038"/>
            <a:ext cx="3198812" cy="4251180"/>
          </a:xfrm>
          <a:prstGeom prst="verticalScroll">
            <a:avLst>
              <a:gd name="adj" fmla="val 69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Tư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̀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dòng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thơ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1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chuyển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sang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dòng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2 có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ngắt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nhịp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tương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đương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1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dấu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phẩy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Tư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̀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dòng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2 sang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dòng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3,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hai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dòng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thơ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đọc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như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liền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mạch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…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Những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dòng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thơ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sau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đọc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kha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́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liền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5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mạch</a:t>
            </a:r>
            <a:endParaRPr kumimoji="0" lang="en-US" sz="2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Curved Right Arrow 3"/>
          <p:cNvSpPr/>
          <p:nvPr/>
        </p:nvSpPr>
        <p:spPr>
          <a:xfrm>
            <a:off x="4295775" y="1403350"/>
            <a:ext cx="144463" cy="36988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Curved Right Arrow 9"/>
          <p:cNvSpPr/>
          <p:nvPr/>
        </p:nvSpPr>
        <p:spPr>
          <a:xfrm>
            <a:off x="4295775" y="1936750"/>
            <a:ext cx="144463" cy="36830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Curved Right Arrow 13"/>
          <p:cNvSpPr/>
          <p:nvPr/>
        </p:nvSpPr>
        <p:spPr>
          <a:xfrm>
            <a:off x="4295775" y="2492375"/>
            <a:ext cx="144463" cy="36988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9644" name="Text Box 11"/>
          <p:cNvSpPr txBox="1">
            <a:spLocks noChangeArrowheads="1"/>
          </p:cNvSpPr>
          <p:nvPr/>
        </p:nvSpPr>
        <p:spPr bwMode="auto">
          <a:xfrm>
            <a:off x="2060575" y="-49213"/>
            <a:ext cx="7921625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Tập</a:t>
            </a:r>
            <a:r>
              <a:rPr kumimoji="0" lang="en-US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đọc</a:t>
            </a:r>
            <a:endParaRPr kumimoji="0" lang="en-US" altLang="en-US" sz="1800" b="1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Tiết</a:t>
            </a:r>
            <a:r>
              <a:rPr kumimoji="0" lang="en-US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28: </a:t>
            </a:r>
            <a:r>
              <a:rPr kumimoji="0" lang="en-US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Hạt</a:t>
            </a:r>
            <a:r>
              <a:rPr kumimoji="0" lang="en-US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gạo</a:t>
            </a:r>
            <a:r>
              <a:rPr kumimoji="0" lang="en-US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làng</a:t>
            </a:r>
            <a:r>
              <a:rPr kumimoji="0" lang="en-US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ta</a:t>
            </a:r>
            <a:endParaRPr kumimoji="0" lang="en-US" altLang="en-US" sz="1800" b="1" i="1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TRẦN ĐĂNG KHOA</a:t>
            </a:r>
          </a:p>
        </p:txBody>
      </p:sp>
      <p:sp>
        <p:nvSpPr>
          <p:cNvPr id="69645" name="Chỗ dành sẵn cho Số hiệu Bản chiếu 1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7680749-A756-4937-9133-745DB220DB5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69646" name="Picture 8" descr="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47" name="Picture 8" descr="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4200" y="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48" name="Picture 13" descr="J0124039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4300" y="5295900"/>
            <a:ext cx="16764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49" name="Picture 14" descr="J0124039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5029200"/>
            <a:ext cx="1676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62815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0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>
            <a:extLst>
              <a:ext uri="{FF2B5EF4-FFF2-40B4-BE49-F238E27FC236}">
                <a16:creationId xmlns:a16="http://schemas.microsoft.com/office/drawing/2014/main" id="{92F7C776-7111-48F9-A878-91F651E782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18">
            <a:extLst>
              <a:ext uri="{FF2B5EF4-FFF2-40B4-BE49-F238E27FC236}">
                <a16:creationId xmlns:a16="http://schemas.microsoft.com/office/drawing/2014/main" id="{3E5ACC49-7E4D-49F0-8308-823B35754D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2555876"/>
            <a:ext cx="20574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54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phù</a:t>
            </a:r>
            <a:r>
              <a:rPr lang="en-US" altLang="en-US" sz="54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54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s</a:t>
            </a:r>
            <a:r>
              <a:rPr lang="en-US" altLang="en-US" sz="54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a</a:t>
            </a:r>
            <a:r>
              <a:rPr lang="en-US" altLang="en-US" sz="54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9" name="Text Box 18">
            <a:extLst>
              <a:ext uri="{FF2B5EF4-FFF2-40B4-BE49-F238E27FC236}">
                <a16:creationId xmlns:a16="http://schemas.microsoft.com/office/drawing/2014/main" id="{07A152FD-4C43-4AA8-AD0E-4217C6323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2582864"/>
            <a:ext cx="35052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54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qu</a:t>
            </a:r>
            <a:r>
              <a:rPr lang="en-US" altLang="en-US" sz="54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ang</a:t>
            </a:r>
            <a:r>
              <a:rPr lang="en-US" altLang="en-US" sz="54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54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tr</a:t>
            </a:r>
            <a:r>
              <a:rPr lang="en-US" altLang="en-US" sz="54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ành</a:t>
            </a:r>
            <a:endParaRPr lang="en-US" altLang="en-US" sz="5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 Box 18">
            <a:extLst>
              <a:ext uri="{FF2B5EF4-FFF2-40B4-BE49-F238E27FC236}">
                <a16:creationId xmlns:a16="http://schemas.microsoft.com/office/drawing/2014/main" id="{94EAE594-25FC-4EE7-B33A-0B02998E9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4105276"/>
            <a:ext cx="32766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54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qu</a:t>
            </a:r>
            <a:r>
              <a:rPr lang="en-US" altLang="en-US" sz="54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ết</a:t>
            </a:r>
            <a:r>
              <a:rPr lang="en-US" altLang="en-US" sz="54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54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đất</a:t>
            </a:r>
            <a:endParaRPr lang="en-US" altLang="en-US" sz="5400" dirty="0">
              <a:solidFill>
                <a:srgbClr val="0070C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 Box 18">
            <a:extLst>
              <a:ext uri="{FF2B5EF4-FFF2-40B4-BE49-F238E27FC236}">
                <a16:creationId xmlns:a16="http://schemas.microsoft.com/office/drawing/2014/main" id="{39C09DC9-84E0-4151-8C31-B33A75798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4106864"/>
            <a:ext cx="36576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54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t</a:t>
            </a:r>
            <a:r>
              <a:rPr lang="en-US" altLang="en-US" sz="54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iền</a:t>
            </a:r>
            <a:r>
              <a:rPr lang="en-US" altLang="en-US" sz="54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54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tuyến</a:t>
            </a:r>
            <a:endParaRPr lang="en-US" altLang="en-US" sz="5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18">
            <a:extLst>
              <a:ext uri="{FF2B5EF4-FFF2-40B4-BE49-F238E27FC236}">
                <a16:creationId xmlns:a16="http://schemas.microsoft.com/office/drawing/2014/main" id="{56F573AD-F870-4BFC-8E51-A0D61CF613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598" y="1176776"/>
            <a:ext cx="722976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6600" b="1" i="1" dirty="0" err="1">
                <a:solidFill>
                  <a:srgbClr val="00206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Luyện</a:t>
            </a:r>
            <a:r>
              <a:rPr lang="en-US" altLang="en-US" sz="6600" b="1" i="1" dirty="0">
                <a:solidFill>
                  <a:srgbClr val="00206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 </a:t>
            </a:r>
            <a:r>
              <a:rPr lang="en-US" altLang="en-US" sz="6600" b="1" i="1" dirty="0" err="1">
                <a:solidFill>
                  <a:srgbClr val="00206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đọc</a:t>
            </a:r>
            <a:r>
              <a:rPr lang="en-US" altLang="en-US" sz="6600" b="1" i="1" dirty="0">
                <a:solidFill>
                  <a:srgbClr val="00206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 </a:t>
            </a:r>
            <a:r>
              <a:rPr lang="en-US" altLang="en-US" sz="6600" b="1" i="1" dirty="0" err="1">
                <a:solidFill>
                  <a:srgbClr val="00206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từ</a:t>
            </a:r>
            <a:r>
              <a:rPr lang="en-US" altLang="en-US" sz="6600" b="1" i="1" dirty="0">
                <a:solidFill>
                  <a:srgbClr val="00206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 </a:t>
            </a:r>
            <a:r>
              <a:rPr lang="en-US" altLang="en-US" sz="6600" b="1" i="1" dirty="0" err="1">
                <a:solidFill>
                  <a:srgbClr val="00206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khó</a:t>
            </a:r>
            <a:r>
              <a:rPr lang="en-US" altLang="en-US" sz="6600" b="1" i="1" dirty="0">
                <a:solidFill>
                  <a:srgbClr val="00206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 :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9" grpId="0"/>
      <p:bldP spid="10" grpId="0"/>
      <p:bldP spid="11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>
            <a:extLst>
              <a:ext uri="{FF2B5EF4-FFF2-40B4-BE49-F238E27FC236}">
                <a16:creationId xmlns:a16="http://schemas.microsoft.com/office/drawing/2014/main" id="{EEA67C78-FBEF-4E0A-8FF0-12EE84DB65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8">
            <a:extLst>
              <a:ext uri="{FF2B5EF4-FFF2-40B4-BE49-F238E27FC236}">
                <a16:creationId xmlns:a16="http://schemas.microsoft.com/office/drawing/2014/main" id="{803E73B0-0F69-4F6D-8BAE-A3A8F3D0AE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8090" y="2246387"/>
            <a:ext cx="54102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6600" b="1" i="1" dirty="0" err="1">
                <a:solidFill>
                  <a:srgbClr val="00206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Giải</a:t>
            </a:r>
            <a:r>
              <a:rPr lang="en-US" altLang="en-US" sz="6600" b="1" i="1" dirty="0">
                <a:solidFill>
                  <a:srgbClr val="00206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 </a:t>
            </a:r>
            <a:r>
              <a:rPr lang="en-US" altLang="en-US" sz="6600" b="1" i="1" dirty="0" err="1">
                <a:solidFill>
                  <a:srgbClr val="00206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nghĩa</a:t>
            </a:r>
            <a:r>
              <a:rPr lang="en-US" altLang="en-US" sz="6600" b="1" i="1" dirty="0">
                <a:solidFill>
                  <a:srgbClr val="00206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 </a:t>
            </a:r>
            <a:r>
              <a:rPr lang="en-US" altLang="en-US" sz="6600" b="1" i="1" dirty="0" err="1">
                <a:solidFill>
                  <a:srgbClr val="00206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từ</a:t>
            </a:r>
            <a:endParaRPr lang="en-US" altLang="en-US" sz="6600" b="1" i="1" dirty="0">
              <a:solidFill>
                <a:srgbClr val="002060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" descr="Song kinh thay">
            <a:extLst>
              <a:ext uri="{FF2B5EF4-FFF2-40B4-BE49-F238E27FC236}">
                <a16:creationId xmlns:a16="http://schemas.microsoft.com/office/drawing/2014/main" id="{517E6B40-C58A-454B-9676-B87F4C6C1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97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>
            <a:extLst>
              <a:ext uri="{FF2B5EF4-FFF2-40B4-BE49-F238E27FC236}">
                <a16:creationId xmlns:a16="http://schemas.microsoft.com/office/drawing/2014/main" id="{30C73E0E-1439-4126-878A-6631063F4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818" y="5532722"/>
            <a:ext cx="11268364" cy="12003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Sông</a:t>
            </a:r>
            <a:r>
              <a:rPr lang="en-US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36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Sông</a:t>
            </a:r>
            <a:r>
              <a:rPr lang="en-US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alt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sông</a:t>
            </a:r>
            <a:r>
              <a:rPr lang="en-US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chảy</a:t>
            </a:r>
            <a:r>
              <a:rPr lang="en-US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alt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tỉnh</a:t>
            </a:r>
            <a:r>
              <a:rPr lang="en-US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Hải</a:t>
            </a:r>
            <a:r>
              <a:rPr lang="en-US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34E63A98-FCDB-49DE-A22B-A4455B06E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61913"/>
            <a:ext cx="9144000" cy="691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D31307B-38A7-4B15-B5EF-C7F5C8E3E9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343" y="421051"/>
            <a:ext cx="5138058" cy="481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9356A05-5CB1-4EC5-943B-C20A69EE6A20}"/>
              </a:ext>
            </a:extLst>
          </p:cNvPr>
          <p:cNvSpPr/>
          <p:nvPr/>
        </p:nvSpPr>
        <p:spPr>
          <a:xfrm>
            <a:off x="3071781" y="5715000"/>
            <a:ext cx="6173806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HÀO GIAO THÔNG</a:t>
            </a:r>
            <a:endParaRPr lang="en-US" sz="5400" b="1" cap="all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2">
            <a:extLst>
              <a:ext uri="{FF2B5EF4-FFF2-40B4-BE49-F238E27FC236}">
                <a16:creationId xmlns:a16="http://schemas.microsoft.com/office/drawing/2014/main" id="{920B2463-F6E6-44E4-88B6-12F3A06114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016625"/>
            <a:ext cx="12192000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Gầu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Gầu tát nước buộc bốn dây, hai người kéo.</a:t>
            </a:r>
            <a:endParaRPr lang="en-US" alt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7830" name="Picture 6" descr="Kết quả hình ảnh cho gầu sòng tát nước">
            <a:extLst>
              <a:ext uri="{FF2B5EF4-FFF2-40B4-BE49-F238E27FC236}">
                <a16:creationId xmlns:a16="http://schemas.microsoft.com/office/drawing/2014/main" id="{812DB2E0-56F8-4C3A-B275-1FBBFB801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1211580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2" name="Picture 8" descr="Lua140706">
            <a:extLst>
              <a:ext uri="{FF2B5EF4-FFF2-40B4-BE49-F238E27FC236}">
                <a16:creationId xmlns:a16="http://schemas.microsoft.com/office/drawing/2014/main" id="{C21389CB-67D0-4AE0-AFC7-0867CF433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2192000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>
            <a:extLst>
              <a:ext uri="{FF2B5EF4-FFF2-40B4-BE49-F238E27FC236}">
                <a16:creationId xmlns:a16="http://schemas.microsoft.com/office/drawing/2014/main" id="{3FABA095-77F6-48C6-9748-5F13E2561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988628"/>
            <a:ext cx="12141199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50000"/>
              </a:spcBef>
              <a:buFontTx/>
              <a:buNone/>
            </a:pPr>
            <a:r>
              <a:rPr lang="en-US" altLang="en-US" sz="3600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Gầu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sòng</a:t>
            </a:r>
            <a:r>
              <a:rPr lang="vi-V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gàu có cán dài, treo vào một cái gạc ba chân, một người tát</a:t>
            </a:r>
            <a:endParaRPr lang="en-US" altLang="en-US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6808" name="Picture 8" descr="Kết quả hình ảnh cho gầu sòng tát nước">
            <a:extLst>
              <a:ext uri="{FF2B5EF4-FFF2-40B4-BE49-F238E27FC236}">
                <a16:creationId xmlns:a16="http://schemas.microsoft.com/office/drawing/2014/main" id="{666D4B95-7B0B-4757-9C02-44BC923D4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63400" cy="536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10" name="Picture 10" descr="Hình ảnh có liên quan">
            <a:extLst>
              <a:ext uri="{FF2B5EF4-FFF2-40B4-BE49-F238E27FC236}">
                <a16:creationId xmlns:a16="http://schemas.microsoft.com/office/drawing/2014/main" id="{D0749D45-38E8-4DE1-9C41-4DB896E98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-12700"/>
            <a:ext cx="12166600" cy="600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extBox 5">
            <a:extLst>
              <a:ext uri="{FF2B5EF4-FFF2-40B4-BE49-F238E27FC236}">
                <a16:creationId xmlns:a16="http://schemas.microsoft.com/office/drawing/2014/main" id="{662941CD-910A-414C-9182-62218AFD10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599" y="5577177"/>
            <a:ext cx="11342255" cy="954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Trành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giành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,..):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nứa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đáy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trâu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bò</a:t>
            </a:r>
            <a:r>
              <a:rPr lang="en-US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,….</a:t>
            </a:r>
            <a:endParaRPr lang="en-US" altLang="en-US" sz="2800" b="1" u="sng" dirty="0">
              <a:solidFill>
                <a:schemeClr val="hlin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C9A2E4DD-808C-4C55-B4AD-59E2A51218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0"/>
            <a:ext cx="5943600" cy="5486400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73D75F-15B2-4636-AEDA-BD49AB716B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594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802" name="Group 2"/>
          <p:cNvGrpSpPr>
            <a:grpSpLocks/>
          </p:cNvGrpSpPr>
          <p:nvPr/>
        </p:nvGrpSpPr>
        <p:grpSpPr bwMode="auto">
          <a:xfrm>
            <a:off x="8070850" y="2722563"/>
            <a:ext cx="36513" cy="30162"/>
            <a:chOff x="62566" y="4800"/>
            <a:chExt cx="2439" cy="480"/>
          </a:xfrm>
        </p:grpSpPr>
        <p:graphicFrame>
          <p:nvGraphicFramePr>
            <p:cNvPr id="76822" name="Object 3"/>
            <p:cNvGraphicFramePr>
              <a:graphicFrameLocks noChangeAspect="1"/>
            </p:cNvGraphicFramePr>
            <p:nvPr/>
          </p:nvGraphicFramePr>
          <p:xfrm>
            <a:off x="64639" y="4800"/>
            <a:ext cx="366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64" name="Equation" r:id="rId4" imgW="291973" imgH="203112" progId="Equation.DSMT4">
                    <p:embed/>
                  </p:oleObj>
                </mc:Choice>
                <mc:Fallback>
                  <p:oleObj name="Equation" r:id="rId4" imgW="291973" imgH="203112" progId="Equation.DSMT4">
                    <p:embed/>
                    <p:pic>
                      <p:nvPicPr>
                        <p:cNvPr id="76822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639" y="4800"/>
                          <a:ext cx="366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6823" name="Object 4"/>
            <p:cNvGraphicFramePr>
              <a:graphicFrameLocks noChangeAspect="1"/>
            </p:cNvGraphicFramePr>
            <p:nvPr/>
          </p:nvGraphicFramePr>
          <p:xfrm>
            <a:off x="62566" y="5016"/>
            <a:ext cx="366" cy="2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65" name="Equation" r:id="rId6" imgW="241195" imgH="203112" progId="Equation.DSMT4">
                    <p:embed/>
                  </p:oleObj>
                </mc:Choice>
                <mc:Fallback>
                  <p:oleObj name="Equation" r:id="rId6" imgW="241195" imgH="203112" progId="Equation.DSMT4">
                    <p:embed/>
                    <p:pic>
                      <p:nvPicPr>
                        <p:cNvPr id="76823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566" y="5016"/>
                          <a:ext cx="366" cy="2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6803" name="Text Box 5"/>
          <p:cNvSpPr txBox="1">
            <a:spLocks noChangeArrowheads="1"/>
          </p:cNvSpPr>
          <p:nvPr/>
        </p:nvSpPr>
        <p:spPr bwMode="auto">
          <a:xfrm>
            <a:off x="7696200" y="42672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.VnTime" pitchFamily="34" charset="0"/>
              <a:ea typeface="+mn-ea"/>
              <a:cs typeface="+mn-cs"/>
            </a:endParaRPr>
          </a:p>
        </p:txBody>
      </p:sp>
      <p:grpSp>
        <p:nvGrpSpPr>
          <p:cNvPr id="76804" name="Group 6"/>
          <p:cNvGrpSpPr>
            <a:grpSpLocks/>
          </p:cNvGrpSpPr>
          <p:nvPr/>
        </p:nvGrpSpPr>
        <p:grpSpPr bwMode="auto">
          <a:xfrm rot="-332088">
            <a:off x="7010400" y="-150813"/>
            <a:ext cx="533400" cy="150813"/>
            <a:chOff x="2640" y="3120"/>
            <a:chExt cx="336" cy="96"/>
          </a:xfrm>
        </p:grpSpPr>
        <p:sp>
          <p:nvSpPr>
            <p:cNvPr id="76820" name="Line 7"/>
            <p:cNvSpPr>
              <a:spLocks noChangeShapeType="1"/>
            </p:cNvSpPr>
            <p:nvPr/>
          </p:nvSpPr>
          <p:spPr bwMode="auto">
            <a:xfrm>
              <a:off x="2826" y="3120"/>
              <a:ext cx="15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76821" name="Line 8"/>
            <p:cNvSpPr>
              <a:spLocks noChangeShapeType="1"/>
            </p:cNvSpPr>
            <p:nvPr/>
          </p:nvSpPr>
          <p:spPr bwMode="auto">
            <a:xfrm flipH="1">
              <a:off x="2640" y="3120"/>
              <a:ext cx="172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76805" name="Group 9"/>
          <p:cNvGrpSpPr>
            <a:grpSpLocks/>
          </p:cNvGrpSpPr>
          <p:nvPr/>
        </p:nvGrpSpPr>
        <p:grpSpPr bwMode="auto">
          <a:xfrm>
            <a:off x="7467600" y="-1524000"/>
            <a:ext cx="838200" cy="228600"/>
            <a:chOff x="2166" y="2496"/>
            <a:chExt cx="528" cy="144"/>
          </a:xfrm>
        </p:grpSpPr>
        <p:sp>
          <p:nvSpPr>
            <p:cNvPr id="76818" name="Line 10"/>
            <p:cNvSpPr>
              <a:spLocks noChangeShapeType="1"/>
            </p:cNvSpPr>
            <p:nvPr/>
          </p:nvSpPr>
          <p:spPr bwMode="auto">
            <a:xfrm>
              <a:off x="2448" y="2496"/>
              <a:ext cx="246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76819" name="Line 11"/>
            <p:cNvSpPr>
              <a:spLocks noChangeShapeType="1"/>
            </p:cNvSpPr>
            <p:nvPr/>
          </p:nvSpPr>
          <p:spPr bwMode="auto">
            <a:xfrm flipH="1">
              <a:off x="2166" y="2496"/>
              <a:ext cx="268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76806" name="Group 12"/>
          <p:cNvGrpSpPr>
            <a:grpSpLocks/>
          </p:cNvGrpSpPr>
          <p:nvPr/>
        </p:nvGrpSpPr>
        <p:grpSpPr bwMode="auto">
          <a:xfrm rot="-332088">
            <a:off x="6629400" y="-1295400"/>
            <a:ext cx="533400" cy="150812"/>
            <a:chOff x="2640" y="3120"/>
            <a:chExt cx="336" cy="96"/>
          </a:xfrm>
        </p:grpSpPr>
        <p:sp>
          <p:nvSpPr>
            <p:cNvPr id="76816" name="Line 13"/>
            <p:cNvSpPr>
              <a:spLocks noChangeShapeType="1"/>
            </p:cNvSpPr>
            <p:nvPr/>
          </p:nvSpPr>
          <p:spPr bwMode="auto">
            <a:xfrm>
              <a:off x="2826" y="3120"/>
              <a:ext cx="15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76817" name="Line 14"/>
            <p:cNvSpPr>
              <a:spLocks noChangeShapeType="1"/>
            </p:cNvSpPr>
            <p:nvPr/>
          </p:nvSpPr>
          <p:spPr bwMode="auto">
            <a:xfrm flipH="1">
              <a:off x="2640" y="3120"/>
              <a:ext cx="172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76807" name="Text Box 15"/>
          <p:cNvSpPr txBox="1">
            <a:spLocks noChangeArrowheads="1"/>
          </p:cNvSpPr>
          <p:nvPr/>
        </p:nvSpPr>
        <p:spPr bwMode="auto">
          <a:xfrm>
            <a:off x="7467600" y="-1447800"/>
            <a:ext cx="13716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.VnTime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.VnTime" pitchFamily="34" charset="0"/>
              <a:ea typeface="+mn-ea"/>
              <a:cs typeface="+mn-cs"/>
            </a:endParaRP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1905000" y="2514600"/>
            <a:ext cx="5105400" cy="579438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Luyện đọc</a:t>
            </a:r>
          </a:p>
        </p:txBody>
      </p:sp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3352800" y="3886200"/>
            <a:ext cx="5867400" cy="701675"/>
          </a:xfrm>
          <a:prstGeom prst="rect">
            <a:avLst/>
          </a:prstGeom>
          <a:gradFill rotWithShape="1">
            <a:gsLst>
              <a:gs pos="0">
                <a:srgbClr val="FECC9A"/>
              </a:gs>
              <a:gs pos="50000">
                <a:schemeClr val="bg1"/>
              </a:gs>
              <a:gs pos="100000">
                <a:srgbClr val="FECC9A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-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Luyện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đọc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theo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cặp.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76810" name="Chỗ dành sẵn cho Số hiệu Bản chiếu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190547-2AAE-44D2-B80D-15A6DCC94D0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76811" name="Picture 8" descr="I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12" name="Picture 8" descr="I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4200" y="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13" name="Text Box 11"/>
          <p:cNvSpPr txBox="1">
            <a:spLocks noChangeArrowheads="1"/>
          </p:cNvSpPr>
          <p:nvPr/>
        </p:nvSpPr>
        <p:spPr bwMode="auto">
          <a:xfrm>
            <a:off x="2133600" y="0"/>
            <a:ext cx="7921625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Tập</a:t>
            </a: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đọc</a:t>
            </a:r>
            <a:endParaRPr kumimoji="0" lang="en-US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Tiết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28: </a:t>
            </a:r>
            <a:r>
              <a:rPr kumimoji="0" lang="en-US" alt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Hạt</a:t>
            </a: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gạo</a:t>
            </a: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làng</a:t>
            </a: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ta</a:t>
            </a:r>
            <a:endParaRPr kumimoji="0" lang="en-US" altLang="en-US" sz="2400" b="1" i="1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TRẦN ĐĂNG KHOA</a:t>
            </a:r>
          </a:p>
        </p:txBody>
      </p:sp>
      <p:pic>
        <p:nvPicPr>
          <p:cNvPr id="76814" name="Picture 13" descr="J0124039"/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4300" y="5295900"/>
            <a:ext cx="16764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15" name="Picture 14" descr="J0124039"/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5029200"/>
            <a:ext cx="1676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42140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1358967" y="2862471"/>
            <a:ext cx="9682844" cy="2092360"/>
          </a:xfrm>
          <a:prstGeom prst="rect">
            <a:avLst/>
          </a:prstGeom>
          <a:noFill/>
        </p:spPr>
        <p:txBody>
          <a:bodyPr wrap="square" lIns="68569" tIns="34286" rIns="68569" bIns="34286" rtlCol="0">
            <a:spAutoFit/>
          </a:bodyPr>
          <a:lstStyle/>
          <a:p>
            <a:pPr algn="ctr" defTabSz="6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0" b="1" dirty="0" err="1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Tìm</a:t>
            </a:r>
            <a:r>
              <a:rPr lang="en-US" sz="10000" b="1" dirty="0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lang="en-US" sz="10000" b="1" dirty="0" err="1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hiểu</a:t>
            </a:r>
            <a:r>
              <a:rPr lang="en-US" sz="10000" b="1" dirty="0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lang="en-US" sz="10000" b="1" dirty="0" err="1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bài</a:t>
            </a:r>
            <a:r>
              <a:rPr lang="en-US" sz="10000" b="1" dirty="0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endParaRPr lang="en-US" sz="10000" dirty="0"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Arial-Rounded" panose="020B0500000000000000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38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/>
          <p:nvPr/>
        </p:nvSpPr>
        <p:spPr>
          <a:xfrm>
            <a:off x="1699491" y="902930"/>
            <a:ext cx="9070109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GB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1.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Trong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bài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thơ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Hạt</a:t>
            </a:r>
            <a:r>
              <a:rPr lang="en-US" altLang="en-US" sz="4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gạo</a:t>
            </a:r>
            <a:r>
              <a:rPr lang="en-US" altLang="en-US" sz="4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làng</a:t>
            </a:r>
            <a:r>
              <a:rPr lang="en-US" altLang="en-US" sz="4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ta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hạt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gạo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nên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những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gì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10" name="Text Box 18">
            <a:extLst>
              <a:ext uri="{FF2B5EF4-FFF2-40B4-BE49-F238E27FC236}">
                <a16:creationId xmlns:a16="http://schemas.microsoft.com/office/drawing/2014/main" id="{EFB3B49B-8AA5-422F-B567-9A5B96C260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4763" y="2400353"/>
            <a:ext cx="98552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hương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thơm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mẹ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5" name="Text Box 18">
            <a:extLst>
              <a:ext uri="{FF2B5EF4-FFF2-40B4-BE49-F238E27FC236}">
                <a16:creationId xmlns:a16="http://schemas.microsoft.com/office/drawing/2014/main" id="{DEB80336-84AD-474A-8560-088CF768AB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4763" y="3272708"/>
            <a:ext cx="3657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Bão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mưa</a:t>
            </a:r>
            <a:endParaRPr lang="en-US" altLang="en-US" sz="4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Box 18">
            <a:extLst>
              <a:ext uri="{FF2B5EF4-FFF2-40B4-BE49-F238E27FC236}">
                <a16:creationId xmlns:a16="http://schemas.microsoft.com/office/drawing/2014/main" id="{50FE6BC1-3D14-4156-83C5-FC3BCD5B75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09051" y="3272707"/>
            <a:ext cx="3657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giọt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mồ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hôi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6546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/>
          <p:nvPr/>
        </p:nvSpPr>
        <p:spPr>
          <a:xfrm>
            <a:off x="1699491" y="902930"/>
            <a:ext cx="9070109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GB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2.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Những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hình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ảnh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nào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nói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nỗi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vất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vả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người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nông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dân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10" name="Text Box 18">
            <a:extLst>
              <a:ext uri="{FF2B5EF4-FFF2-40B4-BE49-F238E27FC236}">
                <a16:creationId xmlns:a16="http://schemas.microsoft.com/office/drawing/2014/main" id="{EFB3B49B-8AA5-422F-B567-9A5B96C260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2113" y="2413716"/>
            <a:ext cx="8770059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Giọt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mồ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hôi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trưa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sáu</a:t>
            </a:r>
            <a:endParaRPr lang="en-US" altLang="en-US" sz="4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ai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nấu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/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Chết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/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Cua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ngoi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bờ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/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Mẹ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cấy</a:t>
            </a:r>
            <a:endParaRPr lang="en-US" altLang="en-US" sz="4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7798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089C38A-B76F-4C18-A587-59B6BF0DEC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665" y="806203"/>
            <a:ext cx="1011719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Hạt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gạo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2CD884F-DEAB-4C61-953E-0C14033C2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4037" y="2103582"/>
            <a:ext cx="9144000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Hạt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gạo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kì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kháng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Mỹ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miền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Bắc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sàng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viện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miền</a:t>
            </a:r>
            <a:r>
              <a:rPr lang="en-US" alt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Nam.</a:t>
            </a:r>
          </a:p>
          <a:p>
            <a:pPr algn="just"/>
            <a:endParaRPr lang="en-US" alt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4836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/>
          <p:nvPr/>
        </p:nvSpPr>
        <p:spPr>
          <a:xfrm>
            <a:off x="1699491" y="902930"/>
            <a:ext cx="9070109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GB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4.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Tuổi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nhỏ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đã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góp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sức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như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nào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ra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hạt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gạo</a:t>
            </a:r>
            <a:r>
              <a:rPr lang="en-US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? </a:t>
            </a:r>
          </a:p>
        </p:txBody>
      </p:sp>
      <p:sp>
        <p:nvSpPr>
          <p:cNvPr id="17" name="Text Box 18">
            <a:extLst>
              <a:ext uri="{FF2B5EF4-FFF2-40B4-BE49-F238E27FC236}">
                <a16:creationId xmlns:a16="http://schemas.microsoft.com/office/drawing/2014/main" id="{0FB9F71C-56C8-4BC3-A5F5-0FB22C3F65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6363" y="2668141"/>
            <a:ext cx="399963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4400" dirty="0">
                <a:solidFill>
                  <a:srgbClr val="7030A0"/>
                </a:solidFill>
                <a:latin typeface="Times New Roman" panose="02020603050405020304" pitchFamily="18" charset="0"/>
              </a:rPr>
              <a:t>- </a:t>
            </a:r>
            <a:r>
              <a:rPr lang="en-US" altLang="en-US" sz="4400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Công</a:t>
            </a:r>
            <a:r>
              <a:rPr lang="en-US" altLang="en-US" sz="4400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en-US" sz="4400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bạn</a:t>
            </a:r>
            <a:r>
              <a:rPr lang="en-US" altLang="en-US" sz="4400" dirty="0">
                <a:solidFill>
                  <a:srgbClr val="7030A0"/>
                </a:solidFill>
                <a:latin typeface="Times New Roman" panose="02020603050405020304" pitchFamily="18" charset="0"/>
              </a:rPr>
              <a:t>: </a:t>
            </a:r>
          </a:p>
        </p:txBody>
      </p:sp>
      <p:sp>
        <p:nvSpPr>
          <p:cNvPr id="19" name="Text Box 18">
            <a:extLst>
              <a:ext uri="{FF2B5EF4-FFF2-40B4-BE49-F238E27FC236}">
                <a16:creationId xmlns:a16="http://schemas.microsoft.com/office/drawing/2014/main" id="{31A24033-FBB1-4CFF-9D33-CCC43F8377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6000" y="2657645"/>
            <a:ext cx="37732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4400" dirty="0">
                <a:solidFill>
                  <a:srgbClr val="7030A0"/>
                </a:solidFill>
                <a:latin typeface="Times New Roman" panose="02020603050405020304" pitchFamily="18" charset="0"/>
              </a:rPr>
              <a:t>+ </a:t>
            </a:r>
            <a:r>
              <a:rPr lang="en-US" altLang="en-US" sz="4400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chống</a:t>
            </a:r>
            <a:r>
              <a:rPr lang="en-US" altLang="en-US" sz="4400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hạn</a:t>
            </a:r>
            <a:endParaRPr lang="en-US" altLang="en-US" sz="4400" dirty="0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" name="Text Box 18">
            <a:extLst>
              <a:ext uri="{FF2B5EF4-FFF2-40B4-BE49-F238E27FC236}">
                <a16:creationId xmlns:a16="http://schemas.microsoft.com/office/drawing/2014/main" id="{74B5002F-31DA-4625-9A58-7829A3605A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6000" y="3608761"/>
            <a:ext cx="252181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4400" dirty="0">
                <a:solidFill>
                  <a:srgbClr val="7030A0"/>
                </a:solidFill>
                <a:latin typeface="Times New Roman" panose="02020603050405020304" pitchFamily="18" charset="0"/>
              </a:rPr>
              <a:t>+ </a:t>
            </a:r>
            <a:r>
              <a:rPr lang="en-US" altLang="en-US" sz="4400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bắt</a:t>
            </a:r>
            <a:r>
              <a:rPr lang="en-US" altLang="en-US" sz="4400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sâu</a:t>
            </a:r>
            <a:endParaRPr lang="en-US" altLang="en-US" sz="4400" dirty="0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" name="Text Box 18">
            <a:extLst>
              <a:ext uri="{FF2B5EF4-FFF2-40B4-BE49-F238E27FC236}">
                <a16:creationId xmlns:a16="http://schemas.microsoft.com/office/drawing/2014/main" id="{65BCCAC0-A3D4-452F-A8A6-A4F924758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6000" y="4683707"/>
            <a:ext cx="37732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4400" dirty="0">
                <a:solidFill>
                  <a:srgbClr val="7030A0"/>
                </a:solidFill>
                <a:latin typeface="Times New Roman" panose="02020603050405020304" pitchFamily="18" charset="0"/>
              </a:rPr>
              <a:t>+ </a:t>
            </a:r>
            <a:r>
              <a:rPr lang="en-US" altLang="en-US" sz="4400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gánh</a:t>
            </a:r>
            <a:r>
              <a:rPr lang="en-US" altLang="en-US" sz="4400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phân</a:t>
            </a:r>
            <a:endParaRPr lang="en-US" altLang="en-US" sz="4400" dirty="0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5279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0">
            <a:extLst>
              <a:ext uri="{FF2B5EF4-FFF2-40B4-BE49-F238E27FC236}">
                <a16:creationId xmlns:a16="http://schemas.microsoft.com/office/drawing/2014/main" id="{8DD3CF45-BD02-474D-A6E2-B54AFF723B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680" y="-42069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Text Box 18">
            <a:extLst>
              <a:ext uri="{FF2B5EF4-FFF2-40B4-BE49-F238E27FC236}">
                <a16:creationId xmlns:a16="http://schemas.microsoft.com/office/drawing/2014/main" id="{BFD42902-178A-465D-8608-CB9B81815C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672" y="480677"/>
            <a:ext cx="1052252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defRPr/>
            </a:pPr>
            <a:r>
              <a:rPr lang="en-US" altLang="en-US" sz="36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</a:rPr>
              <a:t> 	  </a:t>
            </a:r>
            <a:r>
              <a:rPr lang="en-US" altLang="en-US" sz="4400" b="1" dirty="0" err="1">
                <a:solidFill>
                  <a:srgbClr val="0070C0"/>
                </a:solidFill>
                <a:latin typeface="Times New Roman" pitchFamily="18" charset="0"/>
              </a:rPr>
              <a:t>Vì</a:t>
            </a:r>
            <a:r>
              <a:rPr lang="en-US" altLang="en-US" sz="4400" b="1" dirty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altLang="en-US" sz="4400" b="1" dirty="0" err="1">
                <a:solidFill>
                  <a:srgbClr val="0070C0"/>
                </a:solidFill>
                <a:latin typeface="Times New Roman" pitchFamily="18" charset="0"/>
              </a:rPr>
              <a:t>sao</a:t>
            </a:r>
            <a:r>
              <a:rPr lang="en-US" altLang="en-US" sz="4400" b="1" dirty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altLang="en-US" sz="4400" b="1" dirty="0" err="1">
                <a:solidFill>
                  <a:srgbClr val="0070C0"/>
                </a:solidFill>
                <a:latin typeface="Times New Roman" pitchFamily="18" charset="0"/>
              </a:rPr>
              <a:t>tác</a:t>
            </a:r>
            <a:r>
              <a:rPr lang="en-US" altLang="en-US" sz="4400" b="1" dirty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altLang="en-US" sz="4400" b="1" dirty="0" err="1">
                <a:solidFill>
                  <a:srgbClr val="0070C0"/>
                </a:solidFill>
                <a:latin typeface="Times New Roman" pitchFamily="18" charset="0"/>
              </a:rPr>
              <a:t>giả</a:t>
            </a:r>
            <a:r>
              <a:rPr lang="en-US" altLang="en-US" sz="4400" b="1" dirty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altLang="en-US" sz="4400" b="1" dirty="0" err="1">
                <a:solidFill>
                  <a:srgbClr val="0070C0"/>
                </a:solidFill>
                <a:latin typeface="Times New Roman" pitchFamily="18" charset="0"/>
              </a:rPr>
              <a:t>gọi</a:t>
            </a:r>
            <a:r>
              <a:rPr lang="en-US" altLang="en-US" sz="4400" b="1" dirty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altLang="en-US" sz="4400" b="1" dirty="0" err="1">
                <a:solidFill>
                  <a:srgbClr val="0070C0"/>
                </a:solidFill>
                <a:latin typeface="Times New Roman" pitchFamily="18" charset="0"/>
              </a:rPr>
              <a:t>hạt</a:t>
            </a:r>
            <a:r>
              <a:rPr lang="en-US" altLang="en-US" sz="4400" b="1" dirty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altLang="en-US" sz="4400" b="1" dirty="0" err="1">
                <a:solidFill>
                  <a:srgbClr val="0070C0"/>
                </a:solidFill>
                <a:latin typeface="Times New Roman" pitchFamily="18" charset="0"/>
              </a:rPr>
              <a:t>gạo</a:t>
            </a:r>
            <a:r>
              <a:rPr lang="en-US" altLang="en-US" sz="4400" b="1" dirty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altLang="en-US" sz="4400" b="1" dirty="0" err="1">
                <a:solidFill>
                  <a:srgbClr val="0070C0"/>
                </a:solidFill>
                <a:latin typeface="Times New Roman" pitchFamily="18" charset="0"/>
              </a:rPr>
              <a:t>là</a:t>
            </a:r>
            <a:r>
              <a:rPr lang="en-US" altLang="en-US" sz="4400" b="1" dirty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altLang="en-US" sz="4400" b="1" dirty="0">
                <a:solidFill>
                  <a:srgbClr val="FF0000"/>
                </a:solidFill>
                <a:latin typeface="Times New Roman" pitchFamily="18" charset="0"/>
              </a:rPr>
              <a:t>“</a:t>
            </a:r>
            <a:r>
              <a:rPr lang="en-US" altLang="en-US" sz="4400" b="1" i="1" dirty="0" err="1">
                <a:solidFill>
                  <a:srgbClr val="FF0000"/>
                </a:solidFill>
                <a:latin typeface="Times New Roman" pitchFamily="18" charset="0"/>
              </a:rPr>
              <a:t>hạt</a:t>
            </a:r>
            <a:r>
              <a:rPr lang="en-US" altLang="en-US" sz="4400" b="1" i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en-US" sz="4400" b="1" i="1" dirty="0" err="1">
                <a:solidFill>
                  <a:srgbClr val="FF0000"/>
                </a:solidFill>
                <a:latin typeface="Times New Roman" pitchFamily="18" charset="0"/>
              </a:rPr>
              <a:t>vàng</a:t>
            </a:r>
            <a:r>
              <a:rPr lang="en-US" altLang="en-US" sz="4400" b="1" dirty="0">
                <a:solidFill>
                  <a:srgbClr val="FF0000"/>
                </a:solidFill>
                <a:latin typeface="Times New Roman" pitchFamily="18" charset="0"/>
              </a:rPr>
              <a:t>” </a:t>
            </a:r>
            <a:r>
              <a:rPr lang="en-US" altLang="en-US" sz="4400" b="1" dirty="0">
                <a:solidFill>
                  <a:srgbClr val="0070C0"/>
                </a:solidFill>
                <a:latin typeface="Times New Roman" pitchFamily="18" charset="0"/>
              </a:rPr>
              <a:t>?</a:t>
            </a:r>
            <a:endParaRPr lang="en-US" altLang="en-US" sz="36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AFF65F7-6136-46F9-9DAA-D63397886B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872" y="4017015"/>
            <a:ext cx="794327" cy="822840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0" name="Text Box 18">
            <a:extLst>
              <a:ext uri="{FF2B5EF4-FFF2-40B4-BE49-F238E27FC236}">
                <a16:creationId xmlns:a16="http://schemas.microsoft.com/office/drawing/2014/main" id="{2B2078A5-0E13-4440-BC3B-2FC294A03D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3236" y="1475435"/>
            <a:ext cx="83820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A.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Vì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hạt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gạo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là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rất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quý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thấm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đượm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bao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công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sức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của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người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lao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động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676B6DB-A521-4FA5-AF3E-13840F3CBE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4763" y="4017015"/>
            <a:ext cx="2784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C. 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Cả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2 ý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trên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>
                <a:solidFill>
                  <a:schemeClr val="tx2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9" name="Sun 8">
            <a:extLst>
              <a:ext uri="{FF2B5EF4-FFF2-40B4-BE49-F238E27FC236}">
                <a16:creationId xmlns:a16="http://schemas.microsoft.com/office/drawing/2014/main" id="{EC3A8623-1057-4E1A-8BE5-4443BD27886F}"/>
              </a:ext>
            </a:extLst>
          </p:cNvPr>
          <p:cNvSpPr/>
          <p:nvPr/>
        </p:nvSpPr>
        <p:spPr bwMode="auto">
          <a:xfrm>
            <a:off x="6553200" y="4943476"/>
            <a:ext cx="1905000" cy="1609725"/>
          </a:xfrm>
          <a:prstGeom prst="sun">
            <a:avLst/>
          </a:prstGeom>
          <a:blipFill>
            <a:blip r:embed="rId7"/>
            <a:tile tx="0" ty="0" sx="100000" sy="100000" flip="none" algn="tl"/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eaLnBrk="0" hangingPunct="0">
              <a:defRPr/>
            </a:pP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D5D010-634E-4DAA-BE62-4F7877518419}"/>
              </a:ext>
            </a:extLst>
          </p:cNvPr>
          <p:cNvSpPr txBox="1"/>
          <p:nvPr/>
        </p:nvSpPr>
        <p:spPr>
          <a:xfrm>
            <a:off x="7239001" y="5257801"/>
            <a:ext cx="5302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9A2A367-FD3F-48C8-84DC-61E651452544}"/>
              </a:ext>
            </a:extLst>
          </p:cNvPr>
          <p:cNvSpPr txBox="1"/>
          <p:nvPr/>
        </p:nvSpPr>
        <p:spPr>
          <a:xfrm>
            <a:off x="7242176" y="5257801"/>
            <a:ext cx="5302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53BA16E-0AC6-449B-A6C1-0A5F2F173E52}"/>
              </a:ext>
            </a:extLst>
          </p:cNvPr>
          <p:cNvSpPr txBox="1"/>
          <p:nvPr/>
        </p:nvSpPr>
        <p:spPr>
          <a:xfrm>
            <a:off x="7239001" y="5248276"/>
            <a:ext cx="5302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A323D3C-DE40-4502-8EB7-D63704C62AFE}"/>
              </a:ext>
            </a:extLst>
          </p:cNvPr>
          <p:cNvSpPr txBox="1"/>
          <p:nvPr/>
        </p:nvSpPr>
        <p:spPr>
          <a:xfrm>
            <a:off x="7239001" y="5248276"/>
            <a:ext cx="5302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08858CD-A543-4A5F-B563-3CC73275B257}"/>
              </a:ext>
            </a:extLst>
          </p:cNvPr>
          <p:cNvSpPr txBox="1"/>
          <p:nvPr/>
        </p:nvSpPr>
        <p:spPr>
          <a:xfrm>
            <a:off x="7239001" y="5248276"/>
            <a:ext cx="5302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6" name="Explosion 1 15">
            <a:extLst>
              <a:ext uri="{FF2B5EF4-FFF2-40B4-BE49-F238E27FC236}">
                <a16:creationId xmlns:a16="http://schemas.microsoft.com/office/drawing/2014/main" id="{281AD359-45A3-4575-B7D3-5395E31138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560888"/>
            <a:ext cx="3352800" cy="2297112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en-US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4493C5-228F-4034-9D61-355F09287E5C}"/>
              </a:ext>
            </a:extLst>
          </p:cNvPr>
          <p:cNvSpPr txBox="1"/>
          <p:nvPr/>
        </p:nvSpPr>
        <p:spPr>
          <a:xfrm>
            <a:off x="6705600" y="5359400"/>
            <a:ext cx="1944688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HẾT GIỜ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E56BD43-1465-440F-BD93-C0DBF6FF97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3236" y="2713785"/>
            <a:ext cx="86106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B.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Vì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hạt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gạo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rất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quý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góp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phần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làm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nên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chiến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thắng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chống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giặc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Mỹ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xâm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lược</a:t>
            </a:r>
            <a:r>
              <a:rPr lang="en-US" altLang="en-US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1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3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23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2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  <p:bldP spid="20" grpId="0" animBg="1"/>
      <p:bldP spid="10" grpId="0"/>
      <p:bldP spid="24" grpId="0"/>
      <p:bldP spid="24" grpId="1"/>
      <p:bldP spid="15" grpId="0"/>
      <p:bldP spid="15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16" grpId="0" animBg="1"/>
      <p:bldP spid="18" grpId="0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Box 7"/>
          <p:cNvSpPr txBox="1">
            <a:spLocks noChangeArrowheads="1"/>
          </p:cNvSpPr>
          <p:nvPr/>
        </p:nvSpPr>
        <p:spPr bwMode="auto">
          <a:xfrm>
            <a:off x="4321040" y="569024"/>
            <a:ext cx="41148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6000" b="1" dirty="0" err="1">
                <a:solidFill>
                  <a:srgbClr val="FF3300"/>
                </a:solidFill>
                <a:latin typeface="Times New Roman" pitchFamily="18" charset="0"/>
              </a:rPr>
              <a:t>Nội</a:t>
            </a:r>
            <a:r>
              <a:rPr lang="en-US" sz="6000" b="1" dirty="0">
                <a:solidFill>
                  <a:srgbClr val="FF3300"/>
                </a:solidFill>
                <a:latin typeface="Times New Roman" pitchFamily="18" charset="0"/>
              </a:rPr>
              <a:t> dung </a:t>
            </a:r>
          </a:p>
        </p:txBody>
      </p:sp>
      <p:sp>
        <p:nvSpPr>
          <p:cNvPr id="6" name="Text Box 18">
            <a:extLst>
              <a:ext uri="{FF2B5EF4-FFF2-40B4-BE49-F238E27FC236}">
                <a16:creationId xmlns:a16="http://schemas.microsoft.com/office/drawing/2014/main" id="{711B3CBF-53CA-485E-85A7-98028E5EB2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000" y="1776628"/>
            <a:ext cx="11176000" cy="3477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Hạt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gạo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được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làm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nên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từ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mồ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hôi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công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sức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của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cha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mẹ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,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của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bạn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thiếu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nhi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,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là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tấm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lòng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của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hậu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phương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góp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phần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vào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chiến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thắng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của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tiền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tuyến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trong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thời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kì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kháng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chiến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chống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Mĩ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cứu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400" dirty="0" err="1">
                <a:solidFill>
                  <a:srgbClr val="001848"/>
                </a:solidFill>
                <a:latin typeface="Times New Roman" panose="02020603050405020304" pitchFamily="18" charset="0"/>
              </a:rPr>
              <a:t>nước</a:t>
            </a:r>
            <a:r>
              <a:rPr lang="en-US" altLang="en-US" sz="4400" dirty="0">
                <a:solidFill>
                  <a:srgbClr val="001848"/>
                </a:solidFill>
                <a:latin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38939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1254578" y="3117385"/>
            <a:ext cx="9682844" cy="1525922"/>
          </a:xfrm>
          <a:prstGeom prst="rect">
            <a:avLst/>
          </a:prstGeom>
          <a:noFill/>
        </p:spPr>
        <p:txBody>
          <a:bodyPr wrap="square" lIns="68569" tIns="34286" rIns="68569" bIns="34286" rtlCol="0">
            <a:spAutoFit/>
          </a:bodyPr>
          <a:lstStyle/>
          <a:p>
            <a:pPr algn="ctr" defTabSz="6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7200" b="1" dirty="0" err="1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Luyện</a:t>
            </a:r>
            <a:r>
              <a:rPr lang="en-US" sz="7200" b="1" dirty="0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lang="en-US" sz="7200" b="1" dirty="0" err="1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đọc</a:t>
            </a:r>
            <a:r>
              <a:rPr lang="en-US" sz="7200" b="1" dirty="0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lang="en-US" sz="7200" b="1" dirty="0" err="1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diễn</a:t>
            </a:r>
            <a:r>
              <a:rPr lang="en-US" sz="7200" b="1" dirty="0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r>
              <a:rPr lang="en-US" sz="7200" b="1" dirty="0" err="1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cảm</a:t>
            </a:r>
            <a:r>
              <a:rPr lang="en-US" sz="7200" b="1" dirty="0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Arial-Rounded" panose="020B0500000000000000" pitchFamily="34" charset="0"/>
                <a:cs typeface="Times New Roman" panose="02020603050405020304" pitchFamily="18" charset="0"/>
              </a:rPr>
              <a:t> </a:t>
            </a:r>
            <a:endParaRPr lang="en-US" sz="7200" dirty="0"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Arial-Rounded" panose="020B0500000000000000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E539B35-54F7-4F6E-B40C-FAE43F6961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82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>
            <a:extLst>
              <a:ext uri="{FF2B5EF4-FFF2-40B4-BE49-F238E27FC236}">
                <a16:creationId xmlns:a16="http://schemas.microsoft.com/office/drawing/2014/main" id="{0B88FBBA-C84C-49EA-A452-D636570836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255" y="0"/>
            <a:ext cx="1235825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18">
            <a:extLst>
              <a:ext uri="{FF2B5EF4-FFF2-40B4-BE49-F238E27FC236}">
                <a16:creationId xmlns:a16="http://schemas.microsoft.com/office/drawing/2014/main" id="{64D8B93C-CDEE-43E8-BE8A-48DCA03028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1310" y="720566"/>
            <a:ext cx="4368800" cy="5416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600"/>
              </a:spcAft>
            </a:pP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Hạt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gạo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làng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ta</a:t>
            </a:r>
          </a:p>
          <a:p>
            <a:pPr algn="just" eaLnBrk="1" hangingPunct="1">
              <a:spcAft>
                <a:spcPts val="600"/>
              </a:spcAft>
            </a:pP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Có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bão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tháng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bảy</a:t>
            </a:r>
            <a:endParaRPr lang="en-US" altLang="en-US" sz="3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</a:pP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Có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mưa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tháng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ba</a:t>
            </a:r>
            <a:endParaRPr lang="en-US" altLang="en-US" sz="3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</a:pP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Giọt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mồ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hôi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sa</a:t>
            </a:r>
            <a:endParaRPr lang="en-US" altLang="en-US" sz="3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</a:pP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Những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trưa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tháng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sáu</a:t>
            </a:r>
            <a:endParaRPr lang="en-US" altLang="en-US" sz="3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</a:pP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Nước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như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ai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nấu</a:t>
            </a:r>
            <a:endParaRPr lang="en-US" altLang="en-US" sz="3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</a:pP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Chết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cả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cá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cờ</a:t>
            </a:r>
            <a:endParaRPr lang="en-US" altLang="en-US" sz="3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</a:pP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Cua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</a:p>
          <a:p>
            <a:pPr algn="just" eaLnBrk="1" hangingPunct="1">
              <a:spcAft>
                <a:spcPts val="600"/>
              </a:spcAft>
            </a:pP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Mẹ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em</a:t>
            </a:r>
            <a:endParaRPr lang="en-US" altLang="en-US" sz="3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752A38-F8C4-4DB6-AC0F-D90B7B2667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9641" y="4879108"/>
            <a:ext cx="3172111" cy="1215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600"/>
              </a:spcAft>
            </a:pP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ngoi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lên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bờ</a:t>
            </a:r>
            <a:endParaRPr lang="en-US" altLang="en-US" sz="3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</a:pP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xuống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cấy</a:t>
            </a:r>
            <a:r>
              <a:rPr lang="en-US" altLang="en-US" sz="3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14341" name="Curved Right Arrow 1">
            <a:extLst>
              <a:ext uri="{FF2B5EF4-FFF2-40B4-BE49-F238E27FC236}">
                <a16:creationId xmlns:a16="http://schemas.microsoft.com/office/drawing/2014/main" id="{5800CE69-B4AF-4488-8923-7F09D93D30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7654" y="2750775"/>
            <a:ext cx="766618" cy="957623"/>
          </a:xfrm>
          <a:prstGeom prst="curvedRightArrow">
            <a:avLst>
              <a:gd name="adj1" fmla="val 25003"/>
              <a:gd name="adj2" fmla="val 72396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en-US" altLang="en-US" sz="3400"/>
          </a:p>
        </p:txBody>
      </p:sp>
      <p:sp>
        <p:nvSpPr>
          <p:cNvPr id="14342" name="Curved Right Arrow 17">
            <a:extLst>
              <a:ext uri="{FF2B5EF4-FFF2-40B4-BE49-F238E27FC236}">
                <a16:creationId xmlns:a16="http://schemas.microsoft.com/office/drawing/2014/main" id="{28BAB62D-6C2A-4D0E-994D-E54C3C98E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562" y="5092195"/>
            <a:ext cx="742373" cy="957623"/>
          </a:xfrm>
          <a:prstGeom prst="curvedRightArrow">
            <a:avLst>
              <a:gd name="adj1" fmla="val 25003"/>
              <a:gd name="adj2" fmla="val 72396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en-US" altLang="en-US" sz="3400"/>
          </a:p>
        </p:txBody>
      </p:sp>
      <p:cxnSp>
        <p:nvCxnSpPr>
          <p:cNvPr id="19466" name="Straight Connector 18">
            <a:extLst>
              <a:ext uri="{FF2B5EF4-FFF2-40B4-BE49-F238E27FC236}">
                <a16:creationId xmlns:a16="http://schemas.microsoft.com/office/drawing/2014/main" id="{BB70D9FB-49DA-4FF4-A3B7-AC37D441B82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638800" y="5468493"/>
            <a:ext cx="2133600" cy="0"/>
          </a:xfrm>
          <a:prstGeom prst="line">
            <a:avLst/>
          </a:prstGeom>
          <a:noFill/>
          <a:ln w="5715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7" name="Straight Connector 22">
            <a:extLst>
              <a:ext uri="{FF2B5EF4-FFF2-40B4-BE49-F238E27FC236}">
                <a16:creationId xmlns:a16="http://schemas.microsoft.com/office/drawing/2014/main" id="{65300BC0-E9C6-4B39-A582-5BF5F1919C4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96000" y="6049818"/>
            <a:ext cx="1905000" cy="0"/>
          </a:xfrm>
          <a:prstGeom prst="line">
            <a:avLst/>
          </a:prstGeom>
          <a:noFill/>
          <a:ln w="5715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Curved Right Arrow 1">
            <a:extLst>
              <a:ext uri="{FF2B5EF4-FFF2-40B4-BE49-F238E27FC236}">
                <a16:creationId xmlns:a16="http://schemas.microsoft.com/office/drawing/2014/main" id="{F6066C23-3233-40B6-A0EB-E3167360C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7654" y="3921485"/>
            <a:ext cx="742373" cy="957623"/>
          </a:xfrm>
          <a:prstGeom prst="curvedRightArrow">
            <a:avLst>
              <a:gd name="adj1" fmla="val 25003"/>
              <a:gd name="adj2" fmla="val 72396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en-US" altLang="en-US" sz="340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4" grpId="0"/>
      <p:bldP spid="14" grpId="1"/>
      <p:bldP spid="14341" grpId="0" animBg="1"/>
      <p:bldP spid="14342" grpId="0" animBg="1"/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2" name="Group 16">
            <a:extLst>
              <a:ext uri="{FF2B5EF4-FFF2-40B4-BE49-F238E27FC236}">
                <a16:creationId xmlns:a16="http://schemas.microsoft.com/office/drawing/2014/main" id="{089F958E-3698-455A-9A30-AF2EB79E0139}"/>
              </a:ext>
            </a:extLst>
          </p:cNvPr>
          <p:cNvGrpSpPr>
            <a:grpSpLocks/>
          </p:cNvGrpSpPr>
          <p:nvPr/>
        </p:nvGrpSpPr>
        <p:grpSpPr bwMode="auto">
          <a:xfrm>
            <a:off x="11314311" y="5778012"/>
            <a:ext cx="712224" cy="769441"/>
            <a:chOff x="2592" y="1728"/>
            <a:chExt cx="1475" cy="1449"/>
          </a:xfrm>
        </p:grpSpPr>
        <p:sp>
          <p:nvSpPr>
            <p:cNvPr id="22662" name="Oval 17">
              <a:extLst>
                <a:ext uri="{FF2B5EF4-FFF2-40B4-BE49-F238E27FC236}">
                  <a16:creationId xmlns:a16="http://schemas.microsoft.com/office/drawing/2014/main" id="{8B577129-2E95-4A80-900E-A659D09208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304"/>
              <a:ext cx="336" cy="336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63" name="Oval 18">
              <a:extLst>
                <a:ext uri="{FF2B5EF4-FFF2-40B4-BE49-F238E27FC236}">
                  <a16:creationId xmlns:a16="http://schemas.microsoft.com/office/drawing/2014/main" id="{988057E8-AA99-4096-B785-EF464C3625A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3024" y="2745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64" name="Oval 19">
              <a:extLst>
                <a:ext uri="{FF2B5EF4-FFF2-40B4-BE49-F238E27FC236}">
                  <a16:creationId xmlns:a16="http://schemas.microsoft.com/office/drawing/2014/main" id="{9A46EFD5-6E98-4A45-BEF1-4C4B56865A3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615344">
              <a:off x="3360" y="2640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>
              <a:prstShdw prst="shdw13" dist="53882" dir="13500000">
                <a:schemeClr val="bg2">
                  <a:alpha val="50000"/>
                </a:schemeClr>
              </a:prst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65" name="Oval 20">
              <a:extLst>
                <a:ext uri="{FF2B5EF4-FFF2-40B4-BE49-F238E27FC236}">
                  <a16:creationId xmlns:a16="http://schemas.microsoft.com/office/drawing/2014/main" id="{B7B53C2F-561A-4E2F-9531-5F75B7B657A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3753463">
              <a:off x="2749" y="2640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66" name="Oval 21">
              <a:extLst>
                <a:ext uri="{FF2B5EF4-FFF2-40B4-BE49-F238E27FC236}">
                  <a16:creationId xmlns:a16="http://schemas.microsoft.com/office/drawing/2014/main" id="{8C615AE2-D2DD-4949-8E4E-DB9F24EFC1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304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67" name="Oval 22">
              <a:extLst>
                <a:ext uri="{FF2B5EF4-FFF2-40B4-BE49-F238E27FC236}">
                  <a16:creationId xmlns:a16="http://schemas.microsoft.com/office/drawing/2014/main" id="{90DC0D8C-9030-4C44-954F-1C219E7B07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326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68" name="Oval 23">
              <a:extLst>
                <a:ext uri="{FF2B5EF4-FFF2-40B4-BE49-F238E27FC236}">
                  <a16:creationId xmlns:a16="http://schemas.microsoft.com/office/drawing/2014/main" id="{DB46483B-48A5-49C6-B688-1120B208738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3443950">
              <a:off x="3312" y="1981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69" name="Oval 24">
              <a:extLst>
                <a:ext uri="{FF2B5EF4-FFF2-40B4-BE49-F238E27FC236}">
                  <a16:creationId xmlns:a16="http://schemas.microsoft.com/office/drawing/2014/main" id="{7F807BA9-A74E-4813-AC50-A3258935605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615344">
              <a:off x="2736" y="2016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70" name="Oval 25">
              <a:extLst>
                <a:ext uri="{FF2B5EF4-FFF2-40B4-BE49-F238E27FC236}">
                  <a16:creationId xmlns:a16="http://schemas.microsoft.com/office/drawing/2014/main" id="{07DC0F45-E1C7-493E-AC47-415DE3A7962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3024" y="1872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2533" name="Group 26">
            <a:extLst>
              <a:ext uri="{FF2B5EF4-FFF2-40B4-BE49-F238E27FC236}">
                <a16:creationId xmlns:a16="http://schemas.microsoft.com/office/drawing/2014/main" id="{ACA4A58C-0213-4260-9DAC-FC898D089089}"/>
              </a:ext>
            </a:extLst>
          </p:cNvPr>
          <p:cNvGrpSpPr>
            <a:grpSpLocks/>
          </p:cNvGrpSpPr>
          <p:nvPr/>
        </p:nvGrpSpPr>
        <p:grpSpPr bwMode="auto">
          <a:xfrm>
            <a:off x="189280" y="40374"/>
            <a:ext cx="990600" cy="990600"/>
            <a:chOff x="2592" y="1728"/>
            <a:chExt cx="1475" cy="1449"/>
          </a:xfrm>
        </p:grpSpPr>
        <p:sp>
          <p:nvSpPr>
            <p:cNvPr id="22653" name="Oval 27">
              <a:extLst>
                <a:ext uri="{FF2B5EF4-FFF2-40B4-BE49-F238E27FC236}">
                  <a16:creationId xmlns:a16="http://schemas.microsoft.com/office/drawing/2014/main" id="{92E9FC5F-A23B-43C7-BF59-C66C50EF82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304"/>
              <a:ext cx="336" cy="336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54" name="Oval 28">
              <a:extLst>
                <a:ext uri="{FF2B5EF4-FFF2-40B4-BE49-F238E27FC236}">
                  <a16:creationId xmlns:a16="http://schemas.microsoft.com/office/drawing/2014/main" id="{4D56682C-64E3-4D37-9A56-33DEE9ED9DA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3024" y="2745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55" name="Oval 29">
              <a:extLst>
                <a:ext uri="{FF2B5EF4-FFF2-40B4-BE49-F238E27FC236}">
                  <a16:creationId xmlns:a16="http://schemas.microsoft.com/office/drawing/2014/main" id="{AA166116-B6C6-456C-A0A7-3B0C07B8845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615344">
              <a:off x="3360" y="2640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>
              <a:prstShdw prst="shdw13" dist="53882" dir="13500000">
                <a:schemeClr val="bg2">
                  <a:alpha val="50000"/>
                </a:schemeClr>
              </a:prst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56" name="Oval 30">
              <a:extLst>
                <a:ext uri="{FF2B5EF4-FFF2-40B4-BE49-F238E27FC236}">
                  <a16:creationId xmlns:a16="http://schemas.microsoft.com/office/drawing/2014/main" id="{BC035317-AB24-49F6-93DF-0A7C9D97B10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3753463">
              <a:off x="2749" y="2640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57" name="Oval 31">
              <a:extLst>
                <a:ext uri="{FF2B5EF4-FFF2-40B4-BE49-F238E27FC236}">
                  <a16:creationId xmlns:a16="http://schemas.microsoft.com/office/drawing/2014/main" id="{DEA0C967-D7FC-4CA9-A010-6ACA4FFB96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304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58" name="Oval 32">
              <a:extLst>
                <a:ext uri="{FF2B5EF4-FFF2-40B4-BE49-F238E27FC236}">
                  <a16:creationId xmlns:a16="http://schemas.microsoft.com/office/drawing/2014/main" id="{3345D5A4-05BD-4580-91BC-59FD7A0758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326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59" name="Oval 33">
              <a:extLst>
                <a:ext uri="{FF2B5EF4-FFF2-40B4-BE49-F238E27FC236}">
                  <a16:creationId xmlns:a16="http://schemas.microsoft.com/office/drawing/2014/main" id="{51CD0657-315E-4C0B-AA68-B7E3D08D280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3443950">
              <a:off x="3312" y="1981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60" name="Oval 34">
              <a:extLst>
                <a:ext uri="{FF2B5EF4-FFF2-40B4-BE49-F238E27FC236}">
                  <a16:creationId xmlns:a16="http://schemas.microsoft.com/office/drawing/2014/main" id="{6F8F154C-B07F-401E-A2F4-6F670E1BEE9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615344">
              <a:off x="2736" y="2016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61" name="Oval 35">
              <a:extLst>
                <a:ext uri="{FF2B5EF4-FFF2-40B4-BE49-F238E27FC236}">
                  <a16:creationId xmlns:a16="http://schemas.microsoft.com/office/drawing/2014/main" id="{A08242EC-89C3-452E-BFB4-43694BA2D0E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3024" y="1872"/>
              <a:ext cx="576" cy="28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00FF00"/>
                </a:gs>
              </a:gsLst>
              <a:path path="rect">
                <a:fillToRect l="100000" t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vi-VN" altLang="vi-V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2538" name="Picture 46" descr="Hoa">
            <a:extLst>
              <a:ext uri="{FF2B5EF4-FFF2-40B4-BE49-F238E27FC236}">
                <a16:creationId xmlns:a16="http://schemas.microsoft.com/office/drawing/2014/main" id="{93F5909D-A129-4440-AACF-7F4591DDA5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3044825"/>
            <a:ext cx="10191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46" descr="Hoa">
            <a:extLst>
              <a:ext uri="{FF2B5EF4-FFF2-40B4-BE49-F238E27FC236}">
                <a16:creationId xmlns:a16="http://schemas.microsoft.com/office/drawing/2014/main" id="{DF1C6FED-D525-45BA-ABAE-F858DC5E69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1" y="1609725"/>
            <a:ext cx="10191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0" name="Picture 46" descr="Hoa">
            <a:extLst>
              <a:ext uri="{FF2B5EF4-FFF2-40B4-BE49-F238E27FC236}">
                <a16:creationId xmlns:a16="http://schemas.microsoft.com/office/drawing/2014/main" id="{FC2247A7-B719-4DBB-9D53-F491DFA6F6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51" y="1374775"/>
            <a:ext cx="10191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Picture 46" descr="Hoa">
            <a:extLst>
              <a:ext uri="{FF2B5EF4-FFF2-40B4-BE49-F238E27FC236}">
                <a16:creationId xmlns:a16="http://schemas.microsoft.com/office/drawing/2014/main" id="{409A1C2B-5CC6-4E72-AAC6-B3EAA55629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263" y="2895601"/>
            <a:ext cx="1204912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2" name="Picture 46" descr="Hoa">
            <a:extLst>
              <a:ext uri="{FF2B5EF4-FFF2-40B4-BE49-F238E27FC236}">
                <a16:creationId xmlns:a16="http://schemas.microsoft.com/office/drawing/2014/main" id="{128BA00F-9870-4622-AF3A-94D11715CD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1" y="3457575"/>
            <a:ext cx="10191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icture 46" descr="Hoa">
            <a:extLst>
              <a:ext uri="{FF2B5EF4-FFF2-40B4-BE49-F238E27FC236}">
                <a16:creationId xmlns:a16="http://schemas.microsoft.com/office/drawing/2014/main" id="{BEE6770F-DB5E-4E19-953C-1881DD9C48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039" y="3468688"/>
            <a:ext cx="10191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4" name="Picture 46" descr="Hoa">
            <a:extLst>
              <a:ext uri="{FF2B5EF4-FFF2-40B4-BE49-F238E27FC236}">
                <a16:creationId xmlns:a16="http://schemas.microsoft.com/office/drawing/2014/main" id="{CC83A00B-5EE6-4AB9-80CB-721B0B9F83D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476" y="1374775"/>
            <a:ext cx="10191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5" name="Picture 46" descr="Hoa">
            <a:extLst>
              <a:ext uri="{FF2B5EF4-FFF2-40B4-BE49-F238E27FC236}">
                <a16:creationId xmlns:a16="http://schemas.microsoft.com/office/drawing/2014/main" id="{DC3DC42F-9682-4D30-A9AF-8B2CA09A1B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814" y="4240213"/>
            <a:ext cx="10191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6" name="Picture 46" descr="Hoa">
            <a:extLst>
              <a:ext uri="{FF2B5EF4-FFF2-40B4-BE49-F238E27FC236}">
                <a16:creationId xmlns:a16="http://schemas.microsoft.com/office/drawing/2014/main" id="{30B17621-C244-44DB-A7CA-D5A358AF6FA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726" y="3644900"/>
            <a:ext cx="10191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7" name="Picture 46" descr="Hoa">
            <a:extLst>
              <a:ext uri="{FF2B5EF4-FFF2-40B4-BE49-F238E27FC236}">
                <a16:creationId xmlns:a16="http://schemas.microsoft.com/office/drawing/2014/main" id="{49C16FFD-7495-41A8-B7D9-7CBD16FBAC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6" y="1762125"/>
            <a:ext cx="10191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8" name="Picture 46" descr="Hoa">
            <a:extLst>
              <a:ext uri="{FF2B5EF4-FFF2-40B4-BE49-F238E27FC236}">
                <a16:creationId xmlns:a16="http://schemas.microsoft.com/office/drawing/2014/main" id="{8A5B3244-55AC-4AA0-8E97-D10DE50E13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1" y="2435225"/>
            <a:ext cx="10191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B797A7-A8E4-41DC-AEFD-FA9A999A04B1}"/>
              </a:ext>
            </a:extLst>
          </p:cNvPr>
          <p:cNvSpPr txBox="1"/>
          <p:nvPr/>
        </p:nvSpPr>
        <p:spPr>
          <a:xfrm>
            <a:off x="3323692" y="76201"/>
            <a:ext cx="5544616" cy="769441"/>
          </a:xfrm>
          <a:prstGeom prst="rect">
            <a:avLst/>
          </a:prstGeom>
          <a:gradFill>
            <a:gsLst>
              <a:gs pos="0">
                <a:schemeClr val="accent5">
                  <a:tint val="50000"/>
                  <a:satMod val="300000"/>
                </a:schemeClr>
              </a:gs>
              <a:gs pos="43000">
                <a:srgbClr val="FF0000"/>
              </a:gs>
              <a:gs pos="100000">
                <a:schemeClr val="accent5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prstTxWarp prst="textChevron">
              <a:avLst/>
            </a:prstTxWarp>
            <a:spAutoFit/>
          </a:bodyPr>
          <a:lstStyle/>
          <a:p>
            <a:pPr algn="ctr">
              <a:defRPr/>
            </a:pPr>
            <a:r>
              <a:rPr lang="en-U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TRÒ CHƠI Ô CHỮ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200236C-35FA-4382-9393-839106C535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91A02F6-8205-4F85-AE39-123781F269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D4DB5B6-5D9E-46F2-ACD4-A1EF41897F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25C872-CD53-4C46-ACE4-739D648C3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98057C4-4451-409A-9402-2C4A2964B0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C814F2-AAE3-4E21-BE65-DB415D4102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09C3571-D39C-4D0E-9ED0-0FA0838137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241BD53-C9A0-409F-95D4-9E12807A6C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F5E1D2-D6C5-479D-AF5B-607A7206D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28D5A86-55E3-4C42-94A5-845FB82D1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82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10C6FB2-A437-4B78-8A89-CABB0F397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16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5F88819-0FD6-4E88-851E-62970084F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1B1C9C6-9E56-41CF-BE22-99FD7769E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1295400"/>
            <a:ext cx="685800" cy="6858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8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C9EB7D0-ECA0-48C6-9865-278BD3E8E8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5700" y="23622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6028E99-83D0-4929-9306-92F8DCD29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9100" y="23622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72DFAAE-1B35-4679-9945-75D90D9D2C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500" y="23622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CFA1F72-AF18-465A-8259-0DC5BA765B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5900" y="23622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68FF5D2-34AF-43A6-A7D7-870DCAF11A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34290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9D84A6D-3F9F-4963-BEF9-040724CA44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34290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D53598D-23AC-4EE9-AADB-33596451B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34290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4EE2DB1-189F-466E-9584-1F6F29714E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34290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C8DDEC7-CD42-4D62-BD36-E971D6CF50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34290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4BF56A1-D530-4E0D-B17B-34373C625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34290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78FED1A-7135-4451-B9BE-B25F479444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31AED6C-BF5A-4612-BAD6-47B0E73FBB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CD8073A-5C97-4C51-AD98-7D43073265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7C87E42-FBBE-4556-9074-95D9A5A0C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1AB4B06-F086-4942-B6BB-9069F58F48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0492753-3AC0-48E4-81AE-8EAAB7B42F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B730A45-C5F5-49F2-A1C0-806D4C5177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3CF5E92-AB02-4DB2-AC07-ABA797AB45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32CB803-9761-45C9-9426-68310E65D5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EBE6CF5-9428-4292-BA45-6ECAE26502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82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89484DC-3A71-40EA-9BA8-FD026231C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16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C18173B-9A80-4B45-BE01-51FA45DFF6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endParaRPr lang="vi-VN" altLang="vi-V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62672167-6092-43A9-B6CA-DD64F39E3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286000"/>
            <a:ext cx="685800" cy="6858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8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3598F904-F7E5-4040-B7A6-D75132F3C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7600" y="3314700"/>
            <a:ext cx="685800" cy="6858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8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E3A6CA60-86CA-4BC5-A4F1-8DF9CE6A1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6800" y="4343400"/>
            <a:ext cx="685800" cy="6858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8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45" name="Horizontal Scroll 44">
            <a:extLst>
              <a:ext uri="{FF2B5EF4-FFF2-40B4-BE49-F238E27FC236}">
                <a16:creationId xmlns:a16="http://schemas.microsoft.com/office/drawing/2014/main" id="{D86318AB-8141-4051-8717-D768A08AFE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8993" y="5486400"/>
            <a:ext cx="7269018" cy="1295400"/>
          </a:xfrm>
          <a:prstGeom prst="horizontalScroll">
            <a:avLst>
              <a:gd name="adj" fmla="val 12500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hạt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gạo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làng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ta?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A174ED61-06F3-4326-A9A1-D9AD159F25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55A68C70-E598-4C94-8738-66FA0B06BC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35A8A6B2-7345-4CCD-A0D3-0F4D569FD0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Ầ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D069D68E-A82E-42FF-AAF3-AE0329DB1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A9FE4457-A35B-421F-AC75-82ED2F72A0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56B56B4-F080-4FEC-8992-CC566686E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428C7C29-8932-4F32-9142-3C1C5DC672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B7AB8A6B-4DC2-42DF-A3EC-D55F2823C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C71F380B-8403-4D86-973F-F8A05ADF5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03152FE4-2656-4A5E-B3CD-1FD49E7D88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82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B0B14F95-4EE8-4676-B7A2-EC4F5D47CE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16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E11297BC-3640-4663-B5FE-AABEF243D8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0" y="1371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82" name="Horizontal Scroll 81">
            <a:extLst>
              <a:ext uri="{FF2B5EF4-FFF2-40B4-BE49-F238E27FC236}">
                <a16:creationId xmlns:a16="http://schemas.microsoft.com/office/drawing/2014/main" id="{7D9A28A7-E8C3-4363-90AA-3A77A43DCF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6757" y="5483225"/>
            <a:ext cx="7301254" cy="1295400"/>
          </a:xfrm>
          <a:prstGeom prst="horizontalScroll">
            <a:avLst>
              <a:gd name="adj" fmla="val 12500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Trần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Đăng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Khoa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F618367B-F1B2-4D67-8023-0A6C9C6D4A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23622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7D64865F-A699-4AD4-8B98-C836AF664B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1800" y="23622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117340F1-917B-40B0-80E1-404EE0870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5200" y="23622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9C858391-1360-4F16-8300-9D5F031F4B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8600" y="23622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87" name="Horizontal Scroll 86">
            <a:extLst>
              <a:ext uri="{FF2B5EF4-FFF2-40B4-BE49-F238E27FC236}">
                <a16:creationId xmlns:a16="http://schemas.microsoft.com/office/drawing/2014/main" id="{FCCF8A66-9CB3-4991-9EAA-33052F78CE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7893" y="5486689"/>
            <a:ext cx="7269018" cy="1295400"/>
          </a:xfrm>
          <a:prstGeom prst="horizontalScroll">
            <a:avLst>
              <a:gd name="adj" fmla="val 12500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3: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giặc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1ACF0B5B-8B6F-47DC-80F5-A10BDE451D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4900" y="34290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C81B6F77-0AF6-4DF2-85E2-432B4CD8E9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8300" y="34290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FBB02230-1960-4ECC-BE04-201D80864B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1700" y="34290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Ặ</a:t>
            </a: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26D99CF2-93BD-41FE-8B0E-466D7D29C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5100" y="34290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AFE4C6B9-4B67-4D9B-9100-95BAA73111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8500" y="34290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52177903-61FB-4688-B96E-729D2082F6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1900" y="34290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vi-VN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Ỹ</a:t>
            </a:r>
          </a:p>
        </p:txBody>
      </p:sp>
      <p:sp>
        <p:nvSpPr>
          <p:cNvPr id="94" name="Horizontal Scroll 93">
            <a:extLst>
              <a:ext uri="{FF2B5EF4-FFF2-40B4-BE49-F238E27FC236}">
                <a16:creationId xmlns:a16="http://schemas.microsoft.com/office/drawing/2014/main" id="{B0FFCCC2-11AA-444A-86F1-EA830BC316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5100" y="5515033"/>
            <a:ext cx="7353300" cy="1295400"/>
          </a:xfrm>
          <a:prstGeom prst="horizontalScroll">
            <a:avLst>
              <a:gd name="adj" fmla="val 12500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4: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Hạt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gào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làng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ta”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nhạc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nhạc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2754D5F0-75A7-4B68-B46A-A84D3DEDD0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1D256984-C554-4C22-A3CF-6CB3C09918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6E82C33E-3B5B-4701-ABB2-191C92FAD3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Ầ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BE64FBC8-043E-4720-9092-C99FDAA71F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5B954A3C-D2D4-4A10-BCDA-9651AF875D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2DCF7C03-DD2E-4632-BDC4-2DAEBFB61B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6018CB20-34F5-43B9-8067-DD228F8BEB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Ế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3D1FC70D-7166-4485-8E0E-EA5DD3DDAF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44420D84-5D2A-4018-B258-780321CB92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D7BB1893-4DF1-48A6-8F9E-DB7154CF6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82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62A45D95-ABDC-4F1C-81D1-AB000D214A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16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5111BE65-B7F1-4E46-BD5E-7CF818A3D5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0" y="4419600"/>
            <a:ext cx="533400" cy="533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vi-VN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3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6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2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5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1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4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7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0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3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6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 nodeType="clickPar">
                      <p:stCondLst>
                        <p:cond delay="indefinite"/>
                      </p:stCondLst>
                      <p:childTnLst>
                        <p:par>
                          <p:cTn id="2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 nodeType="clickPar">
                      <p:stCondLst>
                        <p:cond delay="0"/>
                      </p:stCondLst>
                      <p:childTnLst>
                        <p:par>
                          <p:cTn id="2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 nodeType="clickPar">
                      <p:stCondLst>
                        <p:cond delay="indefinite"/>
                      </p:stCondLst>
                      <p:childTnLst>
                        <p:par>
                          <p:cTn id="2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 nodeType="clickPar">
                      <p:stCondLst>
                        <p:cond delay="indefinite"/>
                      </p:stCondLst>
                      <p:childTnLst>
                        <p:par>
                          <p:cTn id="2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2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5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8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1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 nodeType="clickPar">
                      <p:stCondLst>
                        <p:cond delay="indefinite"/>
                      </p:stCondLst>
                      <p:childTnLst>
                        <p:par>
                          <p:cTn id="2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 nodeType="clickPar">
                      <p:stCondLst>
                        <p:cond delay="0"/>
                      </p:stCondLst>
                      <p:childTnLst>
                        <p:par>
                          <p:cTn id="2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 nodeType="clickPar">
                      <p:stCondLst>
                        <p:cond delay="indefinite"/>
                      </p:stCondLst>
                      <p:childTnLst>
                        <p:par>
                          <p:cTn id="2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 nodeType="clickPar">
                      <p:stCondLst>
                        <p:cond delay="indefinite"/>
                      </p:stCondLst>
                      <p:childTnLst>
                        <p:par>
                          <p:cTn id="3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5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8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4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7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0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 nodeType="clickPar">
                      <p:stCondLst>
                        <p:cond delay="indefinite"/>
                      </p:stCondLst>
                      <p:childTnLst>
                        <p:par>
                          <p:cTn id="3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8" fill="hold" nodeType="clickPar">
                      <p:stCondLst>
                        <p:cond delay="0"/>
                      </p:stCondLst>
                      <p:childTnLst>
                        <p:par>
                          <p:cTn id="3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 nodeType="clickPar">
                      <p:stCondLst>
                        <p:cond delay="indefinite"/>
                      </p:stCondLst>
                      <p:childTnLst>
                        <p:par>
                          <p:cTn id="3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4" fill="hold" nodeType="clickPar">
                      <p:stCondLst>
                        <p:cond delay="indefinite"/>
                      </p:stCondLst>
                      <p:childTnLst>
                        <p:par>
                          <p:cTn id="3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8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1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4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7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0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3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6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9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2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5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8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1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 nodeType="clickPar">
                      <p:stCondLst>
                        <p:cond delay="indefinite"/>
                      </p:stCondLst>
                      <p:childTnLst>
                        <p:par>
                          <p:cTn id="4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5" grpId="1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2" grpId="1" animBg="1"/>
      <p:bldP spid="83" grpId="0" animBg="1"/>
      <p:bldP spid="84" grpId="0" animBg="1"/>
      <p:bldP spid="85" grpId="0" animBg="1"/>
      <p:bldP spid="86" grpId="0" animBg="1"/>
      <p:bldP spid="87" grpId="0" animBg="1"/>
      <p:bldP spid="87" grpId="1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4" grpId="1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</p:bldLst>
  </p:timing>
  <p:extLst>
    <p:ext uri="{E180D4A7-C9FB-4DFB-919C-405C955672EB}">
      <p14:showEvtLst xmlns:p14="http://schemas.microsoft.com/office/powerpoint/2010/main">
        <p14:triggerEvt type="onClick" time="25960" objId="19"/>
        <p14:triggerEvt type="onClick" time="37998" objId="19"/>
        <p14:triggerEvt type="onClick" time="41915" objId="19"/>
        <p14:triggerEvt type="onClick" time="52364" objId="42"/>
        <p14:triggerEvt type="onClick" time="58228" objId="42"/>
        <p14:triggerEvt type="onClick" time="61777" objId="42"/>
        <p14:triggerEvt type="onClick" time="70588" objId="43"/>
        <p14:triggerEvt type="onClick" time="77913" objId="43"/>
        <p14:triggerEvt type="onClick" time="80663" objId="43"/>
        <p14:triggerEvt type="onClick" time="88028" objId="44"/>
        <p14:triggerEvt type="onClick" time="97666" objId="44"/>
        <p14:triggerEvt type="onClick" time="100501" objId="44"/>
      </p14:showEvt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Hạt Gạo Làng Ta Karaoke (online-video-cutter.com)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7403"/>
          </a:xfrm>
        </p:spPr>
      </p:pic>
    </p:spTree>
    <p:extLst>
      <p:ext uri="{BB962C8B-B14F-4D97-AF65-F5344CB8AC3E}">
        <p14:creationId xmlns:p14="http://schemas.microsoft.com/office/powerpoint/2010/main" val="1440175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ext Box 18">
            <a:extLst>
              <a:ext uri="{FF2B5EF4-FFF2-40B4-BE49-F238E27FC236}">
                <a16:creationId xmlns:a16="http://schemas.microsoft.com/office/drawing/2014/main" id="{B7BBFAFA-9D63-456B-A9B8-2205577BEB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1018" y="3664529"/>
            <a:ext cx="9144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4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Học</a:t>
            </a:r>
            <a:r>
              <a:rPr lang="en-US" altLang="en-US" sz="4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thuộc</a:t>
            </a:r>
            <a:r>
              <a:rPr lang="en-US" altLang="en-US" sz="4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bài</a:t>
            </a:r>
            <a:r>
              <a:rPr lang="en-US" altLang="en-US" sz="4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thơ</a:t>
            </a:r>
            <a:r>
              <a:rPr lang="en-US" altLang="en-US" sz="4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0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“</a:t>
            </a:r>
            <a:r>
              <a:rPr lang="en-US" altLang="en-US" sz="4000" b="1" i="1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Hạt</a:t>
            </a:r>
            <a:r>
              <a:rPr lang="en-US" altLang="en-US" sz="40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000" b="1" i="1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gạo</a:t>
            </a:r>
            <a:r>
              <a:rPr lang="en-US" altLang="en-US" sz="40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000" b="1" i="1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làng</a:t>
            </a:r>
            <a:r>
              <a:rPr lang="en-US" altLang="en-US" sz="40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 ta”. </a:t>
            </a:r>
          </a:p>
        </p:txBody>
      </p:sp>
      <p:sp>
        <p:nvSpPr>
          <p:cNvPr id="7" name="Text Box 18">
            <a:extLst>
              <a:ext uri="{FF2B5EF4-FFF2-40B4-BE49-F238E27FC236}">
                <a16:creationId xmlns:a16="http://schemas.microsoft.com/office/drawing/2014/main" id="{8622EF47-C657-4AFB-BF9D-854A01ED13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4145" y="4289294"/>
            <a:ext cx="92964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4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Chuẩn</a:t>
            </a:r>
            <a:r>
              <a:rPr lang="en-US" altLang="en-US" sz="4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bị</a:t>
            </a:r>
            <a:r>
              <a:rPr lang="en-US" altLang="en-US" sz="4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bài</a:t>
            </a:r>
            <a:r>
              <a:rPr lang="en-US" altLang="en-US" sz="40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:</a:t>
            </a:r>
          </a:p>
          <a:p>
            <a:pPr algn="ctr" eaLnBrk="1" hangingPunct="1"/>
            <a:r>
              <a:rPr lang="en-US" altLang="en-US" sz="4000" b="1" i="1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Buôn</a:t>
            </a:r>
            <a:r>
              <a:rPr lang="en-US" altLang="en-US" sz="40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000" b="1" i="1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Chư</a:t>
            </a:r>
            <a:r>
              <a:rPr lang="en-US" altLang="en-US" sz="40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000" b="1" i="1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Lênh</a:t>
            </a:r>
            <a:r>
              <a:rPr lang="en-US" altLang="en-US" sz="40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000" b="1" i="1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đón</a:t>
            </a:r>
            <a:r>
              <a:rPr lang="en-US" altLang="en-US" sz="40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000" b="1" i="1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cô</a:t>
            </a:r>
            <a:r>
              <a:rPr lang="en-US" altLang="en-US" sz="40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4000" b="1" i="1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giáo</a:t>
            </a:r>
            <a:r>
              <a:rPr lang="en-US" altLang="en-US" sz="40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627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oogle Shape;445;p17">
            <a:extLst>
              <a:ext uri="{FF2B5EF4-FFF2-40B4-BE49-F238E27FC236}">
                <a16:creationId xmlns:a16="http://schemas.microsoft.com/office/drawing/2014/main" id="{27CAAC9A-0AE6-48CC-A29E-5FF03588AFDE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1" b="12057"/>
          <a:stretch>
            <a:fillRect/>
          </a:stretch>
        </p:blipFill>
        <p:spPr bwMode="auto">
          <a:xfrm>
            <a:off x="11113" y="1712913"/>
            <a:ext cx="12192000" cy="5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6" name="Google Shape;446;p17">
            <a:extLst>
              <a:ext uri="{FF2B5EF4-FFF2-40B4-BE49-F238E27FC236}">
                <a16:creationId xmlns:a16="http://schemas.microsoft.com/office/drawing/2014/main" id="{E8A32024-741C-48D9-8DFC-33A7420264D0}"/>
              </a:ext>
            </a:extLst>
          </p:cNvPr>
          <p:cNvSpPr/>
          <p:nvPr/>
        </p:nvSpPr>
        <p:spPr>
          <a:xfrm>
            <a:off x="792480" y="519837"/>
            <a:ext cx="11183620" cy="1723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267" tIns="40622" rIns="81267" bIns="40622">
            <a:spAutoFit/>
          </a:bodyPr>
          <a:lstStyle/>
          <a:p>
            <a:pPr algn="ctr">
              <a:buClr>
                <a:srgbClr val="FFFFFF"/>
              </a:buClr>
              <a:buSzPts val="6000"/>
              <a:defRPr/>
            </a:pPr>
            <a:r>
              <a:rPr lang="en-US" sz="5333" b="1" dirty="0">
                <a:solidFill>
                  <a:srgbClr val="FFFFFF"/>
                </a:solidFill>
                <a:highlight>
                  <a:srgbClr val="800080"/>
                </a:highlight>
                <a:latin typeface="Arial"/>
                <a:ea typeface="Arial"/>
                <a:cs typeface="Arial"/>
                <a:sym typeface="Arial"/>
              </a:rPr>
              <a:t>CHÀO TẠM BIỆT VÀ</a:t>
            </a:r>
          </a:p>
          <a:p>
            <a:pPr algn="ctr">
              <a:buClr>
                <a:srgbClr val="FFFFFF"/>
              </a:buClr>
              <a:buSzPts val="6000"/>
              <a:defRPr/>
            </a:pPr>
            <a:r>
              <a:rPr lang="en-US" sz="5333" b="1" dirty="0">
                <a:solidFill>
                  <a:srgbClr val="FFFFFF"/>
                </a:solidFill>
                <a:highlight>
                  <a:srgbClr val="800080"/>
                </a:highlight>
                <a:latin typeface="Arial"/>
                <a:ea typeface="Arial"/>
                <a:cs typeface="Arial"/>
                <a:sym typeface="Arial"/>
              </a:rPr>
              <a:t> HẸN GẶP LẠI!</a:t>
            </a:r>
            <a:endParaRPr sz="163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15688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9|1.2|16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9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9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8.2|7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6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7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7.2|4.5|2.6|2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2.4|13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5.7|9.6|2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|7.3"/>
</p:tagLst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418</TotalTime>
  <Words>1093</Words>
  <Application>Microsoft Office PowerPoint</Application>
  <PresentationFormat>Widescreen</PresentationFormat>
  <Paragraphs>233</Paragraphs>
  <Slides>29</Slides>
  <Notes>4</Notes>
  <HiddenSlides>0</HiddenSlides>
  <MMClips>3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41" baseType="lpstr">
      <vt:lpstr>.VnTime</vt:lpstr>
      <vt:lpstr>Arial</vt:lpstr>
      <vt:lpstr>Arial-Rounded</vt:lpstr>
      <vt:lpstr>Calibri</vt:lpstr>
      <vt:lpstr>Cambria Math</vt:lpstr>
      <vt:lpstr>Tahoma</vt:lpstr>
      <vt:lpstr>Times New Roman</vt:lpstr>
      <vt:lpstr>Tw Cen MT</vt:lpstr>
      <vt:lpstr>Droplet</vt:lpstr>
      <vt:lpstr>2_Office Theme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Lại Thị Sen</dc:creator>
  <cp:lastModifiedBy>Admin</cp:lastModifiedBy>
  <cp:revision>38</cp:revision>
  <dcterms:created xsi:type="dcterms:W3CDTF">2021-10-27T10:09:24Z</dcterms:created>
  <dcterms:modified xsi:type="dcterms:W3CDTF">2023-12-04T23:13:08Z</dcterms:modified>
</cp:coreProperties>
</file>