
<file path=[Content_Types].xml><?xml version="1.0" encoding="utf-8"?>
<Types xmlns="http://schemas.openxmlformats.org/package/2006/content-types">
  <Default Extension="fntdata" ContentType="application/x-fontdata"/>
  <Default Extension="jpeg" ContentType="image/jpeg"/>
  <Default Extension="jpg" ContentType="image/jpeg"/>
  <Default Extension="mp3" ContentType="audio/mpeg"/>
  <Default Extension="png" ContentType="image/png"/>
  <Default Extension="rels" ContentType="application/vnd.openxmlformats-package.relationships+xml"/>
  <Default Extension="wav" ContentType="audio/x-wav"/>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48" r:id="rId1"/>
  </p:sldMasterIdLst>
  <p:sldIdLst>
    <p:sldId id="256" r:id="rId2"/>
    <p:sldId id="261" r:id="rId3"/>
    <p:sldId id="269" r:id="rId4"/>
    <p:sldId id="270" r:id="rId5"/>
    <p:sldId id="260" r:id="rId6"/>
    <p:sldId id="268" r:id="rId7"/>
    <p:sldId id="265" r:id="rId8"/>
    <p:sldId id="271" r:id="rId9"/>
    <p:sldId id="257" r:id="rId10"/>
    <p:sldId id="272" r:id="rId11"/>
    <p:sldId id="274" r:id="rId12"/>
    <p:sldId id="273" r:id="rId13"/>
    <p:sldId id="275" r:id="rId14"/>
    <p:sldId id="287" r:id="rId15"/>
    <p:sldId id="277" r:id="rId16"/>
    <p:sldId id="278" r:id="rId17"/>
    <p:sldId id="288" r:id="rId18"/>
    <p:sldId id="276" r:id="rId19"/>
    <p:sldId id="289" r:id="rId20"/>
    <p:sldId id="279" r:id="rId21"/>
    <p:sldId id="262" r:id="rId22"/>
    <p:sldId id="280" r:id="rId23"/>
    <p:sldId id="281" r:id="rId24"/>
    <p:sldId id="282" r:id="rId25"/>
    <p:sldId id="283" r:id="rId26"/>
    <p:sldId id="264" r:id="rId27"/>
    <p:sldId id="284" r:id="rId28"/>
    <p:sldId id="285" r:id="rId29"/>
    <p:sldId id="286" r:id="rId30"/>
    <p:sldId id="267" r:id="rId31"/>
    <p:sldId id="266" r:id="rId32"/>
  </p:sldIdLst>
  <p:sldSz cx="12192000" cy="6858000"/>
  <p:notesSz cx="6858000" cy="9144000"/>
  <p:embeddedFontLst>
    <p:embeddedFont>
      <p:font typeface="#9Slide05 Aphrodite Pro" panose="020B0604020202020204" charset="0"/>
      <p:regular r:id="rId33"/>
    </p:embeddedFont>
    <p:embeddedFont>
      <p:font typeface="#9Slide05 SVNUT Triumph" panose="00000500000000000000" charset="0"/>
      <p:italic r:id="rId34"/>
    </p:embeddedFont>
    <p:embeddedFont>
      <p:font typeface="#9Slide05 VL Fadilla" panose="020B0604020202020204" charset="0"/>
      <p:regular r:id="rId35"/>
    </p:embeddedFont>
    <p:embeddedFont>
      <p:font typeface="#9Slide07 HoneyCream" panose="020B0604020202020204" charset="0"/>
      <p:regular r:id="rId36"/>
    </p:embeddedFont>
    <p:embeddedFont>
      <p:font typeface="SVN-Newton" panose="02040603050506020204" pitchFamily="18" charset="0"/>
      <p:regular r:id="rId37"/>
    </p:embeddedFont>
    <p:embeddedFont>
      <p:font typeface="UTM Alexander" panose="02040603050506020204" pitchFamily="18" charset="0"/>
      <p:regular r:id="rId38"/>
    </p:embeddedFont>
    <p:embeddedFont>
      <p:font typeface="UTM Aptima" panose="02040603050506020204" pitchFamily="18" charset="0"/>
      <p:regular r:id="rId39"/>
      <p:bold r:id="rId40"/>
      <p:italic r:id="rId41"/>
      <p:boldItalic r:id="rId42"/>
    </p:embeddedFont>
    <p:embeddedFont>
      <p:font typeface="UTM Arruba KT" panose="02040603050506020204" pitchFamily="18" charset="0"/>
      <p:regular r:id="rId43"/>
    </p:embeddedFont>
    <p:embeddedFont>
      <p:font typeface="UTM Avo" panose="02040603050506020204" pitchFamily="18" charset="0"/>
      <p:regular r:id="rId44"/>
      <p:bold r:id="rId45"/>
      <p:italic r:id="rId46"/>
      <p:boldItalic r:id="rId47"/>
    </p:embeddedFont>
    <p:embeddedFont>
      <p:font typeface="UTM Cool Blue" panose="02040603050506020204" pitchFamily="18" charset="0"/>
      <p:regular r:id="rId48"/>
    </p:embeddedFont>
    <p:embeddedFont>
      <p:font typeface="UTM Futura Extra" panose="02040603050506020204" pitchFamily="18" charset="0"/>
      <p:bold r:id="rId49"/>
    </p:embeddedFont>
    <p:embeddedFont>
      <p:font typeface="UTM Wedding K&amp;T" panose="02040603050506020204" pitchFamily="18" charset="0"/>
      <p:regular r:id="rId50"/>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CC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660"/>
  </p:normalViewPr>
  <p:slideViewPr>
    <p:cSldViewPr snapToGrid="0">
      <p:cViewPr varScale="1">
        <p:scale>
          <a:sx n="65" d="100"/>
          <a:sy n="65" d="100"/>
        </p:scale>
        <p:origin x="1470" y="7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font" Target="fonts/font7.fntdata"/><Relationship Id="rId21" Type="http://schemas.openxmlformats.org/officeDocument/2006/relationships/slide" Target="slides/slide20.xml"/><Relationship Id="rId34" Type="http://schemas.openxmlformats.org/officeDocument/2006/relationships/font" Target="fonts/font2.fntdata"/><Relationship Id="rId42" Type="http://schemas.openxmlformats.org/officeDocument/2006/relationships/font" Target="fonts/font10.fntdata"/><Relationship Id="rId47" Type="http://schemas.openxmlformats.org/officeDocument/2006/relationships/font" Target="fonts/font15.fntdata"/><Relationship Id="rId50" Type="http://schemas.openxmlformats.org/officeDocument/2006/relationships/font" Target="fonts/font18.fntdata"/><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font" Target="fonts/font5.fntdata"/><Relationship Id="rId40" Type="http://schemas.openxmlformats.org/officeDocument/2006/relationships/font" Target="fonts/font8.fntdata"/><Relationship Id="rId45" Type="http://schemas.openxmlformats.org/officeDocument/2006/relationships/font" Target="fonts/font13.fntdata"/><Relationship Id="rId53"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font" Target="fonts/font12.fntdata"/><Relationship Id="rId52"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font" Target="fonts/font3.fntdata"/><Relationship Id="rId43" Type="http://schemas.openxmlformats.org/officeDocument/2006/relationships/font" Target="fonts/font11.fntdata"/><Relationship Id="rId48" Type="http://schemas.openxmlformats.org/officeDocument/2006/relationships/font" Target="fonts/font16.fntdata"/><Relationship Id="rId8" Type="http://schemas.openxmlformats.org/officeDocument/2006/relationships/slide" Target="slides/slide7.xml"/><Relationship Id="rId51" Type="http://schemas.openxmlformats.org/officeDocument/2006/relationships/presProps" Target="pres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font" Target="fonts/font1.fntdata"/><Relationship Id="rId38" Type="http://schemas.openxmlformats.org/officeDocument/2006/relationships/font" Target="fonts/font6.fntdata"/><Relationship Id="rId46" Type="http://schemas.openxmlformats.org/officeDocument/2006/relationships/font" Target="fonts/font14.fntdata"/><Relationship Id="rId20" Type="http://schemas.openxmlformats.org/officeDocument/2006/relationships/slide" Target="slides/slide19.xml"/><Relationship Id="rId41" Type="http://schemas.openxmlformats.org/officeDocument/2006/relationships/font" Target="fonts/font9.fntdata"/><Relationship Id="rId54"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font" Target="fonts/font4.fntdata"/><Relationship Id="rId49" Type="http://schemas.openxmlformats.org/officeDocument/2006/relationships/font" Target="fonts/font17.fntdata"/></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g"/><Relationship Id="rId1" Type="http://schemas.openxmlformats.org/officeDocument/2006/relationships/slideMaster" Target="../slideMasters/slideMaster1.xml"/><Relationship Id="rId6" Type="http://schemas.openxmlformats.org/officeDocument/2006/relationships/hyperlink" Target="https://www.facebook.com/groups/629898828017053" TargetMode="External"/><Relationship Id="rId5" Type="http://schemas.openxmlformats.org/officeDocument/2006/relationships/image" Target="../media/image3.png"/><Relationship Id="rId4" Type="http://schemas.openxmlformats.org/officeDocument/2006/relationships/image" Target="../media/image2.pn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6.png"/><Relationship Id="rId1" Type="http://schemas.openxmlformats.org/officeDocument/2006/relationships/slideMaster" Target="../slideMasters/slideMaster1.xml"/><Relationship Id="rId5" Type="http://schemas.openxmlformats.org/officeDocument/2006/relationships/hyperlink" Target="https://www.facebook.com/groups/629898828017053" TargetMode="External"/><Relationship Id="rId4" Type="http://schemas.openxmlformats.org/officeDocument/2006/relationships/image" Target="../media/image3.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167121161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Vertical Text Placeholder 2"/>
          <p:cNvSpPr>
            <a:spLocks noGrp="1"/>
          </p:cNvSpPr>
          <p:nvPr>
            <p:ph type="body" orient="vert" idx="1"/>
          </p:nvPr>
        </p:nvSpPr>
        <p:spPr>
          <a:xfrm>
            <a:off x="838200" y="1825625"/>
            <a:ext cx="10515600" cy="4351338"/>
          </a:xfrm>
          <a:prstGeom prst="rect">
            <a:avLst/>
          </a:prstGeo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838200" y="6356350"/>
            <a:ext cx="2743200" cy="365125"/>
          </a:xfrm>
          <a:prstGeom prst="rect">
            <a:avLst/>
          </a:prstGeom>
        </p:spPr>
        <p:txBody>
          <a:bodyPr/>
          <a:lstStyle/>
          <a:p>
            <a:fld id="{4150CCEE-882D-47DF-9D69-70BBF44652E6}" type="datetimeFigureOut">
              <a:rPr lang="en-US" smtClean="0"/>
              <a:t>10/04/2024</a:t>
            </a:fld>
            <a:endParaRPr lang="en-US"/>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BF87EFAC-44D0-4A8B-9933-0D03336617C2}" type="slidenum">
              <a:rPr lang="en-US" smtClean="0"/>
              <a:t>‹#›</a:t>
            </a:fld>
            <a:endParaRPr lang="en-US"/>
          </a:p>
        </p:txBody>
      </p:sp>
    </p:spTree>
    <p:extLst>
      <p:ext uri="{BB962C8B-B14F-4D97-AF65-F5344CB8AC3E}">
        <p14:creationId xmlns:p14="http://schemas.microsoft.com/office/powerpoint/2010/main" val="238241438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a:prstGeom prst="rect">
            <a:avLst/>
          </a:prstGeo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a:prstGeom prst="rect">
            <a:avLst/>
          </a:prstGeo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838200" y="6356350"/>
            <a:ext cx="2743200" cy="365125"/>
          </a:xfrm>
          <a:prstGeom prst="rect">
            <a:avLst/>
          </a:prstGeom>
        </p:spPr>
        <p:txBody>
          <a:bodyPr/>
          <a:lstStyle/>
          <a:p>
            <a:fld id="{4150CCEE-882D-47DF-9D69-70BBF44652E6}" type="datetimeFigureOut">
              <a:rPr lang="en-US" smtClean="0"/>
              <a:t>10/04/2024</a:t>
            </a:fld>
            <a:endParaRPr lang="en-US"/>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BF87EFAC-44D0-4A8B-9933-0D03336617C2}" type="slidenum">
              <a:rPr lang="en-US" smtClean="0"/>
              <a:t>‹#›</a:t>
            </a:fld>
            <a:endParaRPr lang="en-US"/>
          </a:p>
        </p:txBody>
      </p:sp>
    </p:spTree>
    <p:extLst>
      <p:ext uri="{BB962C8B-B14F-4D97-AF65-F5344CB8AC3E}">
        <p14:creationId xmlns:p14="http://schemas.microsoft.com/office/powerpoint/2010/main" val="374338886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pic>
        <p:nvPicPr>
          <p:cNvPr id="7" name="图片 1">
            <a:extLst>
              <a:ext uri="{FF2B5EF4-FFF2-40B4-BE49-F238E27FC236}">
                <a16:creationId xmlns:a16="http://schemas.microsoft.com/office/drawing/2014/main" id="{3A70B09E-B74C-4DF4-A280-B70EAFCB50BE}"/>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pic>
        <p:nvPicPr>
          <p:cNvPr id="8" name="图片 2">
            <a:extLst>
              <a:ext uri="{FF2B5EF4-FFF2-40B4-BE49-F238E27FC236}">
                <a16:creationId xmlns:a16="http://schemas.microsoft.com/office/drawing/2014/main" id="{6D1169B3-C06C-4EA0-A39D-7BC333595F63}"/>
              </a:ext>
            </a:extLst>
          </p:cNvPr>
          <p:cNvPicPr>
            <a:picLocks noChangeAspect="1"/>
          </p:cNvPicPr>
          <p:nvPr userDrawn="1"/>
        </p:nvPicPr>
        <p:blipFill rotWithShape="1">
          <a:blip r:embed="rId3" cstate="print">
            <a:extLst>
              <a:ext uri="{28A0092B-C50C-407E-A947-70E740481C1C}">
                <a14:useLocalDpi xmlns:a14="http://schemas.microsoft.com/office/drawing/2010/main" val="0"/>
              </a:ext>
            </a:extLst>
          </a:blip>
          <a:srcRect/>
          <a:stretch/>
        </p:blipFill>
        <p:spPr>
          <a:xfrm>
            <a:off x="2" y="5791200"/>
            <a:ext cx="12191996" cy="1066800"/>
          </a:xfrm>
          <a:prstGeom prst="rect">
            <a:avLst/>
          </a:prstGeom>
        </p:spPr>
      </p:pic>
      <p:pic>
        <p:nvPicPr>
          <p:cNvPr id="4" name="Picture 3">
            <a:extLst>
              <a:ext uri="{FF2B5EF4-FFF2-40B4-BE49-F238E27FC236}">
                <a16:creationId xmlns:a16="http://schemas.microsoft.com/office/drawing/2014/main" id="{DC41725A-66FC-ECC9-D741-C488264DA5C5}"/>
              </a:ext>
            </a:extLst>
          </p:cNvPr>
          <p:cNvPicPr>
            <a:picLocks noChangeAspect="1"/>
          </p:cNvPicPr>
          <p:nvPr userDrawn="1"/>
        </p:nvPicPr>
        <p:blipFill rotWithShape="1">
          <a:blip r:embed="rId4" cstate="hqprint">
            <a:extLst>
              <a:ext uri="{28A0092B-C50C-407E-A947-70E740481C1C}">
                <a14:useLocalDpi xmlns:a14="http://schemas.microsoft.com/office/drawing/2010/main" val="0"/>
              </a:ext>
            </a:extLst>
          </a:blip>
          <a:srcRect t="37667"/>
          <a:stretch/>
        </p:blipFill>
        <p:spPr>
          <a:xfrm>
            <a:off x="-2736274" y="-294765"/>
            <a:ext cx="2914996" cy="3089873"/>
          </a:xfrm>
          <a:prstGeom prst="rect">
            <a:avLst/>
          </a:prstGeom>
        </p:spPr>
      </p:pic>
      <p:pic>
        <p:nvPicPr>
          <p:cNvPr id="5" name="Picture 4">
            <a:extLst>
              <a:ext uri="{FF2B5EF4-FFF2-40B4-BE49-F238E27FC236}">
                <a16:creationId xmlns:a16="http://schemas.microsoft.com/office/drawing/2014/main" id="{10ECB967-163D-97A1-9542-86B164988CD1}"/>
              </a:ext>
            </a:extLst>
          </p:cNvPr>
          <p:cNvPicPr>
            <a:picLocks noChangeAspect="1"/>
          </p:cNvPicPr>
          <p:nvPr userDrawn="1"/>
        </p:nvPicPr>
        <p:blipFill rotWithShape="1">
          <a:blip r:embed="rId5" cstate="print">
            <a:extLst>
              <a:ext uri="{28A0092B-C50C-407E-A947-70E740481C1C}">
                <a14:useLocalDpi xmlns:a14="http://schemas.microsoft.com/office/drawing/2010/main" val="0"/>
              </a:ext>
            </a:extLst>
          </a:blip>
          <a:srcRect t="38142"/>
          <a:stretch/>
        </p:blipFill>
        <p:spPr>
          <a:xfrm>
            <a:off x="415602" y="6858002"/>
            <a:ext cx="2432012" cy="2669980"/>
          </a:xfrm>
          <a:prstGeom prst="rect">
            <a:avLst/>
          </a:prstGeom>
        </p:spPr>
      </p:pic>
      <p:sp>
        <p:nvSpPr>
          <p:cNvPr id="6" name="TextBox 3">
            <a:extLst>
              <a:ext uri="{FF2B5EF4-FFF2-40B4-BE49-F238E27FC236}">
                <a16:creationId xmlns:a16="http://schemas.microsoft.com/office/drawing/2014/main" id="{29EA2F57-C96A-966D-50AE-CA599802F3D7}"/>
              </a:ext>
            </a:extLst>
          </p:cNvPr>
          <p:cNvSpPr txBox="1"/>
          <p:nvPr userDrawn="1"/>
        </p:nvSpPr>
        <p:spPr>
          <a:xfrm>
            <a:off x="2324760" y="8600891"/>
            <a:ext cx="8304245" cy="1200329"/>
          </a:xfrm>
          <a:prstGeom prst="rect">
            <a:avLst/>
          </a:prstGeom>
          <a:noFill/>
        </p:spPr>
        <p:txBody>
          <a:bodyPr wrap="square">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ctr" defTabSz="609570" rtl="0" eaLnBrk="1" fontAlgn="auto" latinLnBrk="0" hangingPunct="1">
              <a:lnSpc>
                <a:spcPct val="100000"/>
              </a:lnSpc>
              <a:spcBef>
                <a:spcPts val="0"/>
              </a:spcBef>
              <a:spcAft>
                <a:spcPts val="0"/>
              </a:spcAft>
              <a:buClr>
                <a:srgbClr val="000000"/>
              </a:buClr>
              <a:buSzTx/>
              <a:buFont typeface="Arial"/>
              <a:buNone/>
              <a:tabLst/>
              <a:defRPr/>
            </a:pPr>
            <a:r>
              <a:rPr kumimoji="0" lang="en-US" sz="2400" b="1" i="0" u="none" strike="noStrike" kern="1200" cap="none" spc="0" normalizeH="0" baseline="0" noProof="0" dirty="0">
                <a:ln>
                  <a:noFill/>
                </a:ln>
                <a:solidFill>
                  <a:srgbClr val="2C9430"/>
                </a:solidFill>
                <a:effectLst/>
                <a:uLnTx/>
                <a:uFillTx/>
                <a:latin typeface="SVN-Newton" panose="02040603050506020204" pitchFamily="18" charset="0"/>
                <a:ea typeface="+mn-ea"/>
                <a:cs typeface="Times New Roman" panose="02020603050405020304" pitchFamily="18" charset="0"/>
                <a:sym typeface="Arial"/>
              </a:rPr>
              <a:t>MĂNG NON – TÀI LIỆU TIỂU HỌC</a:t>
            </a:r>
          </a:p>
          <a:p>
            <a:pPr marL="0" marR="0" lvl="0" indent="0" algn="ctr" defTabSz="60957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a:ln>
                  <a:noFill/>
                </a:ln>
                <a:solidFill>
                  <a:srgbClr val="513632"/>
                </a:solidFill>
                <a:effectLst/>
                <a:uLnTx/>
                <a:uFillTx/>
                <a:latin typeface="Times New Roman" panose="02020603050405020304" pitchFamily="18" charset="0"/>
                <a:ea typeface="+mn-ea"/>
                <a:cs typeface="Times New Roman" panose="02020603050405020304" pitchFamily="18" charset="0"/>
                <a:sym typeface="Arial"/>
              </a:rPr>
              <a:t>Mời </a:t>
            </a:r>
            <a:r>
              <a:rPr kumimoji="0" lang="en-US" sz="2400" b="1" i="0" u="none" strike="noStrike" kern="1200" cap="none" spc="0" normalizeH="0" baseline="0" noProof="0" dirty="0" err="1">
                <a:ln>
                  <a:noFill/>
                </a:ln>
                <a:solidFill>
                  <a:srgbClr val="513632"/>
                </a:solidFill>
                <a:effectLst/>
                <a:uLnTx/>
                <a:uFillTx/>
                <a:latin typeface="Times New Roman" panose="02020603050405020304" pitchFamily="18" charset="0"/>
                <a:ea typeface="+mn-ea"/>
                <a:cs typeface="Times New Roman" panose="02020603050405020304" pitchFamily="18" charset="0"/>
                <a:sym typeface="Arial"/>
              </a:rPr>
              <a:t>truy</a:t>
            </a:r>
            <a:r>
              <a:rPr kumimoji="0" lang="en-US" sz="2400" b="1" i="0" u="none" strike="noStrike" kern="1200" cap="none" spc="0" normalizeH="0" baseline="0" noProof="0" dirty="0">
                <a:ln>
                  <a:noFill/>
                </a:ln>
                <a:solidFill>
                  <a:srgbClr val="513632"/>
                </a:solidFill>
                <a:effectLst/>
                <a:uLnTx/>
                <a:uFillTx/>
                <a:latin typeface="Times New Roman" panose="02020603050405020304" pitchFamily="18" charset="0"/>
                <a:ea typeface="+mn-ea"/>
                <a:cs typeface="Times New Roman" panose="02020603050405020304" pitchFamily="18" charset="0"/>
                <a:sym typeface="Arial"/>
              </a:rPr>
              <a:t> </a:t>
            </a:r>
            <a:r>
              <a:rPr kumimoji="0" lang="en-US" sz="2400" b="1" i="0" u="none" strike="noStrike" kern="1200" cap="none" spc="0" normalizeH="0" baseline="0" noProof="0" dirty="0" err="1">
                <a:ln>
                  <a:noFill/>
                </a:ln>
                <a:solidFill>
                  <a:srgbClr val="513632"/>
                </a:solidFill>
                <a:effectLst/>
                <a:uLnTx/>
                <a:uFillTx/>
                <a:latin typeface="Times New Roman" panose="02020603050405020304" pitchFamily="18" charset="0"/>
                <a:ea typeface="+mn-ea"/>
                <a:cs typeface="Times New Roman" panose="02020603050405020304" pitchFamily="18" charset="0"/>
                <a:sym typeface="Arial"/>
              </a:rPr>
              <a:t>cập</a:t>
            </a:r>
            <a:r>
              <a:rPr kumimoji="0" lang="en-US" sz="2400" b="1" i="0" u="none" strike="noStrike" kern="1200" cap="none" spc="0" normalizeH="0" baseline="0" noProof="0" dirty="0">
                <a:ln>
                  <a:noFill/>
                </a:ln>
                <a:solidFill>
                  <a:srgbClr val="513632"/>
                </a:solidFill>
                <a:effectLst/>
                <a:uLnTx/>
                <a:uFillTx/>
                <a:latin typeface="Times New Roman" panose="02020603050405020304" pitchFamily="18" charset="0"/>
                <a:ea typeface="+mn-ea"/>
                <a:cs typeface="Times New Roman" panose="02020603050405020304" pitchFamily="18" charset="0"/>
                <a:sym typeface="Arial"/>
              </a:rPr>
              <a:t>: </a:t>
            </a:r>
            <a:r>
              <a:rPr kumimoji="0" lang="en-US" sz="2400" b="0" i="0" u="none" strike="noStrike" kern="1200" cap="none" spc="0" normalizeH="0" baseline="0" noProof="0" dirty="0">
                <a:ln>
                  <a:noFill/>
                </a:ln>
                <a:solidFill>
                  <a:srgbClr val="FF0066"/>
                </a:solidFill>
                <a:effectLst/>
                <a:uLnTx/>
                <a:uFillTx/>
                <a:latin typeface="Times New Roman" panose="02020603050405020304" pitchFamily="18" charset="0"/>
                <a:ea typeface="+mn-ea"/>
                <a:cs typeface="Times New Roman" panose="02020603050405020304" pitchFamily="18" charset="0"/>
                <a:sym typeface="Arial"/>
                <a:hlinkClick r:id="rId6">
                  <a:extLst>
                    <a:ext uri="{A12FA001-AC4F-418D-AE19-62706E023703}">
                      <ahyp:hlinkClr xmlns:ahyp="http://schemas.microsoft.com/office/drawing/2018/hyperlinkcolor" val="tx"/>
                    </a:ext>
                  </a:extLst>
                </a:hlinkClick>
              </a:rPr>
              <a:t>MĂNG NON- TÀI LIỆU TIỂU HỌC | Facebook</a:t>
            </a:r>
            <a:endParaRPr kumimoji="0" lang="en-US" sz="2400" b="0" i="0" u="none" strike="noStrike" kern="1200" cap="none" spc="0" normalizeH="0" baseline="0" noProof="0" dirty="0">
              <a:ln>
                <a:noFill/>
              </a:ln>
              <a:solidFill>
                <a:srgbClr val="FF0066"/>
              </a:solidFill>
              <a:effectLst/>
              <a:uLnTx/>
              <a:uFillTx/>
              <a:latin typeface="SVN-Newton" panose="02040603050506020204" pitchFamily="18" charset="0"/>
              <a:ea typeface="+mn-ea"/>
              <a:cs typeface="Times New Roman" panose="02020603050405020304" pitchFamily="18" charset="0"/>
              <a:sym typeface="Arial"/>
            </a:endParaRPr>
          </a:p>
          <a:p>
            <a:pPr marL="0" marR="0" lvl="0" indent="0" algn="ctr" defTabSz="609570" rtl="0" eaLnBrk="1" fontAlgn="auto" latinLnBrk="0" hangingPunct="1">
              <a:lnSpc>
                <a:spcPct val="100000"/>
              </a:lnSpc>
              <a:spcBef>
                <a:spcPts val="0"/>
              </a:spcBef>
              <a:spcAft>
                <a:spcPts val="0"/>
              </a:spcAft>
              <a:buClr>
                <a:srgbClr val="000000"/>
              </a:buClr>
              <a:buSzTx/>
              <a:buFont typeface="Arial"/>
              <a:buNone/>
              <a:tabLst/>
              <a:defRPr/>
            </a:pPr>
            <a:r>
              <a:rPr kumimoji="0" lang="en-US" sz="2400" b="1" i="0" u="none" strike="noStrike" kern="1200" cap="none" spc="0" normalizeH="0" baseline="0" noProof="0" dirty="0">
                <a:ln>
                  <a:noFill/>
                </a:ln>
                <a:solidFill>
                  <a:srgbClr val="0D4370"/>
                </a:solidFill>
                <a:effectLst/>
                <a:uLnTx/>
                <a:uFillTx/>
                <a:latin typeface="SVN-Newton" panose="02040603050506020204" pitchFamily="18" charset="0"/>
                <a:ea typeface="+mn-ea"/>
                <a:cs typeface="Times New Roman" panose="02020603050405020304" pitchFamily="18" charset="0"/>
                <a:sym typeface="Arial"/>
              </a:rPr>
              <a:t>SĐT ZALO : </a:t>
            </a:r>
            <a:r>
              <a:rPr kumimoji="0" lang="en-US" sz="2400" b="1" i="0" u="sng" strike="noStrike" kern="1200" cap="none" spc="0" normalizeH="0" baseline="0" noProof="0" dirty="0">
                <a:ln>
                  <a:noFill/>
                </a:ln>
                <a:solidFill>
                  <a:srgbClr val="0D4370"/>
                </a:solidFill>
                <a:effectLst/>
                <a:uLnTx/>
                <a:uFillTx/>
                <a:latin typeface="SVN-Newton" panose="02040603050506020204" pitchFamily="18" charset="0"/>
                <a:ea typeface="+mn-ea"/>
                <a:cs typeface="+mn-cs"/>
                <a:sym typeface="Arial"/>
              </a:rPr>
              <a:t>0382348780</a:t>
            </a:r>
            <a:r>
              <a:rPr kumimoji="0" lang="en-US" sz="2400" b="1" i="0" u="none" strike="noStrike" kern="1200" cap="none" spc="0" normalizeH="0" baseline="0" noProof="0" dirty="0">
                <a:ln>
                  <a:noFill/>
                </a:ln>
                <a:solidFill>
                  <a:srgbClr val="0D4370"/>
                </a:solidFill>
                <a:effectLst/>
                <a:uLnTx/>
                <a:uFillTx/>
                <a:latin typeface="SVN-Newton" panose="02040603050506020204" pitchFamily="18" charset="0"/>
                <a:ea typeface="+mn-ea"/>
                <a:cs typeface="+mn-cs"/>
                <a:sym typeface="Arial"/>
              </a:rPr>
              <a:t> - </a:t>
            </a:r>
            <a:r>
              <a:rPr kumimoji="0" lang="en-US" sz="2400" b="1" i="0" u="sng" strike="noStrike" kern="1200" cap="none" spc="0" normalizeH="0" baseline="0" noProof="0" dirty="0">
                <a:ln>
                  <a:noFill/>
                </a:ln>
                <a:solidFill>
                  <a:srgbClr val="0D4370"/>
                </a:solidFill>
                <a:effectLst/>
                <a:uLnTx/>
                <a:uFillTx/>
                <a:latin typeface="SVN-Newton" panose="02040603050506020204" pitchFamily="18" charset="0"/>
                <a:ea typeface="+mn-ea"/>
                <a:cs typeface="+mn-cs"/>
                <a:sym typeface="Arial"/>
              </a:rPr>
              <a:t>0984848929</a:t>
            </a:r>
            <a:endParaRPr kumimoji="0" lang="en-US" sz="2400" b="1" i="0" u="none" strike="noStrike" kern="1200" cap="none" spc="0" normalizeH="0" baseline="0" noProof="0" dirty="0">
              <a:ln>
                <a:noFill/>
              </a:ln>
              <a:solidFill>
                <a:srgbClr val="0D4370"/>
              </a:solidFill>
              <a:effectLst/>
              <a:uLnTx/>
              <a:uFillTx/>
              <a:latin typeface="SVN-Newton" panose="02040603050506020204" pitchFamily="18" charset="0"/>
              <a:ea typeface="+mn-ea"/>
              <a:cs typeface="Times New Roman" panose="02020603050405020304" pitchFamily="18" charset="0"/>
              <a:sym typeface="Arial"/>
            </a:endParaRPr>
          </a:p>
        </p:txBody>
      </p:sp>
      <p:sp>
        <p:nvSpPr>
          <p:cNvPr id="9" name="Title 1">
            <a:extLst>
              <a:ext uri="{FF2B5EF4-FFF2-40B4-BE49-F238E27FC236}">
                <a16:creationId xmlns:a16="http://schemas.microsoft.com/office/drawing/2014/main" id="{839CB496-B064-1976-8A73-F5C96C8179F1}"/>
              </a:ext>
            </a:extLst>
          </p:cNvPr>
          <p:cNvSpPr txBox="1">
            <a:spLocks/>
          </p:cNvSpPr>
          <p:nvPr userDrawn="1"/>
        </p:nvSpPr>
        <p:spPr>
          <a:xfrm>
            <a:off x="9839114" y="-524934"/>
            <a:ext cx="2914996" cy="1049867"/>
          </a:xfrm>
          <a:prstGeom prst="rect">
            <a:avLst/>
          </a:prstGeom>
        </p:spPr>
        <p:txBody>
          <a:bodyPr vert="horz" lIns="121920" tIns="60960" rIns="121920" bIns="6096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ctr" defTabSz="1219140" rtl="0" eaLnBrk="1" fontAlgn="auto" latinLnBrk="0" hangingPunct="1">
              <a:lnSpc>
                <a:spcPct val="90000"/>
              </a:lnSpc>
              <a:spcBef>
                <a:spcPct val="0"/>
              </a:spcBef>
              <a:spcAft>
                <a:spcPts val="0"/>
              </a:spcAft>
              <a:buClr>
                <a:srgbClr val="000000"/>
              </a:buClr>
              <a:buSzTx/>
              <a:buFont typeface="Arial"/>
              <a:buNone/>
              <a:tabLst/>
              <a:defRPr/>
            </a:pPr>
            <a:r>
              <a:rPr kumimoji="0" lang="en-US" sz="3200" b="0" i="0" u="none" strike="noStrike" kern="1200" cap="none" spc="0" normalizeH="0" baseline="0" noProof="0">
                <a:ln>
                  <a:noFill/>
                </a:ln>
                <a:solidFill>
                  <a:srgbClr val="C00000"/>
                </a:solidFill>
                <a:effectLst/>
                <a:uLnTx/>
                <a:uFillTx/>
                <a:latin typeface="#9Slide07 HoneyCream" pitchFamily="2" charset="0"/>
                <a:ea typeface="+mj-ea"/>
                <a:cs typeface="+mj-cs"/>
                <a:sym typeface="Arial"/>
              </a:rPr>
              <a:t>Măng Non</a:t>
            </a:r>
            <a:endParaRPr kumimoji="0" lang="en-US" sz="3200" b="0" i="0" u="none" strike="noStrike" kern="1200" cap="none" spc="0" normalizeH="0" baseline="0" noProof="0" dirty="0">
              <a:ln>
                <a:noFill/>
              </a:ln>
              <a:solidFill>
                <a:srgbClr val="C00000"/>
              </a:solidFill>
              <a:effectLst/>
              <a:uLnTx/>
              <a:uFillTx/>
              <a:latin typeface="#9Slide07 HoneyCream" pitchFamily="2" charset="0"/>
              <a:ea typeface="+mj-ea"/>
              <a:cs typeface="+mj-cs"/>
              <a:sym typeface="Arial"/>
            </a:endParaRPr>
          </a:p>
        </p:txBody>
      </p:sp>
      <p:sp>
        <p:nvSpPr>
          <p:cNvPr id="10" name="Title 1">
            <a:extLst>
              <a:ext uri="{FF2B5EF4-FFF2-40B4-BE49-F238E27FC236}">
                <a16:creationId xmlns:a16="http://schemas.microsoft.com/office/drawing/2014/main" id="{C2819393-8A5D-E722-6425-C1F457F21F4D}"/>
              </a:ext>
            </a:extLst>
          </p:cNvPr>
          <p:cNvSpPr txBox="1">
            <a:spLocks/>
          </p:cNvSpPr>
          <p:nvPr userDrawn="1"/>
        </p:nvSpPr>
        <p:spPr>
          <a:xfrm>
            <a:off x="174111" y="9086149"/>
            <a:ext cx="2914996" cy="1049867"/>
          </a:xfrm>
          <a:prstGeom prst="rect">
            <a:avLst/>
          </a:prstGeom>
        </p:spPr>
        <p:txBody>
          <a:bodyPr vert="horz" lIns="121920" tIns="60960" rIns="121920" bIns="6096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ctr" defTabSz="1219140" rtl="0" eaLnBrk="1" fontAlgn="auto" latinLnBrk="0" hangingPunct="1">
              <a:lnSpc>
                <a:spcPct val="90000"/>
              </a:lnSpc>
              <a:spcBef>
                <a:spcPct val="0"/>
              </a:spcBef>
              <a:spcAft>
                <a:spcPts val="0"/>
              </a:spcAft>
              <a:buClr>
                <a:srgbClr val="000000"/>
              </a:buClr>
              <a:buSzTx/>
              <a:buFont typeface="Arial"/>
              <a:buNone/>
              <a:tabLst/>
              <a:defRPr/>
            </a:pPr>
            <a:r>
              <a:rPr kumimoji="0" lang="en-US" sz="4267" b="0" i="0" u="none" strike="noStrike" kern="1200" cap="none" spc="0" normalizeH="0" baseline="0" noProof="0">
                <a:ln>
                  <a:noFill/>
                </a:ln>
                <a:solidFill>
                  <a:srgbClr val="2C9430"/>
                </a:solidFill>
                <a:effectLst/>
                <a:uLnTx/>
                <a:uFillTx/>
                <a:latin typeface="#9Slide07 HoneyCream" pitchFamily="2" charset="0"/>
                <a:ea typeface="+mj-ea"/>
                <a:cs typeface="+mj-cs"/>
                <a:sym typeface="Arial"/>
              </a:rPr>
              <a:t>Măng Non</a:t>
            </a:r>
            <a:endParaRPr kumimoji="0" lang="en-US" sz="4267" b="0" i="0" u="none" strike="noStrike" kern="1200" cap="none" spc="0" normalizeH="0" baseline="0" noProof="0" dirty="0">
              <a:ln>
                <a:noFill/>
              </a:ln>
              <a:solidFill>
                <a:srgbClr val="2C9430"/>
              </a:solidFill>
              <a:effectLst/>
              <a:uLnTx/>
              <a:uFillTx/>
              <a:latin typeface="#9Slide07 HoneyCream" pitchFamily="2" charset="0"/>
              <a:ea typeface="+mj-ea"/>
              <a:cs typeface="+mj-cs"/>
              <a:sym typeface="Arial"/>
            </a:endParaRPr>
          </a:p>
        </p:txBody>
      </p:sp>
      <p:sp>
        <p:nvSpPr>
          <p:cNvPr id="11" name="Title 1">
            <a:extLst>
              <a:ext uri="{FF2B5EF4-FFF2-40B4-BE49-F238E27FC236}">
                <a16:creationId xmlns:a16="http://schemas.microsoft.com/office/drawing/2014/main" id="{67CE625A-7EB5-37D6-AA98-E6F10E173EFB}"/>
              </a:ext>
            </a:extLst>
          </p:cNvPr>
          <p:cNvSpPr txBox="1">
            <a:spLocks/>
          </p:cNvSpPr>
          <p:nvPr userDrawn="1"/>
        </p:nvSpPr>
        <p:spPr>
          <a:xfrm>
            <a:off x="-759234" y="5808133"/>
            <a:ext cx="2914996" cy="1049867"/>
          </a:xfrm>
          <a:prstGeom prst="rect">
            <a:avLst/>
          </a:prstGeom>
        </p:spPr>
        <p:txBody>
          <a:bodyPr vert="horz" lIns="121920" tIns="60960" rIns="121920" bIns="6096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ctr" defTabSz="1219140" rtl="0" eaLnBrk="1" fontAlgn="auto" latinLnBrk="0" hangingPunct="1">
              <a:lnSpc>
                <a:spcPct val="90000"/>
              </a:lnSpc>
              <a:spcBef>
                <a:spcPct val="0"/>
              </a:spcBef>
              <a:spcAft>
                <a:spcPts val="0"/>
              </a:spcAft>
              <a:buClr>
                <a:srgbClr val="000000"/>
              </a:buClr>
              <a:buSzTx/>
              <a:buFont typeface="Arial"/>
              <a:buNone/>
              <a:tabLst/>
              <a:defRPr/>
            </a:pPr>
            <a:r>
              <a:rPr kumimoji="0" lang="en-US" sz="2400" b="0" i="0" u="none" strike="noStrike" kern="1200" cap="none" spc="0" normalizeH="0" baseline="0" noProof="0">
                <a:ln>
                  <a:noFill/>
                </a:ln>
                <a:solidFill>
                  <a:srgbClr val="FFC51C">
                    <a:lumMod val="20000"/>
                    <a:lumOff val="80000"/>
                  </a:srgbClr>
                </a:solidFill>
                <a:effectLst/>
                <a:uLnTx/>
                <a:uFillTx/>
                <a:latin typeface="#9Slide07 HoneyCream" pitchFamily="2" charset="0"/>
                <a:ea typeface="+mj-ea"/>
                <a:cs typeface="+mj-cs"/>
                <a:sym typeface="Arial"/>
              </a:rPr>
              <a:t>Măng Non</a:t>
            </a:r>
            <a:endParaRPr kumimoji="0" lang="en-US" sz="2400" b="0" i="0" u="none" strike="noStrike" kern="1200" cap="none" spc="0" normalizeH="0" baseline="0" noProof="0" dirty="0">
              <a:ln>
                <a:noFill/>
              </a:ln>
              <a:solidFill>
                <a:srgbClr val="FFC51C">
                  <a:lumMod val="20000"/>
                  <a:lumOff val="80000"/>
                </a:srgbClr>
              </a:solidFill>
              <a:effectLst/>
              <a:uLnTx/>
              <a:uFillTx/>
              <a:latin typeface="#9Slide07 HoneyCream" pitchFamily="2" charset="0"/>
              <a:ea typeface="+mj-ea"/>
              <a:cs typeface="+mj-cs"/>
              <a:sym typeface="Arial"/>
            </a:endParaRPr>
          </a:p>
        </p:txBody>
      </p:sp>
      <p:sp>
        <p:nvSpPr>
          <p:cNvPr id="12" name="TextBox 11">
            <a:extLst>
              <a:ext uri="{FF2B5EF4-FFF2-40B4-BE49-F238E27FC236}">
                <a16:creationId xmlns:a16="http://schemas.microsoft.com/office/drawing/2014/main" id="{A9185F81-9F4C-9E1A-DA28-FF4DF54F9336}"/>
              </a:ext>
            </a:extLst>
          </p:cNvPr>
          <p:cNvSpPr txBox="1"/>
          <p:nvPr userDrawn="1"/>
        </p:nvSpPr>
        <p:spPr>
          <a:xfrm>
            <a:off x="-3496166" y="2549368"/>
            <a:ext cx="4434780" cy="707886"/>
          </a:xfrm>
          <a:prstGeom prst="rect">
            <a:avLst/>
          </a:prstGeom>
          <a:noFill/>
        </p:spPr>
        <p:txBody>
          <a:bodyPr wrap="square" rtlCol="0">
            <a:spAutoFit/>
          </a:bodyPr>
          <a:lstStyle/>
          <a:p>
            <a:pPr marL="0" marR="0" lvl="0" indent="0" algn="ctr" defTabSz="1219140" rtl="0" eaLnBrk="1" fontAlgn="auto" latinLnBrk="0" hangingPunct="1">
              <a:lnSpc>
                <a:spcPct val="100000"/>
              </a:lnSpc>
              <a:spcBef>
                <a:spcPts val="0"/>
              </a:spcBef>
              <a:spcAft>
                <a:spcPts val="0"/>
              </a:spcAft>
              <a:buClr>
                <a:srgbClr val="000000"/>
              </a:buClr>
              <a:buSzTx/>
              <a:buFont typeface="Arial"/>
              <a:buNone/>
              <a:tabLst/>
              <a:defRPr/>
            </a:pPr>
            <a:r>
              <a:rPr kumimoji="0" lang="en-US" sz="4000" b="0" i="0" u="none" strike="noStrike" kern="0" cap="none" spc="0" normalizeH="0" baseline="0" noProof="0" err="1">
                <a:ln w="0"/>
                <a:gradFill>
                  <a:gsLst>
                    <a:gs pos="0">
                      <a:srgbClr val="FF6374">
                        <a:lumMod val="50000"/>
                      </a:srgbClr>
                    </a:gs>
                    <a:gs pos="50000">
                      <a:srgbClr val="FF6374"/>
                    </a:gs>
                    <a:gs pos="100000">
                      <a:srgbClr val="FF6374">
                        <a:lumMod val="60000"/>
                        <a:lumOff val="40000"/>
                      </a:srgbClr>
                    </a:gs>
                  </a:gsLst>
                  <a:lin ang="5400000"/>
                </a:gradFill>
                <a:effectLst>
                  <a:reflection blurRad="6350" stA="53000" endA="300" endPos="35500" dir="5400000" sy="-90000" algn="bl" rotWithShape="0"/>
                </a:effectLst>
                <a:uLnTx/>
                <a:uFillTx/>
                <a:latin typeface="#9Slide07 HoneyCream" pitchFamily="2" charset="0"/>
                <a:ea typeface="+mn-ea"/>
                <a:cs typeface="#9Slide05 Bodega Script" pitchFamily="2" charset="0"/>
                <a:sym typeface="Arial"/>
              </a:rPr>
              <a:t>Măng</a:t>
            </a:r>
            <a:r>
              <a:rPr kumimoji="0" lang="en-US" sz="4000" b="0" i="0" u="none" strike="noStrike" kern="0" cap="none" spc="0" normalizeH="0" baseline="0" noProof="0">
                <a:ln w="0"/>
                <a:gradFill>
                  <a:gsLst>
                    <a:gs pos="0">
                      <a:srgbClr val="FF6374">
                        <a:lumMod val="50000"/>
                      </a:srgbClr>
                    </a:gs>
                    <a:gs pos="50000">
                      <a:srgbClr val="FF6374"/>
                    </a:gs>
                    <a:gs pos="100000">
                      <a:srgbClr val="FF6374">
                        <a:lumMod val="60000"/>
                        <a:lumOff val="40000"/>
                      </a:srgbClr>
                    </a:gs>
                  </a:gsLst>
                  <a:lin ang="5400000"/>
                </a:gradFill>
                <a:effectLst>
                  <a:reflection blurRad="6350" stA="53000" endA="300" endPos="35500" dir="5400000" sy="-90000" algn="bl" rotWithShape="0"/>
                </a:effectLst>
                <a:uLnTx/>
                <a:uFillTx/>
                <a:latin typeface="#9Slide07 HoneyCream" pitchFamily="2" charset="0"/>
                <a:ea typeface="+mn-ea"/>
                <a:cs typeface="#9Slide05 Bodega Script" pitchFamily="2" charset="0"/>
                <a:sym typeface="Arial"/>
              </a:rPr>
              <a:t> Non</a:t>
            </a:r>
            <a:endParaRPr kumimoji="0" lang="id-ID" sz="4000" b="0" i="0" u="none" strike="noStrike" kern="0" cap="none" spc="0" normalizeH="0" baseline="0" noProof="0">
              <a:ln w="0"/>
              <a:gradFill>
                <a:gsLst>
                  <a:gs pos="0">
                    <a:srgbClr val="FF6374">
                      <a:lumMod val="50000"/>
                    </a:srgbClr>
                  </a:gs>
                  <a:gs pos="50000">
                    <a:srgbClr val="FF6374"/>
                  </a:gs>
                  <a:gs pos="100000">
                    <a:srgbClr val="FF6374">
                      <a:lumMod val="60000"/>
                      <a:lumOff val="40000"/>
                    </a:srgbClr>
                  </a:gs>
                </a:gsLst>
                <a:lin ang="5400000"/>
              </a:gradFill>
              <a:effectLst>
                <a:reflection blurRad="6350" stA="53000" endA="300" endPos="35500" dir="5400000" sy="-90000" algn="bl" rotWithShape="0"/>
              </a:effectLst>
              <a:uLnTx/>
              <a:uFillTx/>
              <a:latin typeface="#9Slide07 HoneyCream" pitchFamily="2" charset="0"/>
              <a:ea typeface="+mn-ea"/>
              <a:cs typeface="#9Slide05 Bodega Script" pitchFamily="2" charset="0"/>
              <a:sym typeface="Arial"/>
            </a:endParaRPr>
          </a:p>
        </p:txBody>
      </p:sp>
    </p:spTree>
    <p:extLst>
      <p:ext uri="{BB962C8B-B14F-4D97-AF65-F5344CB8AC3E}">
        <p14:creationId xmlns:p14="http://schemas.microsoft.com/office/powerpoint/2010/main" val="14507842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1" nodeType="with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p:cTn id="7" dur="1750" fill="hold"/>
                                        <p:tgtEl>
                                          <p:spTgt spid="12"/>
                                        </p:tgtEl>
                                        <p:attrNameLst>
                                          <p:attrName>ppt_w</p:attrName>
                                        </p:attrNameLst>
                                      </p:cBhvr>
                                      <p:tavLst>
                                        <p:tav tm="0">
                                          <p:val>
                                            <p:fltVal val="0"/>
                                          </p:val>
                                        </p:tav>
                                        <p:tav tm="100000">
                                          <p:val>
                                            <p:strVal val="#ppt_w"/>
                                          </p:val>
                                        </p:tav>
                                      </p:tavLst>
                                    </p:anim>
                                    <p:anim calcmode="lin" valueType="num">
                                      <p:cBhvr>
                                        <p:cTn id="8" dur="1750" fill="hold"/>
                                        <p:tgtEl>
                                          <p:spTgt spid="12"/>
                                        </p:tgtEl>
                                        <p:attrNameLst>
                                          <p:attrName>ppt_h</p:attrName>
                                        </p:attrNameLst>
                                      </p:cBhvr>
                                      <p:tavLst>
                                        <p:tav tm="0">
                                          <p:val>
                                            <p:fltVal val="0"/>
                                          </p:val>
                                        </p:tav>
                                        <p:tav tm="100000">
                                          <p:val>
                                            <p:strVal val="#ppt_h"/>
                                          </p:val>
                                        </p:tav>
                                      </p:tavLst>
                                    </p:anim>
                                    <p:animEffect transition="in" filter="fade">
                                      <p:cBhvr>
                                        <p:cTn id="9" dur="1750"/>
                                        <p:tgtEl>
                                          <p:spTgt spid="12"/>
                                        </p:tgtEl>
                                      </p:cBhvr>
                                    </p:animEffect>
                                  </p:childTnLst>
                                </p:cTn>
                              </p:par>
                              <p:par>
                                <p:cTn id="10" presetID="6" presetClass="emph" presetSubtype="0" repeatCount="indefinite" accel="7000" decel="14000" autoRev="1" fill="hold" grpId="0" nodeType="withEffect">
                                  <p:stCondLst>
                                    <p:cond delay="0"/>
                                  </p:stCondLst>
                                  <p:childTnLst>
                                    <p:animScale>
                                      <p:cBhvr>
                                        <p:cTn id="11" dur="1050" fill="hold"/>
                                        <p:tgtEl>
                                          <p:spTgt spid="12"/>
                                        </p:tgtEl>
                                      </p:cBhvr>
                                      <p:by x="110000" y="11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2" grpId="1"/>
    </p:bld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pic>
        <p:nvPicPr>
          <p:cNvPr id="7" name="图片 3">
            <a:extLst>
              <a:ext uri="{FF2B5EF4-FFF2-40B4-BE49-F238E27FC236}">
                <a16:creationId xmlns:a16="http://schemas.microsoft.com/office/drawing/2014/main" id="{1F6E05B6-3A85-4A45-8725-F0F53716749F}"/>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1"/>
          </a:xfrm>
          <a:prstGeom prst="rect">
            <a:avLst/>
          </a:prstGeom>
        </p:spPr>
      </p:pic>
      <p:pic>
        <p:nvPicPr>
          <p:cNvPr id="3" name="Picture 2">
            <a:extLst>
              <a:ext uri="{FF2B5EF4-FFF2-40B4-BE49-F238E27FC236}">
                <a16:creationId xmlns:a16="http://schemas.microsoft.com/office/drawing/2014/main" id="{DC41725A-66FC-ECC9-D741-C488264DA5C5}"/>
              </a:ext>
            </a:extLst>
          </p:cNvPr>
          <p:cNvPicPr>
            <a:picLocks noChangeAspect="1"/>
          </p:cNvPicPr>
          <p:nvPr userDrawn="1"/>
        </p:nvPicPr>
        <p:blipFill rotWithShape="1">
          <a:blip r:embed="rId3" cstate="hqprint">
            <a:extLst>
              <a:ext uri="{28A0092B-C50C-407E-A947-70E740481C1C}">
                <a14:useLocalDpi xmlns:a14="http://schemas.microsoft.com/office/drawing/2010/main" val="0"/>
              </a:ext>
            </a:extLst>
          </a:blip>
          <a:srcRect t="37667"/>
          <a:stretch/>
        </p:blipFill>
        <p:spPr>
          <a:xfrm>
            <a:off x="-2736274" y="-294765"/>
            <a:ext cx="2914996" cy="3089873"/>
          </a:xfrm>
          <a:prstGeom prst="rect">
            <a:avLst/>
          </a:prstGeom>
        </p:spPr>
      </p:pic>
      <p:pic>
        <p:nvPicPr>
          <p:cNvPr id="4" name="Picture 3">
            <a:extLst>
              <a:ext uri="{FF2B5EF4-FFF2-40B4-BE49-F238E27FC236}">
                <a16:creationId xmlns:a16="http://schemas.microsoft.com/office/drawing/2014/main" id="{10ECB967-163D-97A1-9542-86B164988CD1}"/>
              </a:ext>
            </a:extLst>
          </p:cNvPr>
          <p:cNvPicPr>
            <a:picLocks noChangeAspect="1"/>
          </p:cNvPicPr>
          <p:nvPr userDrawn="1"/>
        </p:nvPicPr>
        <p:blipFill rotWithShape="1">
          <a:blip r:embed="rId4" cstate="print">
            <a:extLst>
              <a:ext uri="{28A0092B-C50C-407E-A947-70E740481C1C}">
                <a14:useLocalDpi xmlns:a14="http://schemas.microsoft.com/office/drawing/2010/main" val="0"/>
              </a:ext>
            </a:extLst>
          </a:blip>
          <a:srcRect t="38142"/>
          <a:stretch/>
        </p:blipFill>
        <p:spPr>
          <a:xfrm>
            <a:off x="415602" y="6858002"/>
            <a:ext cx="2432012" cy="2669980"/>
          </a:xfrm>
          <a:prstGeom prst="rect">
            <a:avLst/>
          </a:prstGeom>
        </p:spPr>
      </p:pic>
      <p:sp>
        <p:nvSpPr>
          <p:cNvPr id="5" name="TextBox 3">
            <a:extLst>
              <a:ext uri="{FF2B5EF4-FFF2-40B4-BE49-F238E27FC236}">
                <a16:creationId xmlns:a16="http://schemas.microsoft.com/office/drawing/2014/main" id="{29EA2F57-C96A-966D-50AE-CA599802F3D7}"/>
              </a:ext>
            </a:extLst>
          </p:cNvPr>
          <p:cNvSpPr txBox="1"/>
          <p:nvPr userDrawn="1"/>
        </p:nvSpPr>
        <p:spPr>
          <a:xfrm>
            <a:off x="2324760" y="8600891"/>
            <a:ext cx="8304245" cy="1200329"/>
          </a:xfrm>
          <a:prstGeom prst="rect">
            <a:avLst/>
          </a:prstGeom>
          <a:noFill/>
        </p:spPr>
        <p:txBody>
          <a:bodyPr wrap="square">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ctr" defTabSz="609570" rtl="0" eaLnBrk="1" fontAlgn="auto" latinLnBrk="0" hangingPunct="1">
              <a:lnSpc>
                <a:spcPct val="100000"/>
              </a:lnSpc>
              <a:spcBef>
                <a:spcPts val="0"/>
              </a:spcBef>
              <a:spcAft>
                <a:spcPts val="0"/>
              </a:spcAft>
              <a:buClr>
                <a:srgbClr val="000000"/>
              </a:buClr>
              <a:buSzTx/>
              <a:buFont typeface="Arial"/>
              <a:buNone/>
              <a:tabLst/>
              <a:defRPr/>
            </a:pPr>
            <a:r>
              <a:rPr kumimoji="0" lang="en-US" sz="2400" b="1" i="0" u="none" strike="noStrike" kern="1200" cap="none" spc="0" normalizeH="0" baseline="0" noProof="0" dirty="0">
                <a:ln>
                  <a:noFill/>
                </a:ln>
                <a:solidFill>
                  <a:srgbClr val="2C9430"/>
                </a:solidFill>
                <a:effectLst/>
                <a:uLnTx/>
                <a:uFillTx/>
                <a:latin typeface="SVN-Newton" panose="02040603050506020204" pitchFamily="18" charset="0"/>
                <a:ea typeface="+mn-ea"/>
                <a:cs typeface="Times New Roman" panose="02020603050405020304" pitchFamily="18" charset="0"/>
                <a:sym typeface="Arial"/>
              </a:rPr>
              <a:t>MĂNG NON – TÀI LIỆU TIỂU HỌC</a:t>
            </a:r>
          </a:p>
          <a:p>
            <a:pPr marL="0" marR="0" lvl="0" indent="0" algn="ctr" defTabSz="60957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a:ln>
                  <a:noFill/>
                </a:ln>
                <a:solidFill>
                  <a:srgbClr val="513632"/>
                </a:solidFill>
                <a:effectLst/>
                <a:uLnTx/>
                <a:uFillTx/>
                <a:latin typeface="Times New Roman" panose="02020603050405020304" pitchFamily="18" charset="0"/>
                <a:ea typeface="+mn-ea"/>
                <a:cs typeface="Times New Roman" panose="02020603050405020304" pitchFamily="18" charset="0"/>
                <a:sym typeface="Arial"/>
              </a:rPr>
              <a:t>Mời </a:t>
            </a:r>
            <a:r>
              <a:rPr kumimoji="0" lang="en-US" sz="2400" b="1" i="0" u="none" strike="noStrike" kern="1200" cap="none" spc="0" normalizeH="0" baseline="0" noProof="0" dirty="0" err="1">
                <a:ln>
                  <a:noFill/>
                </a:ln>
                <a:solidFill>
                  <a:srgbClr val="513632"/>
                </a:solidFill>
                <a:effectLst/>
                <a:uLnTx/>
                <a:uFillTx/>
                <a:latin typeface="Times New Roman" panose="02020603050405020304" pitchFamily="18" charset="0"/>
                <a:ea typeface="+mn-ea"/>
                <a:cs typeface="Times New Roman" panose="02020603050405020304" pitchFamily="18" charset="0"/>
                <a:sym typeface="Arial"/>
              </a:rPr>
              <a:t>truy</a:t>
            </a:r>
            <a:r>
              <a:rPr kumimoji="0" lang="en-US" sz="2400" b="1" i="0" u="none" strike="noStrike" kern="1200" cap="none" spc="0" normalizeH="0" baseline="0" noProof="0" dirty="0">
                <a:ln>
                  <a:noFill/>
                </a:ln>
                <a:solidFill>
                  <a:srgbClr val="513632"/>
                </a:solidFill>
                <a:effectLst/>
                <a:uLnTx/>
                <a:uFillTx/>
                <a:latin typeface="Times New Roman" panose="02020603050405020304" pitchFamily="18" charset="0"/>
                <a:ea typeface="+mn-ea"/>
                <a:cs typeface="Times New Roman" panose="02020603050405020304" pitchFamily="18" charset="0"/>
                <a:sym typeface="Arial"/>
              </a:rPr>
              <a:t> </a:t>
            </a:r>
            <a:r>
              <a:rPr kumimoji="0" lang="en-US" sz="2400" b="1" i="0" u="none" strike="noStrike" kern="1200" cap="none" spc="0" normalizeH="0" baseline="0" noProof="0" dirty="0" err="1">
                <a:ln>
                  <a:noFill/>
                </a:ln>
                <a:solidFill>
                  <a:srgbClr val="513632"/>
                </a:solidFill>
                <a:effectLst/>
                <a:uLnTx/>
                <a:uFillTx/>
                <a:latin typeface="Times New Roman" panose="02020603050405020304" pitchFamily="18" charset="0"/>
                <a:ea typeface="+mn-ea"/>
                <a:cs typeface="Times New Roman" panose="02020603050405020304" pitchFamily="18" charset="0"/>
                <a:sym typeface="Arial"/>
              </a:rPr>
              <a:t>cập</a:t>
            </a:r>
            <a:r>
              <a:rPr kumimoji="0" lang="en-US" sz="2400" b="1" i="0" u="none" strike="noStrike" kern="1200" cap="none" spc="0" normalizeH="0" baseline="0" noProof="0" dirty="0">
                <a:ln>
                  <a:noFill/>
                </a:ln>
                <a:solidFill>
                  <a:srgbClr val="513632"/>
                </a:solidFill>
                <a:effectLst/>
                <a:uLnTx/>
                <a:uFillTx/>
                <a:latin typeface="Times New Roman" panose="02020603050405020304" pitchFamily="18" charset="0"/>
                <a:ea typeface="+mn-ea"/>
                <a:cs typeface="Times New Roman" panose="02020603050405020304" pitchFamily="18" charset="0"/>
                <a:sym typeface="Arial"/>
              </a:rPr>
              <a:t>: </a:t>
            </a:r>
            <a:r>
              <a:rPr kumimoji="0" lang="en-US" sz="2400" b="0" i="0" u="none" strike="noStrike" kern="1200" cap="none" spc="0" normalizeH="0" baseline="0" noProof="0" dirty="0">
                <a:ln>
                  <a:noFill/>
                </a:ln>
                <a:solidFill>
                  <a:srgbClr val="FF0066"/>
                </a:solidFill>
                <a:effectLst/>
                <a:uLnTx/>
                <a:uFillTx/>
                <a:latin typeface="Times New Roman" panose="02020603050405020304" pitchFamily="18" charset="0"/>
                <a:ea typeface="+mn-ea"/>
                <a:cs typeface="Times New Roman" panose="02020603050405020304" pitchFamily="18" charset="0"/>
                <a:sym typeface="Arial"/>
                <a:hlinkClick r:id="rId5">
                  <a:extLst>
                    <a:ext uri="{A12FA001-AC4F-418D-AE19-62706E023703}">
                      <ahyp:hlinkClr xmlns:ahyp="http://schemas.microsoft.com/office/drawing/2018/hyperlinkcolor" val="tx"/>
                    </a:ext>
                  </a:extLst>
                </a:hlinkClick>
              </a:rPr>
              <a:t>MĂNG NON- TÀI LIỆU TIỂU HỌC | Facebook</a:t>
            </a:r>
            <a:endParaRPr kumimoji="0" lang="en-US" sz="2400" b="0" i="0" u="none" strike="noStrike" kern="1200" cap="none" spc="0" normalizeH="0" baseline="0" noProof="0" dirty="0">
              <a:ln>
                <a:noFill/>
              </a:ln>
              <a:solidFill>
                <a:srgbClr val="FF0066"/>
              </a:solidFill>
              <a:effectLst/>
              <a:uLnTx/>
              <a:uFillTx/>
              <a:latin typeface="SVN-Newton" panose="02040603050506020204" pitchFamily="18" charset="0"/>
              <a:ea typeface="+mn-ea"/>
              <a:cs typeface="Times New Roman" panose="02020603050405020304" pitchFamily="18" charset="0"/>
              <a:sym typeface="Arial"/>
            </a:endParaRPr>
          </a:p>
          <a:p>
            <a:pPr marL="0" marR="0" lvl="0" indent="0" algn="ctr" defTabSz="609570" rtl="0" eaLnBrk="1" fontAlgn="auto" latinLnBrk="0" hangingPunct="1">
              <a:lnSpc>
                <a:spcPct val="100000"/>
              </a:lnSpc>
              <a:spcBef>
                <a:spcPts val="0"/>
              </a:spcBef>
              <a:spcAft>
                <a:spcPts val="0"/>
              </a:spcAft>
              <a:buClr>
                <a:srgbClr val="000000"/>
              </a:buClr>
              <a:buSzTx/>
              <a:buFont typeface="Arial"/>
              <a:buNone/>
              <a:tabLst/>
              <a:defRPr/>
            </a:pPr>
            <a:r>
              <a:rPr kumimoji="0" lang="en-US" sz="2400" b="1" i="0" u="none" strike="noStrike" kern="1200" cap="none" spc="0" normalizeH="0" baseline="0" noProof="0" dirty="0">
                <a:ln>
                  <a:noFill/>
                </a:ln>
                <a:solidFill>
                  <a:srgbClr val="0D4370"/>
                </a:solidFill>
                <a:effectLst/>
                <a:uLnTx/>
                <a:uFillTx/>
                <a:latin typeface="SVN-Newton" panose="02040603050506020204" pitchFamily="18" charset="0"/>
                <a:ea typeface="+mn-ea"/>
                <a:cs typeface="Times New Roman" panose="02020603050405020304" pitchFamily="18" charset="0"/>
                <a:sym typeface="Arial"/>
              </a:rPr>
              <a:t>SĐT ZALO : </a:t>
            </a:r>
            <a:r>
              <a:rPr kumimoji="0" lang="en-US" sz="2400" b="1" i="0" u="sng" strike="noStrike" kern="1200" cap="none" spc="0" normalizeH="0" baseline="0" noProof="0" dirty="0">
                <a:ln>
                  <a:noFill/>
                </a:ln>
                <a:solidFill>
                  <a:srgbClr val="0D4370"/>
                </a:solidFill>
                <a:effectLst/>
                <a:uLnTx/>
                <a:uFillTx/>
                <a:latin typeface="SVN-Newton" panose="02040603050506020204" pitchFamily="18" charset="0"/>
                <a:ea typeface="+mn-ea"/>
                <a:cs typeface="+mn-cs"/>
                <a:sym typeface="Arial"/>
              </a:rPr>
              <a:t>0382348780</a:t>
            </a:r>
            <a:r>
              <a:rPr kumimoji="0" lang="en-US" sz="2400" b="1" i="0" u="none" strike="noStrike" kern="1200" cap="none" spc="0" normalizeH="0" baseline="0" noProof="0" dirty="0">
                <a:ln>
                  <a:noFill/>
                </a:ln>
                <a:solidFill>
                  <a:srgbClr val="0D4370"/>
                </a:solidFill>
                <a:effectLst/>
                <a:uLnTx/>
                <a:uFillTx/>
                <a:latin typeface="SVN-Newton" panose="02040603050506020204" pitchFamily="18" charset="0"/>
                <a:ea typeface="+mn-ea"/>
                <a:cs typeface="+mn-cs"/>
                <a:sym typeface="Arial"/>
              </a:rPr>
              <a:t> - </a:t>
            </a:r>
            <a:r>
              <a:rPr kumimoji="0" lang="en-US" sz="2400" b="1" i="0" u="sng" strike="noStrike" kern="1200" cap="none" spc="0" normalizeH="0" baseline="0" noProof="0" dirty="0">
                <a:ln>
                  <a:noFill/>
                </a:ln>
                <a:solidFill>
                  <a:srgbClr val="0D4370"/>
                </a:solidFill>
                <a:effectLst/>
                <a:uLnTx/>
                <a:uFillTx/>
                <a:latin typeface="SVN-Newton" panose="02040603050506020204" pitchFamily="18" charset="0"/>
                <a:ea typeface="+mn-ea"/>
                <a:cs typeface="+mn-cs"/>
                <a:sym typeface="Arial"/>
              </a:rPr>
              <a:t>0984848929</a:t>
            </a:r>
            <a:endParaRPr kumimoji="0" lang="en-US" sz="2400" b="1" i="0" u="none" strike="noStrike" kern="1200" cap="none" spc="0" normalizeH="0" baseline="0" noProof="0" dirty="0">
              <a:ln>
                <a:noFill/>
              </a:ln>
              <a:solidFill>
                <a:srgbClr val="0D4370"/>
              </a:solidFill>
              <a:effectLst/>
              <a:uLnTx/>
              <a:uFillTx/>
              <a:latin typeface="SVN-Newton" panose="02040603050506020204" pitchFamily="18" charset="0"/>
              <a:ea typeface="+mn-ea"/>
              <a:cs typeface="Times New Roman" panose="02020603050405020304" pitchFamily="18" charset="0"/>
              <a:sym typeface="Arial"/>
            </a:endParaRPr>
          </a:p>
        </p:txBody>
      </p:sp>
      <p:sp>
        <p:nvSpPr>
          <p:cNvPr id="6" name="Title 1">
            <a:extLst>
              <a:ext uri="{FF2B5EF4-FFF2-40B4-BE49-F238E27FC236}">
                <a16:creationId xmlns:a16="http://schemas.microsoft.com/office/drawing/2014/main" id="{839CB496-B064-1976-8A73-F5C96C8179F1}"/>
              </a:ext>
            </a:extLst>
          </p:cNvPr>
          <p:cNvSpPr txBox="1">
            <a:spLocks/>
          </p:cNvSpPr>
          <p:nvPr userDrawn="1"/>
        </p:nvSpPr>
        <p:spPr>
          <a:xfrm>
            <a:off x="9839114" y="-489500"/>
            <a:ext cx="2914996" cy="1049867"/>
          </a:xfrm>
          <a:prstGeom prst="rect">
            <a:avLst/>
          </a:prstGeom>
        </p:spPr>
        <p:txBody>
          <a:bodyPr vert="horz" lIns="121920" tIns="60960" rIns="121920" bIns="6096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ctr" defTabSz="1219140" rtl="0" eaLnBrk="1" fontAlgn="auto" latinLnBrk="0" hangingPunct="1">
              <a:lnSpc>
                <a:spcPct val="90000"/>
              </a:lnSpc>
              <a:spcBef>
                <a:spcPct val="0"/>
              </a:spcBef>
              <a:spcAft>
                <a:spcPts val="0"/>
              </a:spcAft>
              <a:buClr>
                <a:srgbClr val="000000"/>
              </a:buClr>
              <a:buSzTx/>
              <a:buFont typeface="Arial"/>
              <a:buNone/>
              <a:tabLst/>
              <a:defRPr/>
            </a:pPr>
            <a:r>
              <a:rPr kumimoji="0" lang="en-US" sz="3200" b="0" i="0" u="none" strike="noStrike" kern="1200" cap="none" spc="0" normalizeH="0" baseline="0" noProof="0">
                <a:ln>
                  <a:noFill/>
                </a:ln>
                <a:solidFill>
                  <a:srgbClr val="FFC51C">
                    <a:lumMod val="20000"/>
                    <a:lumOff val="80000"/>
                  </a:srgbClr>
                </a:solidFill>
                <a:effectLst/>
                <a:uLnTx/>
                <a:uFillTx/>
                <a:latin typeface="#9Slide07 HoneyCream" pitchFamily="2" charset="0"/>
                <a:ea typeface="+mj-ea"/>
                <a:cs typeface="+mj-cs"/>
                <a:sym typeface="Arial"/>
              </a:rPr>
              <a:t>Măng Non</a:t>
            </a:r>
            <a:endParaRPr kumimoji="0" lang="en-US" sz="3200" b="0" i="0" u="none" strike="noStrike" kern="1200" cap="none" spc="0" normalizeH="0" baseline="0" noProof="0" dirty="0">
              <a:ln>
                <a:noFill/>
              </a:ln>
              <a:solidFill>
                <a:srgbClr val="FFC51C">
                  <a:lumMod val="20000"/>
                  <a:lumOff val="80000"/>
                </a:srgbClr>
              </a:solidFill>
              <a:effectLst/>
              <a:uLnTx/>
              <a:uFillTx/>
              <a:latin typeface="#9Slide07 HoneyCream" pitchFamily="2" charset="0"/>
              <a:ea typeface="+mj-ea"/>
              <a:cs typeface="+mj-cs"/>
              <a:sym typeface="Arial"/>
            </a:endParaRPr>
          </a:p>
        </p:txBody>
      </p:sp>
      <p:sp>
        <p:nvSpPr>
          <p:cNvPr id="8" name="Title 1">
            <a:extLst>
              <a:ext uri="{FF2B5EF4-FFF2-40B4-BE49-F238E27FC236}">
                <a16:creationId xmlns:a16="http://schemas.microsoft.com/office/drawing/2014/main" id="{C2819393-8A5D-E722-6425-C1F457F21F4D}"/>
              </a:ext>
            </a:extLst>
          </p:cNvPr>
          <p:cNvSpPr txBox="1">
            <a:spLocks/>
          </p:cNvSpPr>
          <p:nvPr userDrawn="1"/>
        </p:nvSpPr>
        <p:spPr>
          <a:xfrm>
            <a:off x="174111" y="9086149"/>
            <a:ext cx="2914996" cy="1049867"/>
          </a:xfrm>
          <a:prstGeom prst="rect">
            <a:avLst/>
          </a:prstGeom>
        </p:spPr>
        <p:txBody>
          <a:bodyPr vert="horz" lIns="121920" tIns="60960" rIns="121920" bIns="6096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ctr" defTabSz="1219140" rtl="0" eaLnBrk="1" fontAlgn="auto" latinLnBrk="0" hangingPunct="1">
              <a:lnSpc>
                <a:spcPct val="90000"/>
              </a:lnSpc>
              <a:spcBef>
                <a:spcPct val="0"/>
              </a:spcBef>
              <a:spcAft>
                <a:spcPts val="0"/>
              </a:spcAft>
              <a:buClr>
                <a:srgbClr val="000000"/>
              </a:buClr>
              <a:buSzTx/>
              <a:buFont typeface="Arial"/>
              <a:buNone/>
              <a:tabLst/>
              <a:defRPr/>
            </a:pPr>
            <a:r>
              <a:rPr kumimoji="0" lang="en-US" sz="4267" b="0" i="0" u="none" strike="noStrike" kern="1200" cap="none" spc="0" normalizeH="0" baseline="0" noProof="0">
                <a:ln>
                  <a:noFill/>
                </a:ln>
                <a:solidFill>
                  <a:srgbClr val="2C9430"/>
                </a:solidFill>
                <a:effectLst/>
                <a:uLnTx/>
                <a:uFillTx/>
                <a:latin typeface="#9Slide07 HoneyCream" pitchFamily="2" charset="0"/>
                <a:ea typeface="+mj-ea"/>
                <a:cs typeface="+mj-cs"/>
                <a:sym typeface="Arial"/>
              </a:rPr>
              <a:t>Măng Non</a:t>
            </a:r>
            <a:endParaRPr kumimoji="0" lang="en-US" sz="4267" b="0" i="0" u="none" strike="noStrike" kern="1200" cap="none" spc="0" normalizeH="0" baseline="0" noProof="0" dirty="0">
              <a:ln>
                <a:noFill/>
              </a:ln>
              <a:solidFill>
                <a:srgbClr val="2C9430"/>
              </a:solidFill>
              <a:effectLst/>
              <a:uLnTx/>
              <a:uFillTx/>
              <a:latin typeface="#9Slide07 HoneyCream" pitchFamily="2" charset="0"/>
              <a:ea typeface="+mj-ea"/>
              <a:cs typeface="+mj-cs"/>
              <a:sym typeface="Arial"/>
            </a:endParaRPr>
          </a:p>
        </p:txBody>
      </p:sp>
      <p:sp>
        <p:nvSpPr>
          <p:cNvPr id="9" name="Title 1">
            <a:extLst>
              <a:ext uri="{FF2B5EF4-FFF2-40B4-BE49-F238E27FC236}">
                <a16:creationId xmlns:a16="http://schemas.microsoft.com/office/drawing/2014/main" id="{67CE625A-7EB5-37D6-AA98-E6F10E173EFB}"/>
              </a:ext>
            </a:extLst>
          </p:cNvPr>
          <p:cNvSpPr txBox="1">
            <a:spLocks/>
          </p:cNvSpPr>
          <p:nvPr userDrawn="1"/>
        </p:nvSpPr>
        <p:spPr>
          <a:xfrm>
            <a:off x="-759234" y="5808133"/>
            <a:ext cx="2914996" cy="1049867"/>
          </a:xfrm>
          <a:prstGeom prst="rect">
            <a:avLst/>
          </a:prstGeom>
        </p:spPr>
        <p:txBody>
          <a:bodyPr vert="horz" lIns="121920" tIns="60960" rIns="121920" bIns="6096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ctr" defTabSz="1219140" rtl="0" eaLnBrk="1" fontAlgn="auto" latinLnBrk="0" hangingPunct="1">
              <a:lnSpc>
                <a:spcPct val="90000"/>
              </a:lnSpc>
              <a:spcBef>
                <a:spcPct val="0"/>
              </a:spcBef>
              <a:spcAft>
                <a:spcPts val="0"/>
              </a:spcAft>
              <a:buClr>
                <a:srgbClr val="000000"/>
              </a:buClr>
              <a:buSzTx/>
              <a:buFont typeface="Arial"/>
              <a:buNone/>
              <a:tabLst/>
              <a:defRPr/>
            </a:pPr>
            <a:r>
              <a:rPr kumimoji="0" lang="en-US" sz="2400" b="0" i="0" u="none" strike="noStrike" kern="1200" cap="none" spc="0" normalizeH="0" baseline="0" noProof="0">
                <a:ln>
                  <a:noFill/>
                </a:ln>
                <a:solidFill>
                  <a:srgbClr val="FFC51C">
                    <a:lumMod val="20000"/>
                    <a:lumOff val="80000"/>
                  </a:srgbClr>
                </a:solidFill>
                <a:effectLst/>
                <a:uLnTx/>
                <a:uFillTx/>
                <a:latin typeface="#9Slide07 HoneyCream" pitchFamily="2" charset="0"/>
                <a:ea typeface="+mj-ea"/>
                <a:cs typeface="+mj-cs"/>
                <a:sym typeface="Arial"/>
              </a:rPr>
              <a:t>Măng Non</a:t>
            </a:r>
            <a:endParaRPr kumimoji="0" lang="en-US" sz="2400" b="0" i="0" u="none" strike="noStrike" kern="1200" cap="none" spc="0" normalizeH="0" baseline="0" noProof="0" dirty="0">
              <a:ln>
                <a:noFill/>
              </a:ln>
              <a:solidFill>
                <a:srgbClr val="FFC51C">
                  <a:lumMod val="20000"/>
                  <a:lumOff val="80000"/>
                </a:srgbClr>
              </a:solidFill>
              <a:effectLst/>
              <a:uLnTx/>
              <a:uFillTx/>
              <a:latin typeface="#9Slide07 HoneyCream" pitchFamily="2" charset="0"/>
              <a:ea typeface="+mj-ea"/>
              <a:cs typeface="+mj-cs"/>
              <a:sym typeface="Arial"/>
            </a:endParaRPr>
          </a:p>
        </p:txBody>
      </p:sp>
      <p:sp>
        <p:nvSpPr>
          <p:cNvPr id="10" name="TextBox 9">
            <a:extLst>
              <a:ext uri="{FF2B5EF4-FFF2-40B4-BE49-F238E27FC236}">
                <a16:creationId xmlns:a16="http://schemas.microsoft.com/office/drawing/2014/main" id="{A9185F81-9F4C-9E1A-DA28-FF4DF54F9336}"/>
              </a:ext>
            </a:extLst>
          </p:cNvPr>
          <p:cNvSpPr txBox="1"/>
          <p:nvPr userDrawn="1"/>
        </p:nvSpPr>
        <p:spPr>
          <a:xfrm>
            <a:off x="-3496166" y="2549368"/>
            <a:ext cx="4434780" cy="707886"/>
          </a:xfrm>
          <a:prstGeom prst="rect">
            <a:avLst/>
          </a:prstGeom>
          <a:noFill/>
        </p:spPr>
        <p:txBody>
          <a:bodyPr wrap="square" rtlCol="0">
            <a:spAutoFit/>
          </a:bodyPr>
          <a:lstStyle/>
          <a:p>
            <a:pPr marL="0" marR="0" lvl="0" indent="0" algn="ctr" defTabSz="1219140" rtl="0" eaLnBrk="1" fontAlgn="auto" latinLnBrk="0" hangingPunct="1">
              <a:lnSpc>
                <a:spcPct val="100000"/>
              </a:lnSpc>
              <a:spcBef>
                <a:spcPts val="0"/>
              </a:spcBef>
              <a:spcAft>
                <a:spcPts val="0"/>
              </a:spcAft>
              <a:buClr>
                <a:srgbClr val="000000"/>
              </a:buClr>
              <a:buSzTx/>
              <a:buFont typeface="Arial"/>
              <a:buNone/>
              <a:tabLst/>
              <a:defRPr/>
            </a:pPr>
            <a:r>
              <a:rPr kumimoji="0" lang="en-US" sz="4000" b="0" i="0" u="none" strike="noStrike" kern="0" cap="none" spc="0" normalizeH="0" baseline="0" noProof="0" err="1">
                <a:ln w="0"/>
                <a:gradFill>
                  <a:gsLst>
                    <a:gs pos="0">
                      <a:srgbClr val="FF6374">
                        <a:lumMod val="50000"/>
                      </a:srgbClr>
                    </a:gs>
                    <a:gs pos="50000">
                      <a:srgbClr val="FF6374"/>
                    </a:gs>
                    <a:gs pos="100000">
                      <a:srgbClr val="FF6374">
                        <a:lumMod val="60000"/>
                        <a:lumOff val="40000"/>
                      </a:srgbClr>
                    </a:gs>
                  </a:gsLst>
                  <a:lin ang="5400000"/>
                </a:gradFill>
                <a:effectLst>
                  <a:reflection blurRad="6350" stA="53000" endA="300" endPos="35500" dir="5400000" sy="-90000" algn="bl" rotWithShape="0"/>
                </a:effectLst>
                <a:uLnTx/>
                <a:uFillTx/>
                <a:latin typeface="#9Slide07 HoneyCream" pitchFamily="2" charset="0"/>
                <a:ea typeface="+mn-ea"/>
                <a:cs typeface="#9Slide05 Bodega Script" pitchFamily="2" charset="0"/>
                <a:sym typeface="Arial"/>
              </a:rPr>
              <a:t>Măng</a:t>
            </a:r>
            <a:r>
              <a:rPr kumimoji="0" lang="en-US" sz="4000" b="0" i="0" u="none" strike="noStrike" kern="0" cap="none" spc="0" normalizeH="0" baseline="0" noProof="0">
                <a:ln w="0"/>
                <a:gradFill>
                  <a:gsLst>
                    <a:gs pos="0">
                      <a:srgbClr val="FF6374">
                        <a:lumMod val="50000"/>
                      </a:srgbClr>
                    </a:gs>
                    <a:gs pos="50000">
                      <a:srgbClr val="FF6374"/>
                    </a:gs>
                    <a:gs pos="100000">
                      <a:srgbClr val="FF6374">
                        <a:lumMod val="60000"/>
                        <a:lumOff val="40000"/>
                      </a:srgbClr>
                    </a:gs>
                  </a:gsLst>
                  <a:lin ang="5400000"/>
                </a:gradFill>
                <a:effectLst>
                  <a:reflection blurRad="6350" stA="53000" endA="300" endPos="35500" dir="5400000" sy="-90000" algn="bl" rotWithShape="0"/>
                </a:effectLst>
                <a:uLnTx/>
                <a:uFillTx/>
                <a:latin typeface="#9Slide07 HoneyCream" pitchFamily="2" charset="0"/>
                <a:ea typeface="+mn-ea"/>
                <a:cs typeface="#9Slide05 Bodega Script" pitchFamily="2" charset="0"/>
                <a:sym typeface="Arial"/>
              </a:rPr>
              <a:t> Non</a:t>
            </a:r>
            <a:endParaRPr kumimoji="0" lang="id-ID" sz="4000" b="0" i="0" u="none" strike="noStrike" kern="0" cap="none" spc="0" normalizeH="0" baseline="0" noProof="0">
              <a:ln w="0"/>
              <a:gradFill>
                <a:gsLst>
                  <a:gs pos="0">
                    <a:srgbClr val="FF6374">
                      <a:lumMod val="50000"/>
                    </a:srgbClr>
                  </a:gs>
                  <a:gs pos="50000">
                    <a:srgbClr val="FF6374"/>
                  </a:gs>
                  <a:gs pos="100000">
                    <a:srgbClr val="FF6374">
                      <a:lumMod val="60000"/>
                      <a:lumOff val="40000"/>
                    </a:srgbClr>
                  </a:gs>
                </a:gsLst>
                <a:lin ang="5400000"/>
              </a:gradFill>
              <a:effectLst>
                <a:reflection blurRad="6350" stA="53000" endA="300" endPos="35500" dir="5400000" sy="-90000" algn="bl" rotWithShape="0"/>
              </a:effectLst>
              <a:uLnTx/>
              <a:uFillTx/>
              <a:latin typeface="#9Slide07 HoneyCream" pitchFamily="2" charset="0"/>
              <a:ea typeface="+mn-ea"/>
              <a:cs typeface="#9Slide05 Bodega Script" pitchFamily="2" charset="0"/>
              <a:sym typeface="Arial"/>
            </a:endParaRPr>
          </a:p>
        </p:txBody>
      </p:sp>
    </p:spTree>
    <p:extLst>
      <p:ext uri="{BB962C8B-B14F-4D97-AF65-F5344CB8AC3E}">
        <p14:creationId xmlns:p14="http://schemas.microsoft.com/office/powerpoint/2010/main" val="7683651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1" nodeType="with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p:cTn id="7" dur="1750" fill="hold"/>
                                        <p:tgtEl>
                                          <p:spTgt spid="10"/>
                                        </p:tgtEl>
                                        <p:attrNameLst>
                                          <p:attrName>ppt_w</p:attrName>
                                        </p:attrNameLst>
                                      </p:cBhvr>
                                      <p:tavLst>
                                        <p:tav tm="0">
                                          <p:val>
                                            <p:fltVal val="0"/>
                                          </p:val>
                                        </p:tav>
                                        <p:tav tm="100000">
                                          <p:val>
                                            <p:strVal val="#ppt_w"/>
                                          </p:val>
                                        </p:tav>
                                      </p:tavLst>
                                    </p:anim>
                                    <p:anim calcmode="lin" valueType="num">
                                      <p:cBhvr>
                                        <p:cTn id="8" dur="1750" fill="hold"/>
                                        <p:tgtEl>
                                          <p:spTgt spid="10"/>
                                        </p:tgtEl>
                                        <p:attrNameLst>
                                          <p:attrName>ppt_h</p:attrName>
                                        </p:attrNameLst>
                                      </p:cBhvr>
                                      <p:tavLst>
                                        <p:tav tm="0">
                                          <p:val>
                                            <p:fltVal val="0"/>
                                          </p:val>
                                        </p:tav>
                                        <p:tav tm="100000">
                                          <p:val>
                                            <p:strVal val="#ppt_h"/>
                                          </p:val>
                                        </p:tav>
                                      </p:tavLst>
                                    </p:anim>
                                    <p:animEffect transition="in" filter="fade">
                                      <p:cBhvr>
                                        <p:cTn id="9" dur="1750"/>
                                        <p:tgtEl>
                                          <p:spTgt spid="10"/>
                                        </p:tgtEl>
                                      </p:cBhvr>
                                    </p:animEffect>
                                  </p:childTnLst>
                                </p:cTn>
                              </p:par>
                              <p:par>
                                <p:cTn id="10" presetID="6" presetClass="emph" presetSubtype="0" repeatCount="indefinite" accel="7000" decel="14000" autoRev="1" fill="hold" grpId="0" nodeType="withEffect">
                                  <p:stCondLst>
                                    <p:cond delay="0"/>
                                  </p:stCondLst>
                                  <p:childTnLst>
                                    <p:animScale>
                                      <p:cBhvr>
                                        <p:cTn id="11" dur="1050" fill="hold"/>
                                        <p:tgtEl>
                                          <p:spTgt spid="10"/>
                                        </p:tgtEl>
                                      </p:cBhvr>
                                      <p:by x="110000" y="11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0" grpId="1"/>
    </p:bld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a:xfrm>
            <a:off x="838200" y="6356350"/>
            <a:ext cx="2743200" cy="365125"/>
          </a:xfrm>
          <a:prstGeom prst="rect">
            <a:avLst/>
          </a:prstGeom>
        </p:spPr>
        <p:txBody>
          <a:bodyPr/>
          <a:lstStyle/>
          <a:p>
            <a:fld id="{4150CCEE-882D-47DF-9D69-70BBF44652E6}" type="datetimeFigureOut">
              <a:rPr lang="en-US" smtClean="0"/>
              <a:t>10/04/2024</a:t>
            </a:fld>
            <a:endParaRPr lang="en-US"/>
          </a:p>
        </p:txBody>
      </p:sp>
      <p:sp>
        <p:nvSpPr>
          <p:cNvPr id="6" name="Footer Placeholder 5"/>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p:cNvSpPr>
            <a:spLocks noGrp="1"/>
          </p:cNvSpPr>
          <p:nvPr>
            <p:ph type="sldNum" sz="quarter" idx="12"/>
          </p:nvPr>
        </p:nvSpPr>
        <p:spPr>
          <a:xfrm>
            <a:off x="8610600" y="6356350"/>
            <a:ext cx="2743200" cy="365125"/>
          </a:xfrm>
          <a:prstGeom prst="rect">
            <a:avLst/>
          </a:prstGeom>
        </p:spPr>
        <p:txBody>
          <a:bodyPr/>
          <a:lstStyle/>
          <a:p>
            <a:fld id="{BF87EFAC-44D0-4A8B-9933-0D03336617C2}" type="slidenum">
              <a:rPr lang="en-US" smtClean="0"/>
              <a:t>‹#›</a:t>
            </a:fld>
            <a:endParaRPr lang="en-US"/>
          </a:p>
        </p:txBody>
      </p:sp>
    </p:spTree>
    <p:extLst>
      <p:ext uri="{BB962C8B-B14F-4D97-AF65-F5344CB8AC3E}">
        <p14:creationId xmlns:p14="http://schemas.microsoft.com/office/powerpoint/2010/main" val="232856458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a:prstGeom prst="rect">
            <a:avLst/>
          </a:prstGeo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a:xfrm>
            <a:off x="838200" y="6356350"/>
            <a:ext cx="2743200" cy="365125"/>
          </a:xfrm>
          <a:prstGeom prst="rect">
            <a:avLst/>
          </a:prstGeom>
        </p:spPr>
        <p:txBody>
          <a:bodyPr/>
          <a:lstStyle/>
          <a:p>
            <a:fld id="{4150CCEE-882D-47DF-9D69-70BBF44652E6}" type="datetimeFigureOut">
              <a:rPr lang="en-US" smtClean="0"/>
              <a:t>10/04/2024</a:t>
            </a:fld>
            <a:endParaRPr lang="en-US"/>
          </a:p>
        </p:txBody>
      </p:sp>
      <p:sp>
        <p:nvSpPr>
          <p:cNvPr id="8" name="Footer Placeholder 7"/>
          <p:cNvSpPr>
            <a:spLocks noGrp="1"/>
          </p:cNvSpPr>
          <p:nvPr>
            <p:ph type="ftr" sz="quarter" idx="11"/>
          </p:nvPr>
        </p:nvSpPr>
        <p:spPr>
          <a:xfrm>
            <a:off x="4038600" y="6356350"/>
            <a:ext cx="4114800" cy="365125"/>
          </a:xfrm>
          <a:prstGeom prst="rect">
            <a:avLst/>
          </a:prstGeom>
        </p:spPr>
        <p:txBody>
          <a:bodyPr/>
          <a:lstStyle/>
          <a:p>
            <a:endParaRPr lang="en-US"/>
          </a:p>
        </p:txBody>
      </p:sp>
      <p:sp>
        <p:nvSpPr>
          <p:cNvPr id="9" name="Slide Number Placeholder 8"/>
          <p:cNvSpPr>
            <a:spLocks noGrp="1"/>
          </p:cNvSpPr>
          <p:nvPr>
            <p:ph type="sldNum" sz="quarter" idx="12"/>
          </p:nvPr>
        </p:nvSpPr>
        <p:spPr>
          <a:xfrm>
            <a:off x="8610600" y="6356350"/>
            <a:ext cx="2743200" cy="365125"/>
          </a:xfrm>
          <a:prstGeom prst="rect">
            <a:avLst/>
          </a:prstGeom>
        </p:spPr>
        <p:txBody>
          <a:bodyPr/>
          <a:lstStyle/>
          <a:p>
            <a:fld id="{BF87EFAC-44D0-4A8B-9933-0D03336617C2}" type="slidenum">
              <a:rPr lang="en-US" smtClean="0"/>
              <a:t>‹#›</a:t>
            </a:fld>
            <a:endParaRPr lang="en-US"/>
          </a:p>
        </p:txBody>
      </p:sp>
    </p:spTree>
    <p:extLst>
      <p:ext uri="{BB962C8B-B14F-4D97-AF65-F5344CB8AC3E}">
        <p14:creationId xmlns:p14="http://schemas.microsoft.com/office/powerpoint/2010/main" val="309084239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pic>
        <p:nvPicPr>
          <p:cNvPr id="6" name="Picture 5"/>
          <p:cNvPicPr>
            <a:picLocks noChangeAspect="1"/>
          </p:cNvPicPr>
          <p:nvPr userDrawn="1"/>
        </p:nvPicPr>
        <p:blipFill>
          <a:blip r:embed="rId2">
            <a:extLst>
              <a:ext uri="{BEBA8EAE-BF5A-486C-A8C5-ECC9F3942E4B}">
                <a14:imgProps xmlns:a14="http://schemas.microsoft.com/office/drawing/2010/main">
                  <a14:imgLayer r:embed="rId3">
                    <a14:imgEffect>
                      <a14:saturation sat="200000"/>
                    </a14:imgEffect>
                  </a14:imgLayer>
                </a14:imgProps>
              </a:ext>
            </a:extLst>
          </a:blip>
          <a:stretch>
            <a:fillRect/>
          </a:stretch>
        </p:blipFill>
        <p:spPr>
          <a:xfrm>
            <a:off x="1" y="-457200"/>
            <a:ext cx="12543182" cy="7498730"/>
          </a:xfrm>
          <a:prstGeom prst="rect">
            <a:avLst/>
          </a:prstGeom>
        </p:spPr>
      </p:pic>
    </p:spTree>
    <p:extLst>
      <p:ext uri="{BB962C8B-B14F-4D97-AF65-F5344CB8AC3E}">
        <p14:creationId xmlns:p14="http://schemas.microsoft.com/office/powerpoint/2010/main" val="360648025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838200" y="6356350"/>
            <a:ext cx="2743200" cy="365125"/>
          </a:xfrm>
          <a:prstGeom prst="rect">
            <a:avLst/>
          </a:prstGeom>
        </p:spPr>
        <p:txBody>
          <a:bodyPr/>
          <a:lstStyle/>
          <a:p>
            <a:fld id="{4150CCEE-882D-47DF-9D69-70BBF44652E6}" type="datetimeFigureOut">
              <a:rPr lang="en-US" smtClean="0"/>
              <a:t>10/04/2024</a:t>
            </a:fld>
            <a:endParaRPr lang="en-US"/>
          </a:p>
        </p:txBody>
      </p:sp>
      <p:sp>
        <p:nvSpPr>
          <p:cNvPr id="3" name="Footer Placeholder 2"/>
          <p:cNvSpPr>
            <a:spLocks noGrp="1"/>
          </p:cNvSpPr>
          <p:nvPr>
            <p:ph type="ftr" sz="quarter" idx="11"/>
          </p:nvPr>
        </p:nvSpPr>
        <p:spPr>
          <a:xfrm>
            <a:off x="4038600" y="6356350"/>
            <a:ext cx="4114800" cy="365125"/>
          </a:xfrm>
          <a:prstGeom prst="rect">
            <a:avLst/>
          </a:prstGeom>
        </p:spPr>
        <p:txBody>
          <a:bodyPr/>
          <a:lstStyle/>
          <a:p>
            <a:endParaRPr lang="en-US"/>
          </a:p>
        </p:txBody>
      </p:sp>
      <p:sp>
        <p:nvSpPr>
          <p:cNvPr id="4" name="Slide Number Placeholder 3"/>
          <p:cNvSpPr>
            <a:spLocks noGrp="1"/>
          </p:cNvSpPr>
          <p:nvPr>
            <p:ph type="sldNum" sz="quarter" idx="12"/>
          </p:nvPr>
        </p:nvSpPr>
        <p:spPr>
          <a:xfrm>
            <a:off x="8610600" y="6356350"/>
            <a:ext cx="2743200" cy="365125"/>
          </a:xfrm>
          <a:prstGeom prst="rect">
            <a:avLst/>
          </a:prstGeom>
        </p:spPr>
        <p:txBody>
          <a:bodyPr/>
          <a:lstStyle/>
          <a:p>
            <a:fld id="{BF87EFAC-44D0-4A8B-9933-0D03336617C2}" type="slidenum">
              <a:rPr lang="en-US" smtClean="0"/>
              <a:t>‹#›</a:t>
            </a:fld>
            <a:endParaRPr lang="en-US"/>
          </a:p>
        </p:txBody>
      </p:sp>
    </p:spTree>
    <p:extLst>
      <p:ext uri="{BB962C8B-B14F-4D97-AF65-F5344CB8AC3E}">
        <p14:creationId xmlns:p14="http://schemas.microsoft.com/office/powerpoint/2010/main" val="253323921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a:xfrm>
            <a:off x="838200" y="6356350"/>
            <a:ext cx="2743200" cy="365125"/>
          </a:xfrm>
          <a:prstGeom prst="rect">
            <a:avLst/>
          </a:prstGeom>
        </p:spPr>
        <p:txBody>
          <a:bodyPr/>
          <a:lstStyle/>
          <a:p>
            <a:fld id="{4150CCEE-882D-47DF-9D69-70BBF44652E6}" type="datetimeFigureOut">
              <a:rPr lang="en-US" smtClean="0"/>
              <a:t>10/04/2024</a:t>
            </a:fld>
            <a:endParaRPr lang="en-US"/>
          </a:p>
        </p:txBody>
      </p:sp>
      <p:sp>
        <p:nvSpPr>
          <p:cNvPr id="6" name="Footer Placeholder 5"/>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p:cNvSpPr>
            <a:spLocks noGrp="1"/>
          </p:cNvSpPr>
          <p:nvPr>
            <p:ph type="sldNum" sz="quarter" idx="12"/>
          </p:nvPr>
        </p:nvSpPr>
        <p:spPr>
          <a:xfrm>
            <a:off x="8610600" y="6356350"/>
            <a:ext cx="2743200" cy="365125"/>
          </a:xfrm>
          <a:prstGeom prst="rect">
            <a:avLst/>
          </a:prstGeom>
        </p:spPr>
        <p:txBody>
          <a:bodyPr/>
          <a:lstStyle/>
          <a:p>
            <a:fld id="{BF87EFAC-44D0-4A8B-9933-0D03336617C2}" type="slidenum">
              <a:rPr lang="en-US" smtClean="0"/>
              <a:t>‹#›</a:t>
            </a:fld>
            <a:endParaRPr lang="en-US"/>
          </a:p>
        </p:txBody>
      </p:sp>
    </p:spTree>
    <p:extLst>
      <p:ext uri="{BB962C8B-B14F-4D97-AF65-F5344CB8AC3E}">
        <p14:creationId xmlns:p14="http://schemas.microsoft.com/office/powerpoint/2010/main" val="425947205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a:xfrm>
            <a:off x="838200" y="6356350"/>
            <a:ext cx="2743200" cy="365125"/>
          </a:xfrm>
          <a:prstGeom prst="rect">
            <a:avLst/>
          </a:prstGeom>
        </p:spPr>
        <p:txBody>
          <a:bodyPr/>
          <a:lstStyle/>
          <a:p>
            <a:fld id="{4150CCEE-882D-47DF-9D69-70BBF44652E6}" type="datetimeFigureOut">
              <a:rPr lang="en-US" smtClean="0"/>
              <a:t>10/04/2024</a:t>
            </a:fld>
            <a:endParaRPr lang="en-US"/>
          </a:p>
        </p:txBody>
      </p:sp>
      <p:sp>
        <p:nvSpPr>
          <p:cNvPr id="6" name="Footer Placeholder 5"/>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p:cNvSpPr>
            <a:spLocks noGrp="1"/>
          </p:cNvSpPr>
          <p:nvPr>
            <p:ph type="sldNum" sz="quarter" idx="12"/>
          </p:nvPr>
        </p:nvSpPr>
        <p:spPr>
          <a:xfrm>
            <a:off x="8610600" y="6356350"/>
            <a:ext cx="2743200" cy="365125"/>
          </a:xfrm>
          <a:prstGeom prst="rect">
            <a:avLst/>
          </a:prstGeom>
        </p:spPr>
        <p:txBody>
          <a:bodyPr/>
          <a:lstStyle/>
          <a:p>
            <a:fld id="{BF87EFAC-44D0-4A8B-9933-0D03336617C2}" type="slidenum">
              <a:rPr lang="en-US" smtClean="0"/>
              <a:t>‹#›</a:t>
            </a:fld>
            <a:endParaRPr lang="en-US"/>
          </a:p>
        </p:txBody>
      </p:sp>
    </p:spTree>
    <p:extLst>
      <p:ext uri="{BB962C8B-B14F-4D97-AF65-F5344CB8AC3E}">
        <p14:creationId xmlns:p14="http://schemas.microsoft.com/office/powerpoint/2010/main" val="1644380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hyperlink" Target="https://www.facebook.com/groups/629898828017053" TargetMode="Externa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13"/>
          <a:stretch>
            <a:fillRect/>
          </a:stretch>
        </p:blipFill>
        <p:spPr>
          <a:xfrm>
            <a:off x="-129084" y="0"/>
            <a:ext cx="12321084" cy="6858594"/>
          </a:xfrm>
          <a:prstGeom prst="rect">
            <a:avLst/>
          </a:prstGeom>
        </p:spPr>
      </p:pic>
      <p:pic>
        <p:nvPicPr>
          <p:cNvPr id="3" name="Picture 2">
            <a:extLst>
              <a:ext uri="{FF2B5EF4-FFF2-40B4-BE49-F238E27FC236}">
                <a16:creationId xmlns:a16="http://schemas.microsoft.com/office/drawing/2014/main" id="{DC41725A-66FC-ECC9-D741-C488264DA5C5}"/>
              </a:ext>
            </a:extLst>
          </p:cNvPr>
          <p:cNvPicPr>
            <a:picLocks noChangeAspect="1"/>
          </p:cNvPicPr>
          <p:nvPr userDrawn="1"/>
        </p:nvPicPr>
        <p:blipFill rotWithShape="1">
          <a:blip r:embed="rId14" cstate="hqprint">
            <a:extLst>
              <a:ext uri="{28A0092B-C50C-407E-A947-70E740481C1C}">
                <a14:useLocalDpi xmlns:a14="http://schemas.microsoft.com/office/drawing/2010/main" val="0"/>
              </a:ext>
            </a:extLst>
          </a:blip>
          <a:srcRect t="37667"/>
          <a:stretch/>
        </p:blipFill>
        <p:spPr>
          <a:xfrm>
            <a:off x="-2736274" y="-294765"/>
            <a:ext cx="2914996" cy="3089873"/>
          </a:xfrm>
          <a:prstGeom prst="rect">
            <a:avLst/>
          </a:prstGeom>
        </p:spPr>
      </p:pic>
      <p:pic>
        <p:nvPicPr>
          <p:cNvPr id="4" name="Picture 3">
            <a:extLst>
              <a:ext uri="{FF2B5EF4-FFF2-40B4-BE49-F238E27FC236}">
                <a16:creationId xmlns:a16="http://schemas.microsoft.com/office/drawing/2014/main" id="{10ECB967-163D-97A1-9542-86B164988CD1}"/>
              </a:ext>
            </a:extLst>
          </p:cNvPr>
          <p:cNvPicPr>
            <a:picLocks noChangeAspect="1"/>
          </p:cNvPicPr>
          <p:nvPr userDrawn="1"/>
        </p:nvPicPr>
        <p:blipFill rotWithShape="1">
          <a:blip r:embed="rId15" cstate="print">
            <a:extLst>
              <a:ext uri="{28A0092B-C50C-407E-A947-70E740481C1C}">
                <a14:useLocalDpi xmlns:a14="http://schemas.microsoft.com/office/drawing/2010/main" val="0"/>
              </a:ext>
            </a:extLst>
          </a:blip>
          <a:srcRect t="38142"/>
          <a:stretch/>
        </p:blipFill>
        <p:spPr>
          <a:xfrm>
            <a:off x="415602" y="6858002"/>
            <a:ext cx="2432012" cy="2669980"/>
          </a:xfrm>
          <a:prstGeom prst="rect">
            <a:avLst/>
          </a:prstGeom>
        </p:spPr>
      </p:pic>
      <p:sp>
        <p:nvSpPr>
          <p:cNvPr id="5" name="TextBox 3">
            <a:extLst>
              <a:ext uri="{FF2B5EF4-FFF2-40B4-BE49-F238E27FC236}">
                <a16:creationId xmlns:a16="http://schemas.microsoft.com/office/drawing/2014/main" id="{29EA2F57-C96A-966D-50AE-CA599802F3D7}"/>
              </a:ext>
            </a:extLst>
          </p:cNvPr>
          <p:cNvSpPr txBox="1"/>
          <p:nvPr userDrawn="1"/>
        </p:nvSpPr>
        <p:spPr>
          <a:xfrm>
            <a:off x="2324760" y="8600891"/>
            <a:ext cx="8304245" cy="1200329"/>
          </a:xfrm>
          <a:prstGeom prst="rect">
            <a:avLst/>
          </a:prstGeom>
          <a:noFill/>
        </p:spPr>
        <p:txBody>
          <a:bodyPr wrap="square">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ctr" defTabSz="609570" rtl="0" eaLnBrk="1" fontAlgn="auto" latinLnBrk="0" hangingPunct="1">
              <a:lnSpc>
                <a:spcPct val="100000"/>
              </a:lnSpc>
              <a:spcBef>
                <a:spcPts val="0"/>
              </a:spcBef>
              <a:spcAft>
                <a:spcPts val="0"/>
              </a:spcAft>
              <a:buClr>
                <a:srgbClr val="000000"/>
              </a:buClr>
              <a:buSzTx/>
              <a:buFont typeface="Arial"/>
              <a:buNone/>
              <a:tabLst/>
              <a:defRPr/>
            </a:pPr>
            <a:r>
              <a:rPr kumimoji="0" lang="en-US" sz="2400" b="1" i="0" u="none" strike="noStrike" kern="1200" cap="none" spc="0" normalizeH="0" baseline="0" noProof="0" dirty="0">
                <a:ln>
                  <a:noFill/>
                </a:ln>
                <a:solidFill>
                  <a:srgbClr val="2C9430"/>
                </a:solidFill>
                <a:effectLst/>
                <a:uLnTx/>
                <a:uFillTx/>
                <a:latin typeface="SVN-Newton" panose="02040603050506020204" pitchFamily="18" charset="0"/>
                <a:ea typeface="+mn-ea"/>
                <a:cs typeface="Times New Roman" panose="02020603050405020304" pitchFamily="18" charset="0"/>
                <a:sym typeface="Arial"/>
              </a:rPr>
              <a:t>MĂNG NON – TÀI LIỆU TIỂU HỌC</a:t>
            </a:r>
          </a:p>
          <a:p>
            <a:pPr marL="0" marR="0" lvl="0" indent="0" algn="ctr" defTabSz="60957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a:ln>
                  <a:noFill/>
                </a:ln>
                <a:solidFill>
                  <a:srgbClr val="513632"/>
                </a:solidFill>
                <a:effectLst/>
                <a:uLnTx/>
                <a:uFillTx/>
                <a:latin typeface="Times New Roman" panose="02020603050405020304" pitchFamily="18" charset="0"/>
                <a:ea typeface="+mn-ea"/>
                <a:cs typeface="Times New Roman" panose="02020603050405020304" pitchFamily="18" charset="0"/>
                <a:sym typeface="Arial"/>
              </a:rPr>
              <a:t>Mời </a:t>
            </a:r>
            <a:r>
              <a:rPr kumimoji="0" lang="en-US" sz="2400" b="1" i="0" u="none" strike="noStrike" kern="1200" cap="none" spc="0" normalizeH="0" baseline="0" noProof="0" dirty="0" err="1">
                <a:ln>
                  <a:noFill/>
                </a:ln>
                <a:solidFill>
                  <a:srgbClr val="513632"/>
                </a:solidFill>
                <a:effectLst/>
                <a:uLnTx/>
                <a:uFillTx/>
                <a:latin typeface="Times New Roman" panose="02020603050405020304" pitchFamily="18" charset="0"/>
                <a:ea typeface="+mn-ea"/>
                <a:cs typeface="Times New Roman" panose="02020603050405020304" pitchFamily="18" charset="0"/>
                <a:sym typeface="Arial"/>
              </a:rPr>
              <a:t>truy</a:t>
            </a:r>
            <a:r>
              <a:rPr kumimoji="0" lang="en-US" sz="2400" b="1" i="0" u="none" strike="noStrike" kern="1200" cap="none" spc="0" normalizeH="0" baseline="0" noProof="0" dirty="0">
                <a:ln>
                  <a:noFill/>
                </a:ln>
                <a:solidFill>
                  <a:srgbClr val="513632"/>
                </a:solidFill>
                <a:effectLst/>
                <a:uLnTx/>
                <a:uFillTx/>
                <a:latin typeface="Times New Roman" panose="02020603050405020304" pitchFamily="18" charset="0"/>
                <a:ea typeface="+mn-ea"/>
                <a:cs typeface="Times New Roman" panose="02020603050405020304" pitchFamily="18" charset="0"/>
                <a:sym typeface="Arial"/>
              </a:rPr>
              <a:t> </a:t>
            </a:r>
            <a:r>
              <a:rPr kumimoji="0" lang="en-US" sz="2400" b="1" i="0" u="none" strike="noStrike" kern="1200" cap="none" spc="0" normalizeH="0" baseline="0" noProof="0" dirty="0" err="1">
                <a:ln>
                  <a:noFill/>
                </a:ln>
                <a:solidFill>
                  <a:srgbClr val="513632"/>
                </a:solidFill>
                <a:effectLst/>
                <a:uLnTx/>
                <a:uFillTx/>
                <a:latin typeface="Times New Roman" panose="02020603050405020304" pitchFamily="18" charset="0"/>
                <a:ea typeface="+mn-ea"/>
                <a:cs typeface="Times New Roman" panose="02020603050405020304" pitchFamily="18" charset="0"/>
                <a:sym typeface="Arial"/>
              </a:rPr>
              <a:t>cập</a:t>
            </a:r>
            <a:r>
              <a:rPr kumimoji="0" lang="en-US" sz="2400" b="1" i="0" u="none" strike="noStrike" kern="1200" cap="none" spc="0" normalizeH="0" baseline="0" noProof="0" dirty="0">
                <a:ln>
                  <a:noFill/>
                </a:ln>
                <a:solidFill>
                  <a:srgbClr val="513632"/>
                </a:solidFill>
                <a:effectLst/>
                <a:uLnTx/>
                <a:uFillTx/>
                <a:latin typeface="Times New Roman" panose="02020603050405020304" pitchFamily="18" charset="0"/>
                <a:ea typeface="+mn-ea"/>
                <a:cs typeface="Times New Roman" panose="02020603050405020304" pitchFamily="18" charset="0"/>
                <a:sym typeface="Arial"/>
              </a:rPr>
              <a:t>: </a:t>
            </a:r>
            <a:r>
              <a:rPr kumimoji="0" lang="en-US" sz="2400" b="0" i="0" u="none" strike="noStrike" kern="1200" cap="none" spc="0" normalizeH="0" baseline="0" noProof="0" dirty="0">
                <a:ln>
                  <a:noFill/>
                </a:ln>
                <a:solidFill>
                  <a:srgbClr val="FF0066"/>
                </a:solidFill>
                <a:effectLst/>
                <a:uLnTx/>
                <a:uFillTx/>
                <a:latin typeface="Times New Roman" panose="02020603050405020304" pitchFamily="18" charset="0"/>
                <a:ea typeface="+mn-ea"/>
                <a:cs typeface="Times New Roman" panose="02020603050405020304" pitchFamily="18" charset="0"/>
                <a:sym typeface="Arial"/>
                <a:hlinkClick r:id="rId16">
                  <a:extLst>
                    <a:ext uri="{A12FA001-AC4F-418D-AE19-62706E023703}">
                      <ahyp:hlinkClr xmlns:ahyp="http://schemas.microsoft.com/office/drawing/2018/hyperlinkcolor" val="tx"/>
                    </a:ext>
                  </a:extLst>
                </a:hlinkClick>
              </a:rPr>
              <a:t>MĂNG NON- TÀI LIỆU TIỂU HỌC | Facebook</a:t>
            </a:r>
            <a:endParaRPr kumimoji="0" lang="en-US" sz="2400" b="0" i="0" u="none" strike="noStrike" kern="1200" cap="none" spc="0" normalizeH="0" baseline="0" noProof="0" dirty="0">
              <a:ln>
                <a:noFill/>
              </a:ln>
              <a:solidFill>
                <a:srgbClr val="FF0066"/>
              </a:solidFill>
              <a:effectLst/>
              <a:uLnTx/>
              <a:uFillTx/>
              <a:latin typeface="SVN-Newton" panose="02040603050506020204" pitchFamily="18" charset="0"/>
              <a:ea typeface="+mn-ea"/>
              <a:cs typeface="Times New Roman" panose="02020603050405020304" pitchFamily="18" charset="0"/>
              <a:sym typeface="Arial"/>
            </a:endParaRPr>
          </a:p>
          <a:p>
            <a:pPr marL="0" marR="0" lvl="0" indent="0" algn="ctr" defTabSz="609570" rtl="0" eaLnBrk="1" fontAlgn="auto" latinLnBrk="0" hangingPunct="1">
              <a:lnSpc>
                <a:spcPct val="100000"/>
              </a:lnSpc>
              <a:spcBef>
                <a:spcPts val="0"/>
              </a:spcBef>
              <a:spcAft>
                <a:spcPts val="0"/>
              </a:spcAft>
              <a:buClr>
                <a:srgbClr val="000000"/>
              </a:buClr>
              <a:buSzTx/>
              <a:buFont typeface="Arial"/>
              <a:buNone/>
              <a:tabLst/>
              <a:defRPr/>
            </a:pPr>
            <a:r>
              <a:rPr kumimoji="0" lang="en-US" sz="2400" b="1" i="0" u="none" strike="noStrike" kern="1200" cap="none" spc="0" normalizeH="0" baseline="0" noProof="0" dirty="0">
                <a:ln>
                  <a:noFill/>
                </a:ln>
                <a:solidFill>
                  <a:srgbClr val="0D4370"/>
                </a:solidFill>
                <a:effectLst/>
                <a:uLnTx/>
                <a:uFillTx/>
                <a:latin typeface="SVN-Newton" panose="02040603050506020204" pitchFamily="18" charset="0"/>
                <a:ea typeface="+mn-ea"/>
                <a:cs typeface="Times New Roman" panose="02020603050405020304" pitchFamily="18" charset="0"/>
                <a:sym typeface="Arial"/>
              </a:rPr>
              <a:t>SĐT ZALO : </a:t>
            </a:r>
            <a:r>
              <a:rPr kumimoji="0" lang="en-US" sz="2400" b="1" i="0" u="sng" strike="noStrike" kern="1200" cap="none" spc="0" normalizeH="0" baseline="0" noProof="0" dirty="0">
                <a:ln>
                  <a:noFill/>
                </a:ln>
                <a:solidFill>
                  <a:srgbClr val="0D4370"/>
                </a:solidFill>
                <a:effectLst/>
                <a:uLnTx/>
                <a:uFillTx/>
                <a:latin typeface="SVN-Newton" panose="02040603050506020204" pitchFamily="18" charset="0"/>
                <a:ea typeface="+mn-ea"/>
                <a:cs typeface="+mn-cs"/>
                <a:sym typeface="Arial"/>
              </a:rPr>
              <a:t>0382348780</a:t>
            </a:r>
            <a:r>
              <a:rPr kumimoji="0" lang="en-US" sz="2400" b="1" i="0" u="none" strike="noStrike" kern="1200" cap="none" spc="0" normalizeH="0" baseline="0" noProof="0" dirty="0">
                <a:ln>
                  <a:noFill/>
                </a:ln>
                <a:solidFill>
                  <a:srgbClr val="0D4370"/>
                </a:solidFill>
                <a:effectLst/>
                <a:uLnTx/>
                <a:uFillTx/>
                <a:latin typeface="SVN-Newton" panose="02040603050506020204" pitchFamily="18" charset="0"/>
                <a:ea typeface="+mn-ea"/>
                <a:cs typeface="+mn-cs"/>
                <a:sym typeface="Arial"/>
              </a:rPr>
              <a:t> - </a:t>
            </a:r>
            <a:r>
              <a:rPr kumimoji="0" lang="en-US" sz="2400" b="1" i="0" u="sng" strike="noStrike" kern="1200" cap="none" spc="0" normalizeH="0" baseline="0" noProof="0" dirty="0">
                <a:ln>
                  <a:noFill/>
                </a:ln>
                <a:solidFill>
                  <a:srgbClr val="0D4370"/>
                </a:solidFill>
                <a:effectLst/>
                <a:uLnTx/>
                <a:uFillTx/>
                <a:latin typeface="SVN-Newton" panose="02040603050506020204" pitchFamily="18" charset="0"/>
                <a:ea typeface="+mn-ea"/>
                <a:cs typeface="+mn-cs"/>
                <a:sym typeface="Arial"/>
              </a:rPr>
              <a:t>0984848929</a:t>
            </a:r>
            <a:endParaRPr kumimoji="0" lang="en-US" sz="2400" b="1" i="0" u="none" strike="noStrike" kern="1200" cap="none" spc="0" normalizeH="0" baseline="0" noProof="0" dirty="0">
              <a:ln>
                <a:noFill/>
              </a:ln>
              <a:solidFill>
                <a:srgbClr val="0D4370"/>
              </a:solidFill>
              <a:effectLst/>
              <a:uLnTx/>
              <a:uFillTx/>
              <a:latin typeface="SVN-Newton" panose="02040603050506020204" pitchFamily="18" charset="0"/>
              <a:ea typeface="+mn-ea"/>
              <a:cs typeface="Times New Roman" panose="02020603050405020304" pitchFamily="18" charset="0"/>
              <a:sym typeface="Arial"/>
            </a:endParaRPr>
          </a:p>
        </p:txBody>
      </p:sp>
      <p:sp>
        <p:nvSpPr>
          <p:cNvPr id="6" name="Title 1">
            <a:extLst>
              <a:ext uri="{FF2B5EF4-FFF2-40B4-BE49-F238E27FC236}">
                <a16:creationId xmlns:a16="http://schemas.microsoft.com/office/drawing/2014/main" id="{839CB496-B064-1976-8A73-F5C96C8179F1}"/>
              </a:ext>
            </a:extLst>
          </p:cNvPr>
          <p:cNvSpPr txBox="1">
            <a:spLocks/>
          </p:cNvSpPr>
          <p:nvPr userDrawn="1"/>
        </p:nvSpPr>
        <p:spPr>
          <a:xfrm>
            <a:off x="9839114" y="-489500"/>
            <a:ext cx="2914996" cy="1049867"/>
          </a:xfrm>
          <a:prstGeom prst="rect">
            <a:avLst/>
          </a:prstGeom>
        </p:spPr>
        <p:txBody>
          <a:bodyPr vert="horz" lIns="121920" tIns="60960" rIns="121920" bIns="6096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ctr" defTabSz="1219140" rtl="0" eaLnBrk="1" fontAlgn="auto" latinLnBrk="0" hangingPunct="1">
              <a:lnSpc>
                <a:spcPct val="90000"/>
              </a:lnSpc>
              <a:spcBef>
                <a:spcPct val="0"/>
              </a:spcBef>
              <a:spcAft>
                <a:spcPts val="0"/>
              </a:spcAft>
              <a:buClr>
                <a:srgbClr val="000000"/>
              </a:buClr>
              <a:buSzTx/>
              <a:buFont typeface="Arial"/>
              <a:buNone/>
              <a:tabLst/>
              <a:defRPr/>
            </a:pPr>
            <a:r>
              <a:rPr kumimoji="0" lang="en-US" sz="3200" b="0" i="0" u="none" strike="noStrike" kern="1200" cap="none" spc="0" normalizeH="0" baseline="0" noProof="0">
                <a:ln>
                  <a:noFill/>
                </a:ln>
                <a:solidFill>
                  <a:srgbClr val="0070C0"/>
                </a:solidFill>
                <a:effectLst/>
                <a:uLnTx/>
                <a:uFillTx/>
                <a:latin typeface="#9Slide07 HoneyCream" pitchFamily="2" charset="0"/>
                <a:ea typeface="+mj-ea"/>
                <a:cs typeface="+mj-cs"/>
                <a:sym typeface="Arial"/>
              </a:rPr>
              <a:t>Măng Non</a:t>
            </a:r>
            <a:endParaRPr kumimoji="0" lang="en-US" sz="3200" b="0" i="0" u="none" strike="noStrike" kern="1200" cap="none" spc="0" normalizeH="0" baseline="0" noProof="0" dirty="0">
              <a:ln>
                <a:noFill/>
              </a:ln>
              <a:solidFill>
                <a:srgbClr val="0070C0"/>
              </a:solidFill>
              <a:effectLst/>
              <a:uLnTx/>
              <a:uFillTx/>
              <a:latin typeface="#9Slide07 HoneyCream" pitchFamily="2" charset="0"/>
              <a:ea typeface="+mj-ea"/>
              <a:cs typeface="+mj-cs"/>
              <a:sym typeface="Arial"/>
            </a:endParaRPr>
          </a:p>
        </p:txBody>
      </p:sp>
      <p:sp>
        <p:nvSpPr>
          <p:cNvPr id="8" name="Title 1">
            <a:extLst>
              <a:ext uri="{FF2B5EF4-FFF2-40B4-BE49-F238E27FC236}">
                <a16:creationId xmlns:a16="http://schemas.microsoft.com/office/drawing/2014/main" id="{C2819393-8A5D-E722-6425-C1F457F21F4D}"/>
              </a:ext>
            </a:extLst>
          </p:cNvPr>
          <p:cNvSpPr txBox="1">
            <a:spLocks/>
          </p:cNvSpPr>
          <p:nvPr userDrawn="1"/>
        </p:nvSpPr>
        <p:spPr>
          <a:xfrm>
            <a:off x="174111" y="9086149"/>
            <a:ext cx="2914996" cy="1049867"/>
          </a:xfrm>
          <a:prstGeom prst="rect">
            <a:avLst/>
          </a:prstGeom>
        </p:spPr>
        <p:txBody>
          <a:bodyPr vert="horz" lIns="121920" tIns="60960" rIns="121920" bIns="6096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ctr" defTabSz="1219140" rtl="0" eaLnBrk="1" fontAlgn="auto" latinLnBrk="0" hangingPunct="1">
              <a:lnSpc>
                <a:spcPct val="90000"/>
              </a:lnSpc>
              <a:spcBef>
                <a:spcPct val="0"/>
              </a:spcBef>
              <a:spcAft>
                <a:spcPts val="0"/>
              </a:spcAft>
              <a:buClr>
                <a:srgbClr val="000000"/>
              </a:buClr>
              <a:buSzTx/>
              <a:buFont typeface="Arial"/>
              <a:buNone/>
              <a:tabLst/>
              <a:defRPr/>
            </a:pPr>
            <a:r>
              <a:rPr kumimoji="0" lang="en-US" sz="4267" b="0" i="0" u="none" strike="noStrike" kern="1200" cap="none" spc="0" normalizeH="0" baseline="0" noProof="0">
                <a:ln>
                  <a:noFill/>
                </a:ln>
                <a:solidFill>
                  <a:srgbClr val="2C9430"/>
                </a:solidFill>
                <a:effectLst/>
                <a:uLnTx/>
                <a:uFillTx/>
                <a:latin typeface="#9Slide07 HoneyCream" pitchFamily="2" charset="0"/>
                <a:ea typeface="+mj-ea"/>
                <a:cs typeface="+mj-cs"/>
                <a:sym typeface="Arial"/>
              </a:rPr>
              <a:t>Măng Non</a:t>
            </a:r>
            <a:endParaRPr kumimoji="0" lang="en-US" sz="4267" b="0" i="0" u="none" strike="noStrike" kern="1200" cap="none" spc="0" normalizeH="0" baseline="0" noProof="0" dirty="0">
              <a:ln>
                <a:noFill/>
              </a:ln>
              <a:solidFill>
                <a:srgbClr val="2C9430"/>
              </a:solidFill>
              <a:effectLst/>
              <a:uLnTx/>
              <a:uFillTx/>
              <a:latin typeface="#9Slide07 HoneyCream" pitchFamily="2" charset="0"/>
              <a:ea typeface="+mj-ea"/>
              <a:cs typeface="+mj-cs"/>
              <a:sym typeface="Arial"/>
            </a:endParaRPr>
          </a:p>
        </p:txBody>
      </p:sp>
      <p:sp>
        <p:nvSpPr>
          <p:cNvPr id="9" name="Title 1">
            <a:extLst>
              <a:ext uri="{FF2B5EF4-FFF2-40B4-BE49-F238E27FC236}">
                <a16:creationId xmlns:a16="http://schemas.microsoft.com/office/drawing/2014/main" id="{67CE625A-7EB5-37D6-AA98-E6F10E173EFB}"/>
              </a:ext>
            </a:extLst>
          </p:cNvPr>
          <p:cNvSpPr txBox="1">
            <a:spLocks/>
          </p:cNvSpPr>
          <p:nvPr userDrawn="1"/>
        </p:nvSpPr>
        <p:spPr>
          <a:xfrm>
            <a:off x="-759234" y="5808133"/>
            <a:ext cx="2914996" cy="1049867"/>
          </a:xfrm>
          <a:prstGeom prst="rect">
            <a:avLst/>
          </a:prstGeom>
        </p:spPr>
        <p:txBody>
          <a:bodyPr vert="horz" lIns="121920" tIns="60960" rIns="121920" bIns="6096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ctr" defTabSz="1219140" rtl="0" eaLnBrk="1" fontAlgn="auto" latinLnBrk="0" hangingPunct="1">
              <a:lnSpc>
                <a:spcPct val="90000"/>
              </a:lnSpc>
              <a:spcBef>
                <a:spcPct val="0"/>
              </a:spcBef>
              <a:spcAft>
                <a:spcPts val="0"/>
              </a:spcAft>
              <a:buClr>
                <a:srgbClr val="000000"/>
              </a:buClr>
              <a:buSzTx/>
              <a:buFont typeface="Arial"/>
              <a:buNone/>
              <a:tabLst/>
              <a:defRPr/>
            </a:pPr>
            <a:r>
              <a:rPr kumimoji="0" lang="en-US" sz="2400" b="0" i="0" u="none" strike="noStrike" kern="1200" cap="none" spc="0" normalizeH="0" baseline="0" noProof="0">
                <a:ln>
                  <a:noFill/>
                </a:ln>
                <a:solidFill>
                  <a:srgbClr val="0070C0"/>
                </a:solidFill>
                <a:effectLst/>
                <a:uLnTx/>
                <a:uFillTx/>
                <a:latin typeface="#9Slide07 HoneyCream" pitchFamily="2" charset="0"/>
                <a:ea typeface="+mj-ea"/>
                <a:cs typeface="+mj-cs"/>
                <a:sym typeface="Arial"/>
              </a:rPr>
              <a:t>Măng Non</a:t>
            </a:r>
            <a:endParaRPr kumimoji="0" lang="en-US" sz="2400" b="0" i="0" u="none" strike="noStrike" kern="1200" cap="none" spc="0" normalizeH="0" baseline="0" noProof="0" dirty="0">
              <a:ln>
                <a:noFill/>
              </a:ln>
              <a:solidFill>
                <a:srgbClr val="0070C0"/>
              </a:solidFill>
              <a:effectLst/>
              <a:uLnTx/>
              <a:uFillTx/>
              <a:latin typeface="#9Slide07 HoneyCream" pitchFamily="2" charset="0"/>
              <a:ea typeface="+mj-ea"/>
              <a:cs typeface="+mj-cs"/>
              <a:sym typeface="Arial"/>
            </a:endParaRPr>
          </a:p>
        </p:txBody>
      </p:sp>
      <p:sp>
        <p:nvSpPr>
          <p:cNvPr id="10" name="TextBox 9">
            <a:extLst>
              <a:ext uri="{FF2B5EF4-FFF2-40B4-BE49-F238E27FC236}">
                <a16:creationId xmlns:a16="http://schemas.microsoft.com/office/drawing/2014/main" id="{A9185F81-9F4C-9E1A-DA28-FF4DF54F9336}"/>
              </a:ext>
            </a:extLst>
          </p:cNvPr>
          <p:cNvSpPr txBox="1"/>
          <p:nvPr userDrawn="1"/>
        </p:nvSpPr>
        <p:spPr>
          <a:xfrm>
            <a:off x="-3496166" y="2549368"/>
            <a:ext cx="4434780" cy="707886"/>
          </a:xfrm>
          <a:prstGeom prst="rect">
            <a:avLst/>
          </a:prstGeom>
          <a:noFill/>
        </p:spPr>
        <p:txBody>
          <a:bodyPr wrap="square" rtlCol="0">
            <a:spAutoFit/>
          </a:bodyPr>
          <a:lstStyle/>
          <a:p>
            <a:pPr marL="0" marR="0" lvl="0" indent="0" algn="ctr" defTabSz="1219140" rtl="0" eaLnBrk="1" fontAlgn="auto" latinLnBrk="0" hangingPunct="1">
              <a:lnSpc>
                <a:spcPct val="100000"/>
              </a:lnSpc>
              <a:spcBef>
                <a:spcPts val="0"/>
              </a:spcBef>
              <a:spcAft>
                <a:spcPts val="0"/>
              </a:spcAft>
              <a:buClr>
                <a:srgbClr val="000000"/>
              </a:buClr>
              <a:buSzTx/>
              <a:buFont typeface="Arial"/>
              <a:buNone/>
              <a:tabLst/>
              <a:defRPr/>
            </a:pPr>
            <a:r>
              <a:rPr kumimoji="0" lang="en-US" sz="4000" b="0" i="0" u="none" strike="noStrike" kern="0" cap="none" spc="0" normalizeH="0" baseline="0" noProof="0" err="1">
                <a:ln w="0"/>
                <a:gradFill>
                  <a:gsLst>
                    <a:gs pos="0">
                      <a:srgbClr val="FF6374">
                        <a:lumMod val="50000"/>
                      </a:srgbClr>
                    </a:gs>
                    <a:gs pos="50000">
                      <a:srgbClr val="FF6374"/>
                    </a:gs>
                    <a:gs pos="100000">
                      <a:srgbClr val="FF6374">
                        <a:lumMod val="60000"/>
                        <a:lumOff val="40000"/>
                      </a:srgbClr>
                    </a:gs>
                  </a:gsLst>
                  <a:lin ang="5400000"/>
                </a:gradFill>
                <a:effectLst>
                  <a:reflection blurRad="6350" stA="53000" endA="300" endPos="35500" dir="5400000" sy="-90000" algn="bl" rotWithShape="0"/>
                </a:effectLst>
                <a:uLnTx/>
                <a:uFillTx/>
                <a:latin typeface="#9Slide07 HoneyCream" pitchFamily="2" charset="0"/>
                <a:ea typeface="+mn-ea"/>
                <a:cs typeface="#9Slide05 Bodega Script" pitchFamily="2" charset="0"/>
                <a:sym typeface="Arial"/>
              </a:rPr>
              <a:t>Măng</a:t>
            </a:r>
            <a:r>
              <a:rPr kumimoji="0" lang="en-US" sz="4000" b="0" i="0" u="none" strike="noStrike" kern="0" cap="none" spc="0" normalizeH="0" baseline="0" noProof="0">
                <a:ln w="0"/>
                <a:gradFill>
                  <a:gsLst>
                    <a:gs pos="0">
                      <a:srgbClr val="FF6374">
                        <a:lumMod val="50000"/>
                      </a:srgbClr>
                    </a:gs>
                    <a:gs pos="50000">
                      <a:srgbClr val="FF6374"/>
                    </a:gs>
                    <a:gs pos="100000">
                      <a:srgbClr val="FF6374">
                        <a:lumMod val="60000"/>
                        <a:lumOff val="40000"/>
                      </a:srgbClr>
                    </a:gs>
                  </a:gsLst>
                  <a:lin ang="5400000"/>
                </a:gradFill>
                <a:effectLst>
                  <a:reflection blurRad="6350" stA="53000" endA="300" endPos="35500" dir="5400000" sy="-90000" algn="bl" rotWithShape="0"/>
                </a:effectLst>
                <a:uLnTx/>
                <a:uFillTx/>
                <a:latin typeface="#9Slide07 HoneyCream" pitchFamily="2" charset="0"/>
                <a:ea typeface="+mn-ea"/>
                <a:cs typeface="#9Slide05 Bodega Script" pitchFamily="2" charset="0"/>
                <a:sym typeface="Arial"/>
              </a:rPr>
              <a:t> Non</a:t>
            </a:r>
            <a:endParaRPr kumimoji="0" lang="id-ID" sz="4000" b="0" i="0" u="none" strike="noStrike" kern="0" cap="none" spc="0" normalizeH="0" baseline="0" noProof="0">
              <a:ln w="0"/>
              <a:gradFill>
                <a:gsLst>
                  <a:gs pos="0">
                    <a:srgbClr val="FF6374">
                      <a:lumMod val="50000"/>
                    </a:srgbClr>
                  </a:gs>
                  <a:gs pos="50000">
                    <a:srgbClr val="FF6374"/>
                  </a:gs>
                  <a:gs pos="100000">
                    <a:srgbClr val="FF6374">
                      <a:lumMod val="60000"/>
                      <a:lumOff val="40000"/>
                    </a:srgbClr>
                  </a:gs>
                </a:gsLst>
                <a:lin ang="5400000"/>
              </a:gradFill>
              <a:effectLst>
                <a:reflection blurRad="6350" stA="53000" endA="300" endPos="35500" dir="5400000" sy="-90000" algn="bl" rotWithShape="0"/>
              </a:effectLst>
              <a:uLnTx/>
              <a:uFillTx/>
              <a:latin typeface="#9Slide07 HoneyCream" pitchFamily="2" charset="0"/>
              <a:ea typeface="+mn-ea"/>
              <a:cs typeface="#9Slide05 Bodega Script" pitchFamily="2" charset="0"/>
              <a:sym typeface="Arial"/>
            </a:endParaRPr>
          </a:p>
        </p:txBody>
      </p:sp>
    </p:spTree>
    <p:extLst>
      <p:ext uri="{BB962C8B-B14F-4D97-AF65-F5344CB8AC3E}">
        <p14:creationId xmlns:p14="http://schemas.microsoft.com/office/powerpoint/2010/main" val="259291423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1" nodeType="with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p:cTn id="7" dur="1750" fill="hold"/>
                                        <p:tgtEl>
                                          <p:spTgt spid="10"/>
                                        </p:tgtEl>
                                        <p:attrNameLst>
                                          <p:attrName>ppt_w</p:attrName>
                                        </p:attrNameLst>
                                      </p:cBhvr>
                                      <p:tavLst>
                                        <p:tav tm="0">
                                          <p:val>
                                            <p:fltVal val="0"/>
                                          </p:val>
                                        </p:tav>
                                        <p:tav tm="100000">
                                          <p:val>
                                            <p:strVal val="#ppt_w"/>
                                          </p:val>
                                        </p:tav>
                                      </p:tavLst>
                                    </p:anim>
                                    <p:anim calcmode="lin" valueType="num">
                                      <p:cBhvr>
                                        <p:cTn id="8" dur="1750" fill="hold"/>
                                        <p:tgtEl>
                                          <p:spTgt spid="10"/>
                                        </p:tgtEl>
                                        <p:attrNameLst>
                                          <p:attrName>ppt_h</p:attrName>
                                        </p:attrNameLst>
                                      </p:cBhvr>
                                      <p:tavLst>
                                        <p:tav tm="0">
                                          <p:val>
                                            <p:fltVal val="0"/>
                                          </p:val>
                                        </p:tav>
                                        <p:tav tm="100000">
                                          <p:val>
                                            <p:strVal val="#ppt_h"/>
                                          </p:val>
                                        </p:tav>
                                      </p:tavLst>
                                    </p:anim>
                                    <p:animEffect transition="in" filter="fade">
                                      <p:cBhvr>
                                        <p:cTn id="9" dur="1750"/>
                                        <p:tgtEl>
                                          <p:spTgt spid="10"/>
                                        </p:tgtEl>
                                      </p:cBhvr>
                                    </p:animEffect>
                                  </p:childTnLst>
                                </p:cTn>
                              </p:par>
                              <p:par>
                                <p:cTn id="10" presetID="6" presetClass="emph" presetSubtype="0" repeatCount="indefinite" accel="7000" decel="14000" autoRev="1" fill="hold" grpId="0" nodeType="withEffect">
                                  <p:stCondLst>
                                    <p:cond delay="0"/>
                                  </p:stCondLst>
                                  <p:childTnLst>
                                    <p:animScale>
                                      <p:cBhvr>
                                        <p:cTn id="11" dur="1050" fill="hold"/>
                                        <p:tgtEl>
                                          <p:spTgt spid="10"/>
                                        </p:tgtEl>
                                      </p:cBhvr>
                                      <p:by x="110000" y="11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0" grpId="1"/>
    </p:bldLst>
  </p:timing>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12.png"/><Relationship Id="rId3" Type="http://schemas.microsoft.com/office/2007/relationships/hdphoto" Target="../media/hdphoto2.wdp"/><Relationship Id="rId7" Type="http://schemas.microsoft.com/office/2007/relationships/hdphoto" Target="../media/hdphoto3.wdp"/><Relationship Id="rId2" Type="http://schemas.openxmlformats.org/officeDocument/2006/relationships/image" Target="../media/image8.png"/><Relationship Id="rId1" Type="http://schemas.openxmlformats.org/officeDocument/2006/relationships/slideLayout" Target="../slideLayouts/slideLayout1.xml"/><Relationship Id="rId6" Type="http://schemas.openxmlformats.org/officeDocument/2006/relationships/image" Target="../media/image11.png"/><Relationship Id="rId11" Type="http://schemas.openxmlformats.org/officeDocument/2006/relationships/image" Target="../media/image15.png"/><Relationship Id="rId5" Type="http://schemas.openxmlformats.org/officeDocument/2006/relationships/image" Target="../media/image10.png"/><Relationship Id="rId10" Type="http://schemas.openxmlformats.org/officeDocument/2006/relationships/image" Target="../media/image14.png"/><Relationship Id="rId4" Type="http://schemas.openxmlformats.org/officeDocument/2006/relationships/image" Target="../media/image9.png"/><Relationship Id="rId9" Type="http://schemas.openxmlformats.org/officeDocument/2006/relationships/image" Target="../media/image13.png"/></Relationships>
</file>

<file path=ppt/slides/_rels/slide10.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Layout" Target="../slideLayouts/slideLayout2.xml"/><Relationship Id="rId6" Type="http://schemas.openxmlformats.org/officeDocument/2006/relationships/image" Target="../media/image38.png"/><Relationship Id="rId5" Type="http://schemas.openxmlformats.org/officeDocument/2006/relationships/image" Target="../media/image24.png"/><Relationship Id="rId4" Type="http://schemas.openxmlformats.org/officeDocument/2006/relationships/image" Target="../media/image36.png"/></Relationships>
</file>

<file path=ppt/slides/_rels/slide1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39.png"/><Relationship Id="rId1" Type="http://schemas.openxmlformats.org/officeDocument/2006/relationships/slideLayout" Target="../slideLayouts/slideLayout7.xml"/><Relationship Id="rId4" Type="http://schemas.openxmlformats.org/officeDocument/2006/relationships/image" Target="../media/image24.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4.png"/><Relationship Id="rId1" Type="http://schemas.openxmlformats.org/officeDocument/2006/relationships/slideLayout" Target="../slideLayouts/slideLayout2.xml"/><Relationship Id="rId4" Type="http://schemas.openxmlformats.org/officeDocument/2006/relationships/image" Target="../media/image41.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Layout" Target="../slideLayouts/slideLayout2.xml"/><Relationship Id="rId6" Type="http://schemas.openxmlformats.org/officeDocument/2006/relationships/image" Target="../media/image9.png"/><Relationship Id="rId5" Type="http://schemas.openxmlformats.org/officeDocument/2006/relationships/image" Target="../media/image39.png"/><Relationship Id="rId4" Type="http://schemas.openxmlformats.org/officeDocument/2006/relationships/image" Target="../media/image19.png"/></Relationships>
</file>

<file path=ppt/slides/_rels/slide16.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Layout" Target="../slideLayouts/slideLayout2.xml"/><Relationship Id="rId6" Type="http://schemas.openxmlformats.org/officeDocument/2006/relationships/image" Target="../media/image42.jpeg"/><Relationship Id="rId5" Type="http://schemas.openxmlformats.org/officeDocument/2006/relationships/image" Target="../media/image36.png"/><Relationship Id="rId4" Type="http://schemas.openxmlformats.org/officeDocument/2006/relationships/image" Target="../media/image19.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4.png"/><Relationship Id="rId1" Type="http://schemas.openxmlformats.org/officeDocument/2006/relationships/slideLayout" Target="../slideLayouts/slideLayout2.xml"/><Relationship Id="rId4" Type="http://schemas.openxmlformats.org/officeDocument/2006/relationships/image" Target="../media/image41.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8" Type="http://schemas.openxmlformats.org/officeDocument/2006/relationships/image" Target="../media/image20.png"/><Relationship Id="rId3" Type="http://schemas.microsoft.com/office/2007/relationships/hdphoto" Target="../media/hdphoto4.wdp"/><Relationship Id="rId7" Type="http://schemas.openxmlformats.org/officeDocument/2006/relationships/image" Target="../media/image19.png"/><Relationship Id="rId2" Type="http://schemas.openxmlformats.org/officeDocument/2006/relationships/image" Target="../media/image16.png"/><Relationship Id="rId1" Type="http://schemas.openxmlformats.org/officeDocument/2006/relationships/slideLayout" Target="../slideLayouts/slideLayout1.xml"/><Relationship Id="rId6" Type="http://schemas.openxmlformats.org/officeDocument/2006/relationships/image" Target="../media/image18.png"/><Relationship Id="rId5" Type="http://schemas.microsoft.com/office/2007/relationships/hdphoto" Target="../media/hdphoto5.wdp"/><Relationship Id="rId4" Type="http://schemas.openxmlformats.org/officeDocument/2006/relationships/image" Target="../media/image17.png"/><Relationship Id="rId9" Type="http://schemas.openxmlformats.org/officeDocument/2006/relationships/image" Target="../media/image21.png"/></Relationships>
</file>

<file path=ppt/slides/_rels/slide20.xml.rels><?xml version="1.0" encoding="UTF-8" standalone="yes"?>
<Relationships xmlns="http://schemas.openxmlformats.org/package/2006/relationships"><Relationship Id="rId3" Type="http://schemas.openxmlformats.org/officeDocument/2006/relationships/image" Target="../media/image23.png"/><Relationship Id="rId7" Type="http://schemas.openxmlformats.org/officeDocument/2006/relationships/image" Target="../media/image38.png"/><Relationship Id="rId2" Type="http://schemas.openxmlformats.org/officeDocument/2006/relationships/image" Target="../media/image22.png"/><Relationship Id="rId1" Type="http://schemas.openxmlformats.org/officeDocument/2006/relationships/slideLayout" Target="../slideLayouts/slideLayout3.xml"/><Relationship Id="rId6" Type="http://schemas.openxmlformats.org/officeDocument/2006/relationships/image" Target="../media/image43.png"/><Relationship Id="rId5" Type="http://schemas.openxmlformats.org/officeDocument/2006/relationships/image" Target="../media/image36.png"/><Relationship Id="rId4" Type="http://schemas.openxmlformats.org/officeDocument/2006/relationships/image" Target="../media/image35.png"/></Relationships>
</file>

<file path=ppt/slides/_rels/slide21.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image" Target="../media/image44.png"/><Relationship Id="rId1" Type="http://schemas.openxmlformats.org/officeDocument/2006/relationships/slideLayout" Target="../slideLayouts/slideLayout2.xml"/><Relationship Id="rId4" Type="http://schemas.openxmlformats.org/officeDocument/2006/relationships/image" Target="../media/image46.png"/></Relationships>
</file>

<file path=ppt/slides/_rels/slide22.xml.rels><?xml version="1.0" encoding="UTF-8" standalone="yes"?>
<Relationships xmlns="http://schemas.openxmlformats.org/package/2006/relationships"><Relationship Id="rId8" Type="http://schemas.openxmlformats.org/officeDocument/2006/relationships/image" Target="../media/image47.png"/><Relationship Id="rId3" Type="http://schemas.openxmlformats.org/officeDocument/2006/relationships/image" Target="../media/image32.png"/><Relationship Id="rId7" Type="http://schemas.openxmlformats.org/officeDocument/2006/relationships/image" Target="../media/image34.png"/><Relationship Id="rId2" Type="http://schemas.openxmlformats.org/officeDocument/2006/relationships/audio" Target="../media/audio1.wav"/><Relationship Id="rId1" Type="http://schemas.openxmlformats.org/officeDocument/2006/relationships/slideLayout" Target="../slideLayouts/slideLayout2.xml"/><Relationship Id="rId6" Type="http://schemas.openxmlformats.org/officeDocument/2006/relationships/image" Target="../media/image23.png"/><Relationship Id="rId5" Type="http://schemas.openxmlformats.org/officeDocument/2006/relationships/image" Target="../media/image33.png"/><Relationship Id="rId10" Type="http://schemas.openxmlformats.org/officeDocument/2006/relationships/image" Target="../media/image48.png"/><Relationship Id="rId4" Type="http://schemas.openxmlformats.org/officeDocument/2006/relationships/image" Target="../media/image22.png"/><Relationship Id="rId9" Type="http://schemas.openxmlformats.org/officeDocument/2006/relationships/image" Target="../media/image38.png"/></Relationships>
</file>

<file path=ppt/slides/_rels/slide23.xml.rels><?xml version="1.0" encoding="UTF-8" standalone="yes"?>
<Relationships xmlns="http://schemas.openxmlformats.org/package/2006/relationships"><Relationship Id="rId8" Type="http://schemas.openxmlformats.org/officeDocument/2006/relationships/image" Target="../media/image32.png"/><Relationship Id="rId3" Type="http://schemas.openxmlformats.org/officeDocument/2006/relationships/image" Target="../media/image34.png"/><Relationship Id="rId7" Type="http://schemas.openxmlformats.org/officeDocument/2006/relationships/image" Target="../media/image38.png"/><Relationship Id="rId2" Type="http://schemas.openxmlformats.org/officeDocument/2006/relationships/audio" Target="../media/audio1.wav"/><Relationship Id="rId1" Type="http://schemas.openxmlformats.org/officeDocument/2006/relationships/slideLayout" Target="../slideLayouts/slideLayout2.xml"/><Relationship Id="rId6" Type="http://schemas.openxmlformats.org/officeDocument/2006/relationships/image" Target="../media/image47.png"/><Relationship Id="rId5" Type="http://schemas.openxmlformats.org/officeDocument/2006/relationships/image" Target="../media/image33.png"/><Relationship Id="rId10" Type="http://schemas.openxmlformats.org/officeDocument/2006/relationships/image" Target="../media/image49.png"/><Relationship Id="rId4" Type="http://schemas.openxmlformats.org/officeDocument/2006/relationships/image" Target="../media/image22.png"/><Relationship Id="rId9" Type="http://schemas.openxmlformats.org/officeDocument/2006/relationships/image" Target="../media/image23.png"/></Relationships>
</file>

<file path=ppt/slides/_rels/slide24.xml.rels><?xml version="1.0" encoding="UTF-8" standalone="yes"?>
<Relationships xmlns="http://schemas.openxmlformats.org/package/2006/relationships"><Relationship Id="rId8" Type="http://schemas.openxmlformats.org/officeDocument/2006/relationships/image" Target="../media/image47.png"/><Relationship Id="rId3" Type="http://schemas.openxmlformats.org/officeDocument/2006/relationships/image" Target="../media/image32.png"/><Relationship Id="rId7" Type="http://schemas.openxmlformats.org/officeDocument/2006/relationships/image" Target="../media/image34.png"/><Relationship Id="rId2" Type="http://schemas.openxmlformats.org/officeDocument/2006/relationships/audio" Target="../media/audio1.wav"/><Relationship Id="rId1" Type="http://schemas.openxmlformats.org/officeDocument/2006/relationships/slideLayout" Target="../slideLayouts/slideLayout2.xml"/><Relationship Id="rId6" Type="http://schemas.openxmlformats.org/officeDocument/2006/relationships/image" Target="../media/image23.png"/><Relationship Id="rId5" Type="http://schemas.openxmlformats.org/officeDocument/2006/relationships/image" Target="../media/image33.png"/><Relationship Id="rId10" Type="http://schemas.openxmlformats.org/officeDocument/2006/relationships/image" Target="../media/image51.png"/><Relationship Id="rId4" Type="http://schemas.openxmlformats.org/officeDocument/2006/relationships/image" Target="../media/image22.png"/><Relationship Id="rId9" Type="http://schemas.openxmlformats.org/officeDocument/2006/relationships/image" Target="../media/image50.png"/></Relationships>
</file>

<file path=ppt/slides/_rels/slide25.xml.rels><?xml version="1.0" encoding="UTF-8" standalone="yes"?>
<Relationships xmlns="http://schemas.openxmlformats.org/package/2006/relationships"><Relationship Id="rId8" Type="http://schemas.openxmlformats.org/officeDocument/2006/relationships/image" Target="../media/image38.png"/><Relationship Id="rId3" Type="http://schemas.openxmlformats.org/officeDocument/2006/relationships/image" Target="../media/image32.png"/><Relationship Id="rId7" Type="http://schemas.openxmlformats.org/officeDocument/2006/relationships/image" Target="../media/image47.png"/><Relationship Id="rId2" Type="http://schemas.openxmlformats.org/officeDocument/2006/relationships/audio" Target="../media/audio1.wav"/><Relationship Id="rId1" Type="http://schemas.openxmlformats.org/officeDocument/2006/relationships/slideLayout" Target="../slideLayouts/slideLayout2.xml"/><Relationship Id="rId6" Type="http://schemas.openxmlformats.org/officeDocument/2006/relationships/image" Target="../media/image33.png"/><Relationship Id="rId5" Type="http://schemas.openxmlformats.org/officeDocument/2006/relationships/image" Target="../media/image22.png"/><Relationship Id="rId10" Type="http://schemas.openxmlformats.org/officeDocument/2006/relationships/image" Target="../media/image49.png"/><Relationship Id="rId4" Type="http://schemas.openxmlformats.org/officeDocument/2006/relationships/image" Target="../media/image34.png"/><Relationship Id="rId9" Type="http://schemas.openxmlformats.org/officeDocument/2006/relationships/image" Target="../media/image23.png"/></Relationships>
</file>

<file path=ppt/slides/_rels/slide26.xml.rels><?xml version="1.0" encoding="UTF-8" standalone="yes"?>
<Relationships xmlns="http://schemas.openxmlformats.org/package/2006/relationships"><Relationship Id="rId8" Type="http://schemas.openxmlformats.org/officeDocument/2006/relationships/image" Target="../media/image54.png"/><Relationship Id="rId3" Type="http://schemas.openxmlformats.org/officeDocument/2006/relationships/slideLayout" Target="../slideLayouts/slideLayout2.xml"/><Relationship Id="rId7" Type="http://schemas.openxmlformats.org/officeDocument/2006/relationships/image" Target="../media/image53.png"/><Relationship Id="rId2" Type="http://schemas.openxmlformats.org/officeDocument/2006/relationships/audio" Target="../media/media1.mp3"/><Relationship Id="rId1" Type="http://schemas.microsoft.com/office/2007/relationships/media" Target="../media/media1.mp3"/><Relationship Id="rId6" Type="http://schemas.openxmlformats.org/officeDocument/2006/relationships/image" Target="../media/image44.png"/><Relationship Id="rId5" Type="http://schemas.openxmlformats.org/officeDocument/2006/relationships/image" Target="../media/image45.png"/><Relationship Id="rId4" Type="http://schemas.openxmlformats.org/officeDocument/2006/relationships/image" Target="../media/image52.png"/></Relationships>
</file>

<file path=ppt/slides/_rels/slide27.xml.rels><?xml version="1.0" encoding="UTF-8" standalone="yes"?>
<Relationships xmlns="http://schemas.openxmlformats.org/package/2006/relationships"><Relationship Id="rId3" Type="http://schemas.openxmlformats.org/officeDocument/2006/relationships/image" Target="../media/image23.png"/><Relationship Id="rId7" Type="http://schemas.openxmlformats.org/officeDocument/2006/relationships/image" Target="../media/image38.png"/><Relationship Id="rId2" Type="http://schemas.openxmlformats.org/officeDocument/2006/relationships/image" Target="../media/image22.png"/><Relationship Id="rId1" Type="http://schemas.openxmlformats.org/officeDocument/2006/relationships/slideLayout" Target="../slideLayouts/slideLayout3.xml"/><Relationship Id="rId6" Type="http://schemas.openxmlformats.org/officeDocument/2006/relationships/image" Target="../media/image43.png"/><Relationship Id="rId5" Type="http://schemas.openxmlformats.org/officeDocument/2006/relationships/image" Target="../media/image36.png"/><Relationship Id="rId4" Type="http://schemas.openxmlformats.org/officeDocument/2006/relationships/image" Target="../media/image35.png"/></Relationships>
</file>

<file path=ppt/slides/_rels/slide28.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3.png"/><Relationship Id="rId1" Type="http://schemas.openxmlformats.org/officeDocument/2006/relationships/slideLayout" Target="../slideLayouts/slideLayout2.xml"/><Relationship Id="rId4" Type="http://schemas.openxmlformats.org/officeDocument/2006/relationships/image" Target="../media/image55.png"/></Relationships>
</file>

<file path=ppt/slides/_rels/slide3.xml.rels><?xml version="1.0" encoding="UTF-8" standalone="yes"?>
<Relationships xmlns="http://schemas.openxmlformats.org/package/2006/relationships"><Relationship Id="rId8" Type="http://schemas.openxmlformats.org/officeDocument/2006/relationships/image" Target="../media/image27.png"/><Relationship Id="rId3" Type="http://schemas.openxmlformats.org/officeDocument/2006/relationships/image" Target="../media/image23.png"/><Relationship Id="rId7" Type="http://schemas.openxmlformats.org/officeDocument/2006/relationships/image" Target="../media/image26.png"/><Relationship Id="rId2" Type="http://schemas.openxmlformats.org/officeDocument/2006/relationships/image" Target="../media/image22.png"/><Relationship Id="rId1" Type="http://schemas.openxmlformats.org/officeDocument/2006/relationships/slideLayout" Target="../slideLayouts/slideLayout2.xml"/><Relationship Id="rId6" Type="http://schemas.microsoft.com/office/2007/relationships/hdphoto" Target="../media/hdphoto6.wdp"/><Relationship Id="rId11" Type="http://schemas.microsoft.com/office/2007/relationships/hdphoto" Target="../media/hdphoto8.wdp"/><Relationship Id="rId5" Type="http://schemas.openxmlformats.org/officeDocument/2006/relationships/image" Target="../media/image25.png"/><Relationship Id="rId10" Type="http://schemas.openxmlformats.org/officeDocument/2006/relationships/image" Target="../media/image28.png"/><Relationship Id="rId4" Type="http://schemas.openxmlformats.org/officeDocument/2006/relationships/image" Target="../media/image24.png"/><Relationship Id="rId9" Type="http://schemas.microsoft.com/office/2007/relationships/hdphoto" Target="../media/hdphoto7.wdp"/></Relationships>
</file>

<file path=ppt/slides/_rels/slide30.xml.rels><?xml version="1.0" encoding="UTF-8" standalone="yes"?>
<Relationships xmlns="http://schemas.openxmlformats.org/package/2006/relationships"><Relationship Id="rId3" Type="http://schemas.openxmlformats.org/officeDocument/2006/relationships/image" Target="../media/image56.png"/><Relationship Id="rId7" Type="http://schemas.openxmlformats.org/officeDocument/2006/relationships/image" Target="../media/image36.png"/><Relationship Id="rId2" Type="http://schemas.openxmlformats.org/officeDocument/2006/relationships/image" Target="../media/image34.png"/><Relationship Id="rId1" Type="http://schemas.openxmlformats.org/officeDocument/2006/relationships/slideLayout" Target="../slideLayouts/slideLayout2.xml"/><Relationship Id="rId6" Type="http://schemas.microsoft.com/office/2007/relationships/hdphoto" Target="../media/hdphoto12.wdp"/><Relationship Id="rId5" Type="http://schemas.openxmlformats.org/officeDocument/2006/relationships/image" Target="../media/image58.png"/><Relationship Id="rId4" Type="http://schemas.openxmlformats.org/officeDocument/2006/relationships/image" Target="../media/image57.png"/></Relationships>
</file>

<file path=ppt/slides/_rels/slide31.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image" Target="../media/image59.png"/><Relationship Id="rId1" Type="http://schemas.openxmlformats.org/officeDocument/2006/relationships/slideLayout" Target="../slideLayouts/slideLayout2.xml"/><Relationship Id="rId5" Type="http://schemas.openxmlformats.org/officeDocument/2006/relationships/image" Target="../media/image23.png"/><Relationship Id="rId4" Type="http://schemas.openxmlformats.org/officeDocument/2006/relationships/image" Target="../media/image22.png"/></Relationships>
</file>

<file path=ppt/slides/_rels/slide4.xml.rels><?xml version="1.0" encoding="UTF-8" standalone="yes"?>
<Relationships xmlns="http://schemas.openxmlformats.org/package/2006/relationships"><Relationship Id="rId8" Type="http://schemas.openxmlformats.org/officeDocument/2006/relationships/image" Target="../media/image27.png"/><Relationship Id="rId3" Type="http://schemas.openxmlformats.org/officeDocument/2006/relationships/image" Target="../media/image23.png"/><Relationship Id="rId7" Type="http://schemas.openxmlformats.org/officeDocument/2006/relationships/image" Target="../media/image26.png"/><Relationship Id="rId2" Type="http://schemas.openxmlformats.org/officeDocument/2006/relationships/image" Target="../media/image22.png"/><Relationship Id="rId1" Type="http://schemas.openxmlformats.org/officeDocument/2006/relationships/slideLayout" Target="../slideLayouts/slideLayout2.xml"/><Relationship Id="rId6" Type="http://schemas.microsoft.com/office/2007/relationships/hdphoto" Target="../media/hdphoto9.wdp"/><Relationship Id="rId11" Type="http://schemas.microsoft.com/office/2007/relationships/hdphoto" Target="../media/hdphoto10.wdp"/><Relationship Id="rId5" Type="http://schemas.openxmlformats.org/officeDocument/2006/relationships/image" Target="../media/image29.png"/><Relationship Id="rId10" Type="http://schemas.openxmlformats.org/officeDocument/2006/relationships/image" Target="../media/image30.png"/><Relationship Id="rId4" Type="http://schemas.openxmlformats.org/officeDocument/2006/relationships/image" Target="../media/image24.png"/><Relationship Id="rId9" Type="http://schemas.microsoft.com/office/2007/relationships/hdphoto" Target="../media/hdphoto7.wdp"/></Relationships>
</file>

<file path=ppt/slides/_rels/slide5.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3" Type="http://schemas.microsoft.com/office/2007/relationships/hdphoto" Target="../media/hdphoto11.wdp"/><Relationship Id="rId2" Type="http://schemas.openxmlformats.org/officeDocument/2006/relationships/image" Target="../media/image31.png"/><Relationship Id="rId1" Type="http://schemas.openxmlformats.org/officeDocument/2006/relationships/slideLayout" Target="../slideLayouts/slideLayout3.xml"/><Relationship Id="rId6" Type="http://schemas.openxmlformats.org/officeDocument/2006/relationships/image" Target="../media/image34.png"/><Relationship Id="rId5" Type="http://schemas.openxmlformats.org/officeDocument/2006/relationships/image" Target="../media/image33.png"/><Relationship Id="rId4" Type="http://schemas.openxmlformats.org/officeDocument/2006/relationships/image" Target="../media/image32.png"/></Relationships>
</file>

<file path=ppt/slides/_rels/slide7.xml.rels><?xml version="1.0" encoding="UTF-8" standalone="yes"?>
<Relationships xmlns="http://schemas.openxmlformats.org/package/2006/relationships"><Relationship Id="rId3" Type="http://schemas.openxmlformats.org/officeDocument/2006/relationships/image" Target="../media/image23.png"/><Relationship Id="rId7" Type="http://schemas.openxmlformats.org/officeDocument/2006/relationships/image" Target="../media/image38.png"/><Relationship Id="rId2" Type="http://schemas.openxmlformats.org/officeDocument/2006/relationships/image" Target="../media/image22.png"/><Relationship Id="rId1" Type="http://schemas.openxmlformats.org/officeDocument/2006/relationships/slideLayout" Target="../slideLayouts/slideLayout3.xml"/><Relationship Id="rId6" Type="http://schemas.openxmlformats.org/officeDocument/2006/relationships/image" Target="../media/image37.png"/><Relationship Id="rId5" Type="http://schemas.openxmlformats.org/officeDocument/2006/relationships/image" Target="../media/image36.png"/><Relationship Id="rId4" Type="http://schemas.openxmlformats.org/officeDocument/2006/relationships/image" Target="../media/image35.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39.png"/><Relationship Id="rId1" Type="http://schemas.openxmlformats.org/officeDocument/2006/relationships/slideLayout" Target="../slideLayouts/slideLayout7.xml"/><Relationship Id="rId5" Type="http://schemas.openxmlformats.org/officeDocument/2006/relationships/image" Target="../media/image40.png"/><Relationship Id="rId4" Type="http://schemas.openxmlformats.org/officeDocument/2006/relationships/image" Target="../media/image2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BEBA8EAE-BF5A-486C-A8C5-ECC9F3942E4B}">
                <a14:imgProps xmlns:a14="http://schemas.microsoft.com/office/drawing/2010/main">
                  <a14:imgLayer r:embed="rId3">
                    <a14:imgEffect>
                      <a14:sharpenSoften amount="25000"/>
                    </a14:imgEffect>
                    <a14:imgEffect>
                      <a14:saturation sat="200000"/>
                    </a14:imgEffect>
                    <a14:imgEffect>
                      <a14:brightnessContrast bright="20000" contrast="-40000"/>
                    </a14:imgEffect>
                  </a14:imgLayer>
                </a14:imgProps>
              </a:ex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14" name="Picture 13"/>
          <p:cNvPicPr>
            <a:picLocks noChangeAspect="1"/>
          </p:cNvPicPr>
          <p:nvPr/>
        </p:nvPicPr>
        <p:blipFill rotWithShape="1">
          <a:blip r:embed="rId4" cstate="print">
            <a:extLst>
              <a:ext uri="{28A0092B-C50C-407E-A947-70E740481C1C}">
                <a14:useLocalDpi xmlns:a14="http://schemas.microsoft.com/office/drawing/2010/main" val="0"/>
              </a:ext>
            </a:extLst>
          </a:blip>
          <a:srcRect r="36493"/>
          <a:stretch/>
        </p:blipFill>
        <p:spPr>
          <a:xfrm>
            <a:off x="6312878" y="4928499"/>
            <a:ext cx="5882100" cy="2186275"/>
          </a:xfrm>
          <a:prstGeom prst="rect">
            <a:avLst/>
          </a:prstGeom>
        </p:spPr>
      </p:pic>
      <p:pic>
        <p:nvPicPr>
          <p:cNvPr id="15" name="Picture 14"/>
          <p:cNvPicPr>
            <a:picLocks noChangeAspect="1"/>
          </p:cNvPicPr>
          <p:nvPr/>
        </p:nvPicPr>
        <p:blipFill rotWithShape="1">
          <a:blip r:embed="rId4" cstate="print">
            <a:extLst>
              <a:ext uri="{28A0092B-C50C-407E-A947-70E740481C1C}">
                <a14:useLocalDpi xmlns:a14="http://schemas.microsoft.com/office/drawing/2010/main" val="0"/>
              </a:ext>
            </a:extLst>
          </a:blip>
          <a:srcRect r="36493"/>
          <a:stretch/>
        </p:blipFill>
        <p:spPr>
          <a:xfrm>
            <a:off x="3699167" y="5002284"/>
            <a:ext cx="5882100" cy="2186275"/>
          </a:xfrm>
          <a:prstGeom prst="rect">
            <a:avLst/>
          </a:prstGeom>
        </p:spPr>
      </p:pic>
      <p:pic>
        <p:nvPicPr>
          <p:cNvPr id="23" name="Picture 22"/>
          <p:cNvPicPr>
            <a:picLocks noChangeAspect="1"/>
          </p:cNvPicPr>
          <p:nvPr/>
        </p:nvPicPr>
        <p:blipFill rotWithShape="1">
          <a:blip r:embed="rId4" cstate="print">
            <a:extLst>
              <a:ext uri="{28A0092B-C50C-407E-A947-70E740481C1C}">
                <a14:useLocalDpi xmlns:a14="http://schemas.microsoft.com/office/drawing/2010/main" val="0"/>
              </a:ext>
            </a:extLst>
          </a:blip>
          <a:srcRect r="36493"/>
          <a:stretch/>
        </p:blipFill>
        <p:spPr>
          <a:xfrm>
            <a:off x="-789115" y="4893244"/>
            <a:ext cx="5882100" cy="2186275"/>
          </a:xfrm>
          <a:prstGeom prst="rect">
            <a:avLst/>
          </a:prstGeom>
        </p:spPr>
      </p:pic>
      <p:sp>
        <p:nvSpPr>
          <p:cNvPr id="5" name="Rounded Rectangle 4"/>
          <p:cNvSpPr/>
          <p:nvPr/>
        </p:nvSpPr>
        <p:spPr>
          <a:xfrm>
            <a:off x="1596767" y="1296620"/>
            <a:ext cx="8910910" cy="4511821"/>
          </a:xfrm>
          <a:prstGeom prst="roundRect">
            <a:avLst/>
          </a:prstGeom>
          <a:solidFill>
            <a:schemeClr val="bg1">
              <a:alpha val="68000"/>
            </a:schemeClr>
          </a:solidFill>
          <a:effectLst>
            <a:outerShdw blurRad="50800" dist="38100" dir="2700000" algn="tl" rotWithShape="0">
              <a:prstClr val="black">
                <a:alpha val="40000"/>
              </a:prstClr>
            </a:outerShdw>
            <a:reflection blurRad="6350" stA="52000" endA="300" endPos="35000" dir="5400000" sy="-100000" algn="bl" rotWithShape="0"/>
          </a:effectLst>
          <a:scene3d>
            <a:camera prst="orthographicFront"/>
            <a:lightRig rig="threePt" dir="t"/>
          </a:scene3d>
          <a:sp3d>
            <a:bevelT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65570" y="3367248"/>
            <a:ext cx="4052256" cy="4052256"/>
          </a:xfrm>
          <a:prstGeom prst="rect">
            <a:avLst/>
          </a:prstGeom>
          <a:effectLst>
            <a:innerShdw blurRad="63500" dist="50800">
              <a:prstClr val="black">
                <a:alpha val="50000"/>
              </a:prstClr>
            </a:innerShdw>
          </a:effectLst>
        </p:spPr>
      </p:pic>
      <p:pic>
        <p:nvPicPr>
          <p:cNvPr id="8" name="Picture 7"/>
          <p:cNvPicPr>
            <a:picLocks noChangeAspect="1"/>
          </p:cNvPicPr>
          <p:nvPr/>
        </p:nvPicPr>
        <p:blipFill rotWithShape="1">
          <a:blip r:embed="rId6">
            <a:extLst>
              <a:ext uri="{BEBA8EAE-BF5A-486C-A8C5-ECC9F3942E4B}">
                <a14:imgProps xmlns:a14="http://schemas.microsoft.com/office/drawing/2010/main">
                  <a14:imgLayer r:embed="rId7">
                    <a14:imgEffect>
                      <a14:backgroundRemoval t="10000" b="90000" l="10000" r="90000"/>
                    </a14:imgEffect>
                  </a14:imgLayer>
                </a14:imgProps>
              </a:ext>
              <a:ext uri="{28A0092B-C50C-407E-A947-70E740481C1C}">
                <a14:useLocalDpi xmlns:a14="http://schemas.microsoft.com/office/drawing/2010/main" val="0"/>
              </a:ext>
            </a:extLst>
          </a:blip>
          <a:srcRect l="13166" t="23710" r="3555" b="12372"/>
          <a:stretch/>
        </p:blipFill>
        <p:spPr>
          <a:xfrm rot="3279335">
            <a:off x="7873179" y="2435208"/>
            <a:ext cx="4431499" cy="3407324"/>
          </a:xfrm>
          <a:prstGeom prst="rect">
            <a:avLst/>
          </a:prstGeom>
        </p:spPr>
      </p:pic>
      <p:pic>
        <p:nvPicPr>
          <p:cNvPr id="9" name="Picture 8">
            <a:extLst>
              <a:ext uri="{FF2B5EF4-FFF2-40B4-BE49-F238E27FC236}">
                <a16:creationId xmlns:a16="http://schemas.microsoft.com/office/drawing/2014/main" id="{C198B7A0-7BF7-40DA-B513-13629B91F0C2}"/>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539380" y="198780"/>
            <a:ext cx="1440542" cy="1440542"/>
          </a:xfrm>
          <a:prstGeom prst="rect">
            <a:avLst/>
          </a:prstGeom>
        </p:spPr>
      </p:pic>
      <p:pic>
        <p:nvPicPr>
          <p:cNvPr id="10" name="Picture 9">
            <a:extLst>
              <a:ext uri="{FF2B5EF4-FFF2-40B4-BE49-F238E27FC236}">
                <a16:creationId xmlns:a16="http://schemas.microsoft.com/office/drawing/2014/main" id="{C198B7A0-7BF7-40DA-B513-13629B91F0C2}"/>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3873091" y="-153159"/>
            <a:ext cx="3247644" cy="1883401"/>
          </a:xfrm>
          <a:prstGeom prst="rect">
            <a:avLst/>
          </a:prstGeom>
        </p:spPr>
      </p:pic>
      <p:pic>
        <p:nvPicPr>
          <p:cNvPr id="11" name="Picture 10">
            <a:extLst>
              <a:ext uri="{FF2B5EF4-FFF2-40B4-BE49-F238E27FC236}">
                <a16:creationId xmlns:a16="http://schemas.microsoft.com/office/drawing/2014/main" id="{2E8D0C5B-4956-4A5A-A332-91D68A0E71D2}"/>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8002172" y="-139396"/>
            <a:ext cx="2558143" cy="2558143"/>
          </a:xfrm>
          <a:prstGeom prst="rect">
            <a:avLst/>
          </a:prstGeom>
        </p:spPr>
      </p:pic>
      <p:pic>
        <p:nvPicPr>
          <p:cNvPr id="13" name="Picture 12"/>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9803263" y="-1331965"/>
            <a:ext cx="3101834" cy="3101834"/>
          </a:xfrm>
          <a:prstGeom prst="rect">
            <a:avLst/>
          </a:prstGeom>
        </p:spPr>
      </p:pic>
      <p:grpSp>
        <p:nvGrpSpPr>
          <p:cNvPr id="16" name="Group 15"/>
          <p:cNvGrpSpPr/>
          <p:nvPr/>
        </p:nvGrpSpPr>
        <p:grpSpPr>
          <a:xfrm>
            <a:off x="5423656" y="1490831"/>
            <a:ext cx="2431210" cy="1334976"/>
            <a:chOff x="4949377" y="1441382"/>
            <a:chExt cx="2431210" cy="1334976"/>
          </a:xfrm>
        </p:grpSpPr>
        <p:sp>
          <p:nvSpPr>
            <p:cNvPr id="17" name="TextBox 16"/>
            <p:cNvSpPr txBox="1"/>
            <p:nvPr/>
          </p:nvSpPr>
          <p:spPr>
            <a:xfrm>
              <a:off x="4951288" y="1452919"/>
              <a:ext cx="2429299" cy="1323439"/>
            </a:xfrm>
            <a:prstGeom prst="rect">
              <a:avLst/>
            </a:prstGeom>
            <a:noFill/>
          </p:spPr>
          <p:txBody>
            <a:bodyPr wrap="square" rtlCol="0">
              <a:spAutoFit/>
            </a:bodyPr>
            <a:lstStyle/>
            <a:p>
              <a:r>
                <a:rPr lang="en-US" sz="8000">
                  <a:ln w="130175">
                    <a:solidFill>
                      <a:schemeClr val="bg1"/>
                    </a:solidFill>
                  </a:ln>
                  <a:effectLst>
                    <a:outerShdw blurRad="38100" dist="38100" dir="2700000" algn="tl">
                      <a:srgbClr val="000000">
                        <a:alpha val="43137"/>
                      </a:srgbClr>
                    </a:outerShdw>
                  </a:effectLst>
                  <a:latin typeface="#9Slide05 VL Fadilla" pitchFamily="2" charset="0"/>
                </a:rPr>
                <a:t>Bài 6</a:t>
              </a:r>
            </a:p>
          </p:txBody>
        </p:sp>
        <p:sp>
          <p:nvSpPr>
            <p:cNvPr id="18" name="TextBox 17"/>
            <p:cNvSpPr txBox="1"/>
            <p:nvPr/>
          </p:nvSpPr>
          <p:spPr>
            <a:xfrm>
              <a:off x="4949377" y="1441382"/>
              <a:ext cx="2429299" cy="1323439"/>
            </a:xfrm>
            <a:prstGeom prst="rect">
              <a:avLst/>
            </a:prstGeom>
            <a:noFill/>
          </p:spPr>
          <p:txBody>
            <a:bodyPr wrap="square" rtlCol="0">
              <a:spAutoFit/>
            </a:bodyPr>
            <a:lstStyle/>
            <a:p>
              <a:r>
                <a:rPr lang="en-US" sz="8000">
                  <a:solidFill>
                    <a:schemeClr val="accent4">
                      <a:lumMod val="75000"/>
                    </a:schemeClr>
                  </a:solidFill>
                  <a:effectLst>
                    <a:outerShdw blurRad="38100" dist="38100" dir="2700000" algn="tl">
                      <a:srgbClr val="000000">
                        <a:alpha val="43137"/>
                      </a:srgbClr>
                    </a:outerShdw>
                  </a:effectLst>
                  <a:latin typeface="#9Slide05 VL Fadilla" pitchFamily="2" charset="0"/>
                </a:rPr>
                <a:t>Bài 6</a:t>
              </a:r>
            </a:p>
          </p:txBody>
        </p:sp>
      </p:grpSp>
      <p:pic>
        <p:nvPicPr>
          <p:cNvPr id="19" name="Picture 18">
            <a:extLst>
              <a:ext uri="{FF2B5EF4-FFF2-40B4-BE49-F238E27FC236}">
                <a16:creationId xmlns:a16="http://schemas.microsoft.com/office/drawing/2014/main" id="{416AA52A-2568-3B14-1382-2943F1A7FFD1}"/>
              </a:ext>
            </a:extLst>
          </p:cNvPr>
          <p:cNvPicPr>
            <a:picLocks noChangeAspect="1"/>
          </p:cNvPicPr>
          <p:nvPr/>
        </p:nvPicPr>
        <p:blipFill>
          <a:blip r:embed="rId11"/>
          <a:stretch>
            <a:fillRect/>
          </a:stretch>
        </p:blipFill>
        <p:spPr>
          <a:xfrm>
            <a:off x="37361" y="-123919"/>
            <a:ext cx="1523956" cy="1508868"/>
          </a:xfrm>
          <a:prstGeom prst="rect">
            <a:avLst/>
          </a:prstGeom>
        </p:spPr>
      </p:pic>
      <p:grpSp>
        <p:nvGrpSpPr>
          <p:cNvPr id="20" name="Group 19"/>
          <p:cNvGrpSpPr/>
          <p:nvPr/>
        </p:nvGrpSpPr>
        <p:grpSpPr>
          <a:xfrm>
            <a:off x="-1007920" y="965118"/>
            <a:ext cx="2811440" cy="1105510"/>
            <a:chOff x="-856881" y="1091821"/>
            <a:chExt cx="2811440" cy="1105510"/>
          </a:xfrm>
        </p:grpSpPr>
        <p:sp>
          <p:nvSpPr>
            <p:cNvPr id="21" name="Google Shape;1910;p31">
              <a:extLst>
                <a:ext uri="{FF2B5EF4-FFF2-40B4-BE49-F238E27FC236}">
                  <a16:creationId xmlns:a16="http://schemas.microsoft.com/office/drawing/2014/main" id="{E4CC77B8-F17E-79E4-B3C9-5B07D794B153}"/>
                </a:ext>
              </a:extLst>
            </p:cNvPr>
            <p:cNvSpPr txBox="1">
              <a:spLocks/>
            </p:cNvSpPr>
            <p:nvPr/>
          </p:nvSpPr>
          <p:spPr>
            <a:xfrm>
              <a:off x="-856880" y="1091821"/>
              <a:ext cx="2811439" cy="1105510"/>
            </a:xfrm>
            <a:prstGeom prst="rect">
              <a:avLst/>
            </a:prstGeom>
            <a:noFill/>
            <a:ln>
              <a:noFill/>
            </a:ln>
          </p:spPr>
          <p:txBody>
            <a:bodyPr spcFirstLastPara="1" wrap="square" lIns="121900" tIns="121900" rIns="121900" bIns="121900" numCol="1" anchor="ctr"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accent5"/>
                </a:buClr>
                <a:buSzPts val="3600"/>
                <a:buFont typeface="Chango"/>
                <a:buNone/>
                <a:defRPr sz="3500" b="0" i="0" u="none" strike="noStrike" cap="none">
                  <a:solidFill>
                    <a:schemeClr val="accent5"/>
                  </a:solidFill>
                  <a:latin typeface="Chango"/>
                  <a:ea typeface="Chango"/>
                  <a:cs typeface="Chango"/>
                  <a:sym typeface="Chango"/>
                </a:defRPr>
              </a:lvl1pPr>
              <a:lvl2pPr marR="0" lvl="1" algn="ctr" rtl="0">
                <a:lnSpc>
                  <a:spcPct val="100000"/>
                </a:lnSpc>
                <a:spcBef>
                  <a:spcPts val="0"/>
                </a:spcBef>
                <a:spcAft>
                  <a:spcPts val="0"/>
                </a:spcAft>
                <a:buClr>
                  <a:schemeClr val="accent5"/>
                </a:buClr>
                <a:buSzPts val="3600"/>
                <a:buFont typeface="Arial"/>
                <a:buNone/>
                <a:defRPr sz="3600" b="0" i="0" u="none" strike="noStrike" cap="none">
                  <a:solidFill>
                    <a:schemeClr val="accent5"/>
                  </a:solidFill>
                  <a:latin typeface="Arial"/>
                  <a:ea typeface="Arial"/>
                  <a:cs typeface="Arial"/>
                  <a:sym typeface="Arial"/>
                </a:defRPr>
              </a:lvl2pPr>
              <a:lvl3pPr marR="0" lvl="2" algn="ctr" rtl="0">
                <a:lnSpc>
                  <a:spcPct val="100000"/>
                </a:lnSpc>
                <a:spcBef>
                  <a:spcPts val="0"/>
                </a:spcBef>
                <a:spcAft>
                  <a:spcPts val="0"/>
                </a:spcAft>
                <a:buClr>
                  <a:schemeClr val="accent5"/>
                </a:buClr>
                <a:buSzPts val="3600"/>
                <a:buFont typeface="Arial"/>
                <a:buNone/>
                <a:defRPr sz="3600" b="0" i="0" u="none" strike="noStrike" cap="none">
                  <a:solidFill>
                    <a:schemeClr val="accent5"/>
                  </a:solidFill>
                  <a:latin typeface="Arial"/>
                  <a:ea typeface="Arial"/>
                  <a:cs typeface="Arial"/>
                  <a:sym typeface="Arial"/>
                </a:defRPr>
              </a:lvl3pPr>
              <a:lvl4pPr marR="0" lvl="3" algn="ctr" rtl="0">
                <a:lnSpc>
                  <a:spcPct val="100000"/>
                </a:lnSpc>
                <a:spcBef>
                  <a:spcPts val="0"/>
                </a:spcBef>
                <a:spcAft>
                  <a:spcPts val="0"/>
                </a:spcAft>
                <a:buClr>
                  <a:schemeClr val="accent5"/>
                </a:buClr>
                <a:buSzPts val="3600"/>
                <a:buFont typeface="Arial"/>
                <a:buNone/>
                <a:defRPr sz="3600" b="0" i="0" u="none" strike="noStrike" cap="none">
                  <a:solidFill>
                    <a:schemeClr val="accent5"/>
                  </a:solidFill>
                  <a:latin typeface="Arial"/>
                  <a:ea typeface="Arial"/>
                  <a:cs typeface="Arial"/>
                  <a:sym typeface="Arial"/>
                </a:defRPr>
              </a:lvl4pPr>
              <a:lvl5pPr marR="0" lvl="4" algn="ctr" rtl="0">
                <a:lnSpc>
                  <a:spcPct val="100000"/>
                </a:lnSpc>
                <a:spcBef>
                  <a:spcPts val="0"/>
                </a:spcBef>
                <a:spcAft>
                  <a:spcPts val="0"/>
                </a:spcAft>
                <a:buClr>
                  <a:schemeClr val="accent5"/>
                </a:buClr>
                <a:buSzPts val="3600"/>
                <a:buFont typeface="Arial"/>
                <a:buNone/>
                <a:defRPr sz="3600" b="0" i="0" u="none" strike="noStrike" cap="none">
                  <a:solidFill>
                    <a:schemeClr val="accent5"/>
                  </a:solidFill>
                  <a:latin typeface="Arial"/>
                  <a:ea typeface="Arial"/>
                  <a:cs typeface="Arial"/>
                  <a:sym typeface="Arial"/>
                </a:defRPr>
              </a:lvl5pPr>
              <a:lvl6pPr marR="0" lvl="5" algn="ctr" rtl="0">
                <a:lnSpc>
                  <a:spcPct val="100000"/>
                </a:lnSpc>
                <a:spcBef>
                  <a:spcPts val="0"/>
                </a:spcBef>
                <a:spcAft>
                  <a:spcPts val="0"/>
                </a:spcAft>
                <a:buClr>
                  <a:schemeClr val="accent5"/>
                </a:buClr>
                <a:buSzPts val="3600"/>
                <a:buFont typeface="Arial"/>
                <a:buNone/>
                <a:defRPr sz="3600" b="0" i="0" u="none" strike="noStrike" cap="none">
                  <a:solidFill>
                    <a:schemeClr val="accent5"/>
                  </a:solidFill>
                  <a:latin typeface="Arial"/>
                  <a:ea typeface="Arial"/>
                  <a:cs typeface="Arial"/>
                  <a:sym typeface="Arial"/>
                </a:defRPr>
              </a:lvl6pPr>
              <a:lvl7pPr marR="0" lvl="6" algn="ctr" rtl="0">
                <a:lnSpc>
                  <a:spcPct val="100000"/>
                </a:lnSpc>
                <a:spcBef>
                  <a:spcPts val="0"/>
                </a:spcBef>
                <a:spcAft>
                  <a:spcPts val="0"/>
                </a:spcAft>
                <a:buClr>
                  <a:schemeClr val="accent5"/>
                </a:buClr>
                <a:buSzPts val="3600"/>
                <a:buFont typeface="Arial"/>
                <a:buNone/>
                <a:defRPr sz="3600" b="0" i="0" u="none" strike="noStrike" cap="none">
                  <a:solidFill>
                    <a:schemeClr val="accent5"/>
                  </a:solidFill>
                  <a:latin typeface="Arial"/>
                  <a:ea typeface="Arial"/>
                  <a:cs typeface="Arial"/>
                  <a:sym typeface="Arial"/>
                </a:defRPr>
              </a:lvl7pPr>
              <a:lvl8pPr marR="0" lvl="7" algn="ctr" rtl="0">
                <a:lnSpc>
                  <a:spcPct val="100000"/>
                </a:lnSpc>
                <a:spcBef>
                  <a:spcPts val="0"/>
                </a:spcBef>
                <a:spcAft>
                  <a:spcPts val="0"/>
                </a:spcAft>
                <a:buClr>
                  <a:schemeClr val="accent5"/>
                </a:buClr>
                <a:buSzPts val="3600"/>
                <a:buFont typeface="Arial"/>
                <a:buNone/>
                <a:defRPr sz="3600" b="0" i="0" u="none" strike="noStrike" cap="none">
                  <a:solidFill>
                    <a:schemeClr val="accent5"/>
                  </a:solidFill>
                  <a:latin typeface="Arial"/>
                  <a:ea typeface="Arial"/>
                  <a:cs typeface="Arial"/>
                  <a:sym typeface="Arial"/>
                </a:defRPr>
              </a:lvl8pPr>
              <a:lvl9pPr marR="0" lvl="8" algn="ctr" rtl="0">
                <a:lnSpc>
                  <a:spcPct val="100000"/>
                </a:lnSpc>
                <a:spcBef>
                  <a:spcPts val="0"/>
                </a:spcBef>
                <a:spcAft>
                  <a:spcPts val="0"/>
                </a:spcAft>
                <a:buClr>
                  <a:schemeClr val="accent5"/>
                </a:buClr>
                <a:buSzPts val="3600"/>
                <a:buFont typeface="Arial"/>
                <a:buNone/>
                <a:defRPr sz="3600" b="0" i="0" u="none" strike="noStrike" cap="none">
                  <a:solidFill>
                    <a:schemeClr val="accent5"/>
                  </a:solidFill>
                  <a:latin typeface="Arial"/>
                  <a:ea typeface="Arial"/>
                  <a:cs typeface="Arial"/>
                  <a:sym typeface="Arial"/>
                </a:defRPr>
              </a:lvl9pPr>
            </a:lstStyle>
            <a:p>
              <a:pPr algn="r" defTabSz="1219170">
                <a:buClr>
                  <a:srgbClr val="FF8E77"/>
                </a:buClr>
              </a:pPr>
              <a:r>
                <a:rPr lang="en-US" sz="2400" b="1" kern="0">
                  <a:ln w="60325">
                    <a:solidFill>
                      <a:schemeClr val="bg1"/>
                    </a:solidFill>
                  </a:ln>
                  <a:solidFill>
                    <a:srgbClr val="002060"/>
                  </a:solidFill>
                  <a:effectLst>
                    <a:outerShdw blurRad="38100" dist="38100" dir="2700000" algn="tl">
                      <a:srgbClr val="000000">
                        <a:alpha val="43137"/>
                      </a:srgbClr>
                    </a:outerShdw>
                  </a:effectLst>
                  <a:latin typeface="#9Slide05 Aphrodite Pro" panose="02000000000000000000" pitchFamily="2" charset="0"/>
                </a:rPr>
                <a:t>Tiếng việt 2</a:t>
              </a:r>
            </a:p>
          </p:txBody>
        </p:sp>
        <p:sp>
          <p:nvSpPr>
            <p:cNvPr id="22" name="Google Shape;1910;p31">
              <a:extLst>
                <a:ext uri="{FF2B5EF4-FFF2-40B4-BE49-F238E27FC236}">
                  <a16:creationId xmlns:a16="http://schemas.microsoft.com/office/drawing/2014/main" id="{E4CC77B8-F17E-79E4-B3C9-5B07D794B153}"/>
                </a:ext>
              </a:extLst>
            </p:cNvPr>
            <p:cNvSpPr txBox="1">
              <a:spLocks/>
            </p:cNvSpPr>
            <p:nvPr/>
          </p:nvSpPr>
          <p:spPr>
            <a:xfrm>
              <a:off x="-856881" y="1091821"/>
              <a:ext cx="2811439" cy="1105510"/>
            </a:xfrm>
            <a:prstGeom prst="rect">
              <a:avLst/>
            </a:prstGeom>
            <a:noFill/>
            <a:ln>
              <a:noFill/>
            </a:ln>
          </p:spPr>
          <p:txBody>
            <a:bodyPr spcFirstLastPara="1" wrap="square" lIns="121900" tIns="121900" rIns="121900" bIns="121900" numCol="1" anchor="ctr"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accent5"/>
                </a:buClr>
                <a:buSzPts val="3600"/>
                <a:buFont typeface="Chango"/>
                <a:buNone/>
                <a:defRPr sz="3500" b="0" i="0" u="none" strike="noStrike" cap="none">
                  <a:solidFill>
                    <a:schemeClr val="accent5"/>
                  </a:solidFill>
                  <a:latin typeface="Chango"/>
                  <a:ea typeface="Chango"/>
                  <a:cs typeface="Chango"/>
                  <a:sym typeface="Chango"/>
                </a:defRPr>
              </a:lvl1pPr>
              <a:lvl2pPr marR="0" lvl="1" algn="ctr" rtl="0">
                <a:lnSpc>
                  <a:spcPct val="100000"/>
                </a:lnSpc>
                <a:spcBef>
                  <a:spcPts val="0"/>
                </a:spcBef>
                <a:spcAft>
                  <a:spcPts val="0"/>
                </a:spcAft>
                <a:buClr>
                  <a:schemeClr val="accent5"/>
                </a:buClr>
                <a:buSzPts val="3600"/>
                <a:buFont typeface="Arial"/>
                <a:buNone/>
                <a:defRPr sz="3600" b="0" i="0" u="none" strike="noStrike" cap="none">
                  <a:solidFill>
                    <a:schemeClr val="accent5"/>
                  </a:solidFill>
                  <a:latin typeface="Arial"/>
                  <a:ea typeface="Arial"/>
                  <a:cs typeface="Arial"/>
                  <a:sym typeface="Arial"/>
                </a:defRPr>
              </a:lvl2pPr>
              <a:lvl3pPr marR="0" lvl="2" algn="ctr" rtl="0">
                <a:lnSpc>
                  <a:spcPct val="100000"/>
                </a:lnSpc>
                <a:spcBef>
                  <a:spcPts val="0"/>
                </a:spcBef>
                <a:spcAft>
                  <a:spcPts val="0"/>
                </a:spcAft>
                <a:buClr>
                  <a:schemeClr val="accent5"/>
                </a:buClr>
                <a:buSzPts val="3600"/>
                <a:buFont typeface="Arial"/>
                <a:buNone/>
                <a:defRPr sz="3600" b="0" i="0" u="none" strike="noStrike" cap="none">
                  <a:solidFill>
                    <a:schemeClr val="accent5"/>
                  </a:solidFill>
                  <a:latin typeface="Arial"/>
                  <a:ea typeface="Arial"/>
                  <a:cs typeface="Arial"/>
                  <a:sym typeface="Arial"/>
                </a:defRPr>
              </a:lvl3pPr>
              <a:lvl4pPr marR="0" lvl="3" algn="ctr" rtl="0">
                <a:lnSpc>
                  <a:spcPct val="100000"/>
                </a:lnSpc>
                <a:spcBef>
                  <a:spcPts val="0"/>
                </a:spcBef>
                <a:spcAft>
                  <a:spcPts val="0"/>
                </a:spcAft>
                <a:buClr>
                  <a:schemeClr val="accent5"/>
                </a:buClr>
                <a:buSzPts val="3600"/>
                <a:buFont typeface="Arial"/>
                <a:buNone/>
                <a:defRPr sz="3600" b="0" i="0" u="none" strike="noStrike" cap="none">
                  <a:solidFill>
                    <a:schemeClr val="accent5"/>
                  </a:solidFill>
                  <a:latin typeface="Arial"/>
                  <a:ea typeface="Arial"/>
                  <a:cs typeface="Arial"/>
                  <a:sym typeface="Arial"/>
                </a:defRPr>
              </a:lvl4pPr>
              <a:lvl5pPr marR="0" lvl="4" algn="ctr" rtl="0">
                <a:lnSpc>
                  <a:spcPct val="100000"/>
                </a:lnSpc>
                <a:spcBef>
                  <a:spcPts val="0"/>
                </a:spcBef>
                <a:spcAft>
                  <a:spcPts val="0"/>
                </a:spcAft>
                <a:buClr>
                  <a:schemeClr val="accent5"/>
                </a:buClr>
                <a:buSzPts val="3600"/>
                <a:buFont typeface="Arial"/>
                <a:buNone/>
                <a:defRPr sz="3600" b="0" i="0" u="none" strike="noStrike" cap="none">
                  <a:solidFill>
                    <a:schemeClr val="accent5"/>
                  </a:solidFill>
                  <a:latin typeface="Arial"/>
                  <a:ea typeface="Arial"/>
                  <a:cs typeface="Arial"/>
                  <a:sym typeface="Arial"/>
                </a:defRPr>
              </a:lvl5pPr>
              <a:lvl6pPr marR="0" lvl="5" algn="ctr" rtl="0">
                <a:lnSpc>
                  <a:spcPct val="100000"/>
                </a:lnSpc>
                <a:spcBef>
                  <a:spcPts val="0"/>
                </a:spcBef>
                <a:spcAft>
                  <a:spcPts val="0"/>
                </a:spcAft>
                <a:buClr>
                  <a:schemeClr val="accent5"/>
                </a:buClr>
                <a:buSzPts val="3600"/>
                <a:buFont typeface="Arial"/>
                <a:buNone/>
                <a:defRPr sz="3600" b="0" i="0" u="none" strike="noStrike" cap="none">
                  <a:solidFill>
                    <a:schemeClr val="accent5"/>
                  </a:solidFill>
                  <a:latin typeface="Arial"/>
                  <a:ea typeface="Arial"/>
                  <a:cs typeface="Arial"/>
                  <a:sym typeface="Arial"/>
                </a:defRPr>
              </a:lvl6pPr>
              <a:lvl7pPr marR="0" lvl="6" algn="ctr" rtl="0">
                <a:lnSpc>
                  <a:spcPct val="100000"/>
                </a:lnSpc>
                <a:spcBef>
                  <a:spcPts val="0"/>
                </a:spcBef>
                <a:spcAft>
                  <a:spcPts val="0"/>
                </a:spcAft>
                <a:buClr>
                  <a:schemeClr val="accent5"/>
                </a:buClr>
                <a:buSzPts val="3600"/>
                <a:buFont typeface="Arial"/>
                <a:buNone/>
                <a:defRPr sz="3600" b="0" i="0" u="none" strike="noStrike" cap="none">
                  <a:solidFill>
                    <a:schemeClr val="accent5"/>
                  </a:solidFill>
                  <a:latin typeface="Arial"/>
                  <a:ea typeface="Arial"/>
                  <a:cs typeface="Arial"/>
                  <a:sym typeface="Arial"/>
                </a:defRPr>
              </a:lvl7pPr>
              <a:lvl8pPr marR="0" lvl="7" algn="ctr" rtl="0">
                <a:lnSpc>
                  <a:spcPct val="100000"/>
                </a:lnSpc>
                <a:spcBef>
                  <a:spcPts val="0"/>
                </a:spcBef>
                <a:spcAft>
                  <a:spcPts val="0"/>
                </a:spcAft>
                <a:buClr>
                  <a:schemeClr val="accent5"/>
                </a:buClr>
                <a:buSzPts val="3600"/>
                <a:buFont typeface="Arial"/>
                <a:buNone/>
                <a:defRPr sz="3600" b="0" i="0" u="none" strike="noStrike" cap="none">
                  <a:solidFill>
                    <a:schemeClr val="accent5"/>
                  </a:solidFill>
                  <a:latin typeface="Arial"/>
                  <a:ea typeface="Arial"/>
                  <a:cs typeface="Arial"/>
                  <a:sym typeface="Arial"/>
                </a:defRPr>
              </a:lvl8pPr>
              <a:lvl9pPr marR="0" lvl="8" algn="ctr" rtl="0">
                <a:lnSpc>
                  <a:spcPct val="100000"/>
                </a:lnSpc>
                <a:spcBef>
                  <a:spcPts val="0"/>
                </a:spcBef>
                <a:spcAft>
                  <a:spcPts val="0"/>
                </a:spcAft>
                <a:buClr>
                  <a:schemeClr val="accent5"/>
                </a:buClr>
                <a:buSzPts val="3600"/>
                <a:buFont typeface="Arial"/>
                <a:buNone/>
                <a:defRPr sz="3600" b="0" i="0" u="none" strike="noStrike" cap="none">
                  <a:solidFill>
                    <a:schemeClr val="accent5"/>
                  </a:solidFill>
                  <a:latin typeface="Arial"/>
                  <a:ea typeface="Arial"/>
                  <a:cs typeface="Arial"/>
                  <a:sym typeface="Arial"/>
                </a:defRPr>
              </a:lvl9pPr>
            </a:lstStyle>
            <a:p>
              <a:pPr algn="r" defTabSz="1219170">
                <a:buClr>
                  <a:srgbClr val="FF8E77"/>
                </a:buClr>
              </a:pPr>
              <a:r>
                <a:rPr lang="en-US" sz="2400" b="1" kern="0">
                  <a:solidFill>
                    <a:srgbClr val="002060"/>
                  </a:solidFill>
                  <a:effectLst>
                    <a:outerShdw blurRad="38100" dist="38100" dir="2700000" algn="tl">
                      <a:srgbClr val="000000">
                        <a:alpha val="43137"/>
                      </a:srgbClr>
                    </a:outerShdw>
                  </a:effectLst>
                  <a:latin typeface="#9Slide05 Aphrodite Pro" panose="02000000000000000000" pitchFamily="2" charset="0"/>
                </a:rPr>
                <a:t>Tiếng việt 2</a:t>
              </a:r>
            </a:p>
          </p:txBody>
        </p:sp>
      </p:grpSp>
      <p:sp>
        <p:nvSpPr>
          <p:cNvPr id="25" name="Rectangle 24"/>
          <p:cNvSpPr/>
          <p:nvPr/>
        </p:nvSpPr>
        <p:spPr>
          <a:xfrm>
            <a:off x="1612162" y="2156154"/>
            <a:ext cx="7656259" cy="2646878"/>
          </a:xfrm>
          <a:prstGeom prst="rect">
            <a:avLst/>
          </a:prstGeom>
          <a:noFill/>
        </p:spPr>
        <p:txBody>
          <a:bodyPr wrap="square" lIns="91440" tIns="45720" rIns="91440" bIns="45720">
            <a:spAutoFit/>
            <a:scene3d>
              <a:camera prst="orthographicFront"/>
              <a:lightRig rig="soft" dir="t">
                <a:rot lat="0" lon="0" rev="15600000"/>
              </a:lightRig>
            </a:scene3d>
            <a:sp3d prstMaterial="softEdge"/>
          </a:bodyPr>
          <a:lstStyle/>
          <a:p>
            <a:pPr algn="ctr"/>
            <a:r>
              <a:rPr lang="en-US" sz="16600" b="1">
                <a:ln w="130175">
                  <a:solidFill>
                    <a:schemeClr val="bg1"/>
                  </a:solidFill>
                </a:ln>
                <a:solidFill>
                  <a:schemeClr val="bg1"/>
                </a:solidFill>
                <a:effectLst>
                  <a:outerShdw blurRad="38100" dist="38100" dir="2700000" algn="tl">
                    <a:srgbClr val="000000">
                      <a:alpha val="43137"/>
                    </a:srgbClr>
                  </a:outerShdw>
                </a:effectLst>
                <a:latin typeface="UTM Wedding K&amp;T" panose="02040603050506020204" pitchFamily="18" charset="0"/>
              </a:rPr>
              <a:t>Mùa vàng</a:t>
            </a:r>
            <a:endParaRPr lang="en-US" sz="16600" b="1" cap="none" spc="0" dirty="0">
              <a:ln w="130175">
                <a:solidFill>
                  <a:schemeClr val="bg1"/>
                </a:solidFill>
              </a:ln>
              <a:solidFill>
                <a:schemeClr val="bg1"/>
              </a:solidFill>
              <a:effectLst>
                <a:outerShdw blurRad="38100" dist="38100" dir="2700000" algn="tl">
                  <a:srgbClr val="000000">
                    <a:alpha val="43137"/>
                  </a:srgbClr>
                </a:outerShdw>
              </a:effectLst>
              <a:latin typeface="UTM Wedding K&amp;T" panose="02040603050506020204" pitchFamily="18" charset="0"/>
            </a:endParaRPr>
          </a:p>
        </p:txBody>
      </p:sp>
      <p:sp>
        <p:nvSpPr>
          <p:cNvPr id="26" name="Rectangle 25"/>
          <p:cNvSpPr/>
          <p:nvPr/>
        </p:nvSpPr>
        <p:spPr>
          <a:xfrm>
            <a:off x="1515292" y="2168434"/>
            <a:ext cx="7698646" cy="2639542"/>
          </a:xfrm>
          <a:prstGeom prst="rect">
            <a:avLst/>
          </a:prstGeom>
          <a:noFill/>
        </p:spPr>
        <p:txBody>
          <a:bodyPr wrap="square" lIns="91440" tIns="45720" rIns="91440" bIns="45720">
            <a:spAutoFit/>
            <a:scene3d>
              <a:camera prst="orthographicFront"/>
              <a:lightRig rig="soft" dir="t">
                <a:rot lat="0" lon="0" rev="15600000"/>
              </a:lightRig>
            </a:scene3d>
            <a:sp3d extrusionH="57150" prstMaterial="softEdge">
              <a:bevelT h="25400" prst="softRound"/>
            </a:sp3d>
          </a:bodyPr>
          <a:lstStyle/>
          <a:p>
            <a:pPr algn="ctr"/>
            <a:r>
              <a:rPr lang="en-US" sz="16600" b="1">
                <a:solidFill>
                  <a:srgbClr val="FFC000"/>
                </a:solidFill>
                <a:effectLst>
                  <a:outerShdw blurRad="38100" dist="38100" dir="2700000" algn="tl">
                    <a:srgbClr val="000000">
                      <a:alpha val="43137"/>
                    </a:srgbClr>
                  </a:outerShdw>
                </a:effectLst>
                <a:latin typeface="UTM Wedding K&amp;T" panose="02040603050506020204" pitchFamily="18" charset="0"/>
              </a:rPr>
              <a:t>Mùa vàng</a:t>
            </a:r>
            <a:endParaRPr lang="en-US" sz="16600" b="1" cap="none" spc="0" dirty="0">
              <a:solidFill>
                <a:srgbClr val="FFC000"/>
              </a:solidFill>
              <a:effectLst>
                <a:outerShdw blurRad="38100" dist="38100" dir="2700000" algn="tl">
                  <a:srgbClr val="000000">
                    <a:alpha val="43137"/>
                  </a:srgbClr>
                </a:outerShdw>
              </a:effectLst>
              <a:latin typeface="UTM Wedding K&amp;T" panose="02040603050506020204" pitchFamily="18" charset="0"/>
            </a:endParaRPr>
          </a:p>
        </p:txBody>
      </p:sp>
      <p:sp>
        <p:nvSpPr>
          <p:cNvPr id="24" name="Title 1">
            <a:extLst>
              <a:ext uri="{FF2B5EF4-FFF2-40B4-BE49-F238E27FC236}">
                <a16:creationId xmlns:a16="http://schemas.microsoft.com/office/drawing/2014/main" id="{839CB496-B064-1976-8A73-F5C96C8179F1}"/>
              </a:ext>
            </a:extLst>
          </p:cNvPr>
          <p:cNvSpPr txBox="1">
            <a:spLocks/>
          </p:cNvSpPr>
          <p:nvPr/>
        </p:nvSpPr>
        <p:spPr>
          <a:xfrm>
            <a:off x="9839114" y="5795656"/>
            <a:ext cx="2914996" cy="1049867"/>
          </a:xfrm>
          <a:prstGeom prst="rect">
            <a:avLst/>
          </a:prstGeom>
        </p:spPr>
        <p:txBody>
          <a:bodyPr vert="horz" lIns="121920" tIns="60960" rIns="121920" bIns="6096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ctr" defTabSz="1219140" rtl="0" eaLnBrk="1" fontAlgn="auto" latinLnBrk="0" hangingPunct="1">
              <a:lnSpc>
                <a:spcPct val="90000"/>
              </a:lnSpc>
              <a:spcBef>
                <a:spcPct val="0"/>
              </a:spcBef>
              <a:spcAft>
                <a:spcPts val="0"/>
              </a:spcAft>
              <a:buClr>
                <a:srgbClr val="000000"/>
              </a:buClr>
              <a:buSzTx/>
              <a:buFont typeface="Arial"/>
              <a:buNone/>
              <a:tabLst/>
              <a:defRPr/>
            </a:pPr>
            <a:r>
              <a:rPr kumimoji="0" lang="en-US" sz="3200" b="0" i="0" u="none" strike="noStrike" kern="1200" cap="none" spc="0" normalizeH="0" baseline="0" noProof="0">
                <a:ln>
                  <a:noFill/>
                </a:ln>
                <a:solidFill>
                  <a:srgbClr val="C00000"/>
                </a:solidFill>
                <a:effectLst/>
                <a:uLnTx/>
                <a:uFillTx/>
                <a:latin typeface="#9Slide07 HoneyCream" pitchFamily="2" charset="0"/>
                <a:ea typeface="+mj-ea"/>
                <a:cs typeface="+mj-cs"/>
                <a:sym typeface="Arial"/>
              </a:rPr>
              <a:t>Măng Non</a:t>
            </a:r>
            <a:endParaRPr kumimoji="0" lang="en-US" sz="3200" b="0" i="0" u="none" strike="noStrike" kern="1200" cap="none" spc="0" normalizeH="0" baseline="0" noProof="0" dirty="0">
              <a:ln>
                <a:noFill/>
              </a:ln>
              <a:solidFill>
                <a:srgbClr val="C00000"/>
              </a:solidFill>
              <a:effectLst/>
              <a:uLnTx/>
              <a:uFillTx/>
              <a:latin typeface="#9Slide07 HoneyCream" pitchFamily="2" charset="0"/>
              <a:ea typeface="+mj-ea"/>
              <a:cs typeface="+mj-cs"/>
              <a:sym typeface="Arial"/>
            </a:endParaRPr>
          </a:p>
        </p:txBody>
      </p:sp>
      <p:sp>
        <p:nvSpPr>
          <p:cNvPr id="27" name="Title 1">
            <a:extLst>
              <a:ext uri="{FF2B5EF4-FFF2-40B4-BE49-F238E27FC236}">
                <a16:creationId xmlns:a16="http://schemas.microsoft.com/office/drawing/2014/main" id="{67CE625A-7EB5-37D6-AA98-E6F10E173EFB}"/>
              </a:ext>
            </a:extLst>
          </p:cNvPr>
          <p:cNvSpPr txBox="1">
            <a:spLocks/>
          </p:cNvSpPr>
          <p:nvPr/>
        </p:nvSpPr>
        <p:spPr>
          <a:xfrm>
            <a:off x="-759234" y="5808133"/>
            <a:ext cx="2914996" cy="1049867"/>
          </a:xfrm>
          <a:prstGeom prst="rect">
            <a:avLst/>
          </a:prstGeom>
        </p:spPr>
        <p:txBody>
          <a:bodyPr vert="horz" lIns="121920" tIns="60960" rIns="121920" bIns="6096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ctr" defTabSz="1219140" rtl="0" eaLnBrk="1" fontAlgn="auto" latinLnBrk="0" hangingPunct="1">
              <a:lnSpc>
                <a:spcPct val="90000"/>
              </a:lnSpc>
              <a:spcBef>
                <a:spcPct val="0"/>
              </a:spcBef>
              <a:spcAft>
                <a:spcPts val="0"/>
              </a:spcAft>
              <a:buClr>
                <a:srgbClr val="000000"/>
              </a:buClr>
              <a:buSzTx/>
              <a:buFont typeface="Arial"/>
              <a:buNone/>
              <a:tabLst/>
              <a:defRPr/>
            </a:pPr>
            <a:r>
              <a:rPr kumimoji="0" lang="en-US" sz="2400" b="0" i="0" u="none" strike="noStrike" kern="1200" cap="none" spc="0" normalizeH="0" baseline="0" noProof="0">
                <a:ln>
                  <a:noFill/>
                </a:ln>
                <a:solidFill>
                  <a:srgbClr val="FFC51C">
                    <a:lumMod val="20000"/>
                    <a:lumOff val="80000"/>
                  </a:srgbClr>
                </a:solidFill>
                <a:effectLst/>
                <a:uLnTx/>
                <a:uFillTx/>
                <a:latin typeface="#9Slide07 HoneyCream" pitchFamily="2" charset="0"/>
                <a:ea typeface="+mj-ea"/>
                <a:cs typeface="+mj-cs"/>
                <a:sym typeface="Arial"/>
              </a:rPr>
              <a:t>Măng Non</a:t>
            </a:r>
            <a:endParaRPr kumimoji="0" lang="en-US" sz="2400" b="0" i="0" u="none" strike="noStrike" kern="1200" cap="none" spc="0" normalizeH="0" baseline="0" noProof="0" dirty="0">
              <a:ln>
                <a:noFill/>
              </a:ln>
              <a:solidFill>
                <a:srgbClr val="FFC51C">
                  <a:lumMod val="20000"/>
                  <a:lumOff val="80000"/>
                </a:srgbClr>
              </a:solidFill>
              <a:effectLst/>
              <a:uLnTx/>
              <a:uFillTx/>
              <a:latin typeface="#9Slide07 HoneyCream" pitchFamily="2" charset="0"/>
              <a:ea typeface="+mj-ea"/>
              <a:cs typeface="+mj-cs"/>
              <a:sym typeface="Arial"/>
            </a:endParaRPr>
          </a:p>
        </p:txBody>
      </p:sp>
    </p:spTree>
    <p:extLst>
      <p:ext uri="{BB962C8B-B14F-4D97-AF65-F5344CB8AC3E}">
        <p14:creationId xmlns:p14="http://schemas.microsoft.com/office/powerpoint/2010/main" val="40688703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1000" fill="hold"/>
                                        <p:tgtEl>
                                          <p:spTgt spid="5"/>
                                        </p:tgtEl>
                                        <p:attrNameLst>
                                          <p:attrName>ppt_w</p:attrName>
                                        </p:attrNameLst>
                                      </p:cBhvr>
                                      <p:tavLst>
                                        <p:tav tm="0">
                                          <p:val>
                                            <p:fltVal val="0"/>
                                          </p:val>
                                        </p:tav>
                                        <p:tav tm="100000">
                                          <p:val>
                                            <p:strVal val="#ppt_w"/>
                                          </p:val>
                                        </p:tav>
                                      </p:tavLst>
                                    </p:anim>
                                    <p:anim calcmode="lin" valueType="num">
                                      <p:cBhvr>
                                        <p:cTn id="8" dur="1000" fill="hold"/>
                                        <p:tgtEl>
                                          <p:spTgt spid="5"/>
                                        </p:tgtEl>
                                        <p:attrNameLst>
                                          <p:attrName>ppt_h</p:attrName>
                                        </p:attrNameLst>
                                      </p:cBhvr>
                                      <p:tavLst>
                                        <p:tav tm="0">
                                          <p:val>
                                            <p:fltVal val="0"/>
                                          </p:val>
                                        </p:tav>
                                        <p:tav tm="100000">
                                          <p:val>
                                            <p:strVal val="#ppt_h"/>
                                          </p:val>
                                        </p:tav>
                                      </p:tavLst>
                                    </p:anim>
                                    <p:anim calcmode="lin" valueType="num">
                                      <p:cBhvr>
                                        <p:cTn id="9" dur="1000" fill="hold"/>
                                        <p:tgtEl>
                                          <p:spTgt spid="5"/>
                                        </p:tgtEl>
                                        <p:attrNameLst>
                                          <p:attrName>style.rotation</p:attrName>
                                        </p:attrNameLst>
                                      </p:cBhvr>
                                      <p:tavLst>
                                        <p:tav tm="0">
                                          <p:val>
                                            <p:fltVal val="90"/>
                                          </p:val>
                                        </p:tav>
                                        <p:tav tm="100000">
                                          <p:val>
                                            <p:fltVal val="0"/>
                                          </p:val>
                                        </p:tav>
                                      </p:tavLst>
                                    </p:anim>
                                    <p:animEffect transition="in" filter="fade">
                                      <p:cBhvr>
                                        <p:cTn id="10" dur="1000"/>
                                        <p:tgtEl>
                                          <p:spTgt spid="5"/>
                                        </p:tgtEl>
                                      </p:cBhvr>
                                    </p:animEffect>
                                  </p:childTnLst>
                                </p:cTn>
                              </p:par>
                            </p:childTnLst>
                          </p:cTn>
                        </p:par>
                        <p:par>
                          <p:cTn id="11" fill="hold">
                            <p:stCondLst>
                              <p:cond delay="1000"/>
                            </p:stCondLst>
                            <p:childTnLst>
                              <p:par>
                                <p:cTn id="12" presetID="2" presetClass="entr" presetSubtype="8" fill="hold" nodeType="afterEffect">
                                  <p:stCondLst>
                                    <p:cond delay="0"/>
                                  </p:stCondLst>
                                  <p:childTnLst>
                                    <p:set>
                                      <p:cBhvr>
                                        <p:cTn id="13" dur="1" fill="hold">
                                          <p:stCondLst>
                                            <p:cond delay="0"/>
                                          </p:stCondLst>
                                        </p:cTn>
                                        <p:tgtEl>
                                          <p:spTgt spid="7"/>
                                        </p:tgtEl>
                                        <p:attrNameLst>
                                          <p:attrName>style.visibility</p:attrName>
                                        </p:attrNameLst>
                                      </p:cBhvr>
                                      <p:to>
                                        <p:strVal val="visible"/>
                                      </p:to>
                                    </p:set>
                                    <p:anim calcmode="lin" valueType="num">
                                      <p:cBhvr additive="base">
                                        <p:cTn id="14" dur="500" fill="hold"/>
                                        <p:tgtEl>
                                          <p:spTgt spid="7"/>
                                        </p:tgtEl>
                                        <p:attrNameLst>
                                          <p:attrName>ppt_x</p:attrName>
                                        </p:attrNameLst>
                                      </p:cBhvr>
                                      <p:tavLst>
                                        <p:tav tm="0">
                                          <p:val>
                                            <p:strVal val="0-#ppt_w/2"/>
                                          </p:val>
                                        </p:tav>
                                        <p:tav tm="100000">
                                          <p:val>
                                            <p:strVal val="#ppt_x"/>
                                          </p:val>
                                        </p:tav>
                                      </p:tavLst>
                                    </p:anim>
                                    <p:anim calcmode="lin" valueType="num">
                                      <p:cBhvr additive="base">
                                        <p:cTn id="15" dur="500" fill="hold"/>
                                        <p:tgtEl>
                                          <p:spTgt spid="7"/>
                                        </p:tgtEl>
                                        <p:attrNameLst>
                                          <p:attrName>ppt_y</p:attrName>
                                        </p:attrNameLst>
                                      </p:cBhvr>
                                      <p:tavLst>
                                        <p:tav tm="0">
                                          <p:val>
                                            <p:strVal val="#ppt_y"/>
                                          </p:val>
                                        </p:tav>
                                        <p:tav tm="100000">
                                          <p:val>
                                            <p:strVal val="#ppt_y"/>
                                          </p:val>
                                        </p:tav>
                                      </p:tavLst>
                                    </p:anim>
                                  </p:childTnLst>
                                </p:cTn>
                              </p:par>
                              <p:par>
                                <p:cTn id="16" presetID="8" presetClass="emph" presetSubtype="0" repeatCount="indefinite" fill="hold" nodeType="withEffect">
                                  <p:stCondLst>
                                    <p:cond delay="0"/>
                                  </p:stCondLst>
                                  <p:childTnLst>
                                    <p:animRot by="21600000">
                                      <p:cBhvr>
                                        <p:cTn id="17" dur="3000" fill="hold"/>
                                        <p:tgtEl>
                                          <p:spTgt spid="13"/>
                                        </p:tgtEl>
                                        <p:attrNameLst>
                                          <p:attrName>r</p:attrName>
                                        </p:attrNameLst>
                                      </p:cBhvr>
                                    </p:animRot>
                                  </p:childTnLst>
                                </p:cTn>
                              </p:par>
                              <p:par>
                                <p:cTn id="18" presetID="2" presetClass="entr" presetSubtype="2" fill="hold" nodeType="withEffect">
                                  <p:stCondLst>
                                    <p:cond delay="0"/>
                                  </p:stCondLst>
                                  <p:childTnLst>
                                    <p:set>
                                      <p:cBhvr>
                                        <p:cTn id="19" dur="1" fill="hold">
                                          <p:stCondLst>
                                            <p:cond delay="0"/>
                                          </p:stCondLst>
                                        </p:cTn>
                                        <p:tgtEl>
                                          <p:spTgt spid="9"/>
                                        </p:tgtEl>
                                        <p:attrNameLst>
                                          <p:attrName>style.visibility</p:attrName>
                                        </p:attrNameLst>
                                      </p:cBhvr>
                                      <p:to>
                                        <p:strVal val="visible"/>
                                      </p:to>
                                    </p:set>
                                    <p:anim calcmode="lin" valueType="num">
                                      <p:cBhvr additive="base">
                                        <p:cTn id="20" dur="1000" fill="hold"/>
                                        <p:tgtEl>
                                          <p:spTgt spid="9"/>
                                        </p:tgtEl>
                                        <p:attrNameLst>
                                          <p:attrName>ppt_x</p:attrName>
                                        </p:attrNameLst>
                                      </p:cBhvr>
                                      <p:tavLst>
                                        <p:tav tm="0">
                                          <p:val>
                                            <p:strVal val="1+#ppt_w/2"/>
                                          </p:val>
                                        </p:tav>
                                        <p:tav tm="100000">
                                          <p:val>
                                            <p:strVal val="#ppt_x"/>
                                          </p:val>
                                        </p:tav>
                                      </p:tavLst>
                                    </p:anim>
                                    <p:anim calcmode="lin" valueType="num">
                                      <p:cBhvr additive="base">
                                        <p:cTn id="21" dur="1000" fill="hold"/>
                                        <p:tgtEl>
                                          <p:spTgt spid="9"/>
                                        </p:tgtEl>
                                        <p:attrNameLst>
                                          <p:attrName>ppt_y</p:attrName>
                                        </p:attrNameLst>
                                      </p:cBhvr>
                                      <p:tavLst>
                                        <p:tav tm="0">
                                          <p:val>
                                            <p:strVal val="#ppt_y"/>
                                          </p:val>
                                        </p:tav>
                                        <p:tav tm="100000">
                                          <p:val>
                                            <p:strVal val="#ppt_y"/>
                                          </p:val>
                                        </p:tav>
                                      </p:tavLst>
                                    </p:anim>
                                  </p:childTnLst>
                                </p:cTn>
                              </p:par>
                              <p:par>
                                <p:cTn id="22" presetID="32" presetClass="emph" presetSubtype="0" fill="hold" nodeType="withEffect">
                                  <p:stCondLst>
                                    <p:cond delay="0"/>
                                  </p:stCondLst>
                                  <p:childTnLst>
                                    <p:animRot by="120000">
                                      <p:cBhvr>
                                        <p:cTn id="23" dur="100" fill="hold">
                                          <p:stCondLst>
                                            <p:cond delay="0"/>
                                          </p:stCondLst>
                                        </p:cTn>
                                        <p:tgtEl>
                                          <p:spTgt spid="9"/>
                                        </p:tgtEl>
                                        <p:attrNameLst>
                                          <p:attrName>r</p:attrName>
                                        </p:attrNameLst>
                                      </p:cBhvr>
                                    </p:animRot>
                                    <p:animRot by="-240000">
                                      <p:cBhvr>
                                        <p:cTn id="24" dur="200" fill="hold">
                                          <p:stCondLst>
                                            <p:cond delay="200"/>
                                          </p:stCondLst>
                                        </p:cTn>
                                        <p:tgtEl>
                                          <p:spTgt spid="9"/>
                                        </p:tgtEl>
                                        <p:attrNameLst>
                                          <p:attrName>r</p:attrName>
                                        </p:attrNameLst>
                                      </p:cBhvr>
                                    </p:animRot>
                                    <p:animRot by="240000">
                                      <p:cBhvr>
                                        <p:cTn id="25" dur="200" fill="hold">
                                          <p:stCondLst>
                                            <p:cond delay="400"/>
                                          </p:stCondLst>
                                        </p:cTn>
                                        <p:tgtEl>
                                          <p:spTgt spid="9"/>
                                        </p:tgtEl>
                                        <p:attrNameLst>
                                          <p:attrName>r</p:attrName>
                                        </p:attrNameLst>
                                      </p:cBhvr>
                                    </p:animRot>
                                    <p:animRot by="-240000">
                                      <p:cBhvr>
                                        <p:cTn id="26" dur="200" fill="hold">
                                          <p:stCondLst>
                                            <p:cond delay="600"/>
                                          </p:stCondLst>
                                        </p:cTn>
                                        <p:tgtEl>
                                          <p:spTgt spid="9"/>
                                        </p:tgtEl>
                                        <p:attrNameLst>
                                          <p:attrName>r</p:attrName>
                                        </p:attrNameLst>
                                      </p:cBhvr>
                                    </p:animRot>
                                    <p:animRot by="120000">
                                      <p:cBhvr>
                                        <p:cTn id="27" dur="200" fill="hold">
                                          <p:stCondLst>
                                            <p:cond delay="800"/>
                                          </p:stCondLst>
                                        </p:cTn>
                                        <p:tgtEl>
                                          <p:spTgt spid="9"/>
                                        </p:tgtEl>
                                        <p:attrNameLst>
                                          <p:attrName>r</p:attrName>
                                        </p:attrNameLst>
                                      </p:cBhvr>
                                    </p:animRot>
                                  </p:childTnLst>
                                </p:cTn>
                              </p:par>
                              <p:par>
                                <p:cTn id="28" presetID="2" presetClass="entr" presetSubtype="2" fill="hold" nodeType="withEffect">
                                  <p:stCondLst>
                                    <p:cond delay="0"/>
                                  </p:stCondLst>
                                  <p:childTnLst>
                                    <p:set>
                                      <p:cBhvr>
                                        <p:cTn id="29" dur="1" fill="hold">
                                          <p:stCondLst>
                                            <p:cond delay="0"/>
                                          </p:stCondLst>
                                        </p:cTn>
                                        <p:tgtEl>
                                          <p:spTgt spid="10"/>
                                        </p:tgtEl>
                                        <p:attrNameLst>
                                          <p:attrName>style.visibility</p:attrName>
                                        </p:attrNameLst>
                                      </p:cBhvr>
                                      <p:to>
                                        <p:strVal val="visible"/>
                                      </p:to>
                                    </p:set>
                                    <p:anim calcmode="lin" valueType="num">
                                      <p:cBhvr additive="base">
                                        <p:cTn id="30" dur="1000" fill="hold"/>
                                        <p:tgtEl>
                                          <p:spTgt spid="10"/>
                                        </p:tgtEl>
                                        <p:attrNameLst>
                                          <p:attrName>ppt_x</p:attrName>
                                        </p:attrNameLst>
                                      </p:cBhvr>
                                      <p:tavLst>
                                        <p:tav tm="0">
                                          <p:val>
                                            <p:strVal val="1+#ppt_w/2"/>
                                          </p:val>
                                        </p:tav>
                                        <p:tav tm="100000">
                                          <p:val>
                                            <p:strVal val="#ppt_x"/>
                                          </p:val>
                                        </p:tav>
                                      </p:tavLst>
                                    </p:anim>
                                    <p:anim calcmode="lin" valueType="num">
                                      <p:cBhvr additive="base">
                                        <p:cTn id="31" dur="1000" fill="hold"/>
                                        <p:tgtEl>
                                          <p:spTgt spid="10"/>
                                        </p:tgtEl>
                                        <p:attrNameLst>
                                          <p:attrName>ppt_y</p:attrName>
                                        </p:attrNameLst>
                                      </p:cBhvr>
                                      <p:tavLst>
                                        <p:tav tm="0">
                                          <p:val>
                                            <p:strVal val="#ppt_y"/>
                                          </p:val>
                                        </p:tav>
                                        <p:tav tm="100000">
                                          <p:val>
                                            <p:strVal val="#ppt_y"/>
                                          </p:val>
                                        </p:tav>
                                      </p:tavLst>
                                    </p:anim>
                                  </p:childTnLst>
                                </p:cTn>
                              </p:par>
                              <p:par>
                                <p:cTn id="32" presetID="32" presetClass="emph" presetSubtype="0" fill="hold" nodeType="withEffect">
                                  <p:stCondLst>
                                    <p:cond delay="0"/>
                                  </p:stCondLst>
                                  <p:childTnLst>
                                    <p:animRot by="120000">
                                      <p:cBhvr>
                                        <p:cTn id="33" dur="100" fill="hold">
                                          <p:stCondLst>
                                            <p:cond delay="0"/>
                                          </p:stCondLst>
                                        </p:cTn>
                                        <p:tgtEl>
                                          <p:spTgt spid="10"/>
                                        </p:tgtEl>
                                        <p:attrNameLst>
                                          <p:attrName>r</p:attrName>
                                        </p:attrNameLst>
                                      </p:cBhvr>
                                    </p:animRot>
                                    <p:animRot by="-240000">
                                      <p:cBhvr>
                                        <p:cTn id="34" dur="200" fill="hold">
                                          <p:stCondLst>
                                            <p:cond delay="200"/>
                                          </p:stCondLst>
                                        </p:cTn>
                                        <p:tgtEl>
                                          <p:spTgt spid="10"/>
                                        </p:tgtEl>
                                        <p:attrNameLst>
                                          <p:attrName>r</p:attrName>
                                        </p:attrNameLst>
                                      </p:cBhvr>
                                    </p:animRot>
                                    <p:animRot by="240000">
                                      <p:cBhvr>
                                        <p:cTn id="35" dur="200" fill="hold">
                                          <p:stCondLst>
                                            <p:cond delay="400"/>
                                          </p:stCondLst>
                                        </p:cTn>
                                        <p:tgtEl>
                                          <p:spTgt spid="10"/>
                                        </p:tgtEl>
                                        <p:attrNameLst>
                                          <p:attrName>r</p:attrName>
                                        </p:attrNameLst>
                                      </p:cBhvr>
                                    </p:animRot>
                                    <p:animRot by="-240000">
                                      <p:cBhvr>
                                        <p:cTn id="36" dur="200" fill="hold">
                                          <p:stCondLst>
                                            <p:cond delay="600"/>
                                          </p:stCondLst>
                                        </p:cTn>
                                        <p:tgtEl>
                                          <p:spTgt spid="10"/>
                                        </p:tgtEl>
                                        <p:attrNameLst>
                                          <p:attrName>r</p:attrName>
                                        </p:attrNameLst>
                                      </p:cBhvr>
                                    </p:animRot>
                                    <p:animRot by="120000">
                                      <p:cBhvr>
                                        <p:cTn id="37" dur="200" fill="hold">
                                          <p:stCondLst>
                                            <p:cond delay="800"/>
                                          </p:stCondLst>
                                        </p:cTn>
                                        <p:tgtEl>
                                          <p:spTgt spid="10"/>
                                        </p:tgtEl>
                                        <p:attrNameLst>
                                          <p:attrName>r</p:attrName>
                                        </p:attrNameLst>
                                      </p:cBhvr>
                                    </p:animRot>
                                  </p:childTnLst>
                                </p:cTn>
                              </p:par>
                              <p:par>
                                <p:cTn id="38" presetID="2" presetClass="entr" presetSubtype="2" fill="hold" nodeType="withEffect">
                                  <p:stCondLst>
                                    <p:cond delay="0"/>
                                  </p:stCondLst>
                                  <p:childTnLst>
                                    <p:set>
                                      <p:cBhvr>
                                        <p:cTn id="39" dur="1" fill="hold">
                                          <p:stCondLst>
                                            <p:cond delay="0"/>
                                          </p:stCondLst>
                                        </p:cTn>
                                        <p:tgtEl>
                                          <p:spTgt spid="11"/>
                                        </p:tgtEl>
                                        <p:attrNameLst>
                                          <p:attrName>style.visibility</p:attrName>
                                        </p:attrNameLst>
                                      </p:cBhvr>
                                      <p:to>
                                        <p:strVal val="visible"/>
                                      </p:to>
                                    </p:set>
                                    <p:anim calcmode="lin" valueType="num">
                                      <p:cBhvr additive="base">
                                        <p:cTn id="40" dur="1000" fill="hold"/>
                                        <p:tgtEl>
                                          <p:spTgt spid="11"/>
                                        </p:tgtEl>
                                        <p:attrNameLst>
                                          <p:attrName>ppt_x</p:attrName>
                                        </p:attrNameLst>
                                      </p:cBhvr>
                                      <p:tavLst>
                                        <p:tav tm="0">
                                          <p:val>
                                            <p:strVal val="1+#ppt_w/2"/>
                                          </p:val>
                                        </p:tav>
                                        <p:tav tm="100000">
                                          <p:val>
                                            <p:strVal val="#ppt_x"/>
                                          </p:val>
                                        </p:tav>
                                      </p:tavLst>
                                    </p:anim>
                                    <p:anim calcmode="lin" valueType="num">
                                      <p:cBhvr additive="base">
                                        <p:cTn id="41" dur="1000" fill="hold"/>
                                        <p:tgtEl>
                                          <p:spTgt spid="11"/>
                                        </p:tgtEl>
                                        <p:attrNameLst>
                                          <p:attrName>ppt_y</p:attrName>
                                        </p:attrNameLst>
                                      </p:cBhvr>
                                      <p:tavLst>
                                        <p:tav tm="0">
                                          <p:val>
                                            <p:strVal val="#ppt_y"/>
                                          </p:val>
                                        </p:tav>
                                        <p:tav tm="100000">
                                          <p:val>
                                            <p:strVal val="#ppt_y"/>
                                          </p:val>
                                        </p:tav>
                                      </p:tavLst>
                                    </p:anim>
                                  </p:childTnLst>
                                </p:cTn>
                              </p:par>
                              <p:par>
                                <p:cTn id="42" presetID="32" presetClass="emph" presetSubtype="0" fill="hold" nodeType="withEffect">
                                  <p:stCondLst>
                                    <p:cond delay="0"/>
                                  </p:stCondLst>
                                  <p:childTnLst>
                                    <p:animRot by="120000">
                                      <p:cBhvr>
                                        <p:cTn id="43" dur="100" fill="hold">
                                          <p:stCondLst>
                                            <p:cond delay="0"/>
                                          </p:stCondLst>
                                        </p:cTn>
                                        <p:tgtEl>
                                          <p:spTgt spid="11"/>
                                        </p:tgtEl>
                                        <p:attrNameLst>
                                          <p:attrName>r</p:attrName>
                                        </p:attrNameLst>
                                      </p:cBhvr>
                                    </p:animRot>
                                    <p:animRot by="-240000">
                                      <p:cBhvr>
                                        <p:cTn id="44" dur="200" fill="hold">
                                          <p:stCondLst>
                                            <p:cond delay="200"/>
                                          </p:stCondLst>
                                        </p:cTn>
                                        <p:tgtEl>
                                          <p:spTgt spid="11"/>
                                        </p:tgtEl>
                                        <p:attrNameLst>
                                          <p:attrName>r</p:attrName>
                                        </p:attrNameLst>
                                      </p:cBhvr>
                                    </p:animRot>
                                    <p:animRot by="240000">
                                      <p:cBhvr>
                                        <p:cTn id="45" dur="200" fill="hold">
                                          <p:stCondLst>
                                            <p:cond delay="400"/>
                                          </p:stCondLst>
                                        </p:cTn>
                                        <p:tgtEl>
                                          <p:spTgt spid="11"/>
                                        </p:tgtEl>
                                        <p:attrNameLst>
                                          <p:attrName>r</p:attrName>
                                        </p:attrNameLst>
                                      </p:cBhvr>
                                    </p:animRot>
                                    <p:animRot by="-240000">
                                      <p:cBhvr>
                                        <p:cTn id="46" dur="200" fill="hold">
                                          <p:stCondLst>
                                            <p:cond delay="600"/>
                                          </p:stCondLst>
                                        </p:cTn>
                                        <p:tgtEl>
                                          <p:spTgt spid="11"/>
                                        </p:tgtEl>
                                        <p:attrNameLst>
                                          <p:attrName>r</p:attrName>
                                        </p:attrNameLst>
                                      </p:cBhvr>
                                    </p:animRot>
                                    <p:animRot by="120000">
                                      <p:cBhvr>
                                        <p:cTn id="47" dur="200" fill="hold">
                                          <p:stCondLst>
                                            <p:cond delay="800"/>
                                          </p:stCondLst>
                                        </p:cTn>
                                        <p:tgtEl>
                                          <p:spTgt spid="11"/>
                                        </p:tgtEl>
                                        <p:attrNameLst>
                                          <p:attrName>r</p:attrName>
                                        </p:attrNameLst>
                                      </p:cBhvr>
                                    </p:animRot>
                                  </p:childTnLst>
                                </p:cTn>
                              </p:par>
                              <p:par>
                                <p:cTn id="48" presetID="26" presetClass="entr" presetSubtype="0" fill="hold" nodeType="withEffect">
                                  <p:stCondLst>
                                    <p:cond delay="0"/>
                                  </p:stCondLst>
                                  <p:childTnLst>
                                    <p:set>
                                      <p:cBhvr>
                                        <p:cTn id="49" dur="1" fill="hold">
                                          <p:stCondLst>
                                            <p:cond delay="0"/>
                                          </p:stCondLst>
                                        </p:cTn>
                                        <p:tgtEl>
                                          <p:spTgt spid="16"/>
                                        </p:tgtEl>
                                        <p:attrNameLst>
                                          <p:attrName>style.visibility</p:attrName>
                                        </p:attrNameLst>
                                      </p:cBhvr>
                                      <p:to>
                                        <p:strVal val="visible"/>
                                      </p:to>
                                    </p:set>
                                    <p:animEffect transition="in" filter="wipe(down)">
                                      <p:cBhvr>
                                        <p:cTn id="50" dur="580">
                                          <p:stCondLst>
                                            <p:cond delay="0"/>
                                          </p:stCondLst>
                                        </p:cTn>
                                        <p:tgtEl>
                                          <p:spTgt spid="16"/>
                                        </p:tgtEl>
                                      </p:cBhvr>
                                    </p:animEffect>
                                    <p:anim calcmode="lin" valueType="num">
                                      <p:cBhvr>
                                        <p:cTn id="51" dur="1822" tmFilter="0,0; 0.14,0.36; 0.43,0.73; 0.71,0.91; 1.0,1.0">
                                          <p:stCondLst>
                                            <p:cond delay="0"/>
                                          </p:stCondLst>
                                        </p:cTn>
                                        <p:tgtEl>
                                          <p:spTgt spid="16"/>
                                        </p:tgtEl>
                                        <p:attrNameLst>
                                          <p:attrName>ppt_x</p:attrName>
                                        </p:attrNameLst>
                                      </p:cBhvr>
                                      <p:tavLst>
                                        <p:tav tm="0">
                                          <p:val>
                                            <p:strVal val="#ppt_x-0.25"/>
                                          </p:val>
                                        </p:tav>
                                        <p:tav tm="100000">
                                          <p:val>
                                            <p:strVal val="#ppt_x"/>
                                          </p:val>
                                        </p:tav>
                                      </p:tavLst>
                                    </p:anim>
                                    <p:anim calcmode="lin" valueType="num">
                                      <p:cBhvr>
                                        <p:cTn id="52" dur="664" tmFilter="0.0,0.0; 0.25,0.07; 0.50,0.2; 0.75,0.467; 1.0,1.0">
                                          <p:stCondLst>
                                            <p:cond delay="0"/>
                                          </p:stCondLst>
                                        </p:cTn>
                                        <p:tgtEl>
                                          <p:spTgt spid="16"/>
                                        </p:tgtEl>
                                        <p:attrNameLst>
                                          <p:attrName>ppt_y</p:attrName>
                                        </p:attrNameLst>
                                      </p:cBhvr>
                                      <p:tavLst>
                                        <p:tav tm="0" fmla="#ppt_y-sin(pi*$)/3">
                                          <p:val>
                                            <p:fltVal val="0.5"/>
                                          </p:val>
                                        </p:tav>
                                        <p:tav tm="100000">
                                          <p:val>
                                            <p:fltVal val="1"/>
                                          </p:val>
                                        </p:tav>
                                      </p:tavLst>
                                    </p:anim>
                                    <p:anim calcmode="lin" valueType="num">
                                      <p:cBhvr>
                                        <p:cTn id="53" dur="664" tmFilter="0, 0; 0.125,0.2665; 0.25,0.4; 0.375,0.465; 0.5,0.5;  0.625,0.535; 0.75,0.6; 0.875,0.7335; 1,1">
                                          <p:stCondLst>
                                            <p:cond delay="664"/>
                                          </p:stCondLst>
                                        </p:cTn>
                                        <p:tgtEl>
                                          <p:spTgt spid="16"/>
                                        </p:tgtEl>
                                        <p:attrNameLst>
                                          <p:attrName>ppt_y</p:attrName>
                                        </p:attrNameLst>
                                      </p:cBhvr>
                                      <p:tavLst>
                                        <p:tav tm="0" fmla="#ppt_y-sin(pi*$)/9">
                                          <p:val>
                                            <p:fltVal val="0"/>
                                          </p:val>
                                        </p:tav>
                                        <p:tav tm="100000">
                                          <p:val>
                                            <p:fltVal val="1"/>
                                          </p:val>
                                        </p:tav>
                                      </p:tavLst>
                                    </p:anim>
                                    <p:anim calcmode="lin" valueType="num">
                                      <p:cBhvr>
                                        <p:cTn id="54" dur="332" tmFilter="0, 0; 0.125,0.2665; 0.25,0.4; 0.375,0.465; 0.5,0.5;  0.625,0.535; 0.75,0.6; 0.875,0.7335; 1,1">
                                          <p:stCondLst>
                                            <p:cond delay="1324"/>
                                          </p:stCondLst>
                                        </p:cTn>
                                        <p:tgtEl>
                                          <p:spTgt spid="16"/>
                                        </p:tgtEl>
                                        <p:attrNameLst>
                                          <p:attrName>ppt_y</p:attrName>
                                        </p:attrNameLst>
                                      </p:cBhvr>
                                      <p:tavLst>
                                        <p:tav tm="0" fmla="#ppt_y-sin(pi*$)/27">
                                          <p:val>
                                            <p:fltVal val="0"/>
                                          </p:val>
                                        </p:tav>
                                        <p:tav tm="100000">
                                          <p:val>
                                            <p:fltVal val="1"/>
                                          </p:val>
                                        </p:tav>
                                      </p:tavLst>
                                    </p:anim>
                                    <p:anim calcmode="lin" valueType="num">
                                      <p:cBhvr>
                                        <p:cTn id="55" dur="164" tmFilter="0, 0; 0.125,0.2665; 0.25,0.4; 0.375,0.465; 0.5,0.5;  0.625,0.535; 0.75,0.6; 0.875,0.7335; 1,1">
                                          <p:stCondLst>
                                            <p:cond delay="1656"/>
                                          </p:stCondLst>
                                        </p:cTn>
                                        <p:tgtEl>
                                          <p:spTgt spid="16"/>
                                        </p:tgtEl>
                                        <p:attrNameLst>
                                          <p:attrName>ppt_y</p:attrName>
                                        </p:attrNameLst>
                                      </p:cBhvr>
                                      <p:tavLst>
                                        <p:tav tm="0" fmla="#ppt_y-sin(pi*$)/81">
                                          <p:val>
                                            <p:fltVal val="0"/>
                                          </p:val>
                                        </p:tav>
                                        <p:tav tm="100000">
                                          <p:val>
                                            <p:fltVal val="1"/>
                                          </p:val>
                                        </p:tav>
                                      </p:tavLst>
                                    </p:anim>
                                    <p:animScale>
                                      <p:cBhvr>
                                        <p:cTn id="56" dur="26">
                                          <p:stCondLst>
                                            <p:cond delay="650"/>
                                          </p:stCondLst>
                                        </p:cTn>
                                        <p:tgtEl>
                                          <p:spTgt spid="16"/>
                                        </p:tgtEl>
                                      </p:cBhvr>
                                      <p:to x="100000" y="60000"/>
                                    </p:animScale>
                                    <p:animScale>
                                      <p:cBhvr>
                                        <p:cTn id="57" dur="166" decel="50000">
                                          <p:stCondLst>
                                            <p:cond delay="676"/>
                                          </p:stCondLst>
                                        </p:cTn>
                                        <p:tgtEl>
                                          <p:spTgt spid="16"/>
                                        </p:tgtEl>
                                      </p:cBhvr>
                                      <p:to x="100000" y="100000"/>
                                    </p:animScale>
                                    <p:animScale>
                                      <p:cBhvr>
                                        <p:cTn id="58" dur="26">
                                          <p:stCondLst>
                                            <p:cond delay="1312"/>
                                          </p:stCondLst>
                                        </p:cTn>
                                        <p:tgtEl>
                                          <p:spTgt spid="16"/>
                                        </p:tgtEl>
                                      </p:cBhvr>
                                      <p:to x="100000" y="80000"/>
                                    </p:animScale>
                                    <p:animScale>
                                      <p:cBhvr>
                                        <p:cTn id="59" dur="166" decel="50000">
                                          <p:stCondLst>
                                            <p:cond delay="1338"/>
                                          </p:stCondLst>
                                        </p:cTn>
                                        <p:tgtEl>
                                          <p:spTgt spid="16"/>
                                        </p:tgtEl>
                                      </p:cBhvr>
                                      <p:to x="100000" y="100000"/>
                                    </p:animScale>
                                    <p:animScale>
                                      <p:cBhvr>
                                        <p:cTn id="60" dur="26">
                                          <p:stCondLst>
                                            <p:cond delay="1642"/>
                                          </p:stCondLst>
                                        </p:cTn>
                                        <p:tgtEl>
                                          <p:spTgt spid="16"/>
                                        </p:tgtEl>
                                      </p:cBhvr>
                                      <p:to x="100000" y="90000"/>
                                    </p:animScale>
                                    <p:animScale>
                                      <p:cBhvr>
                                        <p:cTn id="61" dur="166" decel="50000">
                                          <p:stCondLst>
                                            <p:cond delay="1668"/>
                                          </p:stCondLst>
                                        </p:cTn>
                                        <p:tgtEl>
                                          <p:spTgt spid="16"/>
                                        </p:tgtEl>
                                      </p:cBhvr>
                                      <p:to x="100000" y="100000"/>
                                    </p:animScale>
                                    <p:animScale>
                                      <p:cBhvr>
                                        <p:cTn id="62" dur="26">
                                          <p:stCondLst>
                                            <p:cond delay="1808"/>
                                          </p:stCondLst>
                                        </p:cTn>
                                        <p:tgtEl>
                                          <p:spTgt spid="16"/>
                                        </p:tgtEl>
                                      </p:cBhvr>
                                      <p:to x="100000" y="95000"/>
                                    </p:animScale>
                                    <p:animScale>
                                      <p:cBhvr>
                                        <p:cTn id="63" dur="166" decel="50000">
                                          <p:stCondLst>
                                            <p:cond delay="1834"/>
                                          </p:stCondLst>
                                        </p:cTn>
                                        <p:tgtEl>
                                          <p:spTgt spid="16"/>
                                        </p:tgtEl>
                                      </p:cBhvr>
                                      <p:to x="100000" y="100000"/>
                                    </p:animScale>
                                  </p:childTnLst>
                                </p:cTn>
                              </p:par>
                            </p:childTnLst>
                          </p:cTn>
                        </p:par>
                        <p:par>
                          <p:cTn id="64" fill="hold">
                            <p:stCondLst>
                              <p:cond delay="4000"/>
                            </p:stCondLst>
                            <p:childTnLst>
                              <p:par>
                                <p:cTn id="65" presetID="56" presetClass="entr" presetSubtype="0" fill="hold" grpId="0" nodeType="afterEffect">
                                  <p:stCondLst>
                                    <p:cond delay="0"/>
                                  </p:stCondLst>
                                  <p:iterate type="lt">
                                    <p:tmPct val="10000"/>
                                  </p:iterate>
                                  <p:childTnLst>
                                    <p:set>
                                      <p:cBhvr>
                                        <p:cTn id="66" dur="1" fill="hold">
                                          <p:stCondLst>
                                            <p:cond delay="0"/>
                                          </p:stCondLst>
                                        </p:cTn>
                                        <p:tgtEl>
                                          <p:spTgt spid="25"/>
                                        </p:tgtEl>
                                        <p:attrNameLst>
                                          <p:attrName>style.visibility</p:attrName>
                                        </p:attrNameLst>
                                      </p:cBhvr>
                                      <p:to>
                                        <p:strVal val="visible"/>
                                      </p:to>
                                    </p:set>
                                    <p:anim by="(-#ppt_w*2)" calcmode="lin" valueType="num">
                                      <p:cBhvr rctx="PPT">
                                        <p:cTn id="67" dur="250" autoRev="1" fill="hold">
                                          <p:stCondLst>
                                            <p:cond delay="0"/>
                                          </p:stCondLst>
                                        </p:cTn>
                                        <p:tgtEl>
                                          <p:spTgt spid="25"/>
                                        </p:tgtEl>
                                        <p:attrNameLst>
                                          <p:attrName>ppt_w</p:attrName>
                                        </p:attrNameLst>
                                      </p:cBhvr>
                                    </p:anim>
                                    <p:anim by="(#ppt_w*0.50)" calcmode="lin" valueType="num">
                                      <p:cBhvr>
                                        <p:cTn id="68" dur="250" decel="50000" autoRev="1" fill="hold">
                                          <p:stCondLst>
                                            <p:cond delay="0"/>
                                          </p:stCondLst>
                                        </p:cTn>
                                        <p:tgtEl>
                                          <p:spTgt spid="25"/>
                                        </p:tgtEl>
                                        <p:attrNameLst>
                                          <p:attrName>ppt_x</p:attrName>
                                        </p:attrNameLst>
                                      </p:cBhvr>
                                    </p:anim>
                                    <p:anim from="(-#ppt_h/2)" to="(#ppt_y)" calcmode="lin" valueType="num">
                                      <p:cBhvr>
                                        <p:cTn id="69" dur="500" fill="hold">
                                          <p:stCondLst>
                                            <p:cond delay="0"/>
                                          </p:stCondLst>
                                        </p:cTn>
                                        <p:tgtEl>
                                          <p:spTgt spid="25"/>
                                        </p:tgtEl>
                                        <p:attrNameLst>
                                          <p:attrName>ppt_y</p:attrName>
                                        </p:attrNameLst>
                                      </p:cBhvr>
                                    </p:anim>
                                    <p:animRot by="21600000">
                                      <p:cBhvr>
                                        <p:cTn id="70" dur="500" fill="hold">
                                          <p:stCondLst>
                                            <p:cond delay="0"/>
                                          </p:stCondLst>
                                        </p:cTn>
                                        <p:tgtEl>
                                          <p:spTgt spid="25"/>
                                        </p:tgtEl>
                                        <p:attrNameLst>
                                          <p:attrName>r</p:attrName>
                                        </p:attrNameLst>
                                      </p:cBhvr>
                                    </p:animRot>
                                  </p:childTnLst>
                                </p:cTn>
                              </p:par>
                            </p:childTnLst>
                          </p:cTn>
                        </p:par>
                        <p:par>
                          <p:cTn id="71" fill="hold">
                            <p:stCondLst>
                              <p:cond delay="4800"/>
                            </p:stCondLst>
                            <p:childTnLst>
                              <p:par>
                                <p:cTn id="72" presetID="56" presetClass="entr" presetSubtype="0" fill="hold" grpId="0" nodeType="afterEffect">
                                  <p:stCondLst>
                                    <p:cond delay="0"/>
                                  </p:stCondLst>
                                  <p:iterate type="lt">
                                    <p:tmPct val="10000"/>
                                  </p:iterate>
                                  <p:childTnLst>
                                    <p:set>
                                      <p:cBhvr>
                                        <p:cTn id="73" dur="1" fill="hold">
                                          <p:stCondLst>
                                            <p:cond delay="0"/>
                                          </p:stCondLst>
                                        </p:cTn>
                                        <p:tgtEl>
                                          <p:spTgt spid="26"/>
                                        </p:tgtEl>
                                        <p:attrNameLst>
                                          <p:attrName>style.visibility</p:attrName>
                                        </p:attrNameLst>
                                      </p:cBhvr>
                                      <p:to>
                                        <p:strVal val="visible"/>
                                      </p:to>
                                    </p:set>
                                    <p:anim by="(-#ppt_w*2)" calcmode="lin" valueType="num">
                                      <p:cBhvr rctx="PPT">
                                        <p:cTn id="74" dur="250" autoRev="1" fill="hold">
                                          <p:stCondLst>
                                            <p:cond delay="0"/>
                                          </p:stCondLst>
                                        </p:cTn>
                                        <p:tgtEl>
                                          <p:spTgt spid="26"/>
                                        </p:tgtEl>
                                        <p:attrNameLst>
                                          <p:attrName>ppt_w</p:attrName>
                                        </p:attrNameLst>
                                      </p:cBhvr>
                                    </p:anim>
                                    <p:anim by="(#ppt_w*0.50)" calcmode="lin" valueType="num">
                                      <p:cBhvr>
                                        <p:cTn id="75" dur="250" decel="50000" autoRev="1" fill="hold">
                                          <p:stCondLst>
                                            <p:cond delay="0"/>
                                          </p:stCondLst>
                                        </p:cTn>
                                        <p:tgtEl>
                                          <p:spTgt spid="26"/>
                                        </p:tgtEl>
                                        <p:attrNameLst>
                                          <p:attrName>ppt_x</p:attrName>
                                        </p:attrNameLst>
                                      </p:cBhvr>
                                    </p:anim>
                                    <p:anim from="(-#ppt_h/2)" to="(#ppt_y)" calcmode="lin" valueType="num">
                                      <p:cBhvr>
                                        <p:cTn id="76" dur="500" fill="hold">
                                          <p:stCondLst>
                                            <p:cond delay="0"/>
                                          </p:stCondLst>
                                        </p:cTn>
                                        <p:tgtEl>
                                          <p:spTgt spid="26"/>
                                        </p:tgtEl>
                                        <p:attrNameLst>
                                          <p:attrName>ppt_y</p:attrName>
                                        </p:attrNameLst>
                                      </p:cBhvr>
                                    </p:anim>
                                    <p:animRot by="21600000">
                                      <p:cBhvr>
                                        <p:cTn id="77" dur="500" fill="hold">
                                          <p:stCondLst>
                                            <p:cond delay="0"/>
                                          </p:stCondLst>
                                        </p:cTn>
                                        <p:tgtEl>
                                          <p:spTgt spid="26"/>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25" grpId="0"/>
      <p:bldP spid="26"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9">
            <a:extLst>
              <a:ext uri="{FF2B5EF4-FFF2-40B4-BE49-F238E27FC236}">
                <a16:creationId xmlns:a16="http://schemas.microsoft.com/office/drawing/2014/main" id="{8D6942F6-F7D2-4A3E-904F-56C124C896F0}"/>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a:xfrm rot="10800000" flipH="1">
            <a:off x="10305125" y="0"/>
            <a:ext cx="1886875" cy="2228248"/>
          </a:xfrm>
          <a:custGeom>
            <a:avLst/>
            <a:gdLst>
              <a:gd name="connsiteX0" fmla="*/ 902940 w 2274541"/>
              <a:gd name="connsiteY0" fmla="*/ 0 h 2686050"/>
              <a:gd name="connsiteX1" fmla="*/ 1360140 w 2274541"/>
              <a:gd name="connsiteY1" fmla="*/ 133350 h 2686050"/>
              <a:gd name="connsiteX2" fmla="*/ 1436340 w 2274541"/>
              <a:gd name="connsiteY2" fmla="*/ 133350 h 2686050"/>
              <a:gd name="connsiteX3" fmla="*/ 2274541 w 2274541"/>
              <a:gd name="connsiteY3" fmla="*/ 1399205 h 2686050"/>
              <a:gd name="connsiteX4" fmla="*/ 2274541 w 2274541"/>
              <a:gd name="connsiteY4" fmla="*/ 2686050 h 2686050"/>
              <a:gd name="connsiteX5" fmla="*/ 0 w 2274541"/>
              <a:gd name="connsiteY5" fmla="*/ 2686050 h 2686050"/>
              <a:gd name="connsiteX6" fmla="*/ 0 w 2274541"/>
              <a:gd name="connsiteY6" fmla="*/ 1175526 h 2686050"/>
              <a:gd name="connsiteX7" fmla="*/ 902940 w 2274541"/>
              <a:gd name="connsiteY7" fmla="*/ 0 h 26860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274541" h="2686050">
                <a:moveTo>
                  <a:pt x="902940" y="0"/>
                </a:moveTo>
                <a:lnTo>
                  <a:pt x="1360140" y="133350"/>
                </a:lnTo>
                <a:lnTo>
                  <a:pt x="1436340" y="133350"/>
                </a:lnTo>
                <a:lnTo>
                  <a:pt x="2274541" y="1399205"/>
                </a:lnTo>
                <a:lnTo>
                  <a:pt x="2274541" y="2686050"/>
                </a:lnTo>
                <a:lnTo>
                  <a:pt x="0" y="2686050"/>
                </a:lnTo>
                <a:lnTo>
                  <a:pt x="0" y="1175526"/>
                </a:lnTo>
                <a:lnTo>
                  <a:pt x="902940" y="0"/>
                </a:lnTo>
                <a:close/>
              </a:path>
            </a:pathLst>
          </a:custGeom>
        </p:spPr>
      </p:pic>
      <p:pic>
        <p:nvPicPr>
          <p:cNvPr id="3" name="图片 20">
            <a:extLst>
              <a:ext uri="{FF2B5EF4-FFF2-40B4-BE49-F238E27FC236}">
                <a16:creationId xmlns:a16="http://schemas.microsoft.com/office/drawing/2014/main" id="{C71641AD-E4BC-4B7B-9FE5-62CF532DB978}"/>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a:xfrm rot="10800000" flipH="1">
            <a:off x="1" y="0"/>
            <a:ext cx="1886875" cy="2123313"/>
          </a:xfrm>
          <a:custGeom>
            <a:avLst/>
            <a:gdLst>
              <a:gd name="connsiteX0" fmla="*/ 1386037 w 2801257"/>
              <a:gd name="connsiteY0" fmla="*/ 0 h 3152274"/>
              <a:gd name="connsiteX1" fmla="*/ 2801257 w 2801257"/>
              <a:gd name="connsiteY1" fmla="*/ 190351 h 3152274"/>
              <a:gd name="connsiteX2" fmla="*/ 2801257 w 2801257"/>
              <a:gd name="connsiteY2" fmla="*/ 3152274 h 3152274"/>
              <a:gd name="connsiteX3" fmla="*/ 0 w 2801257"/>
              <a:gd name="connsiteY3" fmla="*/ 3152274 h 3152274"/>
              <a:gd name="connsiteX4" fmla="*/ 0 w 2801257"/>
              <a:gd name="connsiteY4" fmla="*/ 924025 h 3152274"/>
              <a:gd name="connsiteX5" fmla="*/ 529388 w 2801257"/>
              <a:gd name="connsiteY5" fmla="*/ 404261 h 3152274"/>
              <a:gd name="connsiteX6" fmla="*/ 1386037 w 2801257"/>
              <a:gd name="connsiteY6" fmla="*/ 0 h 31522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801257" h="3152274">
                <a:moveTo>
                  <a:pt x="1386037" y="0"/>
                </a:moveTo>
                <a:lnTo>
                  <a:pt x="2801257" y="190351"/>
                </a:lnTo>
                <a:lnTo>
                  <a:pt x="2801257" y="3152274"/>
                </a:lnTo>
                <a:lnTo>
                  <a:pt x="0" y="3152274"/>
                </a:lnTo>
                <a:lnTo>
                  <a:pt x="0" y="924025"/>
                </a:lnTo>
                <a:lnTo>
                  <a:pt x="529388" y="404261"/>
                </a:lnTo>
                <a:lnTo>
                  <a:pt x="1386037" y="0"/>
                </a:lnTo>
                <a:close/>
              </a:path>
            </a:pathLst>
          </a:custGeom>
        </p:spPr>
      </p:pic>
      <p:pic>
        <p:nvPicPr>
          <p:cNvPr id="4" name="图片 9">
            <a:extLst>
              <a:ext uri="{FF2B5EF4-FFF2-40B4-BE49-F238E27FC236}">
                <a16:creationId xmlns:a16="http://schemas.microsoft.com/office/drawing/2014/main" id="{53FFC0A3-5744-4F22-AE80-C1E5551EF670}"/>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0" y="3184644"/>
            <a:ext cx="4231710" cy="3689556"/>
          </a:xfrm>
          <a:prstGeom prst="rect">
            <a:avLst/>
          </a:prstGeom>
        </p:spPr>
      </p:pic>
      <p:grpSp>
        <p:nvGrpSpPr>
          <p:cNvPr id="5" name="Group 4"/>
          <p:cNvGrpSpPr/>
          <p:nvPr/>
        </p:nvGrpSpPr>
        <p:grpSpPr>
          <a:xfrm>
            <a:off x="-570728" y="-730186"/>
            <a:ext cx="5239045" cy="2853499"/>
            <a:chOff x="2724911" y="-939904"/>
            <a:chExt cx="5239045" cy="2853499"/>
          </a:xfrm>
        </p:grpSpPr>
        <p:pic>
          <p:nvPicPr>
            <p:cNvPr id="6" name="Picture 5"/>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724911" y="-939904"/>
              <a:ext cx="5239045" cy="2853499"/>
            </a:xfrm>
            <a:prstGeom prst="rect">
              <a:avLst/>
            </a:prstGeom>
          </p:spPr>
        </p:pic>
        <p:sp>
          <p:nvSpPr>
            <p:cNvPr id="7" name="TextBox 6"/>
            <p:cNvSpPr txBox="1"/>
            <p:nvPr/>
          </p:nvSpPr>
          <p:spPr>
            <a:xfrm>
              <a:off x="3841803" y="367300"/>
              <a:ext cx="3988990" cy="769441"/>
            </a:xfrm>
            <a:prstGeom prst="rect">
              <a:avLst/>
            </a:prstGeom>
            <a:noFill/>
          </p:spPr>
          <p:txBody>
            <a:bodyPr wrap="square" rtlCol="0">
              <a:spAutoFit/>
            </a:bodyPr>
            <a:lstStyle/>
            <a:p>
              <a:r>
                <a:rPr lang="en-US" sz="4400" b="1">
                  <a:solidFill>
                    <a:srgbClr val="E53B8C"/>
                  </a:solidFill>
                  <a:latin typeface="UTM Avo" panose="02040603050506020204" pitchFamily="18" charset="0"/>
                </a:rPr>
                <a:t>Chia đoạn</a:t>
              </a:r>
            </a:p>
          </p:txBody>
        </p:sp>
      </p:grpSp>
      <p:grpSp>
        <p:nvGrpSpPr>
          <p:cNvPr id="11" name="Group 10"/>
          <p:cNvGrpSpPr/>
          <p:nvPr/>
        </p:nvGrpSpPr>
        <p:grpSpPr>
          <a:xfrm>
            <a:off x="2172757" y="1340342"/>
            <a:ext cx="1635406" cy="1447820"/>
            <a:chOff x="4943830" y="1548487"/>
            <a:chExt cx="1635406" cy="1447820"/>
          </a:xfrm>
        </p:grpSpPr>
        <p:sp>
          <p:nvSpPr>
            <p:cNvPr id="8" name="Oval 7"/>
            <p:cNvSpPr/>
            <p:nvPr/>
          </p:nvSpPr>
          <p:spPr>
            <a:xfrm>
              <a:off x="5813789" y="2089000"/>
              <a:ext cx="765447" cy="765447"/>
            </a:xfrm>
            <a:prstGeom prst="ellipse">
              <a:avLst/>
            </a:prstGeom>
            <a:solidFill>
              <a:srgbClr val="F5A7A7"/>
            </a:solidFill>
            <a:ln>
              <a:noFill/>
            </a:ln>
            <a:effectLst>
              <a:glow rad="228600">
                <a:srgbClr val="F5A7A7">
                  <a:alpha val="40000"/>
                </a:srgbClr>
              </a:glow>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en-US" sz="4800" b="1" dirty="0">
                  <a:effectLst>
                    <a:outerShdw blurRad="38100" dist="38100" dir="2700000" algn="tl">
                      <a:srgbClr val="000000">
                        <a:alpha val="43137"/>
                      </a:srgbClr>
                    </a:outerShdw>
                  </a:effectLst>
                  <a:latin typeface="UTM Futura Extra" panose="02040603050506020204" pitchFamily="18" charset="0"/>
                </a:rPr>
                <a:t>1</a:t>
              </a:r>
            </a:p>
          </p:txBody>
        </p:sp>
        <p:pic>
          <p:nvPicPr>
            <p:cNvPr id="9" name="Picture 8"/>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rot="19481910">
              <a:off x="4943830" y="1548487"/>
              <a:ext cx="1447820" cy="1447820"/>
            </a:xfrm>
            <a:prstGeom prst="rect">
              <a:avLst/>
            </a:prstGeom>
          </p:spPr>
        </p:pic>
      </p:grpSp>
      <p:sp>
        <p:nvSpPr>
          <p:cNvPr id="10" name="TextBox 9"/>
          <p:cNvSpPr txBox="1"/>
          <p:nvPr/>
        </p:nvSpPr>
        <p:spPr>
          <a:xfrm>
            <a:off x="3799716" y="1880855"/>
            <a:ext cx="7357394" cy="707886"/>
          </a:xfrm>
          <a:prstGeom prst="rect">
            <a:avLst/>
          </a:prstGeom>
          <a:noFill/>
        </p:spPr>
        <p:txBody>
          <a:bodyPr wrap="square" rtlCol="0">
            <a:spAutoFit/>
          </a:bodyPr>
          <a:lstStyle/>
          <a:p>
            <a:r>
              <a:rPr lang="en-US" sz="4000" b="1">
                <a:solidFill>
                  <a:srgbClr val="002060"/>
                </a:solidFill>
                <a:latin typeface="Arial" panose="020B0604020202020204" pitchFamily="34" charset="0"/>
                <a:cs typeface="Arial" panose="020B0604020202020204" pitchFamily="34" charset="0"/>
              </a:rPr>
              <a:t>Từ đầu đến ………</a:t>
            </a:r>
            <a:r>
              <a:rPr lang="en-US" sz="4000" b="1" i="1">
                <a:solidFill>
                  <a:srgbClr val="002060"/>
                </a:solidFill>
                <a:latin typeface="Arial" panose="020B0604020202020204" pitchFamily="34" charset="0"/>
                <a:cs typeface="Arial" panose="020B0604020202020204" pitchFamily="34" charset="0"/>
              </a:rPr>
              <a:t>chân trời</a:t>
            </a:r>
            <a:r>
              <a:rPr lang="en-US" sz="4000" b="1">
                <a:solidFill>
                  <a:srgbClr val="002060"/>
                </a:solidFill>
                <a:latin typeface="Arial" panose="020B0604020202020204" pitchFamily="34" charset="0"/>
                <a:cs typeface="Arial" panose="020B0604020202020204" pitchFamily="34" charset="0"/>
              </a:rPr>
              <a:t>.</a:t>
            </a:r>
            <a:endParaRPr lang="en-US" sz="4000" b="1" dirty="0">
              <a:solidFill>
                <a:srgbClr val="002060"/>
              </a:solidFill>
              <a:latin typeface="Arial" panose="020B0604020202020204" pitchFamily="34" charset="0"/>
              <a:cs typeface="Arial" panose="020B0604020202020204" pitchFamily="34" charset="0"/>
            </a:endParaRPr>
          </a:p>
        </p:txBody>
      </p:sp>
      <p:grpSp>
        <p:nvGrpSpPr>
          <p:cNvPr id="16" name="Group 15"/>
          <p:cNvGrpSpPr/>
          <p:nvPr/>
        </p:nvGrpSpPr>
        <p:grpSpPr>
          <a:xfrm>
            <a:off x="2111970" y="2290361"/>
            <a:ext cx="1776930" cy="1447820"/>
            <a:chOff x="4802306" y="1540746"/>
            <a:chExt cx="1776930" cy="1447820"/>
          </a:xfrm>
        </p:grpSpPr>
        <p:sp>
          <p:nvSpPr>
            <p:cNvPr id="17" name="Oval 16"/>
            <p:cNvSpPr/>
            <p:nvPr/>
          </p:nvSpPr>
          <p:spPr>
            <a:xfrm>
              <a:off x="5813789" y="2089000"/>
              <a:ext cx="765447" cy="765447"/>
            </a:xfrm>
            <a:prstGeom prst="ellipse">
              <a:avLst/>
            </a:prstGeom>
            <a:solidFill>
              <a:schemeClr val="accent4">
                <a:lumMod val="40000"/>
                <a:lumOff val="60000"/>
              </a:schemeClr>
            </a:solidFill>
            <a:ln>
              <a:noFill/>
            </a:ln>
            <a:effectLst>
              <a:glow rad="228600">
                <a:srgbClr val="F5A7A7">
                  <a:alpha val="40000"/>
                </a:srgbClr>
              </a:glow>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en-US" sz="4800" b="1" dirty="0">
                  <a:effectLst>
                    <a:outerShdw blurRad="38100" dist="38100" dir="2700000" algn="tl">
                      <a:srgbClr val="000000">
                        <a:alpha val="43137"/>
                      </a:srgbClr>
                    </a:outerShdw>
                  </a:effectLst>
                  <a:latin typeface="UTM Futura Extra" panose="02040603050506020204" pitchFamily="18" charset="0"/>
                </a:rPr>
                <a:t>2</a:t>
              </a:r>
            </a:p>
          </p:txBody>
        </p:sp>
        <p:pic>
          <p:nvPicPr>
            <p:cNvPr id="18" name="Picture 17"/>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rot="19481910">
              <a:off x="4802306" y="1540746"/>
              <a:ext cx="1447820" cy="1447820"/>
            </a:xfrm>
            <a:prstGeom prst="rect">
              <a:avLst/>
            </a:prstGeom>
          </p:spPr>
        </p:pic>
      </p:grpSp>
      <p:sp>
        <p:nvSpPr>
          <p:cNvPr id="19" name="TextBox 18"/>
          <p:cNvSpPr txBox="1"/>
          <p:nvPr/>
        </p:nvSpPr>
        <p:spPr>
          <a:xfrm>
            <a:off x="3822577" y="2795679"/>
            <a:ext cx="8315710" cy="707886"/>
          </a:xfrm>
          <a:prstGeom prst="rect">
            <a:avLst/>
          </a:prstGeom>
          <a:noFill/>
        </p:spPr>
        <p:txBody>
          <a:bodyPr wrap="square" rtlCol="0">
            <a:spAutoFit/>
          </a:bodyPr>
          <a:lstStyle/>
          <a:p>
            <a:r>
              <a:rPr lang="en-US" sz="4000" b="1">
                <a:solidFill>
                  <a:srgbClr val="002060"/>
                </a:solidFill>
                <a:latin typeface="Arial" panose="020B0604020202020204" pitchFamily="34" charset="0"/>
                <a:cs typeface="Arial" panose="020B0604020202020204" pitchFamily="34" charset="0"/>
              </a:rPr>
              <a:t>Tiếp đến ……… </a:t>
            </a:r>
            <a:r>
              <a:rPr lang="en-US" sz="4000" b="1" i="1">
                <a:solidFill>
                  <a:srgbClr val="002060"/>
                </a:solidFill>
                <a:latin typeface="Arial" panose="020B0604020202020204" pitchFamily="34" charset="0"/>
                <a:cs typeface="Arial" panose="020B0604020202020204" pitchFamily="34" charset="0"/>
              </a:rPr>
              <a:t>đúng </a:t>
            </a:r>
            <a:r>
              <a:rPr lang="vi-VN" sz="4000" b="1" i="1">
                <a:solidFill>
                  <a:srgbClr val="002060"/>
                </a:solidFill>
                <a:latin typeface="Arial" panose="020B0604020202020204" pitchFamily="34" charset="0"/>
                <a:cs typeface="Arial" panose="020B0604020202020204" pitchFamily="34" charset="0"/>
              </a:rPr>
              <a:t>thế</a:t>
            </a:r>
            <a:r>
              <a:rPr lang="en-US" sz="4000" b="1" i="1">
                <a:solidFill>
                  <a:srgbClr val="002060"/>
                </a:solidFill>
                <a:latin typeface="Arial" panose="020B0604020202020204" pitchFamily="34" charset="0"/>
                <a:cs typeface="Arial" panose="020B0604020202020204" pitchFamily="34" charset="0"/>
              </a:rPr>
              <a:t> con ạ.</a:t>
            </a:r>
            <a:endParaRPr lang="en-US" sz="4000" b="1" i="1" dirty="0">
              <a:solidFill>
                <a:srgbClr val="002060"/>
              </a:solidFill>
              <a:latin typeface="Arial" panose="020B0604020202020204" pitchFamily="34" charset="0"/>
              <a:cs typeface="Arial" panose="020B0604020202020204" pitchFamily="34" charset="0"/>
            </a:endParaRPr>
          </a:p>
        </p:txBody>
      </p:sp>
      <p:grpSp>
        <p:nvGrpSpPr>
          <p:cNvPr id="20" name="Group 19"/>
          <p:cNvGrpSpPr/>
          <p:nvPr/>
        </p:nvGrpSpPr>
        <p:grpSpPr>
          <a:xfrm>
            <a:off x="2216163" y="3418260"/>
            <a:ext cx="1711097" cy="1447820"/>
            <a:chOff x="4868139" y="1603116"/>
            <a:chExt cx="1711097" cy="1447820"/>
          </a:xfrm>
        </p:grpSpPr>
        <p:sp>
          <p:nvSpPr>
            <p:cNvPr id="21" name="Oval 20"/>
            <p:cNvSpPr/>
            <p:nvPr/>
          </p:nvSpPr>
          <p:spPr>
            <a:xfrm>
              <a:off x="5813789" y="2089000"/>
              <a:ext cx="765447" cy="765447"/>
            </a:xfrm>
            <a:prstGeom prst="ellipse">
              <a:avLst/>
            </a:prstGeom>
            <a:solidFill>
              <a:schemeClr val="accent1">
                <a:lumMod val="75000"/>
              </a:schemeClr>
            </a:solidFill>
            <a:ln>
              <a:noFill/>
            </a:ln>
            <a:effectLst>
              <a:glow rad="228600">
                <a:srgbClr val="F5A7A7">
                  <a:alpha val="40000"/>
                </a:srgbClr>
              </a:glow>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en-US" sz="4800" b="1" dirty="0">
                  <a:effectLst>
                    <a:outerShdw blurRad="38100" dist="38100" dir="2700000" algn="tl">
                      <a:srgbClr val="000000">
                        <a:alpha val="43137"/>
                      </a:srgbClr>
                    </a:outerShdw>
                  </a:effectLst>
                  <a:latin typeface="UTM Futura Extra" panose="02040603050506020204" pitchFamily="18" charset="0"/>
                </a:rPr>
                <a:t>3</a:t>
              </a:r>
            </a:p>
          </p:txBody>
        </p:sp>
        <p:pic>
          <p:nvPicPr>
            <p:cNvPr id="22" name="Picture 21"/>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rot="19481910">
              <a:off x="4868139" y="1603116"/>
              <a:ext cx="1447820" cy="1447820"/>
            </a:xfrm>
            <a:prstGeom prst="rect">
              <a:avLst/>
            </a:prstGeom>
          </p:spPr>
        </p:pic>
      </p:grpSp>
      <p:sp>
        <p:nvSpPr>
          <p:cNvPr id="23" name="TextBox 22"/>
          <p:cNvSpPr txBox="1"/>
          <p:nvPr/>
        </p:nvSpPr>
        <p:spPr>
          <a:xfrm>
            <a:off x="3987139" y="3854952"/>
            <a:ext cx="8315710" cy="707886"/>
          </a:xfrm>
          <a:prstGeom prst="rect">
            <a:avLst/>
          </a:prstGeom>
          <a:noFill/>
        </p:spPr>
        <p:txBody>
          <a:bodyPr wrap="square" rtlCol="0">
            <a:spAutoFit/>
          </a:bodyPr>
          <a:lstStyle/>
          <a:p>
            <a:r>
              <a:rPr lang="en-US" sz="4000" b="1">
                <a:solidFill>
                  <a:srgbClr val="002060"/>
                </a:solidFill>
                <a:latin typeface="Arial" panose="020B0604020202020204" pitchFamily="34" charset="0"/>
                <a:cs typeface="Arial" panose="020B0604020202020204" pitchFamily="34" charset="0"/>
              </a:rPr>
              <a:t>Tiếp đến ……… </a:t>
            </a:r>
            <a:r>
              <a:rPr lang="en-US" sz="4000" b="1" i="1">
                <a:solidFill>
                  <a:srgbClr val="002060"/>
                </a:solidFill>
                <a:latin typeface="Arial" panose="020B0604020202020204" pitchFamily="34" charset="0"/>
                <a:cs typeface="Arial" panose="020B0604020202020204" pitchFamily="34" charset="0"/>
              </a:rPr>
              <a:t>chín rộ đấy.</a:t>
            </a:r>
            <a:endParaRPr lang="en-US" sz="4000" b="1" i="1" dirty="0">
              <a:solidFill>
                <a:srgbClr val="002060"/>
              </a:solidFill>
              <a:latin typeface="Arial" panose="020B0604020202020204" pitchFamily="34" charset="0"/>
              <a:cs typeface="Arial" panose="020B0604020202020204" pitchFamily="34" charset="0"/>
            </a:endParaRPr>
          </a:p>
        </p:txBody>
      </p:sp>
      <p:grpSp>
        <p:nvGrpSpPr>
          <p:cNvPr id="24" name="Group 23"/>
          <p:cNvGrpSpPr/>
          <p:nvPr/>
        </p:nvGrpSpPr>
        <p:grpSpPr>
          <a:xfrm>
            <a:off x="2334017" y="4323485"/>
            <a:ext cx="1724684" cy="1447820"/>
            <a:chOff x="4854552" y="1528834"/>
            <a:chExt cx="1724684" cy="1447820"/>
          </a:xfrm>
        </p:grpSpPr>
        <p:sp>
          <p:nvSpPr>
            <p:cNvPr id="25" name="Oval 24"/>
            <p:cNvSpPr/>
            <p:nvPr/>
          </p:nvSpPr>
          <p:spPr>
            <a:xfrm>
              <a:off x="5813789" y="2089000"/>
              <a:ext cx="765447" cy="765447"/>
            </a:xfrm>
            <a:prstGeom prst="ellipse">
              <a:avLst/>
            </a:prstGeom>
            <a:solidFill>
              <a:srgbClr val="FFC000"/>
            </a:solidFill>
            <a:ln>
              <a:noFill/>
            </a:ln>
            <a:effectLst>
              <a:glow rad="228600">
                <a:srgbClr val="F5A7A7">
                  <a:alpha val="40000"/>
                </a:srgbClr>
              </a:glow>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en-US" sz="4800" b="1" dirty="0">
                  <a:effectLst>
                    <a:outerShdw blurRad="38100" dist="38100" dir="2700000" algn="tl">
                      <a:srgbClr val="000000">
                        <a:alpha val="43137"/>
                      </a:srgbClr>
                    </a:outerShdw>
                  </a:effectLst>
                  <a:latin typeface="UTM Futura Extra" panose="02040603050506020204" pitchFamily="18" charset="0"/>
                </a:rPr>
                <a:t>4</a:t>
              </a:r>
            </a:p>
          </p:txBody>
        </p:sp>
        <p:pic>
          <p:nvPicPr>
            <p:cNvPr id="26" name="Picture 25"/>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rot="19481910">
              <a:off x="4854552" y="1528834"/>
              <a:ext cx="1447820" cy="1447820"/>
            </a:xfrm>
            <a:prstGeom prst="rect">
              <a:avLst/>
            </a:prstGeom>
          </p:spPr>
        </p:pic>
      </p:grpSp>
      <p:sp>
        <p:nvSpPr>
          <p:cNvPr id="27" name="TextBox 26"/>
          <p:cNvSpPr txBox="1"/>
          <p:nvPr/>
        </p:nvSpPr>
        <p:spPr>
          <a:xfrm>
            <a:off x="4168396" y="4932194"/>
            <a:ext cx="8315710" cy="707886"/>
          </a:xfrm>
          <a:prstGeom prst="rect">
            <a:avLst/>
          </a:prstGeom>
          <a:noFill/>
        </p:spPr>
        <p:txBody>
          <a:bodyPr wrap="square" rtlCol="0">
            <a:spAutoFit/>
          </a:bodyPr>
          <a:lstStyle/>
          <a:p>
            <a:r>
              <a:rPr lang="en-US" sz="4000" b="1">
                <a:solidFill>
                  <a:srgbClr val="002060"/>
                </a:solidFill>
                <a:latin typeface="Arial" panose="020B0604020202020204" pitchFamily="34" charset="0"/>
                <a:cs typeface="Arial" panose="020B0604020202020204" pitchFamily="34" charset="0"/>
              </a:rPr>
              <a:t>Còn lại.</a:t>
            </a:r>
            <a:endParaRPr lang="en-US" sz="4000" b="1" i="1" dirty="0">
              <a:solidFill>
                <a:srgbClr val="00206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043190063"/>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nodeType="clickEffect">
                                  <p:stCondLst>
                                    <p:cond delay="0"/>
                                  </p:stCondLst>
                                  <p:childTnLst>
                                    <p:set>
                                      <p:cBhvr>
                                        <p:cTn id="13" dur="1" fill="hold">
                                          <p:stCondLst>
                                            <p:cond delay="0"/>
                                          </p:stCondLst>
                                        </p:cTn>
                                        <p:tgtEl>
                                          <p:spTgt spid="11"/>
                                        </p:tgtEl>
                                        <p:attrNameLst>
                                          <p:attrName>style.visibility</p:attrName>
                                        </p:attrNameLst>
                                      </p:cBhvr>
                                      <p:to>
                                        <p:strVal val="visible"/>
                                      </p:to>
                                    </p:set>
                                    <p:anim calcmode="lin" valueType="num">
                                      <p:cBhvr>
                                        <p:cTn id="14" dur="500" fill="hold"/>
                                        <p:tgtEl>
                                          <p:spTgt spid="11"/>
                                        </p:tgtEl>
                                        <p:attrNameLst>
                                          <p:attrName>ppt_w</p:attrName>
                                        </p:attrNameLst>
                                      </p:cBhvr>
                                      <p:tavLst>
                                        <p:tav tm="0">
                                          <p:val>
                                            <p:fltVal val="0"/>
                                          </p:val>
                                        </p:tav>
                                        <p:tav tm="100000">
                                          <p:val>
                                            <p:strVal val="#ppt_w"/>
                                          </p:val>
                                        </p:tav>
                                      </p:tavLst>
                                    </p:anim>
                                    <p:anim calcmode="lin" valueType="num">
                                      <p:cBhvr>
                                        <p:cTn id="15" dur="500" fill="hold"/>
                                        <p:tgtEl>
                                          <p:spTgt spid="11"/>
                                        </p:tgtEl>
                                        <p:attrNameLst>
                                          <p:attrName>ppt_h</p:attrName>
                                        </p:attrNameLst>
                                      </p:cBhvr>
                                      <p:tavLst>
                                        <p:tav tm="0">
                                          <p:val>
                                            <p:fltVal val="0"/>
                                          </p:val>
                                        </p:tav>
                                        <p:tav tm="100000">
                                          <p:val>
                                            <p:strVal val="#ppt_h"/>
                                          </p:val>
                                        </p:tav>
                                      </p:tavLst>
                                    </p:anim>
                                    <p:animEffect transition="in" filter="fade">
                                      <p:cBhvr>
                                        <p:cTn id="16" dur="500"/>
                                        <p:tgtEl>
                                          <p:spTgt spid="11"/>
                                        </p:tgtEl>
                                      </p:cBhvr>
                                    </p:animEffect>
                                  </p:childTnLst>
                                </p:cTn>
                              </p:par>
                            </p:childTnLst>
                          </p:cTn>
                        </p:par>
                        <p:par>
                          <p:cTn id="17" fill="hold">
                            <p:stCondLst>
                              <p:cond delay="500"/>
                            </p:stCondLst>
                            <p:childTnLst>
                              <p:par>
                                <p:cTn id="18" presetID="22" presetClass="entr" presetSubtype="8" fill="hold" grpId="0" nodeType="afterEffect">
                                  <p:stCondLst>
                                    <p:cond delay="0"/>
                                  </p:stCondLst>
                                  <p:childTnLst>
                                    <p:set>
                                      <p:cBhvr>
                                        <p:cTn id="19" dur="1" fill="hold">
                                          <p:stCondLst>
                                            <p:cond delay="0"/>
                                          </p:stCondLst>
                                        </p:cTn>
                                        <p:tgtEl>
                                          <p:spTgt spid="10"/>
                                        </p:tgtEl>
                                        <p:attrNameLst>
                                          <p:attrName>style.visibility</p:attrName>
                                        </p:attrNameLst>
                                      </p:cBhvr>
                                      <p:to>
                                        <p:strVal val="visible"/>
                                      </p:to>
                                    </p:set>
                                    <p:animEffect transition="in" filter="wipe(left)">
                                      <p:cBhvr>
                                        <p:cTn id="20" dur="500"/>
                                        <p:tgtEl>
                                          <p:spTgt spid="10"/>
                                        </p:tgtEl>
                                      </p:cBhvr>
                                    </p:animEffect>
                                  </p:childTnLst>
                                </p:cTn>
                              </p:par>
                            </p:childTnLst>
                          </p:cTn>
                        </p:par>
                      </p:childTnLst>
                    </p:cTn>
                  </p:par>
                  <p:par>
                    <p:cTn id="21" fill="hold">
                      <p:stCondLst>
                        <p:cond delay="indefinite"/>
                      </p:stCondLst>
                      <p:childTnLst>
                        <p:par>
                          <p:cTn id="22" fill="hold">
                            <p:stCondLst>
                              <p:cond delay="0"/>
                            </p:stCondLst>
                            <p:childTnLst>
                              <p:par>
                                <p:cTn id="23" presetID="53" presetClass="entr" presetSubtype="16" fill="hold" nodeType="clickEffect">
                                  <p:stCondLst>
                                    <p:cond delay="0"/>
                                  </p:stCondLst>
                                  <p:childTnLst>
                                    <p:set>
                                      <p:cBhvr>
                                        <p:cTn id="24" dur="1" fill="hold">
                                          <p:stCondLst>
                                            <p:cond delay="0"/>
                                          </p:stCondLst>
                                        </p:cTn>
                                        <p:tgtEl>
                                          <p:spTgt spid="16"/>
                                        </p:tgtEl>
                                        <p:attrNameLst>
                                          <p:attrName>style.visibility</p:attrName>
                                        </p:attrNameLst>
                                      </p:cBhvr>
                                      <p:to>
                                        <p:strVal val="visible"/>
                                      </p:to>
                                    </p:set>
                                    <p:anim calcmode="lin" valueType="num">
                                      <p:cBhvr>
                                        <p:cTn id="25" dur="500" fill="hold"/>
                                        <p:tgtEl>
                                          <p:spTgt spid="16"/>
                                        </p:tgtEl>
                                        <p:attrNameLst>
                                          <p:attrName>ppt_w</p:attrName>
                                        </p:attrNameLst>
                                      </p:cBhvr>
                                      <p:tavLst>
                                        <p:tav tm="0">
                                          <p:val>
                                            <p:fltVal val="0"/>
                                          </p:val>
                                        </p:tav>
                                        <p:tav tm="100000">
                                          <p:val>
                                            <p:strVal val="#ppt_w"/>
                                          </p:val>
                                        </p:tav>
                                      </p:tavLst>
                                    </p:anim>
                                    <p:anim calcmode="lin" valueType="num">
                                      <p:cBhvr>
                                        <p:cTn id="26" dur="500" fill="hold"/>
                                        <p:tgtEl>
                                          <p:spTgt spid="16"/>
                                        </p:tgtEl>
                                        <p:attrNameLst>
                                          <p:attrName>ppt_h</p:attrName>
                                        </p:attrNameLst>
                                      </p:cBhvr>
                                      <p:tavLst>
                                        <p:tav tm="0">
                                          <p:val>
                                            <p:fltVal val="0"/>
                                          </p:val>
                                        </p:tav>
                                        <p:tav tm="100000">
                                          <p:val>
                                            <p:strVal val="#ppt_h"/>
                                          </p:val>
                                        </p:tav>
                                      </p:tavLst>
                                    </p:anim>
                                    <p:animEffect transition="in" filter="fade">
                                      <p:cBhvr>
                                        <p:cTn id="27" dur="500"/>
                                        <p:tgtEl>
                                          <p:spTgt spid="16"/>
                                        </p:tgtEl>
                                      </p:cBhvr>
                                    </p:animEffect>
                                  </p:childTnLst>
                                </p:cTn>
                              </p:par>
                            </p:childTnLst>
                          </p:cTn>
                        </p:par>
                        <p:par>
                          <p:cTn id="28" fill="hold">
                            <p:stCondLst>
                              <p:cond delay="500"/>
                            </p:stCondLst>
                            <p:childTnLst>
                              <p:par>
                                <p:cTn id="29" presetID="22" presetClass="entr" presetSubtype="8" fill="hold" grpId="0" nodeType="afterEffect">
                                  <p:stCondLst>
                                    <p:cond delay="0"/>
                                  </p:stCondLst>
                                  <p:childTnLst>
                                    <p:set>
                                      <p:cBhvr>
                                        <p:cTn id="30" dur="1" fill="hold">
                                          <p:stCondLst>
                                            <p:cond delay="0"/>
                                          </p:stCondLst>
                                        </p:cTn>
                                        <p:tgtEl>
                                          <p:spTgt spid="19"/>
                                        </p:tgtEl>
                                        <p:attrNameLst>
                                          <p:attrName>style.visibility</p:attrName>
                                        </p:attrNameLst>
                                      </p:cBhvr>
                                      <p:to>
                                        <p:strVal val="visible"/>
                                      </p:to>
                                    </p:set>
                                    <p:animEffect transition="in" filter="wipe(left)">
                                      <p:cBhvr>
                                        <p:cTn id="31" dur="500"/>
                                        <p:tgtEl>
                                          <p:spTgt spid="19"/>
                                        </p:tgtEl>
                                      </p:cBhvr>
                                    </p:animEffect>
                                  </p:childTnLst>
                                </p:cTn>
                              </p:par>
                            </p:childTnLst>
                          </p:cTn>
                        </p:par>
                      </p:childTnLst>
                    </p:cTn>
                  </p:par>
                  <p:par>
                    <p:cTn id="32" fill="hold">
                      <p:stCondLst>
                        <p:cond delay="indefinite"/>
                      </p:stCondLst>
                      <p:childTnLst>
                        <p:par>
                          <p:cTn id="33" fill="hold">
                            <p:stCondLst>
                              <p:cond delay="0"/>
                            </p:stCondLst>
                            <p:childTnLst>
                              <p:par>
                                <p:cTn id="34" presetID="53" presetClass="entr" presetSubtype="16" fill="hold" nodeType="clickEffect">
                                  <p:stCondLst>
                                    <p:cond delay="0"/>
                                  </p:stCondLst>
                                  <p:childTnLst>
                                    <p:set>
                                      <p:cBhvr>
                                        <p:cTn id="35" dur="1" fill="hold">
                                          <p:stCondLst>
                                            <p:cond delay="0"/>
                                          </p:stCondLst>
                                        </p:cTn>
                                        <p:tgtEl>
                                          <p:spTgt spid="20"/>
                                        </p:tgtEl>
                                        <p:attrNameLst>
                                          <p:attrName>style.visibility</p:attrName>
                                        </p:attrNameLst>
                                      </p:cBhvr>
                                      <p:to>
                                        <p:strVal val="visible"/>
                                      </p:to>
                                    </p:set>
                                    <p:anim calcmode="lin" valueType="num">
                                      <p:cBhvr>
                                        <p:cTn id="36" dur="500" fill="hold"/>
                                        <p:tgtEl>
                                          <p:spTgt spid="20"/>
                                        </p:tgtEl>
                                        <p:attrNameLst>
                                          <p:attrName>ppt_w</p:attrName>
                                        </p:attrNameLst>
                                      </p:cBhvr>
                                      <p:tavLst>
                                        <p:tav tm="0">
                                          <p:val>
                                            <p:fltVal val="0"/>
                                          </p:val>
                                        </p:tav>
                                        <p:tav tm="100000">
                                          <p:val>
                                            <p:strVal val="#ppt_w"/>
                                          </p:val>
                                        </p:tav>
                                      </p:tavLst>
                                    </p:anim>
                                    <p:anim calcmode="lin" valueType="num">
                                      <p:cBhvr>
                                        <p:cTn id="37" dur="500" fill="hold"/>
                                        <p:tgtEl>
                                          <p:spTgt spid="20"/>
                                        </p:tgtEl>
                                        <p:attrNameLst>
                                          <p:attrName>ppt_h</p:attrName>
                                        </p:attrNameLst>
                                      </p:cBhvr>
                                      <p:tavLst>
                                        <p:tav tm="0">
                                          <p:val>
                                            <p:fltVal val="0"/>
                                          </p:val>
                                        </p:tav>
                                        <p:tav tm="100000">
                                          <p:val>
                                            <p:strVal val="#ppt_h"/>
                                          </p:val>
                                        </p:tav>
                                      </p:tavLst>
                                    </p:anim>
                                    <p:animEffect transition="in" filter="fade">
                                      <p:cBhvr>
                                        <p:cTn id="38" dur="500"/>
                                        <p:tgtEl>
                                          <p:spTgt spid="20"/>
                                        </p:tgtEl>
                                      </p:cBhvr>
                                    </p:animEffect>
                                  </p:childTnLst>
                                </p:cTn>
                              </p:par>
                            </p:childTnLst>
                          </p:cTn>
                        </p:par>
                        <p:par>
                          <p:cTn id="39" fill="hold">
                            <p:stCondLst>
                              <p:cond delay="500"/>
                            </p:stCondLst>
                            <p:childTnLst>
                              <p:par>
                                <p:cTn id="40" presetID="22" presetClass="entr" presetSubtype="8" fill="hold" grpId="0" nodeType="afterEffect">
                                  <p:stCondLst>
                                    <p:cond delay="0"/>
                                  </p:stCondLst>
                                  <p:childTnLst>
                                    <p:set>
                                      <p:cBhvr>
                                        <p:cTn id="41" dur="1" fill="hold">
                                          <p:stCondLst>
                                            <p:cond delay="0"/>
                                          </p:stCondLst>
                                        </p:cTn>
                                        <p:tgtEl>
                                          <p:spTgt spid="23"/>
                                        </p:tgtEl>
                                        <p:attrNameLst>
                                          <p:attrName>style.visibility</p:attrName>
                                        </p:attrNameLst>
                                      </p:cBhvr>
                                      <p:to>
                                        <p:strVal val="visible"/>
                                      </p:to>
                                    </p:set>
                                    <p:animEffect transition="in" filter="wipe(left)">
                                      <p:cBhvr>
                                        <p:cTn id="42" dur="500"/>
                                        <p:tgtEl>
                                          <p:spTgt spid="23"/>
                                        </p:tgtEl>
                                      </p:cBhvr>
                                    </p:animEffect>
                                  </p:childTnLst>
                                </p:cTn>
                              </p:par>
                            </p:childTnLst>
                          </p:cTn>
                        </p:par>
                      </p:childTnLst>
                    </p:cTn>
                  </p:par>
                  <p:par>
                    <p:cTn id="43" fill="hold">
                      <p:stCondLst>
                        <p:cond delay="indefinite"/>
                      </p:stCondLst>
                      <p:childTnLst>
                        <p:par>
                          <p:cTn id="44" fill="hold">
                            <p:stCondLst>
                              <p:cond delay="0"/>
                            </p:stCondLst>
                            <p:childTnLst>
                              <p:par>
                                <p:cTn id="45" presetID="53" presetClass="entr" presetSubtype="16" fill="hold" nodeType="clickEffect">
                                  <p:stCondLst>
                                    <p:cond delay="0"/>
                                  </p:stCondLst>
                                  <p:childTnLst>
                                    <p:set>
                                      <p:cBhvr>
                                        <p:cTn id="46" dur="1" fill="hold">
                                          <p:stCondLst>
                                            <p:cond delay="0"/>
                                          </p:stCondLst>
                                        </p:cTn>
                                        <p:tgtEl>
                                          <p:spTgt spid="24"/>
                                        </p:tgtEl>
                                        <p:attrNameLst>
                                          <p:attrName>style.visibility</p:attrName>
                                        </p:attrNameLst>
                                      </p:cBhvr>
                                      <p:to>
                                        <p:strVal val="visible"/>
                                      </p:to>
                                    </p:set>
                                    <p:anim calcmode="lin" valueType="num">
                                      <p:cBhvr>
                                        <p:cTn id="47" dur="500" fill="hold"/>
                                        <p:tgtEl>
                                          <p:spTgt spid="24"/>
                                        </p:tgtEl>
                                        <p:attrNameLst>
                                          <p:attrName>ppt_w</p:attrName>
                                        </p:attrNameLst>
                                      </p:cBhvr>
                                      <p:tavLst>
                                        <p:tav tm="0">
                                          <p:val>
                                            <p:fltVal val="0"/>
                                          </p:val>
                                        </p:tav>
                                        <p:tav tm="100000">
                                          <p:val>
                                            <p:strVal val="#ppt_w"/>
                                          </p:val>
                                        </p:tav>
                                      </p:tavLst>
                                    </p:anim>
                                    <p:anim calcmode="lin" valueType="num">
                                      <p:cBhvr>
                                        <p:cTn id="48" dur="500" fill="hold"/>
                                        <p:tgtEl>
                                          <p:spTgt spid="24"/>
                                        </p:tgtEl>
                                        <p:attrNameLst>
                                          <p:attrName>ppt_h</p:attrName>
                                        </p:attrNameLst>
                                      </p:cBhvr>
                                      <p:tavLst>
                                        <p:tav tm="0">
                                          <p:val>
                                            <p:fltVal val="0"/>
                                          </p:val>
                                        </p:tav>
                                        <p:tav tm="100000">
                                          <p:val>
                                            <p:strVal val="#ppt_h"/>
                                          </p:val>
                                        </p:tav>
                                      </p:tavLst>
                                    </p:anim>
                                    <p:animEffect transition="in" filter="fade">
                                      <p:cBhvr>
                                        <p:cTn id="49" dur="500"/>
                                        <p:tgtEl>
                                          <p:spTgt spid="24"/>
                                        </p:tgtEl>
                                      </p:cBhvr>
                                    </p:animEffect>
                                  </p:childTnLst>
                                </p:cTn>
                              </p:par>
                            </p:childTnLst>
                          </p:cTn>
                        </p:par>
                        <p:par>
                          <p:cTn id="50" fill="hold">
                            <p:stCondLst>
                              <p:cond delay="500"/>
                            </p:stCondLst>
                            <p:childTnLst>
                              <p:par>
                                <p:cTn id="51" presetID="22" presetClass="entr" presetSubtype="8" fill="hold" grpId="0" nodeType="afterEffect">
                                  <p:stCondLst>
                                    <p:cond delay="0"/>
                                  </p:stCondLst>
                                  <p:childTnLst>
                                    <p:set>
                                      <p:cBhvr>
                                        <p:cTn id="52" dur="1" fill="hold">
                                          <p:stCondLst>
                                            <p:cond delay="0"/>
                                          </p:stCondLst>
                                        </p:cTn>
                                        <p:tgtEl>
                                          <p:spTgt spid="27"/>
                                        </p:tgtEl>
                                        <p:attrNameLst>
                                          <p:attrName>style.visibility</p:attrName>
                                        </p:attrNameLst>
                                      </p:cBhvr>
                                      <p:to>
                                        <p:strVal val="visible"/>
                                      </p:to>
                                    </p:set>
                                    <p:animEffect transition="in" filter="wipe(left)">
                                      <p:cBhvr>
                                        <p:cTn id="53" dur="500"/>
                                        <p:tgtEl>
                                          <p:spTgt spid="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9" grpId="0"/>
      <p:bldP spid="23" grpId="0"/>
      <p:bldP spid="27"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cstate="print">
            <a:extLst>
              <a:ext uri="{28A0092B-C50C-407E-A947-70E740481C1C}">
                <a14:useLocalDpi xmlns:a14="http://schemas.microsoft.com/office/drawing/2010/main" val="0"/>
              </a:ext>
            </a:extLst>
          </a:blip>
          <a:srcRect r="36493"/>
          <a:stretch/>
        </p:blipFill>
        <p:spPr>
          <a:xfrm>
            <a:off x="-702598" y="5046785"/>
            <a:ext cx="5563854" cy="2067989"/>
          </a:xfrm>
          <a:prstGeom prst="rect">
            <a:avLst/>
          </a:prstGeom>
        </p:spPr>
      </p:pic>
      <p:pic>
        <p:nvPicPr>
          <p:cNvPr id="3" name="Picture 2"/>
          <p:cNvPicPr>
            <a:picLocks noChangeAspect="1"/>
          </p:cNvPicPr>
          <p:nvPr/>
        </p:nvPicPr>
        <p:blipFill rotWithShape="1">
          <a:blip r:embed="rId2" cstate="print">
            <a:extLst>
              <a:ext uri="{28A0092B-C50C-407E-A947-70E740481C1C}">
                <a14:useLocalDpi xmlns:a14="http://schemas.microsoft.com/office/drawing/2010/main" val="0"/>
              </a:ext>
            </a:extLst>
          </a:blip>
          <a:srcRect r="36493"/>
          <a:stretch/>
        </p:blipFill>
        <p:spPr>
          <a:xfrm>
            <a:off x="3336002" y="5046785"/>
            <a:ext cx="5563854" cy="2067989"/>
          </a:xfrm>
          <a:prstGeom prst="rect">
            <a:avLst/>
          </a:prstGeom>
        </p:spPr>
      </p:pic>
      <p:pic>
        <p:nvPicPr>
          <p:cNvPr id="4" name="Picture 3"/>
          <p:cNvPicPr>
            <a:picLocks noChangeAspect="1"/>
          </p:cNvPicPr>
          <p:nvPr/>
        </p:nvPicPr>
        <p:blipFill rotWithShape="1">
          <a:blip r:embed="rId3" cstate="print">
            <a:extLst>
              <a:ext uri="{28A0092B-C50C-407E-A947-70E740481C1C}">
                <a14:useLocalDpi xmlns:a14="http://schemas.microsoft.com/office/drawing/2010/main" val="0"/>
              </a:ext>
            </a:extLst>
          </a:blip>
          <a:srcRect r="36493"/>
          <a:stretch/>
        </p:blipFill>
        <p:spPr>
          <a:xfrm>
            <a:off x="6312878" y="4928499"/>
            <a:ext cx="5882100" cy="2186275"/>
          </a:xfrm>
          <a:prstGeom prst="rect">
            <a:avLst/>
          </a:prstGeom>
        </p:spPr>
      </p:pic>
      <p:grpSp>
        <p:nvGrpSpPr>
          <p:cNvPr id="11" name="Group 10"/>
          <p:cNvGrpSpPr/>
          <p:nvPr/>
        </p:nvGrpSpPr>
        <p:grpSpPr>
          <a:xfrm>
            <a:off x="1601986" y="212943"/>
            <a:ext cx="8705019" cy="5329024"/>
            <a:chOff x="1639564" y="0"/>
            <a:chExt cx="8705019" cy="5329024"/>
          </a:xfrm>
        </p:grpSpPr>
        <p:pic>
          <p:nvPicPr>
            <p:cNvPr id="12" name="Picture 1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639564" y="0"/>
              <a:ext cx="8705019" cy="5329024"/>
            </a:xfrm>
            <a:prstGeom prst="rect">
              <a:avLst/>
            </a:prstGeom>
          </p:spPr>
        </p:pic>
        <p:sp>
          <p:nvSpPr>
            <p:cNvPr id="13" name="TextBox 12"/>
            <p:cNvSpPr txBox="1"/>
            <p:nvPr/>
          </p:nvSpPr>
          <p:spPr>
            <a:xfrm>
              <a:off x="3418566" y="2403255"/>
              <a:ext cx="5438051" cy="1569660"/>
            </a:xfrm>
            <a:prstGeom prst="rect">
              <a:avLst/>
            </a:prstGeom>
            <a:noFill/>
          </p:spPr>
          <p:txBody>
            <a:bodyPr wrap="square" rtlCol="0">
              <a:spAutoFit/>
            </a:bodyPr>
            <a:lstStyle/>
            <a:p>
              <a:pPr algn="ctr"/>
              <a:r>
                <a:rPr lang="en-US" sz="4800" b="1">
                  <a:solidFill>
                    <a:srgbClr val="FF6600"/>
                  </a:solidFill>
                  <a:latin typeface="UTM Avo" panose="02040603050506020204" pitchFamily="18" charset="0"/>
                </a:rPr>
                <a:t>Luyện đọc </a:t>
              </a:r>
            </a:p>
            <a:p>
              <a:pPr algn="ctr"/>
              <a:r>
                <a:rPr lang="en-US" sz="4800" b="1">
                  <a:solidFill>
                    <a:srgbClr val="FF6600"/>
                  </a:solidFill>
                  <a:latin typeface="UTM Avo" panose="02040603050506020204" pitchFamily="18" charset="0"/>
                </a:rPr>
                <a:t>nối tiếp đoạn</a:t>
              </a:r>
            </a:p>
          </p:txBody>
        </p:sp>
      </p:grpSp>
    </p:spTree>
    <p:extLst>
      <p:ext uri="{BB962C8B-B14F-4D97-AF65-F5344CB8AC3E}">
        <p14:creationId xmlns:p14="http://schemas.microsoft.com/office/powerpoint/2010/main" val="246584523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accent3">
            <a:lumMod val="40000"/>
            <a:lumOff val="60000"/>
            <a:alpha val="20000"/>
          </a:schemeClr>
        </a:solidFill>
        <a:effectLst/>
      </p:bgPr>
    </p:bg>
    <p:spTree>
      <p:nvGrpSpPr>
        <p:cNvPr id="1" name=""/>
        <p:cNvGrpSpPr/>
        <p:nvPr/>
      </p:nvGrpSpPr>
      <p:grpSpPr>
        <a:xfrm>
          <a:off x="0" y="0"/>
          <a:ext cx="0" cy="0"/>
          <a:chOff x="0" y="0"/>
          <a:chExt cx="0" cy="0"/>
        </a:xfrm>
      </p:grpSpPr>
      <p:sp>
        <p:nvSpPr>
          <p:cNvPr id="2" name="矩形: 圆角 20">
            <a:extLst>
              <a:ext uri="{FF2B5EF4-FFF2-40B4-BE49-F238E27FC236}">
                <a16:creationId xmlns:a16="http://schemas.microsoft.com/office/drawing/2014/main" id="{47118E00-203A-4E78-AC85-4C87806898CA}"/>
              </a:ext>
            </a:extLst>
          </p:cNvPr>
          <p:cNvSpPr/>
          <p:nvPr/>
        </p:nvSpPr>
        <p:spPr>
          <a:xfrm>
            <a:off x="8809" y="866274"/>
            <a:ext cx="12183191" cy="6076617"/>
          </a:xfrm>
          <a:prstGeom prst="roundRect">
            <a:avLst>
              <a:gd name="adj" fmla="val 3058"/>
            </a:avLst>
          </a:prstGeom>
          <a:solidFill>
            <a:schemeClr val="bg1">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endParaRPr lang="zh-CN" altLang="en-US" dirty="0">
              <a:solidFill>
                <a:schemeClr val="bg1"/>
              </a:solidFill>
            </a:endParaRPr>
          </a:p>
        </p:txBody>
      </p:sp>
      <p:sp>
        <p:nvSpPr>
          <p:cNvPr id="3" name="TextBox 2">
            <a:extLst>
              <a:ext uri="{FF2B5EF4-FFF2-40B4-BE49-F238E27FC236}">
                <a16:creationId xmlns:a16="http://schemas.microsoft.com/office/drawing/2014/main" id="{B600F577-F819-4602-BCEB-985221633540}"/>
              </a:ext>
            </a:extLst>
          </p:cNvPr>
          <p:cNvSpPr txBox="1"/>
          <p:nvPr/>
        </p:nvSpPr>
        <p:spPr>
          <a:xfrm>
            <a:off x="4661327" y="-261122"/>
            <a:ext cx="2878151" cy="830997"/>
          </a:xfrm>
          <a:prstGeom prst="rect">
            <a:avLst/>
          </a:prstGeom>
          <a:noFill/>
        </p:spPr>
        <p:txBody>
          <a:bodyPr wrap="square" rtlCol="0">
            <a:spAutoFit/>
          </a:bodyPr>
          <a:lstStyle/>
          <a:p>
            <a:pPr>
              <a:lnSpc>
                <a:spcPct val="150000"/>
              </a:lnSpc>
            </a:pPr>
            <a:r>
              <a:rPr lang="en-US" sz="3200" b="1">
                <a:solidFill>
                  <a:srgbClr val="00CC00"/>
                </a:solidFill>
                <a:effectLst>
                  <a:outerShdw blurRad="38100" dist="38100" dir="2700000" algn="tl">
                    <a:srgbClr val="000000">
                      <a:alpha val="43137"/>
                    </a:srgbClr>
                  </a:outerShdw>
                </a:effectLst>
                <a:latin typeface="UTM Avo" panose="02040603050506020204" pitchFamily="18" charset="0"/>
              </a:rPr>
              <a:t>Mùa vàng</a:t>
            </a:r>
            <a:endParaRPr lang="en-US" sz="3200" b="1" dirty="0">
              <a:solidFill>
                <a:srgbClr val="00CC00"/>
              </a:solidFill>
              <a:effectLst>
                <a:outerShdw blurRad="38100" dist="38100" dir="2700000" algn="tl">
                  <a:srgbClr val="000000">
                    <a:alpha val="43137"/>
                  </a:srgbClr>
                </a:outerShdw>
              </a:effectLst>
              <a:latin typeface="UTM Avo" panose="02040603050506020204" pitchFamily="18" charset="0"/>
            </a:endParaRPr>
          </a:p>
        </p:txBody>
      </p:sp>
      <p:sp>
        <p:nvSpPr>
          <p:cNvPr id="4" name="TextBox 3"/>
          <p:cNvSpPr txBox="1"/>
          <p:nvPr/>
        </p:nvSpPr>
        <p:spPr>
          <a:xfrm>
            <a:off x="126063" y="343701"/>
            <a:ext cx="11939873" cy="6517320"/>
          </a:xfrm>
          <a:prstGeom prst="rect">
            <a:avLst/>
          </a:prstGeom>
          <a:noFill/>
        </p:spPr>
        <p:txBody>
          <a:bodyPr wrap="square" rtlCol="0">
            <a:spAutoFit/>
          </a:bodyPr>
          <a:lstStyle/>
          <a:p>
            <a:pPr algn="just"/>
            <a:r>
              <a:rPr lang="en-US" sz="2800" b="1">
                <a:latin typeface="UTM Aptima" panose="02040603050506020204" pitchFamily="18" charset="0"/>
              </a:rPr>
              <a:t>     </a:t>
            </a:r>
            <a:r>
              <a:rPr lang="en-US" sz="2700" b="1">
                <a:solidFill>
                  <a:srgbClr val="002060"/>
                </a:solidFill>
                <a:latin typeface="UTM Aptima" panose="02040603050506020204" pitchFamily="18" charset="0"/>
              </a:rPr>
              <a:t>Thu về, những quả hồng đỏ mọng, những hạt dẻ nâu bóng, những quả na mở to mắt, thơm dìu dịu. Biển lúa vàng ươm. Gió nổi lên và sóng lúa vàng dập dờn trải tới chân trời.</a:t>
            </a:r>
          </a:p>
          <a:p>
            <a:pPr algn="just"/>
            <a:r>
              <a:rPr lang="en-US" sz="2700" b="1">
                <a:latin typeface="UTM Aptima" panose="02040603050506020204" pitchFamily="18" charset="0"/>
              </a:rPr>
              <a:t>   </a:t>
            </a:r>
            <a:r>
              <a:rPr lang="en-US" sz="2700" b="1">
                <a:solidFill>
                  <a:srgbClr val="C00000"/>
                </a:solidFill>
                <a:latin typeface="UTM Aptima" panose="02040603050506020204" pitchFamily="18" charset="0"/>
              </a:rPr>
              <a:t>Minh ríu rít bên mẹ:</a:t>
            </a:r>
          </a:p>
          <a:p>
            <a:pPr algn="just"/>
            <a:r>
              <a:rPr lang="en-US" sz="2700" b="1">
                <a:solidFill>
                  <a:srgbClr val="C00000"/>
                </a:solidFill>
                <a:latin typeface="UTM Aptima" panose="02040603050506020204" pitchFamily="18" charset="0"/>
              </a:rPr>
              <a:t>   - Mẹ ơi, con thấy quả trên cây đều chín hết cả rồi. Các bạn ấy đang mong có người đến hái đấy. Nhìn quả chín ngon thế này, chắc chắn bác nông dân vui lắm mẹ nhỉ?</a:t>
            </a:r>
          </a:p>
          <a:p>
            <a:pPr algn="just"/>
            <a:r>
              <a:rPr lang="en-US" sz="2700" b="1">
                <a:solidFill>
                  <a:srgbClr val="C00000"/>
                </a:solidFill>
                <a:latin typeface="UTM Aptima" panose="02040603050506020204" pitchFamily="18" charset="0"/>
              </a:rPr>
              <a:t>   - Đúng thế con ạ.</a:t>
            </a:r>
          </a:p>
          <a:p>
            <a:pPr algn="just"/>
            <a:r>
              <a:rPr lang="en-US" sz="2700" b="1">
                <a:latin typeface="UTM Aptima" panose="02040603050506020204" pitchFamily="18" charset="0"/>
              </a:rPr>
              <a:t>   </a:t>
            </a:r>
            <a:r>
              <a:rPr lang="en-US" sz="2700" b="1">
                <a:solidFill>
                  <a:srgbClr val="00CC00"/>
                </a:solidFill>
                <a:latin typeface="UTM Aptima" panose="02040603050506020204" pitchFamily="18" charset="0"/>
              </a:rPr>
              <a:t>- Nếu mùa nào cũng được thu hoạch thì thích lắm, phải không mẹ?</a:t>
            </a:r>
          </a:p>
          <a:p>
            <a:pPr algn="just"/>
            <a:r>
              <a:rPr lang="en-US" sz="2700" b="1">
                <a:solidFill>
                  <a:srgbClr val="00CC00"/>
                </a:solidFill>
                <a:latin typeface="UTM Aptima" panose="02040603050506020204" pitchFamily="18" charset="0"/>
              </a:rPr>
              <a:t>   Mẹ âu yếm nhìn Minh và bảo:</a:t>
            </a:r>
          </a:p>
          <a:p>
            <a:pPr algn="just"/>
            <a:r>
              <a:rPr lang="en-US" sz="2700" b="1">
                <a:solidFill>
                  <a:srgbClr val="00CC00"/>
                </a:solidFill>
                <a:latin typeface="UTM Aptima" panose="02040603050506020204" pitchFamily="18" charset="0"/>
              </a:rPr>
              <a:t>   - Con nói đúng đấy! Mùa nào thức ấy. Nhưng để có sản phẩm thu hoạch, trước đó người nông dân phải làm rất nhiều việc. Họ phải cày bừa, gieo hạt và ươm mầm. Rồi mưa nắng, hạn hán, họ phải chăm sóc vườn cây, ruộng đồng. Nhờ thế mà cây lớn dần, ra hoa kết trái và chín rộ đấy.</a:t>
            </a:r>
            <a:r>
              <a:rPr lang="en-US" sz="2700" b="1">
                <a:latin typeface="UTM Aptima" panose="02040603050506020204" pitchFamily="18" charset="0"/>
              </a:rPr>
              <a:t> </a:t>
            </a:r>
          </a:p>
          <a:p>
            <a:pPr algn="just"/>
            <a:r>
              <a:rPr lang="en-US" sz="2700" b="1">
                <a:latin typeface="UTM Aptima" panose="02040603050506020204" pitchFamily="18" charset="0"/>
              </a:rPr>
              <a:t>   - Mẹ ơi, con hiểu rồi. Công việc của các bác nông dân vất vả quá mẹ nhỉ?</a:t>
            </a:r>
          </a:p>
        </p:txBody>
      </p:sp>
      <p:sp>
        <p:nvSpPr>
          <p:cNvPr id="7" name="TextBox 6"/>
          <p:cNvSpPr txBox="1"/>
          <p:nvPr/>
        </p:nvSpPr>
        <p:spPr>
          <a:xfrm>
            <a:off x="5718412" y="6478373"/>
            <a:ext cx="6592215" cy="461665"/>
          </a:xfrm>
          <a:prstGeom prst="rect">
            <a:avLst/>
          </a:prstGeom>
          <a:noFill/>
        </p:spPr>
        <p:txBody>
          <a:bodyPr wrap="square" rtlCol="0">
            <a:spAutoFit/>
          </a:bodyPr>
          <a:lstStyle/>
          <a:p>
            <a:r>
              <a:rPr lang="en-US" sz="2400" b="1">
                <a:solidFill>
                  <a:srgbClr val="002060"/>
                </a:solidFill>
                <a:latin typeface="UVN Bay Buom Hep" panose="00000400000000000000" pitchFamily="2" charset="0"/>
              </a:rPr>
              <a:t> (</a:t>
            </a:r>
            <a:r>
              <a:rPr lang="en-US" sz="2400" b="1" i="1">
                <a:solidFill>
                  <a:srgbClr val="002060"/>
                </a:solidFill>
                <a:latin typeface="UVN Bay Buom Hep" panose="00000400000000000000" pitchFamily="2" charset="0"/>
              </a:rPr>
              <a:t>Theo</a:t>
            </a:r>
            <a:r>
              <a:rPr lang="en-US" sz="2400" b="1">
                <a:solidFill>
                  <a:srgbClr val="002060"/>
                </a:solidFill>
                <a:latin typeface="UVN Bay Buom Hep" panose="00000400000000000000" pitchFamily="2" charset="0"/>
              </a:rPr>
              <a:t> Những câu chuyện hay, những bài học quý</a:t>
            </a:r>
            <a:r>
              <a:rPr lang="en-US" sz="2400" b="1" i="1">
                <a:solidFill>
                  <a:srgbClr val="002060"/>
                </a:solidFill>
                <a:latin typeface="UVN Bay Buom Hep" panose="00000400000000000000" pitchFamily="2" charset="0"/>
              </a:rPr>
              <a:t>)</a:t>
            </a:r>
          </a:p>
        </p:txBody>
      </p:sp>
    </p:spTree>
    <p:extLst>
      <p:ext uri="{BB962C8B-B14F-4D97-AF65-F5344CB8AC3E}">
        <p14:creationId xmlns:p14="http://schemas.microsoft.com/office/powerpoint/2010/main" val="5568632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14" presetClass="entr" presetSubtype="10" fill="hold" grpId="0" nodeType="afterEffect">
                                  <p:stCondLst>
                                    <p:cond delay="0"/>
                                  </p:stCondLst>
                                  <p:childTnLst>
                                    <p:set>
                                      <p:cBhvr>
                                        <p:cTn id="12" dur="1" fill="hold">
                                          <p:stCondLst>
                                            <p:cond delay="0"/>
                                          </p:stCondLst>
                                        </p:cTn>
                                        <p:tgtEl>
                                          <p:spTgt spid="4"/>
                                        </p:tgtEl>
                                        <p:attrNameLst>
                                          <p:attrName>style.visibility</p:attrName>
                                        </p:attrNameLst>
                                      </p:cBhvr>
                                      <p:to>
                                        <p:strVal val="visible"/>
                                      </p:to>
                                    </p:set>
                                    <p:animEffect transition="in" filter="randombar(horizontal)">
                                      <p:cBhvr>
                                        <p:cTn id="13" dur="500"/>
                                        <p:tgtEl>
                                          <p:spTgt spid="4"/>
                                        </p:tgtEl>
                                      </p:cBhvr>
                                    </p:animEffect>
                                  </p:childTnLst>
                                </p:cTn>
                              </p:par>
                            </p:childTnLst>
                          </p:cTn>
                        </p:par>
                        <p:par>
                          <p:cTn id="14" fill="hold">
                            <p:stCondLst>
                              <p:cond delay="1500"/>
                            </p:stCondLst>
                            <p:childTnLst>
                              <p:par>
                                <p:cTn id="15" presetID="22" presetClass="entr" presetSubtype="8" fill="hold" grpId="0" nodeType="after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wipe(left)">
                                      <p:cBhvr>
                                        <p:cTn id="1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P spid="4" grpId="0"/>
      <p:bldP spid="7"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7"/>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a:xfrm>
            <a:off x="1" y="1"/>
            <a:ext cx="3813047" cy="5513831"/>
          </a:xfrm>
          <a:custGeom>
            <a:avLst/>
            <a:gdLst>
              <a:gd name="connsiteX0" fmla="*/ 0 w 2801257"/>
              <a:gd name="connsiteY0" fmla="*/ 0 h 4629751"/>
              <a:gd name="connsiteX1" fmla="*/ 2801257 w 2801257"/>
              <a:gd name="connsiteY1" fmla="*/ 0 h 4629751"/>
              <a:gd name="connsiteX2" fmla="*/ 2801257 w 2801257"/>
              <a:gd name="connsiteY2" fmla="*/ 3896077 h 4629751"/>
              <a:gd name="connsiteX3" fmla="*/ 1386037 w 2801257"/>
              <a:gd name="connsiteY3" fmla="*/ 3705726 h 4629751"/>
              <a:gd name="connsiteX4" fmla="*/ 529388 w 2801257"/>
              <a:gd name="connsiteY4" fmla="*/ 4109987 h 4629751"/>
              <a:gd name="connsiteX5" fmla="*/ 0 w 2801257"/>
              <a:gd name="connsiteY5" fmla="*/ 4629751 h 4629751"/>
              <a:gd name="connsiteX6" fmla="*/ 0 w 2801257"/>
              <a:gd name="connsiteY6" fmla="*/ 0 h 46297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801257" h="4629751">
                <a:moveTo>
                  <a:pt x="0" y="0"/>
                </a:moveTo>
                <a:lnTo>
                  <a:pt x="2801257" y="0"/>
                </a:lnTo>
                <a:lnTo>
                  <a:pt x="2801257" y="3896077"/>
                </a:lnTo>
                <a:lnTo>
                  <a:pt x="1386037" y="3705726"/>
                </a:lnTo>
                <a:lnTo>
                  <a:pt x="529388" y="4109987"/>
                </a:lnTo>
                <a:lnTo>
                  <a:pt x="0" y="4629751"/>
                </a:lnTo>
                <a:lnTo>
                  <a:pt x="0" y="0"/>
                </a:lnTo>
                <a:close/>
              </a:path>
            </a:pathLst>
          </a:custGeom>
        </p:spPr>
      </p:pic>
      <p:pic>
        <p:nvPicPr>
          <p:cNvPr id="3" name="图片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flipH="1">
            <a:off x="7369018" y="2637891"/>
            <a:ext cx="4840224" cy="4220109"/>
          </a:xfrm>
          <a:prstGeom prst="rect">
            <a:avLst/>
          </a:prstGeom>
        </p:spPr>
      </p:pic>
      <p:grpSp>
        <p:nvGrpSpPr>
          <p:cNvPr id="4" name="Group 3"/>
          <p:cNvGrpSpPr/>
          <p:nvPr/>
        </p:nvGrpSpPr>
        <p:grpSpPr>
          <a:xfrm>
            <a:off x="2501079" y="-529936"/>
            <a:ext cx="6409743" cy="4708243"/>
            <a:chOff x="2663918" y="-504883"/>
            <a:chExt cx="6409743" cy="4708243"/>
          </a:xfrm>
        </p:grpSpPr>
        <p:pic>
          <p:nvPicPr>
            <p:cNvPr id="5" name="Picture 4">
              <a:extLst>
                <a:ext uri="{FF2B5EF4-FFF2-40B4-BE49-F238E27FC236}">
                  <a16:creationId xmlns:a16="http://schemas.microsoft.com/office/drawing/2014/main" id="{7C64295E-FA19-48CC-A97D-0B2DA475D0A9}"/>
                </a:ext>
              </a:extLst>
            </p:cNvPr>
            <p:cNvPicPr>
              <a:picLocks noChangeAspect="1"/>
            </p:cNvPicPr>
            <p:nvPr/>
          </p:nvPicPr>
          <p:blipFill>
            <a:blip r:embed="rId4" cstate="print">
              <a:duotone>
                <a:schemeClr val="accent2">
                  <a:shade val="45000"/>
                  <a:satMod val="135000"/>
                </a:schemeClr>
                <a:prstClr val="white"/>
              </a:duotone>
              <a:extLst>
                <a:ext uri="{28A0092B-C50C-407E-A947-70E740481C1C}">
                  <a14:useLocalDpi xmlns:a14="http://schemas.microsoft.com/office/drawing/2010/main" val="0"/>
                </a:ext>
              </a:extLst>
            </a:blip>
            <a:stretch>
              <a:fillRect/>
            </a:stretch>
          </p:blipFill>
          <p:spPr>
            <a:xfrm flipH="1">
              <a:off x="2663918" y="-504883"/>
              <a:ext cx="6409743" cy="4708243"/>
            </a:xfrm>
            <a:prstGeom prst="rect">
              <a:avLst/>
            </a:prstGeom>
          </p:spPr>
        </p:pic>
        <p:sp>
          <p:nvSpPr>
            <p:cNvPr id="6" name="TextBox 5"/>
            <p:cNvSpPr txBox="1"/>
            <p:nvPr/>
          </p:nvSpPr>
          <p:spPr>
            <a:xfrm>
              <a:off x="3073765" y="820419"/>
              <a:ext cx="5900418" cy="769441"/>
            </a:xfrm>
            <a:prstGeom prst="rect">
              <a:avLst/>
            </a:prstGeom>
            <a:noFill/>
          </p:spPr>
          <p:txBody>
            <a:bodyPr wrap="square" rtlCol="0">
              <a:spAutoFit/>
            </a:bodyPr>
            <a:lstStyle/>
            <a:p>
              <a:r>
                <a:rPr lang="en-US" sz="4400" b="1">
                  <a:ln>
                    <a:solidFill>
                      <a:schemeClr val="bg1"/>
                    </a:solidFill>
                  </a:ln>
                  <a:solidFill>
                    <a:srgbClr val="FF6600"/>
                  </a:solidFill>
                  <a:latin typeface="UTM Avo" panose="02040603050506020204" pitchFamily="18" charset="0"/>
                </a:rPr>
                <a:t>Luyện đọc từ khó</a:t>
              </a:r>
            </a:p>
          </p:txBody>
        </p:sp>
      </p:grpSp>
      <p:sp>
        <p:nvSpPr>
          <p:cNvPr id="15" name="Google Shape;276;p7">
            <a:extLst>
              <a:ext uri="{FF2B5EF4-FFF2-40B4-BE49-F238E27FC236}">
                <a16:creationId xmlns:a16="http://schemas.microsoft.com/office/drawing/2014/main" id="{D33CB0D1-8FD9-7C5D-268F-E2711EEE24E1}"/>
              </a:ext>
            </a:extLst>
          </p:cNvPr>
          <p:cNvSpPr/>
          <p:nvPr/>
        </p:nvSpPr>
        <p:spPr>
          <a:xfrm>
            <a:off x="2713165" y="5534692"/>
            <a:ext cx="2442665" cy="969892"/>
          </a:xfrm>
          <a:prstGeom prst="roundRect">
            <a:avLst>
              <a:gd name="adj" fmla="val 50000"/>
            </a:avLst>
          </a:prstGeom>
          <a:solidFill>
            <a:schemeClr val="accent4"/>
          </a:solidFill>
          <a:ln w="28575" cap="flat" cmpd="sng">
            <a:solidFill>
              <a:schemeClr val="accent4">
                <a:lumMod val="40000"/>
                <a:lumOff val="60000"/>
              </a:schemeClr>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US" sz="3600" b="1">
                <a:ln w="3175">
                  <a:solidFill>
                    <a:schemeClr val="bg1"/>
                  </a:solidFill>
                </a:ln>
                <a:solidFill>
                  <a:srgbClr val="009999"/>
                </a:solidFill>
                <a:latin typeface="UTM Avo" panose="02040603050506020204" pitchFamily="18" charset="0"/>
              </a:rPr>
              <a:t> </a:t>
            </a:r>
            <a:r>
              <a:rPr lang="en-US" sz="3600" b="1">
                <a:ln w="3175">
                  <a:solidFill>
                    <a:schemeClr val="bg1"/>
                  </a:solidFill>
                </a:ln>
                <a:solidFill>
                  <a:schemeClr val="accent5">
                    <a:lumMod val="75000"/>
                  </a:schemeClr>
                </a:solidFill>
                <a:latin typeface="UTM Avo" panose="02040603050506020204" pitchFamily="18" charset="0"/>
              </a:rPr>
              <a:t>ríu rít</a:t>
            </a:r>
            <a:endParaRPr sz="3600" b="1" dirty="0">
              <a:ln w="3175">
                <a:solidFill>
                  <a:schemeClr val="bg1"/>
                </a:solidFill>
              </a:ln>
              <a:solidFill>
                <a:schemeClr val="accent5">
                  <a:lumMod val="75000"/>
                </a:schemeClr>
              </a:solidFill>
              <a:latin typeface="UTM Avo" panose="02040603050506020204" pitchFamily="18" charset="0"/>
            </a:endParaRPr>
          </a:p>
        </p:txBody>
      </p:sp>
      <p:sp>
        <p:nvSpPr>
          <p:cNvPr id="18" name="Google Shape;276;p7">
            <a:extLst>
              <a:ext uri="{FF2B5EF4-FFF2-40B4-BE49-F238E27FC236}">
                <a16:creationId xmlns:a16="http://schemas.microsoft.com/office/drawing/2014/main" id="{D33CB0D1-8FD9-7C5D-268F-E2711EEE24E1}"/>
              </a:ext>
            </a:extLst>
          </p:cNvPr>
          <p:cNvSpPr/>
          <p:nvPr/>
        </p:nvSpPr>
        <p:spPr>
          <a:xfrm>
            <a:off x="6409025" y="2437498"/>
            <a:ext cx="3290517" cy="969892"/>
          </a:xfrm>
          <a:prstGeom prst="roundRect">
            <a:avLst>
              <a:gd name="adj" fmla="val 50000"/>
            </a:avLst>
          </a:prstGeom>
          <a:solidFill>
            <a:schemeClr val="accent4"/>
          </a:solidFill>
          <a:ln w="28575" cap="flat" cmpd="sng">
            <a:solidFill>
              <a:schemeClr val="accent4">
                <a:lumMod val="40000"/>
                <a:lumOff val="60000"/>
              </a:schemeClr>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US" sz="3600" b="1">
                <a:solidFill>
                  <a:srgbClr val="009999"/>
                </a:solidFill>
                <a:latin typeface="UTM Avo" panose="02040603050506020204" pitchFamily="18" charset="0"/>
              </a:rPr>
              <a:t> </a:t>
            </a:r>
            <a:r>
              <a:rPr lang="en-US" sz="3600" b="1">
                <a:ln>
                  <a:solidFill>
                    <a:schemeClr val="bg1"/>
                  </a:solidFill>
                </a:ln>
                <a:solidFill>
                  <a:srgbClr val="FF0066"/>
                </a:solidFill>
                <a:latin typeface="UTM Avo" panose="02040603050506020204" pitchFamily="18" charset="0"/>
              </a:rPr>
              <a:t>ươm mầm</a:t>
            </a:r>
            <a:endParaRPr sz="3600" b="1" dirty="0">
              <a:ln>
                <a:solidFill>
                  <a:schemeClr val="bg1"/>
                </a:solidFill>
              </a:ln>
              <a:solidFill>
                <a:srgbClr val="FF0066"/>
              </a:solidFill>
              <a:latin typeface="UTM Avo" panose="02040603050506020204" pitchFamily="18" charset="0"/>
            </a:endParaRPr>
          </a:p>
        </p:txBody>
      </p:sp>
      <p:sp>
        <p:nvSpPr>
          <p:cNvPr id="19" name="Google Shape;276;p7">
            <a:extLst>
              <a:ext uri="{FF2B5EF4-FFF2-40B4-BE49-F238E27FC236}">
                <a16:creationId xmlns:a16="http://schemas.microsoft.com/office/drawing/2014/main" id="{D33CB0D1-8FD9-7C5D-268F-E2711EEE24E1}"/>
              </a:ext>
            </a:extLst>
          </p:cNvPr>
          <p:cNvSpPr/>
          <p:nvPr/>
        </p:nvSpPr>
        <p:spPr>
          <a:xfrm>
            <a:off x="7351776" y="3893754"/>
            <a:ext cx="3634087" cy="969892"/>
          </a:xfrm>
          <a:prstGeom prst="roundRect">
            <a:avLst>
              <a:gd name="adj" fmla="val 50000"/>
            </a:avLst>
          </a:prstGeom>
          <a:solidFill>
            <a:schemeClr val="accent4"/>
          </a:solidFill>
          <a:ln w="28575" cap="flat" cmpd="sng">
            <a:solidFill>
              <a:schemeClr val="accent4">
                <a:lumMod val="40000"/>
                <a:lumOff val="60000"/>
              </a:schemeClr>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US" sz="3600" b="1">
                <a:solidFill>
                  <a:srgbClr val="009999"/>
                </a:solidFill>
                <a:latin typeface="UTM Avo" panose="02040603050506020204" pitchFamily="18" charset="0"/>
              </a:rPr>
              <a:t> </a:t>
            </a:r>
            <a:r>
              <a:rPr lang="en-US" sz="3600" b="1">
                <a:ln>
                  <a:solidFill>
                    <a:schemeClr val="bg1"/>
                  </a:solidFill>
                </a:ln>
                <a:solidFill>
                  <a:srgbClr val="00CC00"/>
                </a:solidFill>
                <a:latin typeface="UTM Avo" panose="02040603050506020204" pitchFamily="18" charset="0"/>
              </a:rPr>
              <a:t>ruộng đồng</a:t>
            </a:r>
            <a:endParaRPr sz="3600" b="1" dirty="0">
              <a:ln>
                <a:solidFill>
                  <a:schemeClr val="bg1"/>
                </a:solidFill>
              </a:ln>
              <a:solidFill>
                <a:srgbClr val="00CC00"/>
              </a:solidFill>
              <a:latin typeface="UTM Avo" panose="02040603050506020204" pitchFamily="18" charset="0"/>
            </a:endParaRPr>
          </a:p>
        </p:txBody>
      </p:sp>
      <p:sp>
        <p:nvSpPr>
          <p:cNvPr id="20" name="Google Shape;276;p7">
            <a:extLst>
              <a:ext uri="{FF2B5EF4-FFF2-40B4-BE49-F238E27FC236}">
                <a16:creationId xmlns:a16="http://schemas.microsoft.com/office/drawing/2014/main" id="{D33CB0D1-8FD9-7C5D-268F-E2711EEE24E1}"/>
              </a:ext>
            </a:extLst>
          </p:cNvPr>
          <p:cNvSpPr/>
          <p:nvPr/>
        </p:nvSpPr>
        <p:spPr>
          <a:xfrm>
            <a:off x="6498613" y="5513832"/>
            <a:ext cx="3290517" cy="969892"/>
          </a:xfrm>
          <a:prstGeom prst="roundRect">
            <a:avLst>
              <a:gd name="adj" fmla="val 50000"/>
            </a:avLst>
          </a:prstGeom>
          <a:solidFill>
            <a:schemeClr val="accent4"/>
          </a:solidFill>
          <a:ln w="28575" cap="flat" cmpd="sng">
            <a:solidFill>
              <a:schemeClr val="accent4">
                <a:lumMod val="40000"/>
                <a:lumOff val="60000"/>
              </a:schemeClr>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US" sz="3600" b="1">
                <a:solidFill>
                  <a:srgbClr val="009999"/>
                </a:solidFill>
                <a:latin typeface="UTM Avo" panose="02040603050506020204" pitchFamily="18" charset="0"/>
              </a:rPr>
              <a:t> </a:t>
            </a:r>
            <a:r>
              <a:rPr lang="en-US" sz="3600" b="1">
                <a:ln>
                  <a:solidFill>
                    <a:schemeClr val="bg1"/>
                  </a:solidFill>
                </a:ln>
                <a:solidFill>
                  <a:srgbClr val="009999"/>
                </a:solidFill>
                <a:latin typeface="UTM Avo" panose="02040603050506020204" pitchFamily="18" charset="0"/>
              </a:rPr>
              <a:t>chín rộ</a:t>
            </a:r>
            <a:endParaRPr sz="3600" b="1" dirty="0">
              <a:ln>
                <a:solidFill>
                  <a:schemeClr val="bg1"/>
                </a:solidFill>
              </a:ln>
              <a:solidFill>
                <a:srgbClr val="009999"/>
              </a:solidFill>
              <a:latin typeface="UTM Avo" panose="02040603050506020204" pitchFamily="18" charset="0"/>
            </a:endParaRPr>
          </a:p>
        </p:txBody>
      </p:sp>
      <p:sp>
        <p:nvSpPr>
          <p:cNvPr id="21" name="Google Shape;276;p7">
            <a:extLst>
              <a:ext uri="{FF2B5EF4-FFF2-40B4-BE49-F238E27FC236}">
                <a16:creationId xmlns:a16="http://schemas.microsoft.com/office/drawing/2014/main" id="{D33CB0D1-8FD9-7C5D-268F-E2711EEE24E1}"/>
              </a:ext>
            </a:extLst>
          </p:cNvPr>
          <p:cNvSpPr/>
          <p:nvPr/>
        </p:nvSpPr>
        <p:spPr>
          <a:xfrm>
            <a:off x="2314495" y="2523704"/>
            <a:ext cx="2841335" cy="969892"/>
          </a:xfrm>
          <a:prstGeom prst="roundRect">
            <a:avLst>
              <a:gd name="adj" fmla="val 50000"/>
            </a:avLst>
          </a:prstGeom>
          <a:solidFill>
            <a:schemeClr val="accent4"/>
          </a:solidFill>
          <a:ln w="28575" cap="flat" cmpd="sng">
            <a:solidFill>
              <a:schemeClr val="accent4">
                <a:lumMod val="40000"/>
                <a:lumOff val="60000"/>
              </a:schemeClr>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US" sz="3600" b="1">
                <a:solidFill>
                  <a:schemeClr val="bg1"/>
                </a:solidFill>
                <a:latin typeface="UTM Avo" panose="02040603050506020204" pitchFamily="18" charset="0"/>
              </a:rPr>
              <a:t> </a:t>
            </a:r>
            <a:r>
              <a:rPr lang="en-US" sz="3600" b="1">
                <a:solidFill>
                  <a:schemeClr val="bg1"/>
                </a:solidFill>
                <a:effectLst>
                  <a:outerShdw blurRad="38100" dist="38100" dir="2700000" algn="tl">
                    <a:srgbClr val="000000">
                      <a:alpha val="43137"/>
                    </a:srgbClr>
                  </a:outerShdw>
                </a:effectLst>
                <a:latin typeface="UTM Avo" panose="02040603050506020204" pitchFamily="18" charset="0"/>
              </a:rPr>
              <a:t>dập dờn</a:t>
            </a:r>
            <a:endParaRPr sz="3600" b="1" dirty="0">
              <a:solidFill>
                <a:schemeClr val="bg1"/>
              </a:solidFill>
              <a:effectLst>
                <a:outerShdw blurRad="38100" dist="38100" dir="2700000" algn="tl">
                  <a:srgbClr val="000000">
                    <a:alpha val="43137"/>
                  </a:srgbClr>
                </a:outerShdw>
              </a:effectLst>
              <a:latin typeface="UTM Avo" panose="02040603050506020204" pitchFamily="18" charset="0"/>
            </a:endParaRPr>
          </a:p>
        </p:txBody>
      </p:sp>
      <p:sp>
        <p:nvSpPr>
          <p:cNvPr id="22" name="Google Shape;276;p7">
            <a:extLst>
              <a:ext uri="{FF2B5EF4-FFF2-40B4-BE49-F238E27FC236}">
                <a16:creationId xmlns:a16="http://schemas.microsoft.com/office/drawing/2014/main" id="{D33CB0D1-8FD9-7C5D-268F-E2711EEE24E1}"/>
              </a:ext>
            </a:extLst>
          </p:cNvPr>
          <p:cNvSpPr/>
          <p:nvPr/>
        </p:nvSpPr>
        <p:spPr>
          <a:xfrm>
            <a:off x="1292498" y="4029198"/>
            <a:ext cx="2992119" cy="969892"/>
          </a:xfrm>
          <a:prstGeom prst="roundRect">
            <a:avLst>
              <a:gd name="adj" fmla="val 50000"/>
            </a:avLst>
          </a:prstGeom>
          <a:solidFill>
            <a:schemeClr val="accent4"/>
          </a:solidFill>
          <a:ln w="28575" cap="flat" cmpd="sng">
            <a:solidFill>
              <a:schemeClr val="accent4">
                <a:lumMod val="40000"/>
                <a:lumOff val="60000"/>
              </a:schemeClr>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US" sz="3600" b="1">
                <a:solidFill>
                  <a:schemeClr val="accent2">
                    <a:lumMod val="75000"/>
                  </a:schemeClr>
                </a:solidFill>
                <a:latin typeface="UTM Avo" panose="02040603050506020204" pitchFamily="18" charset="0"/>
              </a:rPr>
              <a:t> </a:t>
            </a:r>
            <a:r>
              <a:rPr lang="en-US" sz="3600" b="1">
                <a:ln w="3175">
                  <a:solidFill>
                    <a:schemeClr val="bg1"/>
                  </a:solidFill>
                </a:ln>
                <a:solidFill>
                  <a:schemeClr val="accent2">
                    <a:lumMod val="75000"/>
                  </a:schemeClr>
                </a:solidFill>
                <a:latin typeface="UTM Avo" panose="02040603050506020204" pitchFamily="18" charset="0"/>
              </a:rPr>
              <a:t>vàng ươm</a:t>
            </a:r>
            <a:endParaRPr sz="3600" b="1" dirty="0">
              <a:ln w="3175">
                <a:solidFill>
                  <a:schemeClr val="bg1"/>
                </a:solidFill>
              </a:ln>
              <a:solidFill>
                <a:schemeClr val="accent2">
                  <a:lumMod val="75000"/>
                </a:schemeClr>
              </a:solidFill>
              <a:latin typeface="UTM Avo" panose="02040603050506020204" pitchFamily="18" charset="0"/>
            </a:endParaRPr>
          </a:p>
        </p:txBody>
      </p:sp>
    </p:spTree>
    <p:extLst>
      <p:ext uri="{BB962C8B-B14F-4D97-AF65-F5344CB8AC3E}">
        <p14:creationId xmlns:p14="http://schemas.microsoft.com/office/powerpoint/2010/main" val="19849772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par>
                                <p:cTn id="10" presetID="22" presetClass="entr" presetSubtype="2" fill="hold" grpId="0" nodeType="withEffect">
                                  <p:stCondLst>
                                    <p:cond delay="0"/>
                                  </p:stCondLst>
                                  <p:childTnLst>
                                    <p:set>
                                      <p:cBhvr>
                                        <p:cTn id="11" dur="1" fill="hold">
                                          <p:stCondLst>
                                            <p:cond delay="0"/>
                                          </p:stCondLst>
                                        </p:cTn>
                                        <p:tgtEl>
                                          <p:spTgt spid="15"/>
                                        </p:tgtEl>
                                        <p:attrNameLst>
                                          <p:attrName>style.visibility</p:attrName>
                                        </p:attrNameLst>
                                      </p:cBhvr>
                                      <p:to>
                                        <p:strVal val="visible"/>
                                      </p:to>
                                    </p:set>
                                    <p:animEffect transition="in" filter="wipe(right)">
                                      <p:cBhvr>
                                        <p:cTn id="12" dur="500"/>
                                        <p:tgtEl>
                                          <p:spTgt spid="15"/>
                                        </p:tgtEl>
                                      </p:cBhvr>
                                    </p:animEffect>
                                  </p:childTnLst>
                                </p:cTn>
                              </p:par>
                              <p:par>
                                <p:cTn id="13" presetID="22" presetClass="entr" presetSubtype="2" fill="hold" grpId="0" nodeType="withEffect">
                                  <p:stCondLst>
                                    <p:cond delay="0"/>
                                  </p:stCondLst>
                                  <p:childTnLst>
                                    <p:set>
                                      <p:cBhvr>
                                        <p:cTn id="14" dur="1" fill="hold">
                                          <p:stCondLst>
                                            <p:cond delay="0"/>
                                          </p:stCondLst>
                                        </p:cTn>
                                        <p:tgtEl>
                                          <p:spTgt spid="18"/>
                                        </p:tgtEl>
                                        <p:attrNameLst>
                                          <p:attrName>style.visibility</p:attrName>
                                        </p:attrNameLst>
                                      </p:cBhvr>
                                      <p:to>
                                        <p:strVal val="visible"/>
                                      </p:to>
                                    </p:set>
                                    <p:animEffect transition="in" filter="wipe(right)">
                                      <p:cBhvr>
                                        <p:cTn id="15" dur="500"/>
                                        <p:tgtEl>
                                          <p:spTgt spid="18"/>
                                        </p:tgtEl>
                                      </p:cBhvr>
                                    </p:animEffect>
                                  </p:childTnLst>
                                </p:cTn>
                              </p:par>
                              <p:par>
                                <p:cTn id="16" presetID="22" presetClass="entr" presetSubtype="2" fill="hold" grpId="0" nodeType="withEffect">
                                  <p:stCondLst>
                                    <p:cond delay="0"/>
                                  </p:stCondLst>
                                  <p:childTnLst>
                                    <p:set>
                                      <p:cBhvr>
                                        <p:cTn id="17" dur="1" fill="hold">
                                          <p:stCondLst>
                                            <p:cond delay="0"/>
                                          </p:stCondLst>
                                        </p:cTn>
                                        <p:tgtEl>
                                          <p:spTgt spid="19"/>
                                        </p:tgtEl>
                                        <p:attrNameLst>
                                          <p:attrName>style.visibility</p:attrName>
                                        </p:attrNameLst>
                                      </p:cBhvr>
                                      <p:to>
                                        <p:strVal val="visible"/>
                                      </p:to>
                                    </p:set>
                                    <p:animEffect transition="in" filter="wipe(right)">
                                      <p:cBhvr>
                                        <p:cTn id="18" dur="500"/>
                                        <p:tgtEl>
                                          <p:spTgt spid="19"/>
                                        </p:tgtEl>
                                      </p:cBhvr>
                                    </p:animEffect>
                                  </p:childTnLst>
                                </p:cTn>
                              </p:par>
                              <p:par>
                                <p:cTn id="19" presetID="22" presetClass="entr" presetSubtype="2" fill="hold" grpId="0" nodeType="withEffect">
                                  <p:stCondLst>
                                    <p:cond delay="0"/>
                                  </p:stCondLst>
                                  <p:childTnLst>
                                    <p:set>
                                      <p:cBhvr>
                                        <p:cTn id="20" dur="1" fill="hold">
                                          <p:stCondLst>
                                            <p:cond delay="0"/>
                                          </p:stCondLst>
                                        </p:cTn>
                                        <p:tgtEl>
                                          <p:spTgt spid="20"/>
                                        </p:tgtEl>
                                        <p:attrNameLst>
                                          <p:attrName>style.visibility</p:attrName>
                                        </p:attrNameLst>
                                      </p:cBhvr>
                                      <p:to>
                                        <p:strVal val="visible"/>
                                      </p:to>
                                    </p:set>
                                    <p:animEffect transition="in" filter="wipe(right)">
                                      <p:cBhvr>
                                        <p:cTn id="21" dur="500"/>
                                        <p:tgtEl>
                                          <p:spTgt spid="20"/>
                                        </p:tgtEl>
                                      </p:cBhvr>
                                    </p:animEffect>
                                  </p:childTnLst>
                                </p:cTn>
                              </p:par>
                              <p:par>
                                <p:cTn id="22" presetID="22" presetClass="entr" presetSubtype="2" fill="hold" grpId="0" nodeType="withEffect">
                                  <p:stCondLst>
                                    <p:cond delay="0"/>
                                  </p:stCondLst>
                                  <p:childTnLst>
                                    <p:set>
                                      <p:cBhvr>
                                        <p:cTn id="23" dur="1" fill="hold">
                                          <p:stCondLst>
                                            <p:cond delay="0"/>
                                          </p:stCondLst>
                                        </p:cTn>
                                        <p:tgtEl>
                                          <p:spTgt spid="21"/>
                                        </p:tgtEl>
                                        <p:attrNameLst>
                                          <p:attrName>style.visibility</p:attrName>
                                        </p:attrNameLst>
                                      </p:cBhvr>
                                      <p:to>
                                        <p:strVal val="visible"/>
                                      </p:to>
                                    </p:set>
                                    <p:animEffect transition="in" filter="wipe(right)">
                                      <p:cBhvr>
                                        <p:cTn id="24" dur="500"/>
                                        <p:tgtEl>
                                          <p:spTgt spid="21"/>
                                        </p:tgtEl>
                                      </p:cBhvr>
                                    </p:animEffect>
                                  </p:childTnLst>
                                </p:cTn>
                              </p:par>
                              <p:par>
                                <p:cTn id="25" presetID="22" presetClass="entr" presetSubtype="2" fill="hold" grpId="0" nodeType="withEffect">
                                  <p:stCondLst>
                                    <p:cond delay="0"/>
                                  </p:stCondLst>
                                  <p:childTnLst>
                                    <p:set>
                                      <p:cBhvr>
                                        <p:cTn id="26" dur="1" fill="hold">
                                          <p:stCondLst>
                                            <p:cond delay="0"/>
                                          </p:stCondLst>
                                        </p:cTn>
                                        <p:tgtEl>
                                          <p:spTgt spid="22"/>
                                        </p:tgtEl>
                                        <p:attrNameLst>
                                          <p:attrName>style.visibility</p:attrName>
                                        </p:attrNameLst>
                                      </p:cBhvr>
                                      <p:to>
                                        <p:strVal val="visible"/>
                                      </p:to>
                                    </p:set>
                                    <p:animEffect transition="in" filter="wipe(right)">
                                      <p:cBhvr>
                                        <p:cTn id="27" dur="5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P spid="18" grpId="0" animBg="1"/>
      <p:bldP spid="19" grpId="0" animBg="1"/>
      <p:bldP spid="20" grpId="0" animBg="1"/>
      <p:bldP spid="21" grpId="0" animBg="1"/>
      <p:bldP spid="22"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圆角 20">
            <a:extLst>
              <a:ext uri="{FF2B5EF4-FFF2-40B4-BE49-F238E27FC236}">
                <a16:creationId xmlns:a16="http://schemas.microsoft.com/office/drawing/2014/main" id="{47118E00-203A-4E78-AC85-4C87806898CA}"/>
              </a:ext>
            </a:extLst>
          </p:cNvPr>
          <p:cNvSpPr/>
          <p:nvPr/>
        </p:nvSpPr>
        <p:spPr>
          <a:xfrm>
            <a:off x="8809" y="866274"/>
            <a:ext cx="12183191" cy="6076617"/>
          </a:xfrm>
          <a:prstGeom prst="roundRect">
            <a:avLst>
              <a:gd name="adj" fmla="val 3058"/>
            </a:avLst>
          </a:prstGeom>
          <a:solidFill>
            <a:schemeClr val="bg1">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endParaRPr lang="zh-CN" altLang="en-US" dirty="0">
              <a:solidFill>
                <a:schemeClr val="bg1"/>
              </a:solidFill>
            </a:endParaRPr>
          </a:p>
        </p:txBody>
      </p:sp>
      <p:sp>
        <p:nvSpPr>
          <p:cNvPr id="3" name="TextBox 2">
            <a:extLst>
              <a:ext uri="{FF2B5EF4-FFF2-40B4-BE49-F238E27FC236}">
                <a16:creationId xmlns:a16="http://schemas.microsoft.com/office/drawing/2014/main" id="{B600F577-F819-4602-BCEB-985221633540}"/>
              </a:ext>
            </a:extLst>
          </p:cNvPr>
          <p:cNvSpPr txBox="1"/>
          <p:nvPr/>
        </p:nvSpPr>
        <p:spPr>
          <a:xfrm>
            <a:off x="4661327" y="-261122"/>
            <a:ext cx="2878151" cy="830997"/>
          </a:xfrm>
          <a:prstGeom prst="rect">
            <a:avLst/>
          </a:prstGeom>
          <a:noFill/>
        </p:spPr>
        <p:txBody>
          <a:bodyPr wrap="square" rtlCol="0">
            <a:spAutoFit/>
          </a:bodyPr>
          <a:lstStyle/>
          <a:p>
            <a:pPr>
              <a:lnSpc>
                <a:spcPct val="150000"/>
              </a:lnSpc>
            </a:pPr>
            <a:r>
              <a:rPr lang="en-US" sz="3200" b="1">
                <a:solidFill>
                  <a:srgbClr val="00CC00"/>
                </a:solidFill>
                <a:effectLst>
                  <a:outerShdw blurRad="38100" dist="38100" dir="2700000" algn="tl">
                    <a:srgbClr val="000000">
                      <a:alpha val="43137"/>
                    </a:srgbClr>
                  </a:outerShdw>
                </a:effectLst>
                <a:latin typeface="UTM Avo" panose="02040603050506020204" pitchFamily="18" charset="0"/>
              </a:rPr>
              <a:t>Mùa vàng</a:t>
            </a:r>
            <a:endParaRPr lang="en-US" sz="3200" b="1" dirty="0">
              <a:solidFill>
                <a:srgbClr val="00CC00"/>
              </a:solidFill>
              <a:effectLst>
                <a:outerShdw blurRad="38100" dist="38100" dir="2700000" algn="tl">
                  <a:srgbClr val="000000">
                    <a:alpha val="43137"/>
                  </a:srgbClr>
                </a:outerShdw>
              </a:effectLst>
              <a:latin typeface="UTM Avo" panose="02040603050506020204" pitchFamily="18" charset="0"/>
            </a:endParaRPr>
          </a:p>
        </p:txBody>
      </p:sp>
      <p:sp>
        <p:nvSpPr>
          <p:cNvPr id="4" name="TextBox 3"/>
          <p:cNvSpPr txBox="1"/>
          <p:nvPr/>
        </p:nvSpPr>
        <p:spPr>
          <a:xfrm>
            <a:off x="126063" y="343701"/>
            <a:ext cx="11939873" cy="6517320"/>
          </a:xfrm>
          <a:prstGeom prst="rect">
            <a:avLst/>
          </a:prstGeom>
          <a:noFill/>
        </p:spPr>
        <p:txBody>
          <a:bodyPr wrap="square" rtlCol="0">
            <a:spAutoFit/>
          </a:bodyPr>
          <a:lstStyle/>
          <a:p>
            <a:pPr algn="just"/>
            <a:r>
              <a:rPr lang="en-US" sz="2800" b="1">
                <a:latin typeface="UTM Aptima" panose="02040603050506020204" pitchFamily="18" charset="0"/>
              </a:rPr>
              <a:t>     </a:t>
            </a:r>
            <a:r>
              <a:rPr lang="en-US" sz="2700" b="1">
                <a:solidFill>
                  <a:srgbClr val="002060"/>
                </a:solidFill>
                <a:latin typeface="UTM Aptima" panose="02040603050506020204" pitchFamily="18" charset="0"/>
              </a:rPr>
              <a:t>Thu về, những quả hồng đỏ mọng, những hạt dẻ nâu bóng, những quả na mở to mắt, thơm dìu dịu. Biển lúa vàng ươm. Gió nổi lên và sóng lúa vàng dập dờn trải tới chân trời.</a:t>
            </a:r>
          </a:p>
          <a:p>
            <a:pPr algn="just"/>
            <a:r>
              <a:rPr lang="en-US" sz="2700" b="1">
                <a:latin typeface="UTM Aptima" panose="02040603050506020204" pitchFamily="18" charset="0"/>
              </a:rPr>
              <a:t>   </a:t>
            </a:r>
            <a:r>
              <a:rPr lang="en-US" sz="2700" b="1">
                <a:solidFill>
                  <a:srgbClr val="C00000"/>
                </a:solidFill>
                <a:latin typeface="UTM Aptima" panose="02040603050506020204" pitchFamily="18" charset="0"/>
              </a:rPr>
              <a:t>Minh ríu rít bên mẹ:</a:t>
            </a:r>
          </a:p>
          <a:p>
            <a:pPr algn="just"/>
            <a:r>
              <a:rPr lang="en-US" sz="2700" b="1">
                <a:solidFill>
                  <a:srgbClr val="C00000"/>
                </a:solidFill>
                <a:latin typeface="UTM Aptima" panose="02040603050506020204" pitchFamily="18" charset="0"/>
              </a:rPr>
              <a:t>   - Mẹ ơi, con thấy quả trên cây đều chín hết cả rồi. Các bạn ấy đang mong có người đến hái đấy. Nhìn quả chín ngon thế này, chắc chắn bác nông dân vui lắm mẹ nhỉ?</a:t>
            </a:r>
          </a:p>
          <a:p>
            <a:pPr algn="just"/>
            <a:r>
              <a:rPr lang="en-US" sz="2700" b="1">
                <a:solidFill>
                  <a:srgbClr val="C00000"/>
                </a:solidFill>
                <a:latin typeface="UTM Aptima" panose="02040603050506020204" pitchFamily="18" charset="0"/>
              </a:rPr>
              <a:t>   - Đúng thế con ạ.</a:t>
            </a:r>
          </a:p>
          <a:p>
            <a:pPr algn="just"/>
            <a:r>
              <a:rPr lang="en-US" sz="2700" b="1">
                <a:latin typeface="UTM Aptima" panose="02040603050506020204" pitchFamily="18" charset="0"/>
              </a:rPr>
              <a:t>   </a:t>
            </a:r>
            <a:r>
              <a:rPr lang="en-US" sz="2700" b="1">
                <a:solidFill>
                  <a:srgbClr val="00CC00"/>
                </a:solidFill>
                <a:latin typeface="UTM Aptima" panose="02040603050506020204" pitchFamily="18" charset="0"/>
              </a:rPr>
              <a:t>- Nếu mùa nào cũng được thu hoạch thì thích lắm, phải không mẹ?</a:t>
            </a:r>
          </a:p>
          <a:p>
            <a:pPr algn="just"/>
            <a:r>
              <a:rPr lang="en-US" sz="2700" b="1">
                <a:solidFill>
                  <a:srgbClr val="00CC00"/>
                </a:solidFill>
                <a:latin typeface="UTM Aptima" panose="02040603050506020204" pitchFamily="18" charset="0"/>
              </a:rPr>
              <a:t>   Mẹ âu yếm nhìn Minh và bảo:</a:t>
            </a:r>
          </a:p>
          <a:p>
            <a:pPr algn="just"/>
            <a:r>
              <a:rPr lang="en-US" sz="2700" b="1">
                <a:solidFill>
                  <a:srgbClr val="00CC00"/>
                </a:solidFill>
                <a:latin typeface="UTM Aptima" panose="02040603050506020204" pitchFamily="18" charset="0"/>
              </a:rPr>
              <a:t>   - Con nói đúng đấy! Mùa nào thức ấy. Nhưng để có sản phẩm thu hoạch, trước đó người nông dân phải làm rất nhiều việc. Họ phải cày bừa, gieo hạt và ươm mầm. Rồi mưa nắng, hạn hán, họ phải chăm sóc vườn cây, ruộng đồng. Nhờ thế mà cây lớn dần, ra hoa kết trái và chín rộ đấy.</a:t>
            </a:r>
            <a:r>
              <a:rPr lang="en-US" sz="2700" b="1">
                <a:latin typeface="UTM Aptima" panose="02040603050506020204" pitchFamily="18" charset="0"/>
              </a:rPr>
              <a:t> </a:t>
            </a:r>
          </a:p>
          <a:p>
            <a:pPr algn="just"/>
            <a:r>
              <a:rPr lang="en-US" sz="2700" b="1">
                <a:latin typeface="UTM Aptima" panose="02040603050506020204" pitchFamily="18" charset="0"/>
              </a:rPr>
              <a:t>   - Mẹ ơi, con hiểu rồi. Công việc của các bác nông dân vất vả quá mẹ nhỉ?</a:t>
            </a:r>
          </a:p>
        </p:txBody>
      </p:sp>
      <p:sp>
        <p:nvSpPr>
          <p:cNvPr id="7" name="TextBox 6"/>
          <p:cNvSpPr txBox="1"/>
          <p:nvPr/>
        </p:nvSpPr>
        <p:spPr>
          <a:xfrm>
            <a:off x="5718412" y="6478373"/>
            <a:ext cx="6592215" cy="461665"/>
          </a:xfrm>
          <a:prstGeom prst="rect">
            <a:avLst/>
          </a:prstGeom>
          <a:noFill/>
        </p:spPr>
        <p:txBody>
          <a:bodyPr wrap="square" rtlCol="0">
            <a:spAutoFit/>
          </a:bodyPr>
          <a:lstStyle/>
          <a:p>
            <a:r>
              <a:rPr lang="en-US" sz="2400" b="1">
                <a:solidFill>
                  <a:srgbClr val="002060"/>
                </a:solidFill>
                <a:latin typeface="UVN Bay Buom Hep" panose="00000400000000000000" pitchFamily="2" charset="0"/>
              </a:rPr>
              <a:t> (</a:t>
            </a:r>
            <a:r>
              <a:rPr lang="en-US" sz="2400" b="1" i="1">
                <a:solidFill>
                  <a:srgbClr val="002060"/>
                </a:solidFill>
                <a:latin typeface="UVN Bay Buom Hep" panose="00000400000000000000" pitchFamily="2" charset="0"/>
              </a:rPr>
              <a:t>Theo</a:t>
            </a:r>
            <a:r>
              <a:rPr lang="en-US" sz="2400" b="1">
                <a:solidFill>
                  <a:srgbClr val="002060"/>
                </a:solidFill>
                <a:latin typeface="UVN Bay Buom Hep" panose="00000400000000000000" pitchFamily="2" charset="0"/>
              </a:rPr>
              <a:t> Những câu chuyện hay, những bài học quý</a:t>
            </a:r>
            <a:r>
              <a:rPr lang="en-US" sz="2400" b="1" i="1">
                <a:solidFill>
                  <a:srgbClr val="002060"/>
                </a:solidFill>
                <a:latin typeface="UVN Bay Buom Hep" panose="00000400000000000000" pitchFamily="2" charset="0"/>
              </a:rPr>
              <a:t>)</a:t>
            </a:r>
          </a:p>
        </p:txBody>
      </p:sp>
    </p:spTree>
    <p:extLst>
      <p:ext uri="{BB962C8B-B14F-4D97-AF65-F5344CB8AC3E}">
        <p14:creationId xmlns:p14="http://schemas.microsoft.com/office/powerpoint/2010/main" val="4697092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14" presetClass="entr" presetSubtype="10" fill="hold" grpId="0" nodeType="afterEffect">
                                  <p:stCondLst>
                                    <p:cond delay="0"/>
                                  </p:stCondLst>
                                  <p:childTnLst>
                                    <p:set>
                                      <p:cBhvr>
                                        <p:cTn id="12" dur="1" fill="hold">
                                          <p:stCondLst>
                                            <p:cond delay="0"/>
                                          </p:stCondLst>
                                        </p:cTn>
                                        <p:tgtEl>
                                          <p:spTgt spid="4"/>
                                        </p:tgtEl>
                                        <p:attrNameLst>
                                          <p:attrName>style.visibility</p:attrName>
                                        </p:attrNameLst>
                                      </p:cBhvr>
                                      <p:to>
                                        <p:strVal val="visible"/>
                                      </p:to>
                                    </p:set>
                                    <p:animEffect transition="in" filter="randombar(horizontal)">
                                      <p:cBhvr>
                                        <p:cTn id="13" dur="500"/>
                                        <p:tgtEl>
                                          <p:spTgt spid="4"/>
                                        </p:tgtEl>
                                      </p:cBhvr>
                                    </p:animEffect>
                                  </p:childTnLst>
                                </p:cTn>
                              </p:par>
                            </p:childTnLst>
                          </p:cTn>
                        </p:par>
                        <p:par>
                          <p:cTn id="14" fill="hold">
                            <p:stCondLst>
                              <p:cond delay="1500"/>
                            </p:stCondLst>
                            <p:childTnLst>
                              <p:par>
                                <p:cTn id="15" presetID="22" presetClass="entr" presetSubtype="8" fill="hold" grpId="0" nodeType="after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wipe(left)">
                                      <p:cBhvr>
                                        <p:cTn id="1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P spid="4" grpId="0"/>
      <p:bldP spid="7"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9">
            <a:extLst>
              <a:ext uri="{FF2B5EF4-FFF2-40B4-BE49-F238E27FC236}">
                <a16:creationId xmlns:a16="http://schemas.microsoft.com/office/drawing/2014/main" id="{8D6942F6-F7D2-4A3E-904F-56C124C896F0}"/>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a:xfrm rot="10800000" flipH="1">
            <a:off x="10305125" y="0"/>
            <a:ext cx="1886875" cy="2228248"/>
          </a:xfrm>
          <a:custGeom>
            <a:avLst/>
            <a:gdLst>
              <a:gd name="connsiteX0" fmla="*/ 902940 w 2274541"/>
              <a:gd name="connsiteY0" fmla="*/ 0 h 2686050"/>
              <a:gd name="connsiteX1" fmla="*/ 1360140 w 2274541"/>
              <a:gd name="connsiteY1" fmla="*/ 133350 h 2686050"/>
              <a:gd name="connsiteX2" fmla="*/ 1436340 w 2274541"/>
              <a:gd name="connsiteY2" fmla="*/ 133350 h 2686050"/>
              <a:gd name="connsiteX3" fmla="*/ 2274541 w 2274541"/>
              <a:gd name="connsiteY3" fmla="*/ 1399205 h 2686050"/>
              <a:gd name="connsiteX4" fmla="*/ 2274541 w 2274541"/>
              <a:gd name="connsiteY4" fmla="*/ 2686050 h 2686050"/>
              <a:gd name="connsiteX5" fmla="*/ 0 w 2274541"/>
              <a:gd name="connsiteY5" fmla="*/ 2686050 h 2686050"/>
              <a:gd name="connsiteX6" fmla="*/ 0 w 2274541"/>
              <a:gd name="connsiteY6" fmla="*/ 1175526 h 2686050"/>
              <a:gd name="connsiteX7" fmla="*/ 902940 w 2274541"/>
              <a:gd name="connsiteY7" fmla="*/ 0 h 26860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274541" h="2686050">
                <a:moveTo>
                  <a:pt x="902940" y="0"/>
                </a:moveTo>
                <a:lnTo>
                  <a:pt x="1360140" y="133350"/>
                </a:lnTo>
                <a:lnTo>
                  <a:pt x="1436340" y="133350"/>
                </a:lnTo>
                <a:lnTo>
                  <a:pt x="2274541" y="1399205"/>
                </a:lnTo>
                <a:lnTo>
                  <a:pt x="2274541" y="2686050"/>
                </a:lnTo>
                <a:lnTo>
                  <a:pt x="0" y="2686050"/>
                </a:lnTo>
                <a:lnTo>
                  <a:pt x="0" y="1175526"/>
                </a:lnTo>
                <a:lnTo>
                  <a:pt x="902940" y="0"/>
                </a:lnTo>
                <a:close/>
              </a:path>
            </a:pathLst>
          </a:custGeom>
        </p:spPr>
      </p:pic>
      <p:pic>
        <p:nvPicPr>
          <p:cNvPr id="3" name="图片 20">
            <a:extLst>
              <a:ext uri="{FF2B5EF4-FFF2-40B4-BE49-F238E27FC236}">
                <a16:creationId xmlns:a16="http://schemas.microsoft.com/office/drawing/2014/main" id="{C71641AD-E4BC-4B7B-9FE5-62CF532DB978}"/>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a:xfrm rot="10800000" flipH="1">
            <a:off x="1" y="0"/>
            <a:ext cx="1886875" cy="2123313"/>
          </a:xfrm>
          <a:custGeom>
            <a:avLst/>
            <a:gdLst>
              <a:gd name="connsiteX0" fmla="*/ 1386037 w 2801257"/>
              <a:gd name="connsiteY0" fmla="*/ 0 h 3152274"/>
              <a:gd name="connsiteX1" fmla="*/ 2801257 w 2801257"/>
              <a:gd name="connsiteY1" fmla="*/ 190351 h 3152274"/>
              <a:gd name="connsiteX2" fmla="*/ 2801257 w 2801257"/>
              <a:gd name="connsiteY2" fmla="*/ 3152274 h 3152274"/>
              <a:gd name="connsiteX3" fmla="*/ 0 w 2801257"/>
              <a:gd name="connsiteY3" fmla="*/ 3152274 h 3152274"/>
              <a:gd name="connsiteX4" fmla="*/ 0 w 2801257"/>
              <a:gd name="connsiteY4" fmla="*/ 924025 h 3152274"/>
              <a:gd name="connsiteX5" fmla="*/ 529388 w 2801257"/>
              <a:gd name="connsiteY5" fmla="*/ 404261 h 3152274"/>
              <a:gd name="connsiteX6" fmla="*/ 1386037 w 2801257"/>
              <a:gd name="connsiteY6" fmla="*/ 0 h 31522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801257" h="3152274">
                <a:moveTo>
                  <a:pt x="1386037" y="0"/>
                </a:moveTo>
                <a:lnTo>
                  <a:pt x="2801257" y="190351"/>
                </a:lnTo>
                <a:lnTo>
                  <a:pt x="2801257" y="3152274"/>
                </a:lnTo>
                <a:lnTo>
                  <a:pt x="0" y="3152274"/>
                </a:lnTo>
                <a:lnTo>
                  <a:pt x="0" y="924025"/>
                </a:lnTo>
                <a:lnTo>
                  <a:pt x="529388" y="404261"/>
                </a:lnTo>
                <a:lnTo>
                  <a:pt x="1386037" y="0"/>
                </a:lnTo>
                <a:close/>
              </a:path>
            </a:pathLst>
          </a:custGeom>
        </p:spPr>
      </p:pic>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818970" y="103202"/>
            <a:ext cx="2825480" cy="2125046"/>
          </a:xfrm>
          <a:prstGeom prst="rect">
            <a:avLst/>
          </a:prstGeom>
          <a:effectLst>
            <a:reflection blurRad="6350" stA="50000" endA="300" endPos="55000" dir="5400000" sy="-100000" algn="bl" rotWithShape="0"/>
          </a:effectLst>
        </p:spPr>
      </p:pic>
      <p:sp>
        <p:nvSpPr>
          <p:cNvPr id="6" name="TextBox 5"/>
          <p:cNvSpPr txBox="1"/>
          <p:nvPr/>
        </p:nvSpPr>
        <p:spPr>
          <a:xfrm>
            <a:off x="3183571" y="781004"/>
            <a:ext cx="2733524" cy="769441"/>
          </a:xfrm>
          <a:prstGeom prst="rect">
            <a:avLst/>
          </a:prstGeom>
          <a:noFill/>
        </p:spPr>
        <p:txBody>
          <a:bodyPr wrap="square" rtlCol="0">
            <a:spAutoFit/>
          </a:bodyPr>
          <a:lstStyle/>
          <a:p>
            <a:r>
              <a:rPr lang="en-US" sz="4400" b="1">
                <a:solidFill>
                  <a:srgbClr val="FF6600"/>
                </a:solidFill>
                <a:effectLst>
                  <a:outerShdw blurRad="38100" dist="38100" dir="2700000" algn="tl">
                    <a:srgbClr val="000000">
                      <a:alpha val="43137"/>
                    </a:srgbClr>
                  </a:outerShdw>
                </a:effectLst>
                <a:latin typeface="UTM Avo" panose="02040603050506020204" pitchFamily="18" charset="0"/>
              </a:rPr>
              <a:t>Từ ngữ</a:t>
            </a:r>
          </a:p>
        </p:txBody>
      </p:sp>
      <p:pic>
        <p:nvPicPr>
          <p:cNvPr id="7" name="Picture 6"/>
          <p:cNvPicPr>
            <a:picLocks noChangeAspect="1"/>
          </p:cNvPicPr>
          <p:nvPr/>
        </p:nvPicPr>
        <p:blipFill rotWithShape="1">
          <a:blip r:embed="rId5" cstate="print">
            <a:extLst>
              <a:ext uri="{28A0092B-C50C-407E-A947-70E740481C1C}">
                <a14:useLocalDpi xmlns:a14="http://schemas.microsoft.com/office/drawing/2010/main" val="0"/>
              </a:ext>
            </a:extLst>
          </a:blip>
          <a:srcRect r="36493"/>
          <a:stretch/>
        </p:blipFill>
        <p:spPr>
          <a:xfrm>
            <a:off x="-702598" y="5046785"/>
            <a:ext cx="5563854" cy="2067989"/>
          </a:xfrm>
          <a:prstGeom prst="rect">
            <a:avLst/>
          </a:prstGeom>
        </p:spPr>
      </p:pic>
      <p:pic>
        <p:nvPicPr>
          <p:cNvPr id="8" name="Picture 7"/>
          <p:cNvPicPr>
            <a:picLocks noChangeAspect="1"/>
          </p:cNvPicPr>
          <p:nvPr/>
        </p:nvPicPr>
        <p:blipFill rotWithShape="1">
          <a:blip r:embed="rId5" cstate="print">
            <a:extLst>
              <a:ext uri="{28A0092B-C50C-407E-A947-70E740481C1C}">
                <a14:useLocalDpi xmlns:a14="http://schemas.microsoft.com/office/drawing/2010/main" val="0"/>
              </a:ext>
            </a:extLst>
          </a:blip>
          <a:srcRect r="36493"/>
          <a:stretch/>
        </p:blipFill>
        <p:spPr>
          <a:xfrm>
            <a:off x="3336002" y="5046785"/>
            <a:ext cx="5563854" cy="2067989"/>
          </a:xfrm>
          <a:prstGeom prst="rect">
            <a:avLst/>
          </a:prstGeom>
        </p:spPr>
      </p:pic>
      <p:pic>
        <p:nvPicPr>
          <p:cNvPr id="9" name="Picture 8"/>
          <p:cNvPicPr>
            <a:picLocks noChangeAspect="1"/>
          </p:cNvPicPr>
          <p:nvPr/>
        </p:nvPicPr>
        <p:blipFill rotWithShape="1">
          <a:blip r:embed="rId6" cstate="print">
            <a:extLst>
              <a:ext uri="{28A0092B-C50C-407E-A947-70E740481C1C}">
                <a14:useLocalDpi xmlns:a14="http://schemas.microsoft.com/office/drawing/2010/main" val="0"/>
              </a:ext>
            </a:extLst>
          </a:blip>
          <a:srcRect r="36493"/>
          <a:stretch/>
        </p:blipFill>
        <p:spPr>
          <a:xfrm>
            <a:off x="6312878" y="4928499"/>
            <a:ext cx="5882100" cy="2186275"/>
          </a:xfrm>
          <a:prstGeom prst="rect">
            <a:avLst/>
          </a:prstGeom>
        </p:spPr>
      </p:pic>
      <p:grpSp>
        <p:nvGrpSpPr>
          <p:cNvPr id="10" name="Group 9"/>
          <p:cNvGrpSpPr/>
          <p:nvPr/>
        </p:nvGrpSpPr>
        <p:grpSpPr>
          <a:xfrm>
            <a:off x="509223" y="2801115"/>
            <a:ext cx="3229059" cy="1855495"/>
            <a:chOff x="627017" y="2942870"/>
            <a:chExt cx="3944983" cy="1449548"/>
          </a:xfrm>
        </p:grpSpPr>
        <p:sp>
          <p:nvSpPr>
            <p:cNvPr id="11" name="矩形: 圆角 11">
              <a:extLst>
                <a:ext uri="{FF2B5EF4-FFF2-40B4-BE49-F238E27FC236}">
                  <a16:creationId xmlns:a16="http://schemas.microsoft.com/office/drawing/2014/main" id="{3ACF7974-899B-4EB0-B7ED-143926AC71B9}"/>
                </a:ext>
              </a:extLst>
            </p:cNvPr>
            <p:cNvSpPr/>
            <p:nvPr/>
          </p:nvSpPr>
          <p:spPr>
            <a:xfrm>
              <a:off x="627017" y="2942870"/>
              <a:ext cx="3944983" cy="1449548"/>
            </a:xfrm>
            <a:custGeom>
              <a:avLst/>
              <a:gdLst>
                <a:gd name="connsiteX0" fmla="*/ 0 w 2514916"/>
                <a:gd name="connsiteY0" fmla="*/ 326637 h 3797040"/>
                <a:gd name="connsiteX1" fmla="*/ 326637 w 2514916"/>
                <a:gd name="connsiteY1" fmla="*/ 0 h 3797040"/>
                <a:gd name="connsiteX2" fmla="*/ 2188279 w 2514916"/>
                <a:gd name="connsiteY2" fmla="*/ 0 h 3797040"/>
                <a:gd name="connsiteX3" fmla="*/ 2514916 w 2514916"/>
                <a:gd name="connsiteY3" fmla="*/ 326637 h 3797040"/>
                <a:gd name="connsiteX4" fmla="*/ 2514916 w 2514916"/>
                <a:gd name="connsiteY4" fmla="*/ 3470403 h 3797040"/>
                <a:gd name="connsiteX5" fmla="*/ 2188279 w 2514916"/>
                <a:gd name="connsiteY5" fmla="*/ 3797040 h 3797040"/>
                <a:gd name="connsiteX6" fmla="*/ 326637 w 2514916"/>
                <a:gd name="connsiteY6" fmla="*/ 3797040 h 3797040"/>
                <a:gd name="connsiteX7" fmla="*/ 0 w 2514916"/>
                <a:gd name="connsiteY7" fmla="*/ 3470403 h 3797040"/>
                <a:gd name="connsiteX8" fmla="*/ 0 w 2514916"/>
                <a:gd name="connsiteY8" fmla="*/ 326637 h 3797040"/>
                <a:gd name="connsiteX0-1" fmla="*/ 0 w 2514916"/>
                <a:gd name="connsiteY0-2" fmla="*/ 326637 h 3797040"/>
                <a:gd name="connsiteX1-3" fmla="*/ 326637 w 2514916"/>
                <a:gd name="connsiteY1-4" fmla="*/ 0 h 3797040"/>
                <a:gd name="connsiteX2-5" fmla="*/ 2188279 w 2514916"/>
                <a:gd name="connsiteY2-6" fmla="*/ 0 h 3797040"/>
                <a:gd name="connsiteX3-7" fmla="*/ 2514916 w 2514916"/>
                <a:gd name="connsiteY3-8" fmla="*/ 326637 h 3797040"/>
                <a:gd name="connsiteX4-9" fmla="*/ 2514916 w 2514916"/>
                <a:gd name="connsiteY4-10" fmla="*/ 3470403 h 3797040"/>
                <a:gd name="connsiteX5-11" fmla="*/ 2188279 w 2514916"/>
                <a:gd name="connsiteY5-12" fmla="*/ 3797040 h 3797040"/>
                <a:gd name="connsiteX6-13" fmla="*/ 326637 w 2514916"/>
                <a:gd name="connsiteY6-14" fmla="*/ 3797040 h 3797040"/>
                <a:gd name="connsiteX7-15" fmla="*/ 0 w 2514916"/>
                <a:gd name="connsiteY7-16" fmla="*/ 3470403 h 3797040"/>
                <a:gd name="connsiteX8-17" fmla="*/ 0 w 2514916"/>
                <a:gd name="connsiteY8-18" fmla="*/ 326637 h 3797040"/>
                <a:gd name="connsiteX0-19" fmla="*/ 0 w 2514916"/>
                <a:gd name="connsiteY0-20" fmla="*/ 381167 h 3851570"/>
                <a:gd name="connsiteX1-21" fmla="*/ 2188279 w 2514916"/>
                <a:gd name="connsiteY1-22" fmla="*/ 54530 h 3851570"/>
                <a:gd name="connsiteX2-23" fmla="*/ 2514916 w 2514916"/>
                <a:gd name="connsiteY2-24" fmla="*/ 381167 h 3851570"/>
                <a:gd name="connsiteX3-25" fmla="*/ 2514916 w 2514916"/>
                <a:gd name="connsiteY3-26" fmla="*/ 3524933 h 3851570"/>
                <a:gd name="connsiteX4-27" fmla="*/ 2188279 w 2514916"/>
                <a:gd name="connsiteY4-28" fmla="*/ 3851570 h 3851570"/>
                <a:gd name="connsiteX5-29" fmla="*/ 326637 w 2514916"/>
                <a:gd name="connsiteY5-30" fmla="*/ 3851570 h 3851570"/>
                <a:gd name="connsiteX6-31" fmla="*/ 0 w 2514916"/>
                <a:gd name="connsiteY6-32" fmla="*/ 3524933 h 3851570"/>
                <a:gd name="connsiteX7-33" fmla="*/ 0 w 2514916"/>
                <a:gd name="connsiteY7-34" fmla="*/ 381167 h 3851570"/>
                <a:gd name="connsiteX0-35" fmla="*/ 0 w 2523593"/>
                <a:gd name="connsiteY0-36" fmla="*/ 381167 h 3851570"/>
                <a:gd name="connsiteX1-37" fmla="*/ 2188279 w 2523593"/>
                <a:gd name="connsiteY1-38" fmla="*/ 54530 h 3851570"/>
                <a:gd name="connsiteX2-39" fmla="*/ 2514916 w 2523593"/>
                <a:gd name="connsiteY2-40" fmla="*/ 3524933 h 3851570"/>
                <a:gd name="connsiteX3-41" fmla="*/ 2188279 w 2523593"/>
                <a:gd name="connsiteY3-42" fmla="*/ 3851570 h 3851570"/>
                <a:gd name="connsiteX4-43" fmla="*/ 326637 w 2523593"/>
                <a:gd name="connsiteY4-44" fmla="*/ 3851570 h 3851570"/>
                <a:gd name="connsiteX5-45" fmla="*/ 0 w 2523593"/>
                <a:gd name="connsiteY5-46" fmla="*/ 3524933 h 3851570"/>
                <a:gd name="connsiteX6-47" fmla="*/ 0 w 2523593"/>
                <a:gd name="connsiteY6-48" fmla="*/ 381167 h 3851570"/>
                <a:gd name="connsiteX0-49" fmla="*/ 0 w 2441809"/>
                <a:gd name="connsiteY0-50" fmla="*/ 381167 h 3851570"/>
                <a:gd name="connsiteX1-51" fmla="*/ 2188279 w 2441809"/>
                <a:gd name="connsiteY1-52" fmla="*/ 54530 h 3851570"/>
                <a:gd name="connsiteX2-53" fmla="*/ 2188279 w 2441809"/>
                <a:gd name="connsiteY2-54" fmla="*/ 3851570 h 3851570"/>
                <a:gd name="connsiteX3-55" fmla="*/ 326637 w 2441809"/>
                <a:gd name="connsiteY3-56" fmla="*/ 3851570 h 3851570"/>
                <a:gd name="connsiteX4-57" fmla="*/ 0 w 2441809"/>
                <a:gd name="connsiteY4-58" fmla="*/ 3524933 h 3851570"/>
                <a:gd name="connsiteX5-59" fmla="*/ 0 w 2441809"/>
                <a:gd name="connsiteY5-60" fmla="*/ 381167 h 3851570"/>
                <a:gd name="connsiteX0-61" fmla="*/ 0 w 2441809"/>
                <a:gd name="connsiteY0-62" fmla="*/ 381167 h 3851570"/>
                <a:gd name="connsiteX1-63" fmla="*/ 2188279 w 2441809"/>
                <a:gd name="connsiteY1-64" fmla="*/ 54530 h 3851570"/>
                <a:gd name="connsiteX2-65" fmla="*/ 2188279 w 2441809"/>
                <a:gd name="connsiteY2-66" fmla="*/ 3851570 h 3851570"/>
                <a:gd name="connsiteX3-67" fmla="*/ 0 w 2441809"/>
                <a:gd name="connsiteY3-68" fmla="*/ 3524933 h 3851570"/>
                <a:gd name="connsiteX4-69" fmla="*/ 0 w 2441809"/>
                <a:gd name="connsiteY4-70" fmla="*/ 381167 h 3851570"/>
                <a:gd name="connsiteX0-71" fmla="*/ 421134 w 2862943"/>
                <a:gd name="connsiteY0-72" fmla="*/ 381167 h 3851570"/>
                <a:gd name="connsiteX1-73" fmla="*/ 2609413 w 2862943"/>
                <a:gd name="connsiteY1-74" fmla="*/ 54530 h 3851570"/>
                <a:gd name="connsiteX2-75" fmla="*/ 2609413 w 2862943"/>
                <a:gd name="connsiteY2-76" fmla="*/ 3851570 h 3851570"/>
                <a:gd name="connsiteX3-77" fmla="*/ 421134 w 2862943"/>
                <a:gd name="connsiteY3-78" fmla="*/ 3524933 h 3851570"/>
                <a:gd name="connsiteX4-79" fmla="*/ 421134 w 2862943"/>
                <a:gd name="connsiteY4-80" fmla="*/ 381167 h 3851570"/>
                <a:gd name="connsiteX0-81" fmla="*/ 334408 w 2776217"/>
                <a:gd name="connsiteY0-82" fmla="*/ 381167 h 3851570"/>
                <a:gd name="connsiteX1-83" fmla="*/ 2522687 w 2776217"/>
                <a:gd name="connsiteY1-84" fmla="*/ 54530 h 3851570"/>
                <a:gd name="connsiteX2-85" fmla="*/ 2522687 w 2776217"/>
                <a:gd name="connsiteY2-86" fmla="*/ 3851570 h 3851570"/>
                <a:gd name="connsiteX3-87" fmla="*/ 486808 w 2776217"/>
                <a:gd name="connsiteY3-88" fmla="*/ 3829733 h 3851570"/>
                <a:gd name="connsiteX4-89" fmla="*/ 334408 w 2776217"/>
                <a:gd name="connsiteY4-90" fmla="*/ 381167 h 3851570"/>
                <a:gd name="connsiteX0-91" fmla="*/ 334408 w 2922428"/>
                <a:gd name="connsiteY0-92" fmla="*/ 381167 h 3851582"/>
                <a:gd name="connsiteX1-93" fmla="*/ 2522687 w 2922428"/>
                <a:gd name="connsiteY1-94" fmla="*/ 54530 h 3851582"/>
                <a:gd name="connsiteX2-95" fmla="*/ 2522687 w 2922428"/>
                <a:gd name="connsiteY2-96" fmla="*/ 3851570 h 3851582"/>
                <a:gd name="connsiteX3-97" fmla="*/ 486808 w 2922428"/>
                <a:gd name="connsiteY3-98" fmla="*/ 3829733 h 3851582"/>
                <a:gd name="connsiteX4-99" fmla="*/ 334408 w 2922428"/>
                <a:gd name="connsiteY4-100" fmla="*/ 381167 h 3851582"/>
                <a:gd name="connsiteX0-101" fmla="*/ 334408 w 2922428"/>
                <a:gd name="connsiteY0-102" fmla="*/ 381167 h 3912279"/>
                <a:gd name="connsiteX1-103" fmla="*/ 2522687 w 2922428"/>
                <a:gd name="connsiteY1-104" fmla="*/ 54530 h 3912279"/>
                <a:gd name="connsiteX2-105" fmla="*/ 2522687 w 2922428"/>
                <a:gd name="connsiteY2-106" fmla="*/ 3851570 h 3912279"/>
                <a:gd name="connsiteX3-107" fmla="*/ 486808 w 2922428"/>
                <a:gd name="connsiteY3-108" fmla="*/ 3829733 h 3912279"/>
                <a:gd name="connsiteX4-109" fmla="*/ 334408 w 2922428"/>
                <a:gd name="connsiteY4-110" fmla="*/ 381167 h 3912279"/>
                <a:gd name="connsiteX0-111" fmla="*/ 334408 w 2906499"/>
                <a:gd name="connsiteY0-112" fmla="*/ 381167 h 3934794"/>
                <a:gd name="connsiteX1-113" fmla="*/ 2522687 w 2906499"/>
                <a:gd name="connsiteY1-114" fmla="*/ 54530 h 3934794"/>
                <a:gd name="connsiteX2-115" fmla="*/ 2522687 w 2906499"/>
                <a:gd name="connsiteY2-116" fmla="*/ 3851570 h 3934794"/>
                <a:gd name="connsiteX3-117" fmla="*/ 486808 w 2906499"/>
                <a:gd name="connsiteY3-118" fmla="*/ 3829733 h 3934794"/>
                <a:gd name="connsiteX4-119" fmla="*/ 334408 w 2906499"/>
                <a:gd name="connsiteY4-120" fmla="*/ 381167 h 3934794"/>
                <a:gd name="connsiteX0-121" fmla="*/ 334408 w 2906499"/>
                <a:gd name="connsiteY0-122" fmla="*/ 630057 h 4183684"/>
                <a:gd name="connsiteX1-123" fmla="*/ 2522687 w 2906499"/>
                <a:gd name="connsiteY1-124" fmla="*/ 303420 h 4183684"/>
                <a:gd name="connsiteX2-125" fmla="*/ 2522687 w 2906499"/>
                <a:gd name="connsiteY2-126" fmla="*/ 4100460 h 4183684"/>
                <a:gd name="connsiteX3-127" fmla="*/ 486808 w 2906499"/>
                <a:gd name="connsiteY3-128" fmla="*/ 4078623 h 4183684"/>
                <a:gd name="connsiteX4-129" fmla="*/ 334408 w 2906499"/>
                <a:gd name="connsiteY4-130" fmla="*/ 630057 h 4183684"/>
                <a:gd name="connsiteX0-131" fmla="*/ 334408 w 2801667"/>
                <a:gd name="connsiteY0-132" fmla="*/ 432024 h 4153636"/>
                <a:gd name="connsiteX1-133" fmla="*/ 2548087 w 2801667"/>
                <a:gd name="connsiteY1-134" fmla="*/ 435587 h 4153636"/>
                <a:gd name="connsiteX2-135" fmla="*/ 2522687 w 2801667"/>
                <a:gd name="connsiteY2-136" fmla="*/ 3902427 h 4153636"/>
                <a:gd name="connsiteX3-137" fmla="*/ 486808 w 2801667"/>
                <a:gd name="connsiteY3-138" fmla="*/ 3880590 h 4153636"/>
                <a:gd name="connsiteX4-139" fmla="*/ 334408 w 2801667"/>
                <a:gd name="connsiteY4-140" fmla="*/ 432024 h 4153636"/>
                <a:gd name="connsiteX0-141" fmla="*/ 334408 w 2825033"/>
                <a:gd name="connsiteY0-142" fmla="*/ 444873 h 4168366"/>
                <a:gd name="connsiteX1-143" fmla="*/ 2586187 w 2825033"/>
                <a:gd name="connsiteY1-144" fmla="*/ 423036 h 4168366"/>
                <a:gd name="connsiteX2-145" fmla="*/ 2522687 w 2825033"/>
                <a:gd name="connsiteY2-146" fmla="*/ 3915276 h 4168366"/>
                <a:gd name="connsiteX3-147" fmla="*/ 486808 w 2825033"/>
                <a:gd name="connsiteY3-148" fmla="*/ 3893439 h 4168366"/>
                <a:gd name="connsiteX4-149" fmla="*/ 334408 w 2825033"/>
                <a:gd name="connsiteY4-150" fmla="*/ 444873 h 4168366"/>
                <a:gd name="connsiteX0-151" fmla="*/ 334408 w 2856500"/>
                <a:gd name="connsiteY0-152" fmla="*/ 379748 h 4103241"/>
                <a:gd name="connsiteX1-153" fmla="*/ 2586187 w 2856500"/>
                <a:gd name="connsiteY1-154" fmla="*/ 357911 h 4103241"/>
                <a:gd name="connsiteX2-155" fmla="*/ 2522687 w 2856500"/>
                <a:gd name="connsiteY2-156" fmla="*/ 3850151 h 4103241"/>
                <a:gd name="connsiteX3-157" fmla="*/ 486808 w 2856500"/>
                <a:gd name="connsiteY3-158" fmla="*/ 3828314 h 4103241"/>
                <a:gd name="connsiteX4-159" fmla="*/ 334408 w 2856500"/>
                <a:gd name="connsiteY4-160" fmla="*/ 379748 h 4103241"/>
                <a:gd name="connsiteX0-161" fmla="*/ 334408 w 2881728"/>
                <a:gd name="connsiteY0-162" fmla="*/ 379748 h 4001684"/>
                <a:gd name="connsiteX1-163" fmla="*/ 2586187 w 2881728"/>
                <a:gd name="connsiteY1-164" fmla="*/ 357911 h 4001684"/>
                <a:gd name="connsiteX2-165" fmla="*/ 2522687 w 2881728"/>
                <a:gd name="connsiteY2-166" fmla="*/ 3850151 h 4001684"/>
                <a:gd name="connsiteX3-167" fmla="*/ 486808 w 2881728"/>
                <a:gd name="connsiteY3-168" fmla="*/ 3828314 h 4001684"/>
                <a:gd name="connsiteX4-169" fmla="*/ 334408 w 2881728"/>
                <a:gd name="connsiteY4-170" fmla="*/ 379748 h 4001684"/>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2881728" h="4001684">
                  <a:moveTo>
                    <a:pt x="334408" y="379748"/>
                  </a:moveTo>
                  <a:cubicBezTo>
                    <a:pt x="699121" y="-198653"/>
                    <a:pt x="2145274" y="-42690"/>
                    <a:pt x="2586187" y="357911"/>
                  </a:cubicBezTo>
                  <a:cubicBezTo>
                    <a:pt x="3027100" y="758512"/>
                    <a:pt x="2948783" y="3500350"/>
                    <a:pt x="2522687" y="3850151"/>
                  </a:cubicBezTo>
                  <a:cubicBezTo>
                    <a:pt x="2096591" y="4199952"/>
                    <a:pt x="1165434" y="3835593"/>
                    <a:pt x="486808" y="3828314"/>
                  </a:cubicBezTo>
                  <a:cubicBezTo>
                    <a:pt x="-242618" y="3719435"/>
                    <a:pt x="-30305" y="958149"/>
                    <a:pt x="334408" y="379748"/>
                  </a:cubicBezTo>
                  <a:close/>
                </a:path>
              </a:pathLst>
            </a:custGeom>
            <a:solidFill>
              <a:schemeClr val="bg1"/>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solidFill>
                    <a:schemeClr val="lt1"/>
                  </a:solidFill>
                </a:defRP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CN" altLang="en-US" dirty="0">
                <a:ea typeface="方正卡通简体" panose="03000509000000000000" pitchFamily="65" charset="-122"/>
              </a:endParaRPr>
            </a:p>
          </p:txBody>
        </p:sp>
        <p:sp>
          <p:nvSpPr>
            <p:cNvPr id="12" name="TextBox 11"/>
            <p:cNvSpPr txBox="1"/>
            <p:nvPr/>
          </p:nvSpPr>
          <p:spPr>
            <a:xfrm>
              <a:off x="837629" y="3368184"/>
              <a:ext cx="3734371" cy="601102"/>
            </a:xfrm>
            <a:prstGeom prst="rect">
              <a:avLst/>
            </a:prstGeom>
            <a:noFill/>
          </p:spPr>
          <p:txBody>
            <a:bodyPr wrap="square" rtlCol="0">
              <a:spAutoFit/>
            </a:bodyPr>
            <a:lstStyle/>
            <a:p>
              <a:pPr algn="just"/>
              <a:r>
                <a:rPr lang="en-US" sz="4400" b="1" i="1">
                  <a:solidFill>
                    <a:srgbClr val="0070C0"/>
                  </a:solidFill>
                  <a:latin typeface="UTM Avo" panose="02040603050506020204" pitchFamily="18" charset="0"/>
                </a:rPr>
                <a:t>Dập dờn </a:t>
              </a:r>
              <a:r>
                <a:rPr lang="en-US" sz="4400" b="1">
                  <a:solidFill>
                    <a:srgbClr val="0070C0"/>
                  </a:solidFill>
                  <a:latin typeface="UTM Avo" panose="02040603050506020204" pitchFamily="18" charset="0"/>
                </a:rPr>
                <a:t>: </a:t>
              </a:r>
              <a:endParaRPr lang="en-US" sz="4400">
                <a:solidFill>
                  <a:srgbClr val="0070C0"/>
                </a:solidFill>
                <a:latin typeface="UTM Avo" panose="02040603050506020204" pitchFamily="18" charset="0"/>
              </a:endParaRPr>
            </a:p>
          </p:txBody>
        </p:sp>
      </p:grpSp>
      <p:sp>
        <p:nvSpPr>
          <p:cNvPr id="13" name="TextBox 12"/>
          <p:cNvSpPr txBox="1"/>
          <p:nvPr/>
        </p:nvSpPr>
        <p:spPr>
          <a:xfrm>
            <a:off x="3910673" y="3240293"/>
            <a:ext cx="7263833" cy="1446550"/>
          </a:xfrm>
          <a:prstGeom prst="rect">
            <a:avLst/>
          </a:prstGeom>
          <a:noFill/>
          <a:ln w="28575">
            <a:solidFill>
              <a:srgbClr val="00CC00"/>
            </a:solidFill>
            <a:prstDash val="dash"/>
          </a:ln>
        </p:spPr>
        <p:txBody>
          <a:bodyPr wrap="square" rtlCol="0">
            <a:spAutoFit/>
          </a:bodyPr>
          <a:lstStyle/>
          <a:p>
            <a:r>
              <a:rPr lang="en-US" sz="4400" b="1">
                <a:solidFill>
                  <a:schemeClr val="accent5">
                    <a:lumMod val="50000"/>
                  </a:schemeClr>
                </a:solidFill>
                <a:latin typeface="UTM Alexander" panose="02040603050506020204" pitchFamily="18" charset="0"/>
              </a:rPr>
              <a:t>(lúa) chuyển động lên xuống nhịp nhàng theo gió.</a:t>
            </a:r>
            <a:endParaRPr lang="en-US" sz="4400">
              <a:solidFill>
                <a:schemeClr val="accent5">
                  <a:lumMod val="50000"/>
                </a:schemeClr>
              </a:solidFill>
              <a:latin typeface="UTM Alexander" panose="02040603050506020204" pitchFamily="18" charset="0"/>
            </a:endParaRPr>
          </a:p>
        </p:txBody>
      </p:sp>
    </p:spTree>
    <p:extLst>
      <p:ext uri="{BB962C8B-B14F-4D97-AF65-F5344CB8AC3E}">
        <p14:creationId xmlns:p14="http://schemas.microsoft.com/office/powerpoint/2010/main" val="19414085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1000"/>
                                        <p:tgtEl>
                                          <p:spTgt spid="6"/>
                                        </p:tgtEl>
                                      </p:cBhvr>
                                    </p:animEffect>
                                    <p:anim calcmode="lin" valueType="num">
                                      <p:cBhvr>
                                        <p:cTn id="13" dur="1000" fill="hold"/>
                                        <p:tgtEl>
                                          <p:spTgt spid="6"/>
                                        </p:tgtEl>
                                        <p:attrNameLst>
                                          <p:attrName>ppt_x</p:attrName>
                                        </p:attrNameLst>
                                      </p:cBhvr>
                                      <p:tavLst>
                                        <p:tav tm="0">
                                          <p:val>
                                            <p:strVal val="#ppt_x"/>
                                          </p:val>
                                        </p:tav>
                                        <p:tav tm="100000">
                                          <p:val>
                                            <p:strVal val="#ppt_x"/>
                                          </p:val>
                                        </p:tav>
                                      </p:tavLst>
                                    </p:anim>
                                    <p:anim calcmode="lin" valueType="num">
                                      <p:cBhvr>
                                        <p:cTn id="14"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14" presetClass="entr" presetSubtype="10" fill="hold" nodeType="clickEffect">
                                  <p:stCondLst>
                                    <p:cond delay="0"/>
                                  </p:stCondLst>
                                  <p:childTnLst>
                                    <p:set>
                                      <p:cBhvr>
                                        <p:cTn id="18" dur="1" fill="hold">
                                          <p:stCondLst>
                                            <p:cond delay="0"/>
                                          </p:stCondLst>
                                        </p:cTn>
                                        <p:tgtEl>
                                          <p:spTgt spid="10"/>
                                        </p:tgtEl>
                                        <p:attrNameLst>
                                          <p:attrName>style.visibility</p:attrName>
                                        </p:attrNameLst>
                                      </p:cBhvr>
                                      <p:to>
                                        <p:strVal val="visible"/>
                                      </p:to>
                                    </p:set>
                                    <p:animEffect transition="in" filter="randombar(horizontal)">
                                      <p:cBhvr>
                                        <p:cTn id="19" dur="500"/>
                                        <p:tgtEl>
                                          <p:spTgt spid="10"/>
                                        </p:tgtEl>
                                      </p:cBhvr>
                                    </p:animEffect>
                                  </p:childTnLst>
                                </p:cTn>
                              </p:par>
                            </p:childTnLst>
                          </p:cTn>
                        </p:par>
                      </p:childTnLst>
                    </p:cTn>
                  </p:par>
                  <p:par>
                    <p:cTn id="20" fill="hold">
                      <p:stCondLst>
                        <p:cond delay="indefinite"/>
                      </p:stCondLst>
                      <p:childTnLst>
                        <p:par>
                          <p:cTn id="21" fill="hold">
                            <p:stCondLst>
                              <p:cond delay="0"/>
                            </p:stCondLst>
                            <p:childTnLst>
                              <p:par>
                                <p:cTn id="22" presetID="16" presetClass="entr" presetSubtype="21" fill="hold" grpId="0" nodeType="clickEffect">
                                  <p:stCondLst>
                                    <p:cond delay="0"/>
                                  </p:stCondLst>
                                  <p:childTnLst>
                                    <p:set>
                                      <p:cBhvr>
                                        <p:cTn id="23" dur="1" fill="hold">
                                          <p:stCondLst>
                                            <p:cond delay="0"/>
                                          </p:stCondLst>
                                        </p:cTn>
                                        <p:tgtEl>
                                          <p:spTgt spid="13"/>
                                        </p:tgtEl>
                                        <p:attrNameLst>
                                          <p:attrName>style.visibility</p:attrName>
                                        </p:attrNameLst>
                                      </p:cBhvr>
                                      <p:to>
                                        <p:strVal val="visible"/>
                                      </p:to>
                                    </p:set>
                                    <p:animEffect transition="in" filter="barn(inVertical)">
                                      <p:cBhvr>
                                        <p:cTn id="24"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13"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9">
            <a:extLst>
              <a:ext uri="{FF2B5EF4-FFF2-40B4-BE49-F238E27FC236}">
                <a16:creationId xmlns:a16="http://schemas.microsoft.com/office/drawing/2014/main" id="{8D6942F6-F7D2-4A3E-904F-56C124C896F0}"/>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a:xfrm rot="10800000" flipH="1">
            <a:off x="10305125" y="0"/>
            <a:ext cx="1886875" cy="2228248"/>
          </a:xfrm>
          <a:custGeom>
            <a:avLst/>
            <a:gdLst>
              <a:gd name="connsiteX0" fmla="*/ 902940 w 2274541"/>
              <a:gd name="connsiteY0" fmla="*/ 0 h 2686050"/>
              <a:gd name="connsiteX1" fmla="*/ 1360140 w 2274541"/>
              <a:gd name="connsiteY1" fmla="*/ 133350 h 2686050"/>
              <a:gd name="connsiteX2" fmla="*/ 1436340 w 2274541"/>
              <a:gd name="connsiteY2" fmla="*/ 133350 h 2686050"/>
              <a:gd name="connsiteX3" fmla="*/ 2274541 w 2274541"/>
              <a:gd name="connsiteY3" fmla="*/ 1399205 h 2686050"/>
              <a:gd name="connsiteX4" fmla="*/ 2274541 w 2274541"/>
              <a:gd name="connsiteY4" fmla="*/ 2686050 h 2686050"/>
              <a:gd name="connsiteX5" fmla="*/ 0 w 2274541"/>
              <a:gd name="connsiteY5" fmla="*/ 2686050 h 2686050"/>
              <a:gd name="connsiteX6" fmla="*/ 0 w 2274541"/>
              <a:gd name="connsiteY6" fmla="*/ 1175526 h 2686050"/>
              <a:gd name="connsiteX7" fmla="*/ 902940 w 2274541"/>
              <a:gd name="connsiteY7" fmla="*/ 0 h 26860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274541" h="2686050">
                <a:moveTo>
                  <a:pt x="902940" y="0"/>
                </a:moveTo>
                <a:lnTo>
                  <a:pt x="1360140" y="133350"/>
                </a:lnTo>
                <a:lnTo>
                  <a:pt x="1436340" y="133350"/>
                </a:lnTo>
                <a:lnTo>
                  <a:pt x="2274541" y="1399205"/>
                </a:lnTo>
                <a:lnTo>
                  <a:pt x="2274541" y="2686050"/>
                </a:lnTo>
                <a:lnTo>
                  <a:pt x="0" y="2686050"/>
                </a:lnTo>
                <a:lnTo>
                  <a:pt x="0" y="1175526"/>
                </a:lnTo>
                <a:lnTo>
                  <a:pt x="902940" y="0"/>
                </a:lnTo>
                <a:close/>
              </a:path>
            </a:pathLst>
          </a:custGeom>
        </p:spPr>
      </p:pic>
      <p:pic>
        <p:nvPicPr>
          <p:cNvPr id="3" name="图片 20">
            <a:extLst>
              <a:ext uri="{FF2B5EF4-FFF2-40B4-BE49-F238E27FC236}">
                <a16:creationId xmlns:a16="http://schemas.microsoft.com/office/drawing/2014/main" id="{C71641AD-E4BC-4B7B-9FE5-62CF532DB978}"/>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a:xfrm rot="10800000" flipH="1">
            <a:off x="1" y="0"/>
            <a:ext cx="1886875" cy="2123313"/>
          </a:xfrm>
          <a:custGeom>
            <a:avLst/>
            <a:gdLst>
              <a:gd name="connsiteX0" fmla="*/ 1386037 w 2801257"/>
              <a:gd name="connsiteY0" fmla="*/ 0 h 3152274"/>
              <a:gd name="connsiteX1" fmla="*/ 2801257 w 2801257"/>
              <a:gd name="connsiteY1" fmla="*/ 190351 h 3152274"/>
              <a:gd name="connsiteX2" fmla="*/ 2801257 w 2801257"/>
              <a:gd name="connsiteY2" fmla="*/ 3152274 h 3152274"/>
              <a:gd name="connsiteX3" fmla="*/ 0 w 2801257"/>
              <a:gd name="connsiteY3" fmla="*/ 3152274 h 3152274"/>
              <a:gd name="connsiteX4" fmla="*/ 0 w 2801257"/>
              <a:gd name="connsiteY4" fmla="*/ 924025 h 3152274"/>
              <a:gd name="connsiteX5" fmla="*/ 529388 w 2801257"/>
              <a:gd name="connsiteY5" fmla="*/ 404261 h 3152274"/>
              <a:gd name="connsiteX6" fmla="*/ 1386037 w 2801257"/>
              <a:gd name="connsiteY6" fmla="*/ 0 h 31522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801257" h="3152274">
                <a:moveTo>
                  <a:pt x="1386037" y="0"/>
                </a:moveTo>
                <a:lnTo>
                  <a:pt x="2801257" y="190351"/>
                </a:lnTo>
                <a:lnTo>
                  <a:pt x="2801257" y="3152274"/>
                </a:lnTo>
                <a:lnTo>
                  <a:pt x="0" y="3152274"/>
                </a:lnTo>
                <a:lnTo>
                  <a:pt x="0" y="924025"/>
                </a:lnTo>
                <a:lnTo>
                  <a:pt x="529388" y="404261"/>
                </a:lnTo>
                <a:lnTo>
                  <a:pt x="1386037" y="0"/>
                </a:lnTo>
                <a:close/>
              </a:path>
            </a:pathLst>
          </a:custGeom>
        </p:spPr>
      </p:pic>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805523" y="59707"/>
            <a:ext cx="2825480" cy="1793468"/>
          </a:xfrm>
          <a:prstGeom prst="rect">
            <a:avLst/>
          </a:prstGeom>
          <a:effectLst>
            <a:reflection blurRad="6350" stA="50000" endA="300" endPos="55000" dir="5400000" sy="-100000" algn="bl" rotWithShape="0"/>
          </a:effectLst>
        </p:spPr>
      </p:pic>
      <p:sp>
        <p:nvSpPr>
          <p:cNvPr id="6" name="TextBox 5"/>
          <p:cNvSpPr txBox="1"/>
          <p:nvPr/>
        </p:nvSpPr>
        <p:spPr>
          <a:xfrm>
            <a:off x="3286104" y="571720"/>
            <a:ext cx="2733524" cy="769441"/>
          </a:xfrm>
          <a:prstGeom prst="rect">
            <a:avLst/>
          </a:prstGeom>
          <a:noFill/>
        </p:spPr>
        <p:txBody>
          <a:bodyPr wrap="square" rtlCol="0">
            <a:spAutoFit/>
          </a:bodyPr>
          <a:lstStyle/>
          <a:p>
            <a:r>
              <a:rPr lang="en-US" sz="4400" b="1">
                <a:solidFill>
                  <a:srgbClr val="FF6600"/>
                </a:solidFill>
                <a:effectLst>
                  <a:outerShdw blurRad="38100" dist="38100" dir="2700000" algn="tl">
                    <a:srgbClr val="000000">
                      <a:alpha val="43137"/>
                    </a:srgbClr>
                  </a:outerShdw>
                </a:effectLst>
                <a:latin typeface="UTM Avo" panose="02040603050506020204" pitchFamily="18" charset="0"/>
              </a:rPr>
              <a:t>Từ ngữ</a:t>
            </a:r>
          </a:p>
        </p:txBody>
      </p:sp>
      <p:pic>
        <p:nvPicPr>
          <p:cNvPr id="14" name="图片 9">
            <a:extLst>
              <a:ext uri="{FF2B5EF4-FFF2-40B4-BE49-F238E27FC236}">
                <a16:creationId xmlns:a16="http://schemas.microsoft.com/office/drawing/2014/main" id="{53FFC0A3-5744-4F22-AE80-C1E5551EF670}"/>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0" y="3184644"/>
            <a:ext cx="4231710" cy="3689556"/>
          </a:xfrm>
          <a:prstGeom prst="rect">
            <a:avLst/>
          </a:prstGeom>
        </p:spPr>
      </p:pic>
      <p:grpSp>
        <p:nvGrpSpPr>
          <p:cNvPr id="15" name="Group 14"/>
          <p:cNvGrpSpPr/>
          <p:nvPr/>
        </p:nvGrpSpPr>
        <p:grpSpPr>
          <a:xfrm>
            <a:off x="157939" y="1981842"/>
            <a:ext cx="3708310" cy="1567868"/>
            <a:chOff x="627017" y="3013163"/>
            <a:chExt cx="4530490" cy="1224848"/>
          </a:xfrm>
        </p:grpSpPr>
        <p:sp>
          <p:nvSpPr>
            <p:cNvPr id="16" name="矩形: 圆角 11">
              <a:extLst>
                <a:ext uri="{FF2B5EF4-FFF2-40B4-BE49-F238E27FC236}">
                  <a16:creationId xmlns:a16="http://schemas.microsoft.com/office/drawing/2014/main" id="{3ACF7974-899B-4EB0-B7ED-143926AC71B9}"/>
                </a:ext>
              </a:extLst>
            </p:cNvPr>
            <p:cNvSpPr/>
            <p:nvPr/>
          </p:nvSpPr>
          <p:spPr>
            <a:xfrm>
              <a:off x="627017" y="3013163"/>
              <a:ext cx="4530490" cy="1224848"/>
            </a:xfrm>
            <a:custGeom>
              <a:avLst/>
              <a:gdLst>
                <a:gd name="connsiteX0" fmla="*/ 0 w 2514916"/>
                <a:gd name="connsiteY0" fmla="*/ 326637 h 3797040"/>
                <a:gd name="connsiteX1" fmla="*/ 326637 w 2514916"/>
                <a:gd name="connsiteY1" fmla="*/ 0 h 3797040"/>
                <a:gd name="connsiteX2" fmla="*/ 2188279 w 2514916"/>
                <a:gd name="connsiteY2" fmla="*/ 0 h 3797040"/>
                <a:gd name="connsiteX3" fmla="*/ 2514916 w 2514916"/>
                <a:gd name="connsiteY3" fmla="*/ 326637 h 3797040"/>
                <a:gd name="connsiteX4" fmla="*/ 2514916 w 2514916"/>
                <a:gd name="connsiteY4" fmla="*/ 3470403 h 3797040"/>
                <a:gd name="connsiteX5" fmla="*/ 2188279 w 2514916"/>
                <a:gd name="connsiteY5" fmla="*/ 3797040 h 3797040"/>
                <a:gd name="connsiteX6" fmla="*/ 326637 w 2514916"/>
                <a:gd name="connsiteY6" fmla="*/ 3797040 h 3797040"/>
                <a:gd name="connsiteX7" fmla="*/ 0 w 2514916"/>
                <a:gd name="connsiteY7" fmla="*/ 3470403 h 3797040"/>
                <a:gd name="connsiteX8" fmla="*/ 0 w 2514916"/>
                <a:gd name="connsiteY8" fmla="*/ 326637 h 3797040"/>
                <a:gd name="connsiteX0-1" fmla="*/ 0 w 2514916"/>
                <a:gd name="connsiteY0-2" fmla="*/ 326637 h 3797040"/>
                <a:gd name="connsiteX1-3" fmla="*/ 326637 w 2514916"/>
                <a:gd name="connsiteY1-4" fmla="*/ 0 h 3797040"/>
                <a:gd name="connsiteX2-5" fmla="*/ 2188279 w 2514916"/>
                <a:gd name="connsiteY2-6" fmla="*/ 0 h 3797040"/>
                <a:gd name="connsiteX3-7" fmla="*/ 2514916 w 2514916"/>
                <a:gd name="connsiteY3-8" fmla="*/ 326637 h 3797040"/>
                <a:gd name="connsiteX4-9" fmla="*/ 2514916 w 2514916"/>
                <a:gd name="connsiteY4-10" fmla="*/ 3470403 h 3797040"/>
                <a:gd name="connsiteX5-11" fmla="*/ 2188279 w 2514916"/>
                <a:gd name="connsiteY5-12" fmla="*/ 3797040 h 3797040"/>
                <a:gd name="connsiteX6-13" fmla="*/ 326637 w 2514916"/>
                <a:gd name="connsiteY6-14" fmla="*/ 3797040 h 3797040"/>
                <a:gd name="connsiteX7-15" fmla="*/ 0 w 2514916"/>
                <a:gd name="connsiteY7-16" fmla="*/ 3470403 h 3797040"/>
                <a:gd name="connsiteX8-17" fmla="*/ 0 w 2514916"/>
                <a:gd name="connsiteY8-18" fmla="*/ 326637 h 3797040"/>
                <a:gd name="connsiteX0-19" fmla="*/ 0 w 2514916"/>
                <a:gd name="connsiteY0-20" fmla="*/ 381167 h 3851570"/>
                <a:gd name="connsiteX1-21" fmla="*/ 2188279 w 2514916"/>
                <a:gd name="connsiteY1-22" fmla="*/ 54530 h 3851570"/>
                <a:gd name="connsiteX2-23" fmla="*/ 2514916 w 2514916"/>
                <a:gd name="connsiteY2-24" fmla="*/ 381167 h 3851570"/>
                <a:gd name="connsiteX3-25" fmla="*/ 2514916 w 2514916"/>
                <a:gd name="connsiteY3-26" fmla="*/ 3524933 h 3851570"/>
                <a:gd name="connsiteX4-27" fmla="*/ 2188279 w 2514916"/>
                <a:gd name="connsiteY4-28" fmla="*/ 3851570 h 3851570"/>
                <a:gd name="connsiteX5-29" fmla="*/ 326637 w 2514916"/>
                <a:gd name="connsiteY5-30" fmla="*/ 3851570 h 3851570"/>
                <a:gd name="connsiteX6-31" fmla="*/ 0 w 2514916"/>
                <a:gd name="connsiteY6-32" fmla="*/ 3524933 h 3851570"/>
                <a:gd name="connsiteX7-33" fmla="*/ 0 w 2514916"/>
                <a:gd name="connsiteY7-34" fmla="*/ 381167 h 3851570"/>
                <a:gd name="connsiteX0-35" fmla="*/ 0 w 2523593"/>
                <a:gd name="connsiteY0-36" fmla="*/ 381167 h 3851570"/>
                <a:gd name="connsiteX1-37" fmla="*/ 2188279 w 2523593"/>
                <a:gd name="connsiteY1-38" fmla="*/ 54530 h 3851570"/>
                <a:gd name="connsiteX2-39" fmla="*/ 2514916 w 2523593"/>
                <a:gd name="connsiteY2-40" fmla="*/ 3524933 h 3851570"/>
                <a:gd name="connsiteX3-41" fmla="*/ 2188279 w 2523593"/>
                <a:gd name="connsiteY3-42" fmla="*/ 3851570 h 3851570"/>
                <a:gd name="connsiteX4-43" fmla="*/ 326637 w 2523593"/>
                <a:gd name="connsiteY4-44" fmla="*/ 3851570 h 3851570"/>
                <a:gd name="connsiteX5-45" fmla="*/ 0 w 2523593"/>
                <a:gd name="connsiteY5-46" fmla="*/ 3524933 h 3851570"/>
                <a:gd name="connsiteX6-47" fmla="*/ 0 w 2523593"/>
                <a:gd name="connsiteY6-48" fmla="*/ 381167 h 3851570"/>
                <a:gd name="connsiteX0-49" fmla="*/ 0 w 2441809"/>
                <a:gd name="connsiteY0-50" fmla="*/ 381167 h 3851570"/>
                <a:gd name="connsiteX1-51" fmla="*/ 2188279 w 2441809"/>
                <a:gd name="connsiteY1-52" fmla="*/ 54530 h 3851570"/>
                <a:gd name="connsiteX2-53" fmla="*/ 2188279 w 2441809"/>
                <a:gd name="connsiteY2-54" fmla="*/ 3851570 h 3851570"/>
                <a:gd name="connsiteX3-55" fmla="*/ 326637 w 2441809"/>
                <a:gd name="connsiteY3-56" fmla="*/ 3851570 h 3851570"/>
                <a:gd name="connsiteX4-57" fmla="*/ 0 w 2441809"/>
                <a:gd name="connsiteY4-58" fmla="*/ 3524933 h 3851570"/>
                <a:gd name="connsiteX5-59" fmla="*/ 0 w 2441809"/>
                <a:gd name="connsiteY5-60" fmla="*/ 381167 h 3851570"/>
                <a:gd name="connsiteX0-61" fmla="*/ 0 w 2441809"/>
                <a:gd name="connsiteY0-62" fmla="*/ 381167 h 3851570"/>
                <a:gd name="connsiteX1-63" fmla="*/ 2188279 w 2441809"/>
                <a:gd name="connsiteY1-64" fmla="*/ 54530 h 3851570"/>
                <a:gd name="connsiteX2-65" fmla="*/ 2188279 w 2441809"/>
                <a:gd name="connsiteY2-66" fmla="*/ 3851570 h 3851570"/>
                <a:gd name="connsiteX3-67" fmla="*/ 0 w 2441809"/>
                <a:gd name="connsiteY3-68" fmla="*/ 3524933 h 3851570"/>
                <a:gd name="connsiteX4-69" fmla="*/ 0 w 2441809"/>
                <a:gd name="connsiteY4-70" fmla="*/ 381167 h 3851570"/>
                <a:gd name="connsiteX0-71" fmla="*/ 421134 w 2862943"/>
                <a:gd name="connsiteY0-72" fmla="*/ 381167 h 3851570"/>
                <a:gd name="connsiteX1-73" fmla="*/ 2609413 w 2862943"/>
                <a:gd name="connsiteY1-74" fmla="*/ 54530 h 3851570"/>
                <a:gd name="connsiteX2-75" fmla="*/ 2609413 w 2862943"/>
                <a:gd name="connsiteY2-76" fmla="*/ 3851570 h 3851570"/>
                <a:gd name="connsiteX3-77" fmla="*/ 421134 w 2862943"/>
                <a:gd name="connsiteY3-78" fmla="*/ 3524933 h 3851570"/>
                <a:gd name="connsiteX4-79" fmla="*/ 421134 w 2862943"/>
                <a:gd name="connsiteY4-80" fmla="*/ 381167 h 3851570"/>
                <a:gd name="connsiteX0-81" fmla="*/ 334408 w 2776217"/>
                <a:gd name="connsiteY0-82" fmla="*/ 381167 h 3851570"/>
                <a:gd name="connsiteX1-83" fmla="*/ 2522687 w 2776217"/>
                <a:gd name="connsiteY1-84" fmla="*/ 54530 h 3851570"/>
                <a:gd name="connsiteX2-85" fmla="*/ 2522687 w 2776217"/>
                <a:gd name="connsiteY2-86" fmla="*/ 3851570 h 3851570"/>
                <a:gd name="connsiteX3-87" fmla="*/ 486808 w 2776217"/>
                <a:gd name="connsiteY3-88" fmla="*/ 3829733 h 3851570"/>
                <a:gd name="connsiteX4-89" fmla="*/ 334408 w 2776217"/>
                <a:gd name="connsiteY4-90" fmla="*/ 381167 h 3851570"/>
                <a:gd name="connsiteX0-91" fmla="*/ 334408 w 2922428"/>
                <a:gd name="connsiteY0-92" fmla="*/ 381167 h 3851582"/>
                <a:gd name="connsiteX1-93" fmla="*/ 2522687 w 2922428"/>
                <a:gd name="connsiteY1-94" fmla="*/ 54530 h 3851582"/>
                <a:gd name="connsiteX2-95" fmla="*/ 2522687 w 2922428"/>
                <a:gd name="connsiteY2-96" fmla="*/ 3851570 h 3851582"/>
                <a:gd name="connsiteX3-97" fmla="*/ 486808 w 2922428"/>
                <a:gd name="connsiteY3-98" fmla="*/ 3829733 h 3851582"/>
                <a:gd name="connsiteX4-99" fmla="*/ 334408 w 2922428"/>
                <a:gd name="connsiteY4-100" fmla="*/ 381167 h 3851582"/>
                <a:gd name="connsiteX0-101" fmla="*/ 334408 w 2922428"/>
                <a:gd name="connsiteY0-102" fmla="*/ 381167 h 3912279"/>
                <a:gd name="connsiteX1-103" fmla="*/ 2522687 w 2922428"/>
                <a:gd name="connsiteY1-104" fmla="*/ 54530 h 3912279"/>
                <a:gd name="connsiteX2-105" fmla="*/ 2522687 w 2922428"/>
                <a:gd name="connsiteY2-106" fmla="*/ 3851570 h 3912279"/>
                <a:gd name="connsiteX3-107" fmla="*/ 486808 w 2922428"/>
                <a:gd name="connsiteY3-108" fmla="*/ 3829733 h 3912279"/>
                <a:gd name="connsiteX4-109" fmla="*/ 334408 w 2922428"/>
                <a:gd name="connsiteY4-110" fmla="*/ 381167 h 3912279"/>
                <a:gd name="connsiteX0-111" fmla="*/ 334408 w 2906499"/>
                <a:gd name="connsiteY0-112" fmla="*/ 381167 h 3934794"/>
                <a:gd name="connsiteX1-113" fmla="*/ 2522687 w 2906499"/>
                <a:gd name="connsiteY1-114" fmla="*/ 54530 h 3934794"/>
                <a:gd name="connsiteX2-115" fmla="*/ 2522687 w 2906499"/>
                <a:gd name="connsiteY2-116" fmla="*/ 3851570 h 3934794"/>
                <a:gd name="connsiteX3-117" fmla="*/ 486808 w 2906499"/>
                <a:gd name="connsiteY3-118" fmla="*/ 3829733 h 3934794"/>
                <a:gd name="connsiteX4-119" fmla="*/ 334408 w 2906499"/>
                <a:gd name="connsiteY4-120" fmla="*/ 381167 h 3934794"/>
                <a:gd name="connsiteX0-121" fmla="*/ 334408 w 2906499"/>
                <a:gd name="connsiteY0-122" fmla="*/ 630057 h 4183684"/>
                <a:gd name="connsiteX1-123" fmla="*/ 2522687 w 2906499"/>
                <a:gd name="connsiteY1-124" fmla="*/ 303420 h 4183684"/>
                <a:gd name="connsiteX2-125" fmla="*/ 2522687 w 2906499"/>
                <a:gd name="connsiteY2-126" fmla="*/ 4100460 h 4183684"/>
                <a:gd name="connsiteX3-127" fmla="*/ 486808 w 2906499"/>
                <a:gd name="connsiteY3-128" fmla="*/ 4078623 h 4183684"/>
                <a:gd name="connsiteX4-129" fmla="*/ 334408 w 2906499"/>
                <a:gd name="connsiteY4-130" fmla="*/ 630057 h 4183684"/>
                <a:gd name="connsiteX0-131" fmla="*/ 334408 w 2801667"/>
                <a:gd name="connsiteY0-132" fmla="*/ 432024 h 4153636"/>
                <a:gd name="connsiteX1-133" fmla="*/ 2548087 w 2801667"/>
                <a:gd name="connsiteY1-134" fmla="*/ 435587 h 4153636"/>
                <a:gd name="connsiteX2-135" fmla="*/ 2522687 w 2801667"/>
                <a:gd name="connsiteY2-136" fmla="*/ 3902427 h 4153636"/>
                <a:gd name="connsiteX3-137" fmla="*/ 486808 w 2801667"/>
                <a:gd name="connsiteY3-138" fmla="*/ 3880590 h 4153636"/>
                <a:gd name="connsiteX4-139" fmla="*/ 334408 w 2801667"/>
                <a:gd name="connsiteY4-140" fmla="*/ 432024 h 4153636"/>
                <a:gd name="connsiteX0-141" fmla="*/ 334408 w 2825033"/>
                <a:gd name="connsiteY0-142" fmla="*/ 444873 h 4168366"/>
                <a:gd name="connsiteX1-143" fmla="*/ 2586187 w 2825033"/>
                <a:gd name="connsiteY1-144" fmla="*/ 423036 h 4168366"/>
                <a:gd name="connsiteX2-145" fmla="*/ 2522687 w 2825033"/>
                <a:gd name="connsiteY2-146" fmla="*/ 3915276 h 4168366"/>
                <a:gd name="connsiteX3-147" fmla="*/ 486808 w 2825033"/>
                <a:gd name="connsiteY3-148" fmla="*/ 3893439 h 4168366"/>
                <a:gd name="connsiteX4-149" fmla="*/ 334408 w 2825033"/>
                <a:gd name="connsiteY4-150" fmla="*/ 444873 h 4168366"/>
                <a:gd name="connsiteX0-151" fmla="*/ 334408 w 2856500"/>
                <a:gd name="connsiteY0-152" fmla="*/ 379748 h 4103241"/>
                <a:gd name="connsiteX1-153" fmla="*/ 2586187 w 2856500"/>
                <a:gd name="connsiteY1-154" fmla="*/ 357911 h 4103241"/>
                <a:gd name="connsiteX2-155" fmla="*/ 2522687 w 2856500"/>
                <a:gd name="connsiteY2-156" fmla="*/ 3850151 h 4103241"/>
                <a:gd name="connsiteX3-157" fmla="*/ 486808 w 2856500"/>
                <a:gd name="connsiteY3-158" fmla="*/ 3828314 h 4103241"/>
                <a:gd name="connsiteX4-159" fmla="*/ 334408 w 2856500"/>
                <a:gd name="connsiteY4-160" fmla="*/ 379748 h 4103241"/>
                <a:gd name="connsiteX0-161" fmla="*/ 334408 w 2881728"/>
                <a:gd name="connsiteY0-162" fmla="*/ 379748 h 4001684"/>
                <a:gd name="connsiteX1-163" fmla="*/ 2586187 w 2881728"/>
                <a:gd name="connsiteY1-164" fmla="*/ 357911 h 4001684"/>
                <a:gd name="connsiteX2-165" fmla="*/ 2522687 w 2881728"/>
                <a:gd name="connsiteY2-166" fmla="*/ 3850151 h 4001684"/>
                <a:gd name="connsiteX3-167" fmla="*/ 486808 w 2881728"/>
                <a:gd name="connsiteY3-168" fmla="*/ 3828314 h 4001684"/>
                <a:gd name="connsiteX4-169" fmla="*/ 334408 w 2881728"/>
                <a:gd name="connsiteY4-170" fmla="*/ 379748 h 4001684"/>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2881728" h="4001684">
                  <a:moveTo>
                    <a:pt x="334408" y="379748"/>
                  </a:moveTo>
                  <a:cubicBezTo>
                    <a:pt x="699121" y="-198653"/>
                    <a:pt x="2145274" y="-42690"/>
                    <a:pt x="2586187" y="357911"/>
                  </a:cubicBezTo>
                  <a:cubicBezTo>
                    <a:pt x="3027100" y="758512"/>
                    <a:pt x="2948783" y="3500350"/>
                    <a:pt x="2522687" y="3850151"/>
                  </a:cubicBezTo>
                  <a:cubicBezTo>
                    <a:pt x="2096591" y="4199952"/>
                    <a:pt x="1165434" y="3835593"/>
                    <a:pt x="486808" y="3828314"/>
                  </a:cubicBezTo>
                  <a:cubicBezTo>
                    <a:pt x="-242618" y="3719435"/>
                    <a:pt x="-30305" y="958149"/>
                    <a:pt x="334408" y="379748"/>
                  </a:cubicBezTo>
                  <a:close/>
                </a:path>
              </a:pathLst>
            </a:custGeom>
            <a:solidFill>
              <a:schemeClr val="bg1"/>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solidFill>
                    <a:schemeClr val="lt1"/>
                  </a:solidFill>
                </a:defRP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CN" altLang="en-US" dirty="0">
                <a:ea typeface="方正卡通简体" panose="03000509000000000000" pitchFamily="65" charset="-122"/>
              </a:endParaRPr>
            </a:p>
          </p:txBody>
        </p:sp>
        <p:sp>
          <p:nvSpPr>
            <p:cNvPr id="17" name="TextBox 16"/>
            <p:cNvSpPr txBox="1"/>
            <p:nvPr/>
          </p:nvSpPr>
          <p:spPr>
            <a:xfrm>
              <a:off x="837628" y="3368184"/>
              <a:ext cx="4112226" cy="601102"/>
            </a:xfrm>
            <a:prstGeom prst="rect">
              <a:avLst/>
            </a:prstGeom>
            <a:noFill/>
          </p:spPr>
          <p:txBody>
            <a:bodyPr wrap="square" rtlCol="0">
              <a:spAutoFit/>
            </a:bodyPr>
            <a:lstStyle/>
            <a:p>
              <a:pPr algn="just"/>
              <a:r>
                <a:rPr lang="vi-VN" sz="4400" b="1" i="1">
                  <a:solidFill>
                    <a:srgbClr val="0070C0"/>
                  </a:solidFill>
                  <a:latin typeface="UTM Avo" panose="02040603050506020204" pitchFamily="18" charset="0"/>
                </a:rPr>
                <a:t>Ư</a:t>
              </a:r>
              <a:r>
                <a:rPr lang="en-US" sz="4400" b="1" i="1">
                  <a:solidFill>
                    <a:srgbClr val="0070C0"/>
                  </a:solidFill>
                  <a:latin typeface="UTM Avo" panose="02040603050506020204" pitchFamily="18" charset="0"/>
                </a:rPr>
                <a:t>ơm mầm</a:t>
              </a:r>
              <a:r>
                <a:rPr lang="en-US" sz="4400" b="1">
                  <a:solidFill>
                    <a:srgbClr val="0070C0"/>
                  </a:solidFill>
                  <a:latin typeface="UTM Avo" panose="02040603050506020204" pitchFamily="18" charset="0"/>
                </a:rPr>
                <a:t>: </a:t>
              </a:r>
              <a:endParaRPr lang="en-US" sz="4400">
                <a:solidFill>
                  <a:srgbClr val="0070C0"/>
                </a:solidFill>
                <a:latin typeface="UTM Avo" panose="02040603050506020204" pitchFamily="18" charset="0"/>
              </a:endParaRPr>
            </a:p>
          </p:txBody>
        </p:sp>
      </p:grpSp>
      <p:sp>
        <p:nvSpPr>
          <p:cNvPr id="18" name="TextBox 17"/>
          <p:cNvSpPr txBox="1"/>
          <p:nvPr/>
        </p:nvSpPr>
        <p:spPr>
          <a:xfrm>
            <a:off x="3893143" y="2346869"/>
            <a:ext cx="8397469" cy="769441"/>
          </a:xfrm>
          <a:prstGeom prst="rect">
            <a:avLst/>
          </a:prstGeom>
          <a:noFill/>
          <a:ln w="28575">
            <a:solidFill>
              <a:srgbClr val="00CC00"/>
            </a:solidFill>
            <a:prstDash val="dash"/>
          </a:ln>
        </p:spPr>
        <p:txBody>
          <a:bodyPr wrap="square" rtlCol="0">
            <a:spAutoFit/>
          </a:bodyPr>
          <a:lstStyle/>
          <a:p>
            <a:r>
              <a:rPr lang="en-US" sz="4400" b="1">
                <a:solidFill>
                  <a:schemeClr val="accent5">
                    <a:lumMod val="50000"/>
                  </a:schemeClr>
                </a:solidFill>
                <a:latin typeface="UTM Alexander" panose="02040603050506020204" pitchFamily="18" charset="0"/>
              </a:rPr>
              <a:t>Gieo hạt cho mọc thành cây non. </a:t>
            </a:r>
            <a:endParaRPr lang="en-US" sz="4400">
              <a:solidFill>
                <a:schemeClr val="accent5">
                  <a:lumMod val="50000"/>
                </a:schemeClr>
              </a:solidFill>
              <a:latin typeface="UTM Alexander" panose="02040603050506020204" pitchFamily="18" charset="0"/>
            </a:endParaRPr>
          </a:p>
        </p:txBody>
      </p:sp>
      <p:pic>
        <p:nvPicPr>
          <p:cNvPr id="4" name="Picture 3"/>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4341342" y="3439502"/>
            <a:ext cx="4089964" cy="3145554"/>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30124324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1000"/>
                                        <p:tgtEl>
                                          <p:spTgt spid="6"/>
                                        </p:tgtEl>
                                      </p:cBhvr>
                                    </p:animEffect>
                                    <p:anim calcmode="lin" valueType="num">
                                      <p:cBhvr>
                                        <p:cTn id="13" dur="1000" fill="hold"/>
                                        <p:tgtEl>
                                          <p:spTgt spid="6"/>
                                        </p:tgtEl>
                                        <p:attrNameLst>
                                          <p:attrName>ppt_x</p:attrName>
                                        </p:attrNameLst>
                                      </p:cBhvr>
                                      <p:tavLst>
                                        <p:tav tm="0">
                                          <p:val>
                                            <p:strVal val="#ppt_x"/>
                                          </p:val>
                                        </p:tav>
                                        <p:tav tm="100000">
                                          <p:val>
                                            <p:strVal val="#ppt_x"/>
                                          </p:val>
                                        </p:tav>
                                      </p:tavLst>
                                    </p:anim>
                                    <p:anim calcmode="lin" valueType="num">
                                      <p:cBhvr>
                                        <p:cTn id="14"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14" presetClass="entr" presetSubtype="10" fill="hold" nodeType="clickEffect">
                                  <p:stCondLst>
                                    <p:cond delay="0"/>
                                  </p:stCondLst>
                                  <p:childTnLst>
                                    <p:set>
                                      <p:cBhvr>
                                        <p:cTn id="18" dur="1" fill="hold">
                                          <p:stCondLst>
                                            <p:cond delay="0"/>
                                          </p:stCondLst>
                                        </p:cTn>
                                        <p:tgtEl>
                                          <p:spTgt spid="15"/>
                                        </p:tgtEl>
                                        <p:attrNameLst>
                                          <p:attrName>style.visibility</p:attrName>
                                        </p:attrNameLst>
                                      </p:cBhvr>
                                      <p:to>
                                        <p:strVal val="visible"/>
                                      </p:to>
                                    </p:set>
                                    <p:animEffect transition="in" filter="randombar(horizontal)">
                                      <p:cBhvr>
                                        <p:cTn id="19" dur="500"/>
                                        <p:tgtEl>
                                          <p:spTgt spid="15"/>
                                        </p:tgtEl>
                                      </p:cBhvr>
                                    </p:animEffect>
                                  </p:childTnLst>
                                </p:cTn>
                              </p:par>
                            </p:childTnLst>
                          </p:cTn>
                        </p:par>
                      </p:childTnLst>
                    </p:cTn>
                  </p:par>
                  <p:par>
                    <p:cTn id="20" fill="hold">
                      <p:stCondLst>
                        <p:cond delay="indefinite"/>
                      </p:stCondLst>
                      <p:childTnLst>
                        <p:par>
                          <p:cTn id="21" fill="hold">
                            <p:stCondLst>
                              <p:cond delay="0"/>
                            </p:stCondLst>
                            <p:childTnLst>
                              <p:par>
                                <p:cTn id="22" presetID="16" presetClass="entr" presetSubtype="21" fill="hold" grpId="0" nodeType="clickEffect">
                                  <p:stCondLst>
                                    <p:cond delay="0"/>
                                  </p:stCondLst>
                                  <p:childTnLst>
                                    <p:set>
                                      <p:cBhvr>
                                        <p:cTn id="23" dur="1" fill="hold">
                                          <p:stCondLst>
                                            <p:cond delay="0"/>
                                          </p:stCondLst>
                                        </p:cTn>
                                        <p:tgtEl>
                                          <p:spTgt spid="18"/>
                                        </p:tgtEl>
                                        <p:attrNameLst>
                                          <p:attrName>style.visibility</p:attrName>
                                        </p:attrNameLst>
                                      </p:cBhvr>
                                      <p:to>
                                        <p:strVal val="visible"/>
                                      </p:to>
                                    </p:set>
                                    <p:animEffect transition="in" filter="barn(inVertical)">
                                      <p:cBhvr>
                                        <p:cTn id="24" dur="500"/>
                                        <p:tgtEl>
                                          <p:spTgt spid="18"/>
                                        </p:tgtEl>
                                      </p:cBhvr>
                                    </p:animEffect>
                                  </p:childTnLst>
                                </p:cTn>
                              </p:par>
                            </p:childTnLst>
                          </p:cTn>
                        </p:par>
                      </p:childTnLst>
                    </p:cTn>
                  </p:par>
                  <p:par>
                    <p:cTn id="25" fill="hold">
                      <p:stCondLst>
                        <p:cond delay="indefinite"/>
                      </p:stCondLst>
                      <p:childTnLst>
                        <p:par>
                          <p:cTn id="26" fill="hold">
                            <p:stCondLst>
                              <p:cond delay="0"/>
                            </p:stCondLst>
                            <p:childTnLst>
                              <p:par>
                                <p:cTn id="27" presetID="16" presetClass="entr" presetSubtype="21" fill="hold" nodeType="clickEffect">
                                  <p:stCondLst>
                                    <p:cond delay="0"/>
                                  </p:stCondLst>
                                  <p:childTnLst>
                                    <p:set>
                                      <p:cBhvr>
                                        <p:cTn id="28" dur="1" fill="hold">
                                          <p:stCondLst>
                                            <p:cond delay="0"/>
                                          </p:stCondLst>
                                        </p:cTn>
                                        <p:tgtEl>
                                          <p:spTgt spid="4"/>
                                        </p:tgtEl>
                                        <p:attrNameLst>
                                          <p:attrName>style.visibility</p:attrName>
                                        </p:attrNameLst>
                                      </p:cBhvr>
                                      <p:to>
                                        <p:strVal val="visible"/>
                                      </p:to>
                                    </p:set>
                                    <p:animEffect transition="in" filter="barn(inVertical)">
                                      <p:cBhvr>
                                        <p:cTn id="29"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18"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圆角 20">
            <a:extLst>
              <a:ext uri="{FF2B5EF4-FFF2-40B4-BE49-F238E27FC236}">
                <a16:creationId xmlns:a16="http://schemas.microsoft.com/office/drawing/2014/main" id="{47118E00-203A-4E78-AC85-4C87806898CA}"/>
              </a:ext>
            </a:extLst>
          </p:cNvPr>
          <p:cNvSpPr/>
          <p:nvPr/>
        </p:nvSpPr>
        <p:spPr>
          <a:xfrm>
            <a:off x="8809" y="866274"/>
            <a:ext cx="12183191" cy="6076617"/>
          </a:xfrm>
          <a:prstGeom prst="roundRect">
            <a:avLst>
              <a:gd name="adj" fmla="val 3058"/>
            </a:avLst>
          </a:prstGeom>
          <a:solidFill>
            <a:schemeClr val="bg1">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endParaRPr lang="zh-CN" altLang="en-US" dirty="0">
              <a:solidFill>
                <a:schemeClr val="bg1"/>
              </a:solidFill>
            </a:endParaRPr>
          </a:p>
        </p:txBody>
      </p:sp>
      <p:sp>
        <p:nvSpPr>
          <p:cNvPr id="3" name="TextBox 2">
            <a:extLst>
              <a:ext uri="{FF2B5EF4-FFF2-40B4-BE49-F238E27FC236}">
                <a16:creationId xmlns:a16="http://schemas.microsoft.com/office/drawing/2014/main" id="{B600F577-F819-4602-BCEB-985221633540}"/>
              </a:ext>
            </a:extLst>
          </p:cNvPr>
          <p:cNvSpPr txBox="1"/>
          <p:nvPr/>
        </p:nvSpPr>
        <p:spPr>
          <a:xfrm>
            <a:off x="4661327" y="-261122"/>
            <a:ext cx="2878151" cy="830997"/>
          </a:xfrm>
          <a:prstGeom prst="rect">
            <a:avLst/>
          </a:prstGeom>
          <a:noFill/>
        </p:spPr>
        <p:txBody>
          <a:bodyPr wrap="square" rtlCol="0">
            <a:spAutoFit/>
          </a:bodyPr>
          <a:lstStyle/>
          <a:p>
            <a:pPr>
              <a:lnSpc>
                <a:spcPct val="150000"/>
              </a:lnSpc>
            </a:pPr>
            <a:r>
              <a:rPr lang="en-US" sz="3200" b="1">
                <a:solidFill>
                  <a:srgbClr val="00CC00"/>
                </a:solidFill>
                <a:effectLst>
                  <a:outerShdw blurRad="38100" dist="38100" dir="2700000" algn="tl">
                    <a:srgbClr val="000000">
                      <a:alpha val="43137"/>
                    </a:srgbClr>
                  </a:outerShdw>
                </a:effectLst>
                <a:latin typeface="UTM Avo" panose="02040603050506020204" pitchFamily="18" charset="0"/>
              </a:rPr>
              <a:t>Mùa vàng</a:t>
            </a:r>
            <a:endParaRPr lang="en-US" sz="3200" b="1" dirty="0">
              <a:solidFill>
                <a:srgbClr val="00CC00"/>
              </a:solidFill>
              <a:effectLst>
                <a:outerShdw blurRad="38100" dist="38100" dir="2700000" algn="tl">
                  <a:srgbClr val="000000">
                    <a:alpha val="43137"/>
                  </a:srgbClr>
                </a:outerShdw>
              </a:effectLst>
              <a:latin typeface="UTM Avo" panose="02040603050506020204" pitchFamily="18" charset="0"/>
            </a:endParaRPr>
          </a:p>
        </p:txBody>
      </p:sp>
      <p:sp>
        <p:nvSpPr>
          <p:cNvPr id="4" name="TextBox 3"/>
          <p:cNvSpPr txBox="1"/>
          <p:nvPr/>
        </p:nvSpPr>
        <p:spPr>
          <a:xfrm>
            <a:off x="126063" y="343701"/>
            <a:ext cx="11939873" cy="6517320"/>
          </a:xfrm>
          <a:prstGeom prst="rect">
            <a:avLst/>
          </a:prstGeom>
          <a:noFill/>
        </p:spPr>
        <p:txBody>
          <a:bodyPr wrap="square" rtlCol="0">
            <a:spAutoFit/>
          </a:bodyPr>
          <a:lstStyle/>
          <a:p>
            <a:pPr algn="just"/>
            <a:r>
              <a:rPr lang="en-US" sz="2800" b="1">
                <a:latin typeface="UTM Aptima" panose="02040603050506020204" pitchFamily="18" charset="0"/>
              </a:rPr>
              <a:t>     </a:t>
            </a:r>
            <a:r>
              <a:rPr lang="en-US" sz="2700" b="1">
                <a:solidFill>
                  <a:srgbClr val="002060"/>
                </a:solidFill>
                <a:latin typeface="UTM Aptima" panose="02040603050506020204" pitchFamily="18" charset="0"/>
              </a:rPr>
              <a:t>Thu về, những quả hồng đỏ mọng, những hạt dẻ nâu bóng, những quả na mở to mắt, thơm dìu dịu. Biển lúa vàng ươm. Gió nổi lên và sóng lúa vàng dập dờn trải tới chân trời.</a:t>
            </a:r>
          </a:p>
          <a:p>
            <a:pPr algn="just"/>
            <a:r>
              <a:rPr lang="en-US" sz="2700" b="1">
                <a:latin typeface="UTM Aptima" panose="02040603050506020204" pitchFamily="18" charset="0"/>
              </a:rPr>
              <a:t>   </a:t>
            </a:r>
            <a:r>
              <a:rPr lang="en-US" sz="2700" b="1">
                <a:solidFill>
                  <a:srgbClr val="C00000"/>
                </a:solidFill>
                <a:latin typeface="UTM Aptima" panose="02040603050506020204" pitchFamily="18" charset="0"/>
              </a:rPr>
              <a:t>Minh ríu rít bên mẹ:</a:t>
            </a:r>
          </a:p>
          <a:p>
            <a:pPr algn="just"/>
            <a:r>
              <a:rPr lang="en-US" sz="2700" b="1">
                <a:solidFill>
                  <a:srgbClr val="C00000"/>
                </a:solidFill>
                <a:latin typeface="UTM Aptima" panose="02040603050506020204" pitchFamily="18" charset="0"/>
              </a:rPr>
              <a:t>   - Mẹ ơi, con thấy quả trên cây đều chín hết cả rồi. Các bạn ấy đang mong có người đến hái đấy. Nhìn quả chín ngon thế này, chắc chắn bác nông dân vui lắm mẹ nhỉ?</a:t>
            </a:r>
          </a:p>
          <a:p>
            <a:pPr algn="just"/>
            <a:r>
              <a:rPr lang="en-US" sz="2700" b="1">
                <a:solidFill>
                  <a:srgbClr val="C00000"/>
                </a:solidFill>
                <a:latin typeface="UTM Aptima" panose="02040603050506020204" pitchFamily="18" charset="0"/>
              </a:rPr>
              <a:t>   - Đúng thế con ạ.</a:t>
            </a:r>
          </a:p>
          <a:p>
            <a:pPr algn="just"/>
            <a:r>
              <a:rPr lang="en-US" sz="2700" b="1">
                <a:latin typeface="UTM Aptima" panose="02040603050506020204" pitchFamily="18" charset="0"/>
              </a:rPr>
              <a:t>   </a:t>
            </a:r>
            <a:r>
              <a:rPr lang="en-US" sz="2700" b="1">
                <a:solidFill>
                  <a:srgbClr val="00CC00"/>
                </a:solidFill>
                <a:latin typeface="UTM Aptima" panose="02040603050506020204" pitchFamily="18" charset="0"/>
              </a:rPr>
              <a:t>- Nếu mùa nào cũng được thu hoạch thì thích lắm, phải không mẹ?</a:t>
            </a:r>
          </a:p>
          <a:p>
            <a:pPr algn="just"/>
            <a:r>
              <a:rPr lang="en-US" sz="2700" b="1">
                <a:solidFill>
                  <a:srgbClr val="00CC00"/>
                </a:solidFill>
                <a:latin typeface="UTM Aptima" panose="02040603050506020204" pitchFamily="18" charset="0"/>
              </a:rPr>
              <a:t>   Mẹ âu yếm nhìn Minh và bảo:</a:t>
            </a:r>
          </a:p>
          <a:p>
            <a:pPr algn="just"/>
            <a:r>
              <a:rPr lang="en-US" sz="2700" b="1">
                <a:solidFill>
                  <a:srgbClr val="00CC00"/>
                </a:solidFill>
                <a:latin typeface="UTM Aptima" panose="02040603050506020204" pitchFamily="18" charset="0"/>
              </a:rPr>
              <a:t>   - Con nói đúng đấy! Mùa nào thức ấy. Nhưng để có sản phẩm thu hoạch, trước đó người nông dân phải làm rất nhiều việc. Họ phải cày bừa, gieo hạt và ươm mầm. Rồi mưa nắng, hạn hán, họ phải chăm sóc vườn cây, ruộng đồng. Nhờ thế mà cây lớn dần, ra hoa kết trái và chín rộ đấy.</a:t>
            </a:r>
            <a:r>
              <a:rPr lang="en-US" sz="2700" b="1">
                <a:latin typeface="UTM Aptima" panose="02040603050506020204" pitchFamily="18" charset="0"/>
              </a:rPr>
              <a:t> </a:t>
            </a:r>
          </a:p>
          <a:p>
            <a:pPr algn="just"/>
            <a:r>
              <a:rPr lang="en-US" sz="2700" b="1">
                <a:latin typeface="UTM Aptima" panose="02040603050506020204" pitchFamily="18" charset="0"/>
              </a:rPr>
              <a:t>   - Mẹ ơi, con hiểu rồi. Công việc của các bác nông dân vất vả quá mẹ nhỉ?</a:t>
            </a:r>
          </a:p>
        </p:txBody>
      </p:sp>
      <p:sp>
        <p:nvSpPr>
          <p:cNvPr id="7" name="TextBox 6"/>
          <p:cNvSpPr txBox="1"/>
          <p:nvPr/>
        </p:nvSpPr>
        <p:spPr>
          <a:xfrm>
            <a:off x="5718412" y="6478373"/>
            <a:ext cx="6592215" cy="461665"/>
          </a:xfrm>
          <a:prstGeom prst="rect">
            <a:avLst/>
          </a:prstGeom>
          <a:noFill/>
        </p:spPr>
        <p:txBody>
          <a:bodyPr wrap="square" rtlCol="0">
            <a:spAutoFit/>
          </a:bodyPr>
          <a:lstStyle/>
          <a:p>
            <a:r>
              <a:rPr lang="en-US" sz="2400" b="1">
                <a:solidFill>
                  <a:srgbClr val="002060"/>
                </a:solidFill>
                <a:latin typeface="UVN Bay Buom Hep" panose="00000400000000000000" pitchFamily="2" charset="0"/>
              </a:rPr>
              <a:t> (</a:t>
            </a:r>
            <a:r>
              <a:rPr lang="en-US" sz="2400" b="1" i="1">
                <a:solidFill>
                  <a:srgbClr val="002060"/>
                </a:solidFill>
                <a:latin typeface="UVN Bay Buom Hep" panose="00000400000000000000" pitchFamily="2" charset="0"/>
              </a:rPr>
              <a:t>Theo</a:t>
            </a:r>
            <a:r>
              <a:rPr lang="en-US" sz="2400" b="1">
                <a:solidFill>
                  <a:srgbClr val="002060"/>
                </a:solidFill>
                <a:latin typeface="UVN Bay Buom Hep" panose="00000400000000000000" pitchFamily="2" charset="0"/>
              </a:rPr>
              <a:t> Những câu chuyện hay, những bài học quý</a:t>
            </a:r>
            <a:r>
              <a:rPr lang="en-US" sz="2400" b="1" i="1">
                <a:solidFill>
                  <a:srgbClr val="002060"/>
                </a:solidFill>
                <a:latin typeface="UVN Bay Buom Hep" panose="00000400000000000000" pitchFamily="2" charset="0"/>
              </a:rPr>
              <a:t>)</a:t>
            </a:r>
          </a:p>
        </p:txBody>
      </p:sp>
    </p:spTree>
    <p:extLst>
      <p:ext uri="{BB962C8B-B14F-4D97-AF65-F5344CB8AC3E}">
        <p14:creationId xmlns:p14="http://schemas.microsoft.com/office/powerpoint/2010/main" val="4883106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14" presetClass="entr" presetSubtype="10" fill="hold" grpId="0" nodeType="afterEffect">
                                  <p:stCondLst>
                                    <p:cond delay="0"/>
                                  </p:stCondLst>
                                  <p:childTnLst>
                                    <p:set>
                                      <p:cBhvr>
                                        <p:cTn id="12" dur="1" fill="hold">
                                          <p:stCondLst>
                                            <p:cond delay="0"/>
                                          </p:stCondLst>
                                        </p:cTn>
                                        <p:tgtEl>
                                          <p:spTgt spid="4"/>
                                        </p:tgtEl>
                                        <p:attrNameLst>
                                          <p:attrName>style.visibility</p:attrName>
                                        </p:attrNameLst>
                                      </p:cBhvr>
                                      <p:to>
                                        <p:strVal val="visible"/>
                                      </p:to>
                                    </p:set>
                                    <p:animEffect transition="in" filter="randombar(horizontal)">
                                      <p:cBhvr>
                                        <p:cTn id="13" dur="500"/>
                                        <p:tgtEl>
                                          <p:spTgt spid="4"/>
                                        </p:tgtEl>
                                      </p:cBhvr>
                                    </p:animEffect>
                                  </p:childTnLst>
                                </p:cTn>
                              </p:par>
                            </p:childTnLst>
                          </p:cTn>
                        </p:par>
                        <p:par>
                          <p:cTn id="14" fill="hold">
                            <p:stCondLst>
                              <p:cond delay="1500"/>
                            </p:stCondLst>
                            <p:childTnLst>
                              <p:par>
                                <p:cTn id="15" presetID="22" presetClass="entr" presetSubtype="8" fill="hold" grpId="0" nodeType="after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wipe(left)">
                                      <p:cBhvr>
                                        <p:cTn id="1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P spid="4" grpId="0"/>
      <p:bldP spid="7"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7"/>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a:xfrm>
            <a:off x="1" y="1"/>
            <a:ext cx="3813047" cy="5513831"/>
          </a:xfrm>
          <a:custGeom>
            <a:avLst/>
            <a:gdLst>
              <a:gd name="connsiteX0" fmla="*/ 0 w 2801257"/>
              <a:gd name="connsiteY0" fmla="*/ 0 h 4629751"/>
              <a:gd name="connsiteX1" fmla="*/ 2801257 w 2801257"/>
              <a:gd name="connsiteY1" fmla="*/ 0 h 4629751"/>
              <a:gd name="connsiteX2" fmla="*/ 2801257 w 2801257"/>
              <a:gd name="connsiteY2" fmla="*/ 3896077 h 4629751"/>
              <a:gd name="connsiteX3" fmla="*/ 1386037 w 2801257"/>
              <a:gd name="connsiteY3" fmla="*/ 3705726 h 4629751"/>
              <a:gd name="connsiteX4" fmla="*/ 529388 w 2801257"/>
              <a:gd name="connsiteY4" fmla="*/ 4109987 h 4629751"/>
              <a:gd name="connsiteX5" fmla="*/ 0 w 2801257"/>
              <a:gd name="connsiteY5" fmla="*/ 4629751 h 4629751"/>
              <a:gd name="connsiteX6" fmla="*/ 0 w 2801257"/>
              <a:gd name="connsiteY6" fmla="*/ 0 h 46297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801257" h="4629751">
                <a:moveTo>
                  <a:pt x="0" y="0"/>
                </a:moveTo>
                <a:lnTo>
                  <a:pt x="2801257" y="0"/>
                </a:lnTo>
                <a:lnTo>
                  <a:pt x="2801257" y="3896077"/>
                </a:lnTo>
                <a:lnTo>
                  <a:pt x="1386037" y="3705726"/>
                </a:lnTo>
                <a:lnTo>
                  <a:pt x="529388" y="4109987"/>
                </a:lnTo>
                <a:lnTo>
                  <a:pt x="0" y="4629751"/>
                </a:lnTo>
                <a:lnTo>
                  <a:pt x="0" y="0"/>
                </a:lnTo>
                <a:close/>
              </a:path>
            </a:pathLst>
          </a:custGeom>
        </p:spPr>
      </p:pic>
      <p:pic>
        <p:nvPicPr>
          <p:cNvPr id="3" name="图片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flipH="1">
            <a:off x="7351776" y="2637891"/>
            <a:ext cx="4840224" cy="4220109"/>
          </a:xfrm>
          <a:prstGeom prst="rect">
            <a:avLst/>
          </a:prstGeom>
        </p:spPr>
      </p:pic>
      <p:grpSp>
        <p:nvGrpSpPr>
          <p:cNvPr id="4" name="Group 3"/>
          <p:cNvGrpSpPr/>
          <p:nvPr/>
        </p:nvGrpSpPr>
        <p:grpSpPr>
          <a:xfrm>
            <a:off x="2501079" y="-529936"/>
            <a:ext cx="6409743" cy="4708243"/>
            <a:chOff x="2663918" y="-504883"/>
            <a:chExt cx="6409743" cy="4708243"/>
          </a:xfrm>
        </p:grpSpPr>
        <p:pic>
          <p:nvPicPr>
            <p:cNvPr id="5" name="Picture 4">
              <a:extLst>
                <a:ext uri="{FF2B5EF4-FFF2-40B4-BE49-F238E27FC236}">
                  <a16:creationId xmlns:a16="http://schemas.microsoft.com/office/drawing/2014/main" id="{7C64295E-FA19-48CC-A97D-0B2DA475D0A9}"/>
                </a:ext>
              </a:extLst>
            </p:cNvPr>
            <p:cNvPicPr>
              <a:picLocks noChangeAspect="1"/>
            </p:cNvPicPr>
            <p:nvPr/>
          </p:nvPicPr>
          <p:blipFill>
            <a:blip r:embed="rId4" cstate="print">
              <a:duotone>
                <a:schemeClr val="accent2">
                  <a:shade val="45000"/>
                  <a:satMod val="135000"/>
                </a:schemeClr>
                <a:prstClr val="white"/>
              </a:duotone>
              <a:extLst>
                <a:ext uri="{28A0092B-C50C-407E-A947-70E740481C1C}">
                  <a14:useLocalDpi xmlns:a14="http://schemas.microsoft.com/office/drawing/2010/main" val="0"/>
                </a:ext>
              </a:extLst>
            </a:blip>
            <a:stretch>
              <a:fillRect/>
            </a:stretch>
          </p:blipFill>
          <p:spPr>
            <a:xfrm flipH="1">
              <a:off x="2663918" y="-504883"/>
              <a:ext cx="6409743" cy="4708243"/>
            </a:xfrm>
            <a:prstGeom prst="rect">
              <a:avLst/>
            </a:prstGeom>
          </p:spPr>
        </p:pic>
        <p:sp>
          <p:nvSpPr>
            <p:cNvPr id="6" name="TextBox 5"/>
            <p:cNvSpPr txBox="1"/>
            <p:nvPr/>
          </p:nvSpPr>
          <p:spPr>
            <a:xfrm>
              <a:off x="3073765" y="820419"/>
              <a:ext cx="5900418" cy="769441"/>
            </a:xfrm>
            <a:prstGeom prst="rect">
              <a:avLst/>
            </a:prstGeom>
            <a:noFill/>
          </p:spPr>
          <p:txBody>
            <a:bodyPr wrap="square" rtlCol="0">
              <a:spAutoFit/>
            </a:bodyPr>
            <a:lstStyle/>
            <a:p>
              <a:r>
                <a:rPr lang="en-US" sz="4400" b="1">
                  <a:ln>
                    <a:solidFill>
                      <a:schemeClr val="bg1"/>
                    </a:solidFill>
                  </a:ln>
                  <a:solidFill>
                    <a:srgbClr val="FF6600"/>
                  </a:solidFill>
                  <a:latin typeface="UTM Avo" panose="02040603050506020204" pitchFamily="18" charset="0"/>
                </a:rPr>
                <a:t>Luyện đọc câu dài</a:t>
              </a:r>
            </a:p>
          </p:txBody>
        </p:sp>
      </p:grpSp>
      <p:grpSp>
        <p:nvGrpSpPr>
          <p:cNvPr id="9" name="Group 8"/>
          <p:cNvGrpSpPr/>
          <p:nvPr/>
        </p:nvGrpSpPr>
        <p:grpSpPr>
          <a:xfrm>
            <a:off x="1082126" y="2664233"/>
            <a:ext cx="9871858" cy="2669651"/>
            <a:chOff x="876624" y="687503"/>
            <a:chExt cx="3282704" cy="1744153"/>
          </a:xfrm>
        </p:grpSpPr>
        <p:sp>
          <p:nvSpPr>
            <p:cNvPr id="10" name="圆角矩形 53"/>
            <p:cNvSpPr/>
            <p:nvPr/>
          </p:nvSpPr>
          <p:spPr>
            <a:xfrm>
              <a:off x="876624" y="687503"/>
              <a:ext cx="3282704" cy="1744153"/>
            </a:xfrm>
            <a:prstGeom prst="roundRect">
              <a:avLst>
                <a:gd name="adj" fmla="val 10653"/>
              </a:avLst>
            </a:prstGeom>
            <a:solidFill>
              <a:schemeClr val="bg1"/>
            </a:solidFill>
            <a:ln w="38100">
              <a:solidFill>
                <a:srgbClr val="91F0FD"/>
              </a:solidFill>
            </a:ln>
            <a:effectLst>
              <a:outerShdw blurRad="165100" dist="635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ysClr val="windowText" lastClr="000000"/>
                </a:solidFill>
                <a:latin typeface="inpin heiti" panose="00000500000000000000" pitchFamily="2" charset="-122"/>
                <a:ea typeface="inpin heiti" panose="00000500000000000000" pitchFamily="2" charset="-122"/>
                <a:sym typeface="inpin heiti" panose="00000500000000000000" pitchFamily="2" charset="-122"/>
              </a:endParaRPr>
            </a:p>
          </p:txBody>
        </p:sp>
        <p:sp>
          <p:nvSpPr>
            <p:cNvPr id="11" name="TextBox 10"/>
            <p:cNvSpPr txBox="1"/>
            <p:nvPr/>
          </p:nvSpPr>
          <p:spPr>
            <a:xfrm>
              <a:off x="965063" y="986506"/>
              <a:ext cx="3105825" cy="945069"/>
            </a:xfrm>
            <a:prstGeom prst="rect">
              <a:avLst/>
            </a:prstGeom>
            <a:noFill/>
          </p:spPr>
          <p:txBody>
            <a:bodyPr wrap="square" rtlCol="0">
              <a:spAutoFit/>
            </a:bodyPr>
            <a:lstStyle/>
            <a:p>
              <a:pPr algn="just"/>
              <a:r>
                <a:rPr lang="en-US" sz="3600">
                  <a:solidFill>
                    <a:srgbClr val="002060"/>
                  </a:solidFill>
                  <a:latin typeface="UTM Avo" panose="02040603050506020204" pitchFamily="18" charset="0"/>
                </a:rPr>
                <a:t>     </a:t>
              </a:r>
              <a:r>
                <a:rPr lang="en-US" sz="4400">
                  <a:solidFill>
                    <a:srgbClr val="002060"/>
                  </a:solidFill>
                  <a:latin typeface="UTM Avo" panose="02040603050506020204" pitchFamily="18" charset="0"/>
                </a:rPr>
                <a:t>Gió nổi lên và sóng lúa vàng dập dờn trải tới chân trời.</a:t>
              </a:r>
              <a:endParaRPr lang="en-US" sz="4400">
                <a:latin typeface="UTM Avo" panose="02040603050506020204" pitchFamily="18" charset="0"/>
              </a:endParaRPr>
            </a:p>
          </p:txBody>
        </p:sp>
      </p:grpSp>
      <p:cxnSp>
        <p:nvCxnSpPr>
          <p:cNvPr id="12" name="Straight Connector 11"/>
          <p:cNvCxnSpPr/>
          <p:nvPr/>
        </p:nvCxnSpPr>
        <p:spPr>
          <a:xfrm flipH="1">
            <a:off x="5257695" y="3264104"/>
            <a:ext cx="130628" cy="483325"/>
          </a:xfrm>
          <a:prstGeom prst="line">
            <a:avLst/>
          </a:prstGeom>
          <a:ln w="38100">
            <a:solidFill>
              <a:srgbClr val="FF6600"/>
            </a:solidFill>
          </a:ln>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flipH="1">
            <a:off x="10628464" y="3264104"/>
            <a:ext cx="130628" cy="483325"/>
          </a:xfrm>
          <a:prstGeom prst="line">
            <a:avLst/>
          </a:prstGeom>
          <a:ln w="38100">
            <a:solidFill>
              <a:srgbClr val="FF6600"/>
            </a:solidFill>
          </a:ln>
        </p:spPr>
        <p:style>
          <a:lnRef idx="1">
            <a:schemeClr val="accent1"/>
          </a:lnRef>
          <a:fillRef idx="0">
            <a:schemeClr val="accent1"/>
          </a:fillRef>
          <a:effectRef idx="0">
            <a:schemeClr val="accent1"/>
          </a:effectRef>
          <a:fontRef idx="minor">
            <a:schemeClr val="tx1"/>
          </a:fontRef>
        </p:style>
      </p:cxnSp>
      <p:cxnSp>
        <p:nvCxnSpPr>
          <p:cNvPr id="14" name="Straight Connector 13"/>
          <p:cNvCxnSpPr/>
          <p:nvPr/>
        </p:nvCxnSpPr>
        <p:spPr>
          <a:xfrm flipH="1">
            <a:off x="3814501" y="3936644"/>
            <a:ext cx="130628" cy="483325"/>
          </a:xfrm>
          <a:prstGeom prst="line">
            <a:avLst/>
          </a:prstGeom>
          <a:ln w="38100">
            <a:solidFill>
              <a:srgbClr val="FF6600"/>
            </a:solidFill>
          </a:ln>
        </p:spPr>
        <p:style>
          <a:lnRef idx="1">
            <a:schemeClr val="accent1"/>
          </a:lnRef>
          <a:fillRef idx="0">
            <a:schemeClr val="accent1"/>
          </a:fillRef>
          <a:effectRef idx="0">
            <a:schemeClr val="accent1"/>
          </a:effectRef>
          <a:fontRef idx="minor">
            <a:schemeClr val="tx1"/>
          </a:fontRef>
        </p:style>
      </p:cxnSp>
      <p:cxnSp>
        <p:nvCxnSpPr>
          <p:cNvPr id="16" name="Straight Connector 15"/>
          <p:cNvCxnSpPr/>
          <p:nvPr/>
        </p:nvCxnSpPr>
        <p:spPr>
          <a:xfrm flipH="1">
            <a:off x="8274908" y="3922792"/>
            <a:ext cx="130628" cy="483325"/>
          </a:xfrm>
          <a:prstGeom prst="line">
            <a:avLst/>
          </a:prstGeom>
          <a:ln w="38100">
            <a:solidFill>
              <a:srgbClr val="FF6600"/>
            </a:solidFill>
          </a:ln>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p:nvCxnSpPr>
        <p:spPr>
          <a:xfrm flipH="1">
            <a:off x="8342573" y="3922792"/>
            <a:ext cx="130628" cy="483325"/>
          </a:xfrm>
          <a:prstGeom prst="line">
            <a:avLst/>
          </a:prstGeom>
          <a:ln w="38100">
            <a:solidFill>
              <a:srgbClr val="FF66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5940964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16" presetClass="entr" presetSubtype="21" fill="hold" nodeType="afterEffect">
                                  <p:stCondLst>
                                    <p:cond delay="0"/>
                                  </p:stCondLst>
                                  <p:childTnLst>
                                    <p:set>
                                      <p:cBhvr>
                                        <p:cTn id="12" dur="1" fill="hold">
                                          <p:stCondLst>
                                            <p:cond delay="0"/>
                                          </p:stCondLst>
                                        </p:cTn>
                                        <p:tgtEl>
                                          <p:spTgt spid="9"/>
                                        </p:tgtEl>
                                        <p:attrNameLst>
                                          <p:attrName>style.visibility</p:attrName>
                                        </p:attrNameLst>
                                      </p:cBhvr>
                                      <p:to>
                                        <p:strVal val="visible"/>
                                      </p:to>
                                    </p:set>
                                    <p:animEffect transition="in" filter="barn(inVertical)">
                                      <p:cBhvr>
                                        <p:cTn id="13" dur="500"/>
                                        <p:tgtEl>
                                          <p:spTgt spid="9"/>
                                        </p:tgtEl>
                                      </p:cBhvr>
                                    </p:animEffect>
                                  </p:childTnLst>
                                </p:cTn>
                              </p:par>
                            </p:childTnLst>
                          </p:cTn>
                        </p:par>
                      </p:childTnLst>
                    </p:cTn>
                  </p:par>
                  <p:par>
                    <p:cTn id="14" fill="hold">
                      <p:stCondLst>
                        <p:cond delay="indefinite"/>
                      </p:stCondLst>
                      <p:childTnLst>
                        <p:par>
                          <p:cTn id="15" fill="hold">
                            <p:stCondLst>
                              <p:cond delay="0"/>
                            </p:stCondLst>
                            <p:childTnLst>
                              <p:par>
                                <p:cTn id="16" presetID="22" presetClass="entr" presetSubtype="4" fill="hold" nodeType="clickEffect">
                                  <p:stCondLst>
                                    <p:cond delay="0"/>
                                  </p:stCondLst>
                                  <p:childTnLst>
                                    <p:set>
                                      <p:cBhvr>
                                        <p:cTn id="17" dur="1" fill="hold">
                                          <p:stCondLst>
                                            <p:cond delay="0"/>
                                          </p:stCondLst>
                                        </p:cTn>
                                        <p:tgtEl>
                                          <p:spTgt spid="12"/>
                                        </p:tgtEl>
                                        <p:attrNameLst>
                                          <p:attrName>style.visibility</p:attrName>
                                        </p:attrNameLst>
                                      </p:cBhvr>
                                      <p:to>
                                        <p:strVal val="visible"/>
                                      </p:to>
                                    </p:set>
                                    <p:animEffect transition="in" filter="wipe(down)">
                                      <p:cBhvr>
                                        <p:cTn id="18" dur="500"/>
                                        <p:tgtEl>
                                          <p:spTgt spid="12"/>
                                        </p:tgtEl>
                                      </p:cBhvr>
                                    </p:animEffect>
                                  </p:childTnLst>
                                </p:cTn>
                              </p:par>
                            </p:childTnLst>
                          </p:cTn>
                        </p:par>
                      </p:childTnLst>
                    </p:cTn>
                  </p:par>
                  <p:par>
                    <p:cTn id="19" fill="hold">
                      <p:stCondLst>
                        <p:cond delay="indefinite"/>
                      </p:stCondLst>
                      <p:childTnLst>
                        <p:par>
                          <p:cTn id="20" fill="hold">
                            <p:stCondLst>
                              <p:cond delay="0"/>
                            </p:stCondLst>
                            <p:childTnLst>
                              <p:par>
                                <p:cTn id="21" presetID="22" presetClass="entr" presetSubtype="4" fill="hold" nodeType="clickEffect">
                                  <p:stCondLst>
                                    <p:cond delay="0"/>
                                  </p:stCondLst>
                                  <p:childTnLst>
                                    <p:set>
                                      <p:cBhvr>
                                        <p:cTn id="22" dur="1" fill="hold">
                                          <p:stCondLst>
                                            <p:cond delay="0"/>
                                          </p:stCondLst>
                                        </p:cTn>
                                        <p:tgtEl>
                                          <p:spTgt spid="13"/>
                                        </p:tgtEl>
                                        <p:attrNameLst>
                                          <p:attrName>style.visibility</p:attrName>
                                        </p:attrNameLst>
                                      </p:cBhvr>
                                      <p:to>
                                        <p:strVal val="visible"/>
                                      </p:to>
                                    </p:set>
                                    <p:animEffect transition="in" filter="wipe(down)">
                                      <p:cBhvr>
                                        <p:cTn id="23" dur="500"/>
                                        <p:tgtEl>
                                          <p:spTgt spid="13"/>
                                        </p:tgtEl>
                                      </p:cBhvr>
                                    </p:animEffect>
                                  </p:childTnLst>
                                </p:cTn>
                              </p:par>
                            </p:childTnLst>
                          </p:cTn>
                        </p:par>
                      </p:childTnLst>
                    </p:cTn>
                  </p:par>
                  <p:par>
                    <p:cTn id="24" fill="hold">
                      <p:stCondLst>
                        <p:cond delay="indefinite"/>
                      </p:stCondLst>
                      <p:childTnLst>
                        <p:par>
                          <p:cTn id="25" fill="hold">
                            <p:stCondLst>
                              <p:cond delay="0"/>
                            </p:stCondLst>
                            <p:childTnLst>
                              <p:par>
                                <p:cTn id="26" presetID="22" presetClass="entr" presetSubtype="4" fill="hold" nodeType="clickEffect">
                                  <p:stCondLst>
                                    <p:cond delay="0"/>
                                  </p:stCondLst>
                                  <p:childTnLst>
                                    <p:set>
                                      <p:cBhvr>
                                        <p:cTn id="27" dur="1" fill="hold">
                                          <p:stCondLst>
                                            <p:cond delay="0"/>
                                          </p:stCondLst>
                                        </p:cTn>
                                        <p:tgtEl>
                                          <p:spTgt spid="14"/>
                                        </p:tgtEl>
                                        <p:attrNameLst>
                                          <p:attrName>style.visibility</p:attrName>
                                        </p:attrNameLst>
                                      </p:cBhvr>
                                      <p:to>
                                        <p:strVal val="visible"/>
                                      </p:to>
                                    </p:set>
                                    <p:animEffect transition="in" filter="wipe(down)">
                                      <p:cBhvr>
                                        <p:cTn id="28" dur="500"/>
                                        <p:tgtEl>
                                          <p:spTgt spid="14"/>
                                        </p:tgtEl>
                                      </p:cBhvr>
                                    </p:animEffect>
                                  </p:childTnLst>
                                </p:cTn>
                              </p:par>
                            </p:childTnLst>
                          </p:cTn>
                        </p:par>
                      </p:childTnLst>
                    </p:cTn>
                  </p:par>
                  <p:par>
                    <p:cTn id="29" fill="hold">
                      <p:stCondLst>
                        <p:cond delay="indefinite"/>
                      </p:stCondLst>
                      <p:childTnLst>
                        <p:par>
                          <p:cTn id="30" fill="hold">
                            <p:stCondLst>
                              <p:cond delay="0"/>
                            </p:stCondLst>
                            <p:childTnLst>
                              <p:par>
                                <p:cTn id="31" presetID="22" presetClass="entr" presetSubtype="4" fill="hold" nodeType="clickEffect">
                                  <p:stCondLst>
                                    <p:cond delay="0"/>
                                  </p:stCondLst>
                                  <p:childTnLst>
                                    <p:set>
                                      <p:cBhvr>
                                        <p:cTn id="32" dur="1" fill="hold">
                                          <p:stCondLst>
                                            <p:cond delay="0"/>
                                          </p:stCondLst>
                                        </p:cTn>
                                        <p:tgtEl>
                                          <p:spTgt spid="16"/>
                                        </p:tgtEl>
                                        <p:attrNameLst>
                                          <p:attrName>style.visibility</p:attrName>
                                        </p:attrNameLst>
                                      </p:cBhvr>
                                      <p:to>
                                        <p:strVal val="visible"/>
                                      </p:to>
                                    </p:set>
                                    <p:animEffect transition="in" filter="wipe(down)">
                                      <p:cBhvr>
                                        <p:cTn id="33" dur="500"/>
                                        <p:tgtEl>
                                          <p:spTgt spid="16"/>
                                        </p:tgtEl>
                                      </p:cBhvr>
                                    </p:animEffect>
                                  </p:childTnLst>
                                </p:cTn>
                              </p:par>
                              <p:par>
                                <p:cTn id="34" presetID="22" presetClass="entr" presetSubtype="4" fill="hold" nodeType="withEffect">
                                  <p:stCondLst>
                                    <p:cond delay="0"/>
                                  </p:stCondLst>
                                  <p:childTnLst>
                                    <p:set>
                                      <p:cBhvr>
                                        <p:cTn id="35" dur="1" fill="hold">
                                          <p:stCondLst>
                                            <p:cond delay="0"/>
                                          </p:stCondLst>
                                        </p:cTn>
                                        <p:tgtEl>
                                          <p:spTgt spid="17"/>
                                        </p:tgtEl>
                                        <p:attrNameLst>
                                          <p:attrName>style.visibility</p:attrName>
                                        </p:attrNameLst>
                                      </p:cBhvr>
                                      <p:to>
                                        <p:strVal val="visible"/>
                                      </p:to>
                                    </p:set>
                                    <p:animEffect transition="in" filter="wipe(down)">
                                      <p:cBhvr>
                                        <p:cTn id="36"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圆角 20">
            <a:extLst>
              <a:ext uri="{FF2B5EF4-FFF2-40B4-BE49-F238E27FC236}">
                <a16:creationId xmlns:a16="http://schemas.microsoft.com/office/drawing/2014/main" id="{47118E00-203A-4E78-AC85-4C87806898CA}"/>
              </a:ext>
            </a:extLst>
          </p:cNvPr>
          <p:cNvSpPr/>
          <p:nvPr/>
        </p:nvSpPr>
        <p:spPr>
          <a:xfrm>
            <a:off x="8809" y="866274"/>
            <a:ext cx="12183191" cy="6076617"/>
          </a:xfrm>
          <a:prstGeom prst="roundRect">
            <a:avLst>
              <a:gd name="adj" fmla="val 3058"/>
            </a:avLst>
          </a:prstGeom>
          <a:solidFill>
            <a:schemeClr val="bg1">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endParaRPr lang="zh-CN" altLang="en-US" dirty="0">
              <a:solidFill>
                <a:schemeClr val="bg1"/>
              </a:solidFill>
            </a:endParaRPr>
          </a:p>
        </p:txBody>
      </p:sp>
      <p:sp>
        <p:nvSpPr>
          <p:cNvPr id="3" name="TextBox 2">
            <a:extLst>
              <a:ext uri="{FF2B5EF4-FFF2-40B4-BE49-F238E27FC236}">
                <a16:creationId xmlns:a16="http://schemas.microsoft.com/office/drawing/2014/main" id="{B600F577-F819-4602-BCEB-985221633540}"/>
              </a:ext>
            </a:extLst>
          </p:cNvPr>
          <p:cNvSpPr txBox="1"/>
          <p:nvPr/>
        </p:nvSpPr>
        <p:spPr>
          <a:xfrm>
            <a:off x="4661327" y="-261122"/>
            <a:ext cx="2878151" cy="830997"/>
          </a:xfrm>
          <a:prstGeom prst="rect">
            <a:avLst/>
          </a:prstGeom>
          <a:noFill/>
        </p:spPr>
        <p:txBody>
          <a:bodyPr wrap="square" rtlCol="0">
            <a:spAutoFit/>
          </a:bodyPr>
          <a:lstStyle/>
          <a:p>
            <a:pPr>
              <a:lnSpc>
                <a:spcPct val="150000"/>
              </a:lnSpc>
            </a:pPr>
            <a:r>
              <a:rPr lang="en-US" sz="3200" b="1">
                <a:solidFill>
                  <a:srgbClr val="00CC00"/>
                </a:solidFill>
                <a:effectLst>
                  <a:outerShdw blurRad="38100" dist="38100" dir="2700000" algn="tl">
                    <a:srgbClr val="000000">
                      <a:alpha val="43137"/>
                    </a:srgbClr>
                  </a:outerShdw>
                </a:effectLst>
                <a:latin typeface="UTM Avo" panose="02040603050506020204" pitchFamily="18" charset="0"/>
              </a:rPr>
              <a:t>Mùa vàng</a:t>
            </a:r>
            <a:endParaRPr lang="en-US" sz="3200" b="1" dirty="0">
              <a:solidFill>
                <a:srgbClr val="00CC00"/>
              </a:solidFill>
              <a:effectLst>
                <a:outerShdw blurRad="38100" dist="38100" dir="2700000" algn="tl">
                  <a:srgbClr val="000000">
                    <a:alpha val="43137"/>
                  </a:srgbClr>
                </a:outerShdw>
              </a:effectLst>
              <a:latin typeface="UTM Avo" panose="02040603050506020204" pitchFamily="18" charset="0"/>
            </a:endParaRPr>
          </a:p>
        </p:txBody>
      </p:sp>
      <p:sp>
        <p:nvSpPr>
          <p:cNvPr id="4" name="TextBox 3"/>
          <p:cNvSpPr txBox="1"/>
          <p:nvPr/>
        </p:nvSpPr>
        <p:spPr>
          <a:xfrm>
            <a:off x="126063" y="343701"/>
            <a:ext cx="11939873" cy="6517320"/>
          </a:xfrm>
          <a:prstGeom prst="rect">
            <a:avLst/>
          </a:prstGeom>
          <a:noFill/>
        </p:spPr>
        <p:txBody>
          <a:bodyPr wrap="square" rtlCol="0">
            <a:spAutoFit/>
          </a:bodyPr>
          <a:lstStyle/>
          <a:p>
            <a:pPr algn="just"/>
            <a:r>
              <a:rPr lang="en-US" sz="2800" b="1">
                <a:latin typeface="UTM Aptima" panose="02040603050506020204" pitchFamily="18" charset="0"/>
              </a:rPr>
              <a:t>     </a:t>
            </a:r>
            <a:r>
              <a:rPr lang="en-US" sz="2700" b="1">
                <a:solidFill>
                  <a:srgbClr val="002060"/>
                </a:solidFill>
                <a:latin typeface="UTM Aptima" panose="02040603050506020204" pitchFamily="18" charset="0"/>
              </a:rPr>
              <a:t>Thu về, những quả hồng đỏ mọng, những hạt dẻ nâu bóng, những quả na mở to mắt, thơm dìu dịu. Biển lúa vàng ươm. Gió nổi lên và sóng lúa vàng dập dờn trải tới chân trời.</a:t>
            </a:r>
          </a:p>
          <a:p>
            <a:pPr algn="just"/>
            <a:r>
              <a:rPr lang="en-US" sz="2700" b="1">
                <a:latin typeface="UTM Aptima" panose="02040603050506020204" pitchFamily="18" charset="0"/>
              </a:rPr>
              <a:t>   </a:t>
            </a:r>
            <a:r>
              <a:rPr lang="en-US" sz="2700" b="1">
                <a:solidFill>
                  <a:srgbClr val="C00000"/>
                </a:solidFill>
                <a:latin typeface="UTM Aptima" panose="02040603050506020204" pitchFamily="18" charset="0"/>
              </a:rPr>
              <a:t>Minh ríu rít bên mẹ:</a:t>
            </a:r>
          </a:p>
          <a:p>
            <a:pPr algn="just"/>
            <a:r>
              <a:rPr lang="en-US" sz="2700" b="1">
                <a:solidFill>
                  <a:srgbClr val="C00000"/>
                </a:solidFill>
                <a:latin typeface="UTM Aptima" panose="02040603050506020204" pitchFamily="18" charset="0"/>
              </a:rPr>
              <a:t>   - Mẹ ơi, con thấy quả trên cây đều chín hết cả rồi. Các bạn ấy đang mong có người đến hái đấy. Nhìn quả chín ngon thế này, chắc chắn bác nông dân vui lắm mẹ nhỉ?</a:t>
            </a:r>
          </a:p>
          <a:p>
            <a:pPr algn="just"/>
            <a:r>
              <a:rPr lang="en-US" sz="2700" b="1">
                <a:solidFill>
                  <a:srgbClr val="C00000"/>
                </a:solidFill>
                <a:latin typeface="UTM Aptima" panose="02040603050506020204" pitchFamily="18" charset="0"/>
              </a:rPr>
              <a:t>   - Đúng thế con ạ.</a:t>
            </a:r>
          </a:p>
          <a:p>
            <a:pPr algn="just"/>
            <a:r>
              <a:rPr lang="en-US" sz="2700" b="1">
                <a:latin typeface="UTM Aptima" panose="02040603050506020204" pitchFamily="18" charset="0"/>
              </a:rPr>
              <a:t>   </a:t>
            </a:r>
            <a:r>
              <a:rPr lang="en-US" sz="2700" b="1">
                <a:solidFill>
                  <a:srgbClr val="00CC00"/>
                </a:solidFill>
                <a:latin typeface="UTM Aptima" panose="02040603050506020204" pitchFamily="18" charset="0"/>
              </a:rPr>
              <a:t>- Nếu mùa nào cũng được thu hoạch thì thích lắm, phải không mẹ?</a:t>
            </a:r>
          </a:p>
          <a:p>
            <a:pPr algn="just"/>
            <a:r>
              <a:rPr lang="en-US" sz="2700" b="1">
                <a:solidFill>
                  <a:srgbClr val="00CC00"/>
                </a:solidFill>
                <a:latin typeface="UTM Aptima" panose="02040603050506020204" pitchFamily="18" charset="0"/>
              </a:rPr>
              <a:t>   Mẹ âu yếm nhìn Minh và bảo:</a:t>
            </a:r>
          </a:p>
          <a:p>
            <a:pPr algn="just"/>
            <a:r>
              <a:rPr lang="en-US" sz="2700" b="1">
                <a:solidFill>
                  <a:srgbClr val="00CC00"/>
                </a:solidFill>
                <a:latin typeface="UTM Aptima" panose="02040603050506020204" pitchFamily="18" charset="0"/>
              </a:rPr>
              <a:t>   - Con nói đúng đấy! Mùa nào thức ấy. Nhưng để có sản phẩm thu hoạch, trước đó người nông dân phải làm rất nhiều việc. Họ phải cày bừa, gieo hạt và ươm mầm. Rồi mưa nắng, hạn hán, họ phải chăm sóc vườn cây, ruộng đồng. Nhờ thế mà cây lớn dần, ra hoa kết trái và chín rộ đấy.</a:t>
            </a:r>
            <a:r>
              <a:rPr lang="en-US" sz="2700" b="1">
                <a:latin typeface="UTM Aptima" panose="02040603050506020204" pitchFamily="18" charset="0"/>
              </a:rPr>
              <a:t> </a:t>
            </a:r>
          </a:p>
          <a:p>
            <a:pPr algn="just"/>
            <a:r>
              <a:rPr lang="en-US" sz="2700" b="1">
                <a:latin typeface="UTM Aptima" panose="02040603050506020204" pitchFamily="18" charset="0"/>
              </a:rPr>
              <a:t>   - Mẹ ơi, con hiểu rồi. Công việc của các bác nông dân vất vả quá mẹ nhỉ?</a:t>
            </a:r>
          </a:p>
        </p:txBody>
      </p:sp>
      <p:sp>
        <p:nvSpPr>
          <p:cNvPr id="7" name="TextBox 6"/>
          <p:cNvSpPr txBox="1"/>
          <p:nvPr/>
        </p:nvSpPr>
        <p:spPr>
          <a:xfrm>
            <a:off x="5718412" y="6478373"/>
            <a:ext cx="6592215" cy="461665"/>
          </a:xfrm>
          <a:prstGeom prst="rect">
            <a:avLst/>
          </a:prstGeom>
          <a:noFill/>
        </p:spPr>
        <p:txBody>
          <a:bodyPr wrap="square" rtlCol="0">
            <a:spAutoFit/>
          </a:bodyPr>
          <a:lstStyle/>
          <a:p>
            <a:r>
              <a:rPr lang="en-US" sz="2400" b="1">
                <a:solidFill>
                  <a:srgbClr val="002060"/>
                </a:solidFill>
                <a:latin typeface="UVN Bay Buom Hep" panose="00000400000000000000" pitchFamily="2" charset="0"/>
              </a:rPr>
              <a:t> (</a:t>
            </a:r>
            <a:r>
              <a:rPr lang="en-US" sz="2400" b="1" i="1">
                <a:solidFill>
                  <a:srgbClr val="002060"/>
                </a:solidFill>
                <a:latin typeface="UVN Bay Buom Hep" panose="00000400000000000000" pitchFamily="2" charset="0"/>
              </a:rPr>
              <a:t>Theo</a:t>
            </a:r>
            <a:r>
              <a:rPr lang="en-US" sz="2400" b="1">
                <a:solidFill>
                  <a:srgbClr val="002060"/>
                </a:solidFill>
                <a:latin typeface="UVN Bay Buom Hep" panose="00000400000000000000" pitchFamily="2" charset="0"/>
              </a:rPr>
              <a:t> Những câu chuyện hay, những bài học quý</a:t>
            </a:r>
            <a:r>
              <a:rPr lang="en-US" sz="2400" b="1" i="1">
                <a:solidFill>
                  <a:srgbClr val="002060"/>
                </a:solidFill>
                <a:latin typeface="UVN Bay Buom Hep" panose="00000400000000000000" pitchFamily="2" charset="0"/>
              </a:rPr>
              <a:t>)</a:t>
            </a:r>
          </a:p>
        </p:txBody>
      </p:sp>
    </p:spTree>
    <p:extLst>
      <p:ext uri="{BB962C8B-B14F-4D97-AF65-F5344CB8AC3E}">
        <p14:creationId xmlns:p14="http://schemas.microsoft.com/office/powerpoint/2010/main" val="13220271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14" presetClass="entr" presetSubtype="10" fill="hold" grpId="0" nodeType="afterEffect">
                                  <p:stCondLst>
                                    <p:cond delay="0"/>
                                  </p:stCondLst>
                                  <p:childTnLst>
                                    <p:set>
                                      <p:cBhvr>
                                        <p:cTn id="12" dur="1" fill="hold">
                                          <p:stCondLst>
                                            <p:cond delay="0"/>
                                          </p:stCondLst>
                                        </p:cTn>
                                        <p:tgtEl>
                                          <p:spTgt spid="4"/>
                                        </p:tgtEl>
                                        <p:attrNameLst>
                                          <p:attrName>style.visibility</p:attrName>
                                        </p:attrNameLst>
                                      </p:cBhvr>
                                      <p:to>
                                        <p:strVal val="visible"/>
                                      </p:to>
                                    </p:set>
                                    <p:animEffect transition="in" filter="randombar(horizontal)">
                                      <p:cBhvr>
                                        <p:cTn id="13" dur="500"/>
                                        <p:tgtEl>
                                          <p:spTgt spid="4"/>
                                        </p:tgtEl>
                                      </p:cBhvr>
                                    </p:animEffect>
                                  </p:childTnLst>
                                </p:cTn>
                              </p:par>
                            </p:childTnLst>
                          </p:cTn>
                        </p:par>
                        <p:par>
                          <p:cTn id="14" fill="hold">
                            <p:stCondLst>
                              <p:cond delay="1500"/>
                            </p:stCondLst>
                            <p:childTnLst>
                              <p:par>
                                <p:cTn id="15" presetID="22" presetClass="entr" presetSubtype="8" fill="hold" grpId="0" nodeType="after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wipe(left)">
                                      <p:cBhvr>
                                        <p:cTn id="1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P spid="4" grpId="0"/>
      <p:bldP spid="7"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Nền Lúa Lúa Gạo Và Dầu Gạo Quảng Bá Thực Phẩm Nền Trời XanhẢnh Nền, Dầu,  Taobao, đồng Hình nền Vector để tải xuống miễn phí"/>
          <p:cNvPicPr>
            <a:picLocks noChangeAspect="1" noChangeArrowheads="1"/>
          </p:cNvPicPr>
          <p:nvPr/>
        </p:nvPicPr>
        <p:blipFill>
          <a:blip r:embed="rId2">
            <a:extLst>
              <a:ext uri="{BEBA8EAE-BF5A-486C-A8C5-ECC9F3942E4B}">
                <a14:imgProps xmlns:a14="http://schemas.microsoft.com/office/drawing/2010/main">
                  <a14:imgLayer r:embed="rId3">
                    <a14:imgEffect>
                      <a14:saturation sat="200000"/>
                    </a14:imgEffect>
                  </a14:imgLayer>
                </a14:imgProps>
              </a:ext>
              <a:ext uri="{28A0092B-C50C-407E-A947-70E740481C1C}">
                <a14:useLocalDpi xmlns:a14="http://schemas.microsoft.com/office/drawing/2010/main" val="0"/>
              </a:ext>
            </a:extLst>
          </a:blip>
          <a:srcRect/>
          <a:stretch>
            <a:fillRect/>
          </a:stretch>
        </p:blipFill>
        <p:spPr bwMode="auto">
          <a:xfrm>
            <a:off x="-54025" y="0"/>
            <a:ext cx="12410781" cy="6951231"/>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p:cNvPicPr>
            <a:picLocks noChangeAspect="1"/>
          </p:cNvPicPr>
          <p:nvPr/>
        </p:nvPicPr>
        <p:blipFill>
          <a:blip r:embed="rId4">
            <a:extLst>
              <a:ext uri="{BEBA8EAE-BF5A-486C-A8C5-ECC9F3942E4B}">
                <a14:imgProps xmlns:a14="http://schemas.microsoft.com/office/drawing/2010/main">
                  <a14:imgLayer r:embed="rId5">
                    <a14:imgEffect>
                      <a14:backgroundRemoval t="0" b="99107" l="178" r="100000"/>
                    </a14:imgEffect>
                  </a14:imgLayer>
                </a14:imgProps>
              </a:ext>
              <a:ext uri="{28A0092B-C50C-407E-A947-70E740481C1C}">
                <a14:useLocalDpi xmlns:a14="http://schemas.microsoft.com/office/drawing/2010/main" val="0"/>
              </a:ext>
            </a:extLst>
          </a:blip>
          <a:stretch>
            <a:fillRect/>
          </a:stretch>
        </p:blipFill>
        <p:spPr>
          <a:xfrm>
            <a:off x="9778134" y="-1446113"/>
            <a:ext cx="4045788" cy="4024230"/>
          </a:xfrm>
          <a:prstGeom prst="rect">
            <a:avLst/>
          </a:prstGeom>
        </p:spPr>
      </p:pic>
      <p:pic>
        <p:nvPicPr>
          <p:cNvPr id="4" name="Picture 3"/>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04807" y="-553596"/>
            <a:ext cx="7515464" cy="5555859"/>
          </a:xfrm>
          <a:prstGeom prst="rect">
            <a:avLst/>
          </a:prstGeom>
        </p:spPr>
      </p:pic>
      <p:pic>
        <p:nvPicPr>
          <p:cNvPr id="5" name="Picture 4"/>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2442259" y="1242466"/>
            <a:ext cx="4352921" cy="3273836"/>
          </a:xfrm>
          <a:prstGeom prst="rect">
            <a:avLst/>
          </a:prstGeom>
          <a:effectLst>
            <a:reflection blurRad="6350" stA="50000" endA="300" endPos="55000" dir="5400000" sy="-100000" algn="bl" rotWithShape="0"/>
          </a:effectLst>
        </p:spPr>
      </p:pic>
      <p:sp>
        <p:nvSpPr>
          <p:cNvPr id="6" name="Rectangle 5"/>
          <p:cNvSpPr/>
          <p:nvPr/>
        </p:nvSpPr>
        <p:spPr>
          <a:xfrm>
            <a:off x="2937703" y="1941141"/>
            <a:ext cx="3403497" cy="1323439"/>
          </a:xfrm>
          <a:prstGeom prst="rect">
            <a:avLst/>
          </a:prstGeom>
          <a:noFill/>
        </p:spPr>
        <p:txBody>
          <a:bodyPr wrap="none" lIns="91440" tIns="45720" rIns="91440" bIns="45720">
            <a:spAutoFit/>
          </a:bodyPr>
          <a:lstStyle/>
          <a:p>
            <a:pPr algn="ctr"/>
            <a:r>
              <a:rPr lang="en-US" sz="8000" dirty="0" err="1">
                <a:ln w="0"/>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latin typeface="UTM Cool Blue" panose="02040603050506020204" pitchFamily="18" charset="0"/>
              </a:rPr>
              <a:t>KHởi</a:t>
            </a:r>
            <a:endParaRPr lang="en-US" sz="8000" b="0" cap="none" spc="0" dirty="0">
              <a:ln w="0"/>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latin typeface="UTM Cool Blue" panose="02040603050506020204" pitchFamily="18" charset="0"/>
            </a:endParaRPr>
          </a:p>
        </p:txBody>
      </p:sp>
      <p:pic>
        <p:nvPicPr>
          <p:cNvPr id="7" name="Picture 6"/>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590449" y="3954533"/>
            <a:ext cx="4338384" cy="2903467"/>
          </a:xfrm>
          <a:prstGeom prst="rect">
            <a:avLst/>
          </a:prstGeom>
          <a:effectLst>
            <a:outerShdw blurRad="76200" dir="13500000" sy="23000" kx="1200000" algn="br" rotWithShape="0">
              <a:prstClr val="black">
                <a:alpha val="20000"/>
              </a:prstClr>
            </a:outerShdw>
          </a:effectLst>
        </p:spPr>
      </p:pic>
      <p:pic>
        <p:nvPicPr>
          <p:cNvPr id="8" name="Picture 7"/>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6395999" y="1636893"/>
            <a:ext cx="4498955" cy="4184213"/>
          </a:xfrm>
          <a:prstGeom prst="rect">
            <a:avLst/>
          </a:prstGeom>
          <a:effectLst>
            <a:reflection blurRad="6350" stA="52000" endA="300" endPos="35000" dir="5400000" sy="-100000" algn="bl" rotWithShape="0"/>
          </a:effectLst>
        </p:spPr>
      </p:pic>
      <p:sp>
        <p:nvSpPr>
          <p:cNvPr id="9" name="Rectangle 8"/>
          <p:cNvSpPr/>
          <p:nvPr/>
        </p:nvSpPr>
        <p:spPr>
          <a:xfrm>
            <a:off x="6643042" y="2978541"/>
            <a:ext cx="4089581" cy="1323439"/>
          </a:xfrm>
          <a:prstGeom prst="rect">
            <a:avLst/>
          </a:prstGeom>
          <a:noFill/>
        </p:spPr>
        <p:txBody>
          <a:bodyPr wrap="none" lIns="91440" tIns="45720" rIns="91440" bIns="45720">
            <a:spAutoFit/>
          </a:bodyPr>
          <a:lstStyle/>
          <a:p>
            <a:pPr algn="ctr"/>
            <a:r>
              <a:rPr lang="en-US" sz="8000" dirty="0" err="1">
                <a:ln w="0"/>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latin typeface="UTM Cool Blue" panose="02040603050506020204" pitchFamily="18" charset="0"/>
              </a:rPr>
              <a:t>Động</a:t>
            </a:r>
            <a:endParaRPr lang="en-US" sz="8000" b="0" cap="none" spc="0" dirty="0">
              <a:ln w="0"/>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latin typeface="UTM Cool Blue" panose="02040603050506020204" pitchFamily="18" charset="0"/>
            </a:endParaRPr>
          </a:p>
        </p:txBody>
      </p:sp>
    </p:spTree>
    <p:extLst>
      <p:ext uri="{BB962C8B-B14F-4D97-AF65-F5344CB8AC3E}">
        <p14:creationId xmlns:p14="http://schemas.microsoft.com/office/powerpoint/2010/main" val="23474770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56" presetClass="entr" presetSubtype="0" fill="hold" grpId="0" nodeType="afterEffect">
                                  <p:stCondLst>
                                    <p:cond delay="0"/>
                                  </p:stCondLst>
                                  <p:iterate type="lt">
                                    <p:tmPct val="10000"/>
                                  </p:iterate>
                                  <p:childTnLst>
                                    <p:set>
                                      <p:cBhvr>
                                        <p:cTn id="12" dur="1" fill="hold">
                                          <p:stCondLst>
                                            <p:cond delay="0"/>
                                          </p:stCondLst>
                                        </p:cTn>
                                        <p:tgtEl>
                                          <p:spTgt spid="6"/>
                                        </p:tgtEl>
                                        <p:attrNameLst>
                                          <p:attrName>style.visibility</p:attrName>
                                        </p:attrNameLst>
                                      </p:cBhvr>
                                      <p:to>
                                        <p:strVal val="visible"/>
                                      </p:to>
                                    </p:set>
                                    <p:anim by="(-#ppt_w*2)" calcmode="lin" valueType="num">
                                      <p:cBhvr rctx="PPT">
                                        <p:cTn id="13" dur="250" autoRev="1" fill="hold">
                                          <p:stCondLst>
                                            <p:cond delay="0"/>
                                          </p:stCondLst>
                                        </p:cTn>
                                        <p:tgtEl>
                                          <p:spTgt spid="6"/>
                                        </p:tgtEl>
                                        <p:attrNameLst>
                                          <p:attrName>ppt_w</p:attrName>
                                        </p:attrNameLst>
                                      </p:cBhvr>
                                    </p:anim>
                                    <p:anim by="(#ppt_w*0.50)" calcmode="lin" valueType="num">
                                      <p:cBhvr>
                                        <p:cTn id="14" dur="250" decel="50000" autoRev="1" fill="hold">
                                          <p:stCondLst>
                                            <p:cond delay="0"/>
                                          </p:stCondLst>
                                        </p:cTn>
                                        <p:tgtEl>
                                          <p:spTgt spid="6"/>
                                        </p:tgtEl>
                                        <p:attrNameLst>
                                          <p:attrName>ppt_x</p:attrName>
                                        </p:attrNameLst>
                                      </p:cBhvr>
                                    </p:anim>
                                    <p:anim from="(-#ppt_h/2)" to="(#ppt_y)" calcmode="lin" valueType="num">
                                      <p:cBhvr>
                                        <p:cTn id="15" dur="500" fill="hold">
                                          <p:stCondLst>
                                            <p:cond delay="0"/>
                                          </p:stCondLst>
                                        </p:cTn>
                                        <p:tgtEl>
                                          <p:spTgt spid="6"/>
                                        </p:tgtEl>
                                        <p:attrNameLst>
                                          <p:attrName>ppt_y</p:attrName>
                                        </p:attrNameLst>
                                      </p:cBhvr>
                                    </p:anim>
                                    <p:animRot by="21600000">
                                      <p:cBhvr>
                                        <p:cTn id="16" dur="500" fill="hold">
                                          <p:stCondLst>
                                            <p:cond delay="0"/>
                                          </p:stCondLst>
                                        </p:cTn>
                                        <p:tgtEl>
                                          <p:spTgt spid="6"/>
                                        </p:tgtEl>
                                        <p:attrNameLst>
                                          <p:attrName>r</p:attrName>
                                        </p:attrNameLst>
                                      </p:cBhvr>
                                    </p:animRot>
                                  </p:childTnLst>
                                </p:cTn>
                              </p:par>
                              <p:par>
                                <p:cTn id="17" presetID="42" presetClass="entr" presetSubtype="0" fill="hold" nodeType="withEffect">
                                  <p:stCondLst>
                                    <p:cond delay="0"/>
                                  </p:stCondLst>
                                  <p:childTnLst>
                                    <p:set>
                                      <p:cBhvr>
                                        <p:cTn id="18" dur="1" fill="hold">
                                          <p:stCondLst>
                                            <p:cond delay="0"/>
                                          </p:stCondLst>
                                        </p:cTn>
                                        <p:tgtEl>
                                          <p:spTgt spid="8"/>
                                        </p:tgtEl>
                                        <p:attrNameLst>
                                          <p:attrName>style.visibility</p:attrName>
                                        </p:attrNameLst>
                                      </p:cBhvr>
                                      <p:to>
                                        <p:strVal val="visible"/>
                                      </p:to>
                                    </p:set>
                                    <p:animEffect transition="in" filter="fade">
                                      <p:cBhvr>
                                        <p:cTn id="19" dur="1000"/>
                                        <p:tgtEl>
                                          <p:spTgt spid="8"/>
                                        </p:tgtEl>
                                      </p:cBhvr>
                                    </p:animEffect>
                                    <p:anim calcmode="lin" valueType="num">
                                      <p:cBhvr>
                                        <p:cTn id="20" dur="1000" fill="hold"/>
                                        <p:tgtEl>
                                          <p:spTgt spid="8"/>
                                        </p:tgtEl>
                                        <p:attrNameLst>
                                          <p:attrName>ppt_x</p:attrName>
                                        </p:attrNameLst>
                                      </p:cBhvr>
                                      <p:tavLst>
                                        <p:tav tm="0">
                                          <p:val>
                                            <p:strVal val="#ppt_x"/>
                                          </p:val>
                                        </p:tav>
                                        <p:tav tm="100000">
                                          <p:val>
                                            <p:strVal val="#ppt_x"/>
                                          </p:val>
                                        </p:tav>
                                      </p:tavLst>
                                    </p:anim>
                                    <p:anim calcmode="lin" valueType="num">
                                      <p:cBhvr>
                                        <p:cTn id="21" dur="1000" fill="hold"/>
                                        <p:tgtEl>
                                          <p:spTgt spid="8"/>
                                        </p:tgtEl>
                                        <p:attrNameLst>
                                          <p:attrName>ppt_y</p:attrName>
                                        </p:attrNameLst>
                                      </p:cBhvr>
                                      <p:tavLst>
                                        <p:tav tm="0">
                                          <p:val>
                                            <p:strVal val="#ppt_y+.1"/>
                                          </p:val>
                                        </p:tav>
                                        <p:tav tm="100000">
                                          <p:val>
                                            <p:strVal val="#ppt_y"/>
                                          </p:val>
                                        </p:tav>
                                      </p:tavLst>
                                    </p:anim>
                                  </p:childTnLst>
                                </p:cTn>
                              </p:par>
                            </p:childTnLst>
                          </p:cTn>
                        </p:par>
                        <p:par>
                          <p:cTn id="22" fill="hold">
                            <p:stCondLst>
                              <p:cond delay="2000"/>
                            </p:stCondLst>
                            <p:childTnLst>
                              <p:par>
                                <p:cTn id="23" presetID="56" presetClass="entr" presetSubtype="0" fill="hold" grpId="0" nodeType="afterEffect">
                                  <p:stCondLst>
                                    <p:cond delay="0"/>
                                  </p:stCondLst>
                                  <p:iterate type="lt">
                                    <p:tmPct val="10000"/>
                                  </p:iterate>
                                  <p:childTnLst>
                                    <p:set>
                                      <p:cBhvr>
                                        <p:cTn id="24" dur="1" fill="hold">
                                          <p:stCondLst>
                                            <p:cond delay="0"/>
                                          </p:stCondLst>
                                        </p:cTn>
                                        <p:tgtEl>
                                          <p:spTgt spid="9"/>
                                        </p:tgtEl>
                                        <p:attrNameLst>
                                          <p:attrName>style.visibility</p:attrName>
                                        </p:attrNameLst>
                                      </p:cBhvr>
                                      <p:to>
                                        <p:strVal val="visible"/>
                                      </p:to>
                                    </p:set>
                                    <p:anim by="(-#ppt_w*2)" calcmode="lin" valueType="num">
                                      <p:cBhvr rctx="PPT">
                                        <p:cTn id="25" dur="250" autoRev="1" fill="hold">
                                          <p:stCondLst>
                                            <p:cond delay="0"/>
                                          </p:stCondLst>
                                        </p:cTn>
                                        <p:tgtEl>
                                          <p:spTgt spid="9"/>
                                        </p:tgtEl>
                                        <p:attrNameLst>
                                          <p:attrName>ppt_w</p:attrName>
                                        </p:attrNameLst>
                                      </p:cBhvr>
                                    </p:anim>
                                    <p:anim by="(#ppt_w*0.50)" calcmode="lin" valueType="num">
                                      <p:cBhvr>
                                        <p:cTn id="26" dur="250" decel="50000" autoRev="1" fill="hold">
                                          <p:stCondLst>
                                            <p:cond delay="0"/>
                                          </p:stCondLst>
                                        </p:cTn>
                                        <p:tgtEl>
                                          <p:spTgt spid="9"/>
                                        </p:tgtEl>
                                        <p:attrNameLst>
                                          <p:attrName>ppt_x</p:attrName>
                                        </p:attrNameLst>
                                      </p:cBhvr>
                                    </p:anim>
                                    <p:anim from="(-#ppt_h/2)" to="(#ppt_y)" calcmode="lin" valueType="num">
                                      <p:cBhvr>
                                        <p:cTn id="27" dur="500" fill="hold">
                                          <p:stCondLst>
                                            <p:cond delay="0"/>
                                          </p:stCondLst>
                                        </p:cTn>
                                        <p:tgtEl>
                                          <p:spTgt spid="9"/>
                                        </p:tgtEl>
                                        <p:attrNameLst>
                                          <p:attrName>ppt_y</p:attrName>
                                        </p:attrNameLst>
                                      </p:cBhvr>
                                    </p:anim>
                                    <p:animRot by="21600000">
                                      <p:cBhvr>
                                        <p:cTn id="28" dur="500" fill="hold">
                                          <p:stCondLst>
                                            <p:cond delay="0"/>
                                          </p:stCondLst>
                                        </p:cTn>
                                        <p:tgtEl>
                                          <p:spTgt spid="9"/>
                                        </p:tgtEl>
                                        <p:attrNameLst>
                                          <p:attrName>r</p:attrName>
                                        </p:attrNameLst>
                                      </p:cBhvr>
                                    </p:animRot>
                                  </p:childTnLst>
                                </p:cTn>
                              </p:par>
                            </p:childTnLst>
                          </p:cTn>
                        </p:par>
                        <p:par>
                          <p:cTn id="29" fill="hold">
                            <p:stCondLst>
                              <p:cond delay="2650"/>
                            </p:stCondLst>
                            <p:childTnLst>
                              <p:par>
                                <p:cTn id="30" presetID="2" presetClass="entr" presetSubtype="8" fill="hold" nodeType="afterEffect">
                                  <p:stCondLst>
                                    <p:cond delay="0"/>
                                  </p:stCondLst>
                                  <p:childTnLst>
                                    <p:set>
                                      <p:cBhvr>
                                        <p:cTn id="31" dur="1" fill="hold">
                                          <p:stCondLst>
                                            <p:cond delay="0"/>
                                          </p:stCondLst>
                                        </p:cTn>
                                        <p:tgtEl>
                                          <p:spTgt spid="7"/>
                                        </p:tgtEl>
                                        <p:attrNameLst>
                                          <p:attrName>style.visibility</p:attrName>
                                        </p:attrNameLst>
                                      </p:cBhvr>
                                      <p:to>
                                        <p:strVal val="visible"/>
                                      </p:to>
                                    </p:set>
                                    <p:anim calcmode="lin" valueType="num">
                                      <p:cBhvr additive="base">
                                        <p:cTn id="32" dur="500" fill="hold"/>
                                        <p:tgtEl>
                                          <p:spTgt spid="7"/>
                                        </p:tgtEl>
                                        <p:attrNameLst>
                                          <p:attrName>ppt_x</p:attrName>
                                        </p:attrNameLst>
                                      </p:cBhvr>
                                      <p:tavLst>
                                        <p:tav tm="0">
                                          <p:val>
                                            <p:strVal val="0-#ppt_w/2"/>
                                          </p:val>
                                        </p:tav>
                                        <p:tav tm="100000">
                                          <p:val>
                                            <p:strVal val="#ppt_x"/>
                                          </p:val>
                                        </p:tav>
                                      </p:tavLst>
                                    </p:anim>
                                    <p:anim calcmode="lin" valueType="num">
                                      <p:cBhvr additive="base">
                                        <p:cTn id="33" dur="500" fill="hold"/>
                                        <p:tgtEl>
                                          <p:spTgt spid="7"/>
                                        </p:tgtEl>
                                        <p:attrNameLst>
                                          <p:attrName>ppt_y</p:attrName>
                                        </p:attrNameLst>
                                      </p:cBhvr>
                                      <p:tavLst>
                                        <p:tav tm="0">
                                          <p:val>
                                            <p:strVal val="#ppt_y"/>
                                          </p:val>
                                        </p:tav>
                                        <p:tav tm="100000">
                                          <p:val>
                                            <p:strVal val="#ppt_y"/>
                                          </p:val>
                                        </p:tav>
                                      </p:tavLst>
                                    </p:anim>
                                  </p:childTnLst>
                                </p:cTn>
                              </p:par>
                            </p:childTnLst>
                          </p:cTn>
                        </p:par>
                        <p:par>
                          <p:cTn id="34" fill="hold">
                            <p:stCondLst>
                              <p:cond delay="3150"/>
                            </p:stCondLst>
                            <p:childTnLst>
                              <p:par>
                                <p:cTn id="35" presetID="22" presetClass="entr" presetSubtype="8" fill="hold" nodeType="afterEffect">
                                  <p:stCondLst>
                                    <p:cond delay="0"/>
                                  </p:stCondLst>
                                  <p:childTnLst>
                                    <p:set>
                                      <p:cBhvr>
                                        <p:cTn id="36" dur="1" fill="hold">
                                          <p:stCondLst>
                                            <p:cond delay="0"/>
                                          </p:stCondLst>
                                        </p:cTn>
                                        <p:tgtEl>
                                          <p:spTgt spid="4"/>
                                        </p:tgtEl>
                                        <p:attrNameLst>
                                          <p:attrName>style.visibility</p:attrName>
                                        </p:attrNameLst>
                                      </p:cBhvr>
                                      <p:to>
                                        <p:strVal val="visible"/>
                                      </p:to>
                                    </p:set>
                                    <p:animEffect transition="in" filter="wipe(left)">
                                      <p:cBhvr>
                                        <p:cTn id="3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9"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30">
            <a:extLst>
              <a:ext uri="{FF2B5EF4-FFF2-40B4-BE49-F238E27FC236}">
                <a16:creationId xmlns:a16="http://schemas.microsoft.com/office/drawing/2014/main" id="{E64DA5E2-C9D0-451F-9601-662D7731F62A}"/>
              </a:ext>
            </a:extLst>
          </p:cNvPr>
          <p:cNvGrpSpPr/>
          <p:nvPr/>
        </p:nvGrpSpPr>
        <p:grpSpPr>
          <a:xfrm>
            <a:off x="309623" y="128718"/>
            <a:ext cx="8336337" cy="5426052"/>
            <a:chOff x="1251662" y="1243647"/>
            <a:chExt cx="6556824" cy="4453996"/>
          </a:xfrm>
        </p:grpSpPr>
        <p:sp>
          <p:nvSpPr>
            <p:cNvPr id="3" name="任意多边形: 形状 27">
              <a:extLst>
                <a:ext uri="{FF2B5EF4-FFF2-40B4-BE49-F238E27FC236}">
                  <a16:creationId xmlns:a16="http://schemas.microsoft.com/office/drawing/2014/main" id="{78E31A7B-ECC5-4288-BAEA-043BECAB1A67}"/>
                </a:ext>
              </a:extLst>
            </p:cNvPr>
            <p:cNvSpPr/>
            <p:nvPr/>
          </p:nvSpPr>
          <p:spPr>
            <a:xfrm>
              <a:off x="1251662" y="1243647"/>
              <a:ext cx="6556824" cy="4453996"/>
            </a:xfrm>
            <a:custGeom>
              <a:avLst/>
              <a:gdLst>
                <a:gd name="connsiteX0" fmla="*/ 6000607 w 6556824"/>
                <a:gd name="connsiteY0" fmla="*/ 0 h 4453996"/>
                <a:gd name="connsiteX1" fmla="*/ 6556824 w 6556824"/>
                <a:gd name="connsiteY1" fmla="*/ 556217 h 4453996"/>
                <a:gd name="connsiteX2" fmla="*/ 6393912 w 6556824"/>
                <a:gd name="connsiteY2" fmla="*/ 949522 h 4453996"/>
                <a:gd name="connsiteX3" fmla="*/ 6382251 w 6556824"/>
                <a:gd name="connsiteY3" fmla="*/ 959143 h 4453996"/>
                <a:gd name="connsiteX4" fmla="*/ 6382251 w 6556824"/>
                <a:gd name="connsiteY4" fmla="*/ 3494854 h 4453996"/>
                <a:gd name="connsiteX5" fmla="*/ 6393912 w 6556824"/>
                <a:gd name="connsiteY5" fmla="*/ 3504475 h 4453996"/>
                <a:gd name="connsiteX6" fmla="*/ 6556824 w 6556824"/>
                <a:gd name="connsiteY6" fmla="*/ 3897779 h 4453996"/>
                <a:gd name="connsiteX7" fmla="*/ 6000607 w 6556824"/>
                <a:gd name="connsiteY7" fmla="*/ 4453996 h 4453996"/>
                <a:gd name="connsiteX8" fmla="*/ 5607302 w 6556824"/>
                <a:gd name="connsiteY8" fmla="*/ 4291084 h 4453996"/>
                <a:gd name="connsiteX9" fmla="*/ 5581144 w 6556824"/>
                <a:gd name="connsiteY9" fmla="*/ 4259379 h 4453996"/>
                <a:gd name="connsiteX10" fmla="*/ 975681 w 6556824"/>
                <a:gd name="connsiteY10" fmla="*/ 4259379 h 4453996"/>
                <a:gd name="connsiteX11" fmla="*/ 949522 w 6556824"/>
                <a:gd name="connsiteY11" fmla="*/ 4291084 h 4453996"/>
                <a:gd name="connsiteX12" fmla="*/ 556217 w 6556824"/>
                <a:gd name="connsiteY12" fmla="*/ 4453996 h 4453996"/>
                <a:gd name="connsiteX13" fmla="*/ 1 w 6556824"/>
                <a:gd name="connsiteY13" fmla="*/ 3897779 h 4453996"/>
                <a:gd name="connsiteX14" fmla="*/ 94994 w 6556824"/>
                <a:gd name="connsiteY14" fmla="*/ 3586793 h 4453996"/>
                <a:gd name="connsiteX15" fmla="*/ 155623 w 6556824"/>
                <a:gd name="connsiteY15" fmla="*/ 3513309 h 4453996"/>
                <a:gd name="connsiteX16" fmla="*/ 155623 w 6556824"/>
                <a:gd name="connsiteY16" fmla="*/ 940687 h 4453996"/>
                <a:gd name="connsiteX17" fmla="*/ 94994 w 6556824"/>
                <a:gd name="connsiteY17" fmla="*/ 867203 h 4453996"/>
                <a:gd name="connsiteX18" fmla="*/ 0 w 6556824"/>
                <a:gd name="connsiteY18" fmla="*/ 556217 h 4453996"/>
                <a:gd name="connsiteX19" fmla="*/ 556217 w 6556824"/>
                <a:gd name="connsiteY19" fmla="*/ 0 h 4453996"/>
                <a:gd name="connsiteX20" fmla="*/ 1017441 w 6556824"/>
                <a:gd name="connsiteY20" fmla="*/ 245231 h 4453996"/>
                <a:gd name="connsiteX21" fmla="*/ 1020008 w 6556824"/>
                <a:gd name="connsiteY21" fmla="*/ 249960 h 4453996"/>
                <a:gd name="connsiteX22" fmla="*/ 5536816 w 6556824"/>
                <a:gd name="connsiteY22" fmla="*/ 249960 h 4453996"/>
                <a:gd name="connsiteX23" fmla="*/ 5539383 w 6556824"/>
                <a:gd name="connsiteY23" fmla="*/ 245231 h 4453996"/>
                <a:gd name="connsiteX24" fmla="*/ 6000607 w 6556824"/>
                <a:gd name="connsiteY24" fmla="*/ 0 h 44539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6556824" h="4453996">
                  <a:moveTo>
                    <a:pt x="6000607" y="0"/>
                  </a:moveTo>
                  <a:cubicBezTo>
                    <a:pt x="6307797" y="0"/>
                    <a:pt x="6556824" y="249027"/>
                    <a:pt x="6556824" y="556217"/>
                  </a:cubicBezTo>
                  <a:cubicBezTo>
                    <a:pt x="6556824" y="709812"/>
                    <a:pt x="6494567" y="848866"/>
                    <a:pt x="6393912" y="949522"/>
                  </a:cubicBezTo>
                  <a:lnTo>
                    <a:pt x="6382251" y="959143"/>
                  </a:lnTo>
                  <a:lnTo>
                    <a:pt x="6382251" y="3494854"/>
                  </a:lnTo>
                  <a:lnTo>
                    <a:pt x="6393912" y="3504475"/>
                  </a:lnTo>
                  <a:cubicBezTo>
                    <a:pt x="6494567" y="3605130"/>
                    <a:pt x="6556824" y="3744184"/>
                    <a:pt x="6556824" y="3897779"/>
                  </a:cubicBezTo>
                  <a:cubicBezTo>
                    <a:pt x="6556824" y="4204969"/>
                    <a:pt x="6307797" y="4453996"/>
                    <a:pt x="6000607" y="4453996"/>
                  </a:cubicBezTo>
                  <a:cubicBezTo>
                    <a:pt x="5847012" y="4453996"/>
                    <a:pt x="5707958" y="4391740"/>
                    <a:pt x="5607302" y="4291084"/>
                  </a:cubicBezTo>
                  <a:lnTo>
                    <a:pt x="5581144" y="4259379"/>
                  </a:lnTo>
                  <a:lnTo>
                    <a:pt x="975681" y="4259379"/>
                  </a:lnTo>
                  <a:lnTo>
                    <a:pt x="949522" y="4291084"/>
                  </a:lnTo>
                  <a:cubicBezTo>
                    <a:pt x="848867" y="4391740"/>
                    <a:pt x="709813" y="4453996"/>
                    <a:pt x="556217" y="4453996"/>
                  </a:cubicBezTo>
                  <a:cubicBezTo>
                    <a:pt x="249027" y="4453996"/>
                    <a:pt x="1" y="4204969"/>
                    <a:pt x="1" y="3897779"/>
                  </a:cubicBezTo>
                  <a:cubicBezTo>
                    <a:pt x="1" y="3782583"/>
                    <a:pt x="35020" y="3675566"/>
                    <a:pt x="94994" y="3586793"/>
                  </a:cubicBezTo>
                  <a:lnTo>
                    <a:pt x="155623" y="3513309"/>
                  </a:lnTo>
                  <a:lnTo>
                    <a:pt x="155623" y="940687"/>
                  </a:lnTo>
                  <a:lnTo>
                    <a:pt x="94994" y="867203"/>
                  </a:lnTo>
                  <a:cubicBezTo>
                    <a:pt x="35020" y="778430"/>
                    <a:pt x="0" y="671413"/>
                    <a:pt x="0" y="556217"/>
                  </a:cubicBezTo>
                  <a:cubicBezTo>
                    <a:pt x="0" y="249027"/>
                    <a:pt x="249027" y="0"/>
                    <a:pt x="556217" y="0"/>
                  </a:cubicBezTo>
                  <a:cubicBezTo>
                    <a:pt x="748211" y="0"/>
                    <a:pt x="917485" y="97276"/>
                    <a:pt x="1017441" y="245231"/>
                  </a:cubicBezTo>
                  <a:lnTo>
                    <a:pt x="1020008" y="249960"/>
                  </a:lnTo>
                  <a:lnTo>
                    <a:pt x="5536816" y="249960"/>
                  </a:lnTo>
                  <a:lnTo>
                    <a:pt x="5539383" y="245231"/>
                  </a:lnTo>
                  <a:cubicBezTo>
                    <a:pt x="5639340" y="97276"/>
                    <a:pt x="5808614" y="0"/>
                    <a:pt x="6000607" y="0"/>
                  </a:cubicBezTo>
                  <a:close/>
                </a:path>
              </a:pathLst>
            </a:custGeom>
            <a:solidFill>
              <a:srgbClr val="F4AB3F"/>
            </a:solidFill>
            <a:ln w="3810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sp>
          <p:nvSpPr>
            <p:cNvPr id="4" name="矩形: 圆角 29">
              <a:extLst>
                <a:ext uri="{FF2B5EF4-FFF2-40B4-BE49-F238E27FC236}">
                  <a16:creationId xmlns:a16="http://schemas.microsoft.com/office/drawing/2014/main" id="{FC6A44DB-12C8-46B4-9598-A9C1D950677E}"/>
                </a:ext>
              </a:extLst>
            </p:cNvPr>
            <p:cNvSpPr/>
            <p:nvPr/>
          </p:nvSpPr>
          <p:spPr>
            <a:xfrm>
              <a:off x="1561009" y="1651861"/>
              <a:ext cx="5913699" cy="3688406"/>
            </a:xfrm>
            <a:prstGeom prst="roundRect">
              <a:avLst>
                <a:gd name="adj" fmla="val 10924"/>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grpSp>
      <p:pic>
        <p:nvPicPr>
          <p:cNvPr id="5" name="图片 19">
            <a:extLst>
              <a:ext uri="{FF2B5EF4-FFF2-40B4-BE49-F238E27FC236}">
                <a16:creationId xmlns:a16="http://schemas.microsoft.com/office/drawing/2014/main" id="{8D6942F6-F7D2-4A3E-904F-56C124C896F0}"/>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a:xfrm rot="10800000" flipH="1">
            <a:off x="10305125" y="0"/>
            <a:ext cx="1886875" cy="2228248"/>
          </a:xfrm>
          <a:custGeom>
            <a:avLst/>
            <a:gdLst>
              <a:gd name="connsiteX0" fmla="*/ 902940 w 2274541"/>
              <a:gd name="connsiteY0" fmla="*/ 0 h 2686050"/>
              <a:gd name="connsiteX1" fmla="*/ 1360140 w 2274541"/>
              <a:gd name="connsiteY1" fmla="*/ 133350 h 2686050"/>
              <a:gd name="connsiteX2" fmla="*/ 1436340 w 2274541"/>
              <a:gd name="connsiteY2" fmla="*/ 133350 h 2686050"/>
              <a:gd name="connsiteX3" fmla="*/ 2274541 w 2274541"/>
              <a:gd name="connsiteY3" fmla="*/ 1399205 h 2686050"/>
              <a:gd name="connsiteX4" fmla="*/ 2274541 w 2274541"/>
              <a:gd name="connsiteY4" fmla="*/ 2686050 h 2686050"/>
              <a:gd name="connsiteX5" fmla="*/ 0 w 2274541"/>
              <a:gd name="connsiteY5" fmla="*/ 2686050 h 2686050"/>
              <a:gd name="connsiteX6" fmla="*/ 0 w 2274541"/>
              <a:gd name="connsiteY6" fmla="*/ 1175526 h 2686050"/>
              <a:gd name="connsiteX7" fmla="*/ 902940 w 2274541"/>
              <a:gd name="connsiteY7" fmla="*/ 0 h 26860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274541" h="2686050">
                <a:moveTo>
                  <a:pt x="902940" y="0"/>
                </a:moveTo>
                <a:lnTo>
                  <a:pt x="1360140" y="133350"/>
                </a:lnTo>
                <a:lnTo>
                  <a:pt x="1436340" y="133350"/>
                </a:lnTo>
                <a:lnTo>
                  <a:pt x="2274541" y="1399205"/>
                </a:lnTo>
                <a:lnTo>
                  <a:pt x="2274541" y="2686050"/>
                </a:lnTo>
                <a:lnTo>
                  <a:pt x="0" y="2686050"/>
                </a:lnTo>
                <a:lnTo>
                  <a:pt x="0" y="1175526"/>
                </a:lnTo>
                <a:lnTo>
                  <a:pt x="902940" y="0"/>
                </a:lnTo>
                <a:close/>
              </a:path>
            </a:pathLst>
          </a:custGeom>
        </p:spPr>
      </p:pic>
      <p:pic>
        <p:nvPicPr>
          <p:cNvPr id="6" name="图片 20">
            <a:extLst>
              <a:ext uri="{FF2B5EF4-FFF2-40B4-BE49-F238E27FC236}">
                <a16:creationId xmlns:a16="http://schemas.microsoft.com/office/drawing/2014/main" id="{C71641AD-E4BC-4B7B-9FE5-62CF532DB978}"/>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a:xfrm rot="10800000" flipH="1">
            <a:off x="1" y="0"/>
            <a:ext cx="1886875" cy="2123313"/>
          </a:xfrm>
          <a:custGeom>
            <a:avLst/>
            <a:gdLst>
              <a:gd name="connsiteX0" fmla="*/ 1386037 w 2801257"/>
              <a:gd name="connsiteY0" fmla="*/ 0 h 3152274"/>
              <a:gd name="connsiteX1" fmla="*/ 2801257 w 2801257"/>
              <a:gd name="connsiteY1" fmla="*/ 190351 h 3152274"/>
              <a:gd name="connsiteX2" fmla="*/ 2801257 w 2801257"/>
              <a:gd name="connsiteY2" fmla="*/ 3152274 h 3152274"/>
              <a:gd name="connsiteX3" fmla="*/ 0 w 2801257"/>
              <a:gd name="connsiteY3" fmla="*/ 3152274 h 3152274"/>
              <a:gd name="connsiteX4" fmla="*/ 0 w 2801257"/>
              <a:gd name="connsiteY4" fmla="*/ 924025 h 3152274"/>
              <a:gd name="connsiteX5" fmla="*/ 529388 w 2801257"/>
              <a:gd name="connsiteY5" fmla="*/ 404261 h 3152274"/>
              <a:gd name="connsiteX6" fmla="*/ 1386037 w 2801257"/>
              <a:gd name="connsiteY6" fmla="*/ 0 h 31522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801257" h="3152274">
                <a:moveTo>
                  <a:pt x="1386037" y="0"/>
                </a:moveTo>
                <a:lnTo>
                  <a:pt x="2801257" y="190351"/>
                </a:lnTo>
                <a:lnTo>
                  <a:pt x="2801257" y="3152274"/>
                </a:lnTo>
                <a:lnTo>
                  <a:pt x="0" y="3152274"/>
                </a:lnTo>
                <a:lnTo>
                  <a:pt x="0" y="924025"/>
                </a:lnTo>
                <a:lnTo>
                  <a:pt x="529388" y="404261"/>
                </a:lnTo>
                <a:lnTo>
                  <a:pt x="1386037" y="0"/>
                </a:lnTo>
                <a:close/>
              </a:path>
            </a:pathLst>
          </a:custGeom>
        </p:spPr>
      </p:pic>
      <p:pic>
        <p:nvPicPr>
          <p:cNvPr id="7" name="图片 8">
            <a:extLst>
              <a:ext uri="{FF2B5EF4-FFF2-40B4-BE49-F238E27FC236}">
                <a16:creationId xmlns:a16="http://schemas.microsoft.com/office/drawing/2014/main" id="{D73AF226-192D-4C6E-BA0C-535E100883E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736752" y="3184644"/>
            <a:ext cx="2455248" cy="3689556"/>
          </a:xfrm>
          <a:prstGeom prst="rect">
            <a:avLst/>
          </a:prstGeom>
        </p:spPr>
      </p:pic>
      <p:pic>
        <p:nvPicPr>
          <p:cNvPr id="8" name="图片 9">
            <a:extLst>
              <a:ext uri="{FF2B5EF4-FFF2-40B4-BE49-F238E27FC236}">
                <a16:creationId xmlns:a16="http://schemas.microsoft.com/office/drawing/2014/main" id="{53FFC0A3-5744-4F22-AE80-C1E5551EF670}"/>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0" y="3184644"/>
            <a:ext cx="4231710" cy="3689556"/>
          </a:xfrm>
          <a:prstGeom prst="rect">
            <a:avLst/>
          </a:prstGeom>
        </p:spPr>
      </p:pic>
      <p:sp>
        <p:nvSpPr>
          <p:cNvPr id="9" name="文本框 38"/>
          <p:cNvSpPr txBox="1"/>
          <p:nvPr/>
        </p:nvSpPr>
        <p:spPr>
          <a:xfrm>
            <a:off x="1429791" y="1289877"/>
            <a:ext cx="6096000" cy="769441"/>
          </a:xfrm>
          <a:prstGeom prst="rect">
            <a:avLst/>
          </a:prstGeom>
          <a:noFill/>
        </p:spPr>
        <p:txBody>
          <a:bodyPr wrap="square">
            <a:spAutoFit/>
          </a:bodyPr>
          <a:lstStyle/>
          <a:p>
            <a:pPr algn="ctr"/>
            <a:r>
              <a:rPr lang="en-US" altLang="zh-CN" sz="4400" dirty="0">
                <a:solidFill>
                  <a:srgbClr val="5BA775"/>
                </a:solidFill>
                <a:latin typeface="UTM Cool Blue" panose="02040603050506020204" pitchFamily="18" charset="0"/>
                <a:ea typeface="思源黑体 CN Medium" panose="020B0600000000000000" pitchFamily="34" charset="-122"/>
              </a:rPr>
              <a:t>HOẠT </a:t>
            </a:r>
            <a:r>
              <a:rPr lang="en-US" altLang="zh-CN" sz="4400">
                <a:solidFill>
                  <a:srgbClr val="5BA775"/>
                </a:solidFill>
                <a:latin typeface="UTM Cool Blue" panose="02040603050506020204" pitchFamily="18" charset="0"/>
                <a:ea typeface="思源黑体 CN Medium" panose="020B0600000000000000" pitchFamily="34" charset="-122"/>
              </a:rPr>
              <a:t>ĐỘNG 2</a:t>
            </a:r>
            <a:endParaRPr lang="zh-CN" altLang="en-US" sz="4400" dirty="0">
              <a:solidFill>
                <a:srgbClr val="5BA775"/>
              </a:solidFill>
              <a:latin typeface="UTM Cool Blue" panose="02040603050506020204" pitchFamily="18" charset="0"/>
              <a:ea typeface="思源黑体 CN Medium" panose="020B0600000000000000" pitchFamily="34" charset="-122"/>
            </a:endParaRPr>
          </a:p>
        </p:txBody>
      </p:sp>
      <p:sp>
        <p:nvSpPr>
          <p:cNvPr id="10" name="文本框 38"/>
          <p:cNvSpPr txBox="1"/>
          <p:nvPr/>
        </p:nvSpPr>
        <p:spPr>
          <a:xfrm>
            <a:off x="400167" y="2502524"/>
            <a:ext cx="7751198" cy="1569660"/>
          </a:xfrm>
          <a:prstGeom prst="rect">
            <a:avLst/>
          </a:prstGeom>
          <a:noFill/>
        </p:spPr>
        <p:txBody>
          <a:bodyPr wrap="square">
            <a:spAutoFit/>
          </a:bodyPr>
          <a:lstStyle/>
          <a:p>
            <a:pPr algn="ctr"/>
            <a:r>
              <a:rPr lang="en-US" altLang="zh-CN" sz="9600">
                <a:solidFill>
                  <a:srgbClr val="FFC000"/>
                </a:solidFill>
                <a:effectLst>
                  <a:outerShdw blurRad="38100" dist="38100" dir="2700000" algn="tl">
                    <a:srgbClr val="000000">
                      <a:alpha val="43137"/>
                    </a:srgbClr>
                  </a:outerShdw>
                </a:effectLst>
                <a:latin typeface="UTM Arruba KT" panose="02040603050506020204" pitchFamily="18" charset="0"/>
                <a:ea typeface="思源黑体 CN Medium" panose="020B0600000000000000" pitchFamily="34" charset="-122"/>
              </a:rPr>
              <a:t>Tìm hiểu bài</a:t>
            </a:r>
            <a:endParaRPr lang="zh-CN" altLang="en-US" sz="9600" dirty="0">
              <a:solidFill>
                <a:srgbClr val="FFC000"/>
              </a:solidFill>
              <a:effectLst>
                <a:outerShdw blurRad="38100" dist="38100" dir="2700000" algn="tl">
                  <a:srgbClr val="000000">
                    <a:alpha val="43137"/>
                  </a:srgbClr>
                </a:outerShdw>
              </a:effectLst>
              <a:latin typeface="UTM Arruba KT" panose="02040603050506020204" pitchFamily="18" charset="0"/>
              <a:ea typeface="思源黑体 CN Medium" panose="020B0600000000000000" pitchFamily="34" charset="-122"/>
            </a:endParaRPr>
          </a:p>
        </p:txBody>
      </p:sp>
      <p:grpSp>
        <p:nvGrpSpPr>
          <p:cNvPr id="11" name="Group 10"/>
          <p:cNvGrpSpPr/>
          <p:nvPr/>
        </p:nvGrpSpPr>
        <p:grpSpPr>
          <a:xfrm>
            <a:off x="6015765" y="707972"/>
            <a:ext cx="7090635" cy="6286070"/>
            <a:chOff x="6015765" y="707972"/>
            <a:chExt cx="7090635" cy="6286070"/>
          </a:xfrm>
        </p:grpSpPr>
        <p:pic>
          <p:nvPicPr>
            <p:cNvPr id="12" name="Picture 11"/>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flipH="1">
              <a:off x="6015765" y="707972"/>
              <a:ext cx="6166227" cy="6166227"/>
            </a:xfrm>
            <a:prstGeom prst="rect">
              <a:avLst/>
            </a:prstGeom>
          </p:spPr>
        </p:pic>
        <p:pic>
          <p:nvPicPr>
            <p:cNvPr id="13" name="Picture 12"/>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6506040" y="4256991"/>
              <a:ext cx="2571791" cy="2571791"/>
            </a:xfrm>
            <a:prstGeom prst="rect">
              <a:avLst/>
            </a:prstGeom>
          </p:spPr>
        </p:pic>
        <p:pic>
          <p:nvPicPr>
            <p:cNvPr id="14" name="Picture 13"/>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rot="18985020">
              <a:off x="6196960" y="5089966"/>
              <a:ext cx="1883936" cy="1883936"/>
            </a:xfrm>
            <a:prstGeom prst="rect">
              <a:avLst/>
            </a:prstGeom>
          </p:spPr>
        </p:pic>
        <p:pic>
          <p:nvPicPr>
            <p:cNvPr id="15" name="Picture 14"/>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rot="2095399">
              <a:off x="7418631" y="5110106"/>
              <a:ext cx="1883936" cy="1883936"/>
            </a:xfrm>
            <a:prstGeom prst="rect">
              <a:avLst/>
            </a:prstGeom>
          </p:spPr>
        </p:pic>
        <p:pic>
          <p:nvPicPr>
            <p:cNvPr id="16" name="Picture 15"/>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rot="18985020">
              <a:off x="10185116" y="4456724"/>
              <a:ext cx="1883936" cy="1883936"/>
            </a:xfrm>
            <a:prstGeom prst="rect">
              <a:avLst/>
            </a:prstGeom>
          </p:spPr>
        </p:pic>
        <p:pic>
          <p:nvPicPr>
            <p:cNvPr id="17" name="Picture 16"/>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0569620" y="3766226"/>
              <a:ext cx="2536780" cy="2536780"/>
            </a:xfrm>
            <a:prstGeom prst="rect">
              <a:avLst/>
            </a:prstGeom>
          </p:spPr>
        </p:pic>
      </p:grpSp>
    </p:spTree>
    <p:extLst>
      <p:ext uri="{BB962C8B-B14F-4D97-AF65-F5344CB8AC3E}">
        <p14:creationId xmlns:p14="http://schemas.microsoft.com/office/powerpoint/2010/main" val="23453746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8" presetClass="entr" presetSubtype="12"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strips(downLeft)">
                                      <p:cBhvr>
                                        <p:cTn id="7" dur="1000"/>
                                        <p:tgtEl>
                                          <p:spTgt spid="2"/>
                                        </p:tgtEl>
                                      </p:cBhvr>
                                    </p:animEffect>
                                  </p:childTnLst>
                                </p:cTn>
                              </p:par>
                            </p:childTnLst>
                          </p:cTn>
                        </p:par>
                        <p:par>
                          <p:cTn id="8" fill="hold">
                            <p:stCondLst>
                              <p:cond delay="1000"/>
                            </p:stCondLst>
                            <p:childTnLst>
                              <p:par>
                                <p:cTn id="9" presetID="16" presetClass="entr" presetSubtype="21" fill="hold" grpId="0" nodeType="afterEffect">
                                  <p:stCondLst>
                                    <p:cond delay="0"/>
                                  </p:stCondLst>
                                  <p:childTnLst>
                                    <p:set>
                                      <p:cBhvr>
                                        <p:cTn id="10" dur="1" fill="hold">
                                          <p:stCondLst>
                                            <p:cond delay="0"/>
                                          </p:stCondLst>
                                        </p:cTn>
                                        <p:tgtEl>
                                          <p:spTgt spid="9"/>
                                        </p:tgtEl>
                                        <p:attrNameLst>
                                          <p:attrName>style.visibility</p:attrName>
                                        </p:attrNameLst>
                                      </p:cBhvr>
                                      <p:to>
                                        <p:strVal val="visible"/>
                                      </p:to>
                                    </p:set>
                                    <p:animEffect transition="in" filter="barn(inVertical)">
                                      <p:cBhvr>
                                        <p:cTn id="11" dur="1000"/>
                                        <p:tgtEl>
                                          <p:spTgt spid="9"/>
                                        </p:tgtEl>
                                      </p:cBhvr>
                                    </p:animEffect>
                                  </p:childTnLst>
                                </p:cTn>
                              </p:par>
                            </p:childTnLst>
                          </p:cTn>
                        </p:par>
                        <p:par>
                          <p:cTn id="12" fill="hold">
                            <p:stCondLst>
                              <p:cond delay="2000"/>
                            </p:stCondLst>
                            <p:childTnLst>
                              <p:par>
                                <p:cTn id="13" presetID="16" presetClass="entr" presetSubtype="21" fill="hold" grpId="0" nodeType="afterEffect">
                                  <p:stCondLst>
                                    <p:cond delay="0"/>
                                  </p:stCondLst>
                                  <p:childTnLst>
                                    <p:set>
                                      <p:cBhvr>
                                        <p:cTn id="14" dur="1" fill="hold">
                                          <p:stCondLst>
                                            <p:cond delay="0"/>
                                          </p:stCondLst>
                                        </p:cTn>
                                        <p:tgtEl>
                                          <p:spTgt spid="10"/>
                                        </p:tgtEl>
                                        <p:attrNameLst>
                                          <p:attrName>style.visibility</p:attrName>
                                        </p:attrNameLst>
                                      </p:cBhvr>
                                      <p:to>
                                        <p:strVal val="visible"/>
                                      </p:to>
                                    </p:set>
                                    <p:animEffect transition="in" filter="barn(inVertical)">
                                      <p:cBhvr>
                                        <p:cTn id="15" dur="10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0"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a:extLst>
              <a:ext uri="{28A0092B-C50C-407E-A947-70E740481C1C}">
                <a14:useLocalDpi xmlns:a14="http://schemas.microsoft.com/office/drawing/2010/main" val="0"/>
              </a:ext>
            </a:extLst>
          </a:blip>
          <a:srcRect r="78044"/>
          <a:stretch/>
        </p:blipFill>
        <p:spPr>
          <a:xfrm flipH="1">
            <a:off x="-14729" y="3794673"/>
            <a:ext cx="3278218" cy="3489512"/>
          </a:xfrm>
          <a:prstGeom prst="rect">
            <a:avLst/>
          </a:prstGeom>
        </p:spPr>
      </p:pic>
      <p:pic>
        <p:nvPicPr>
          <p:cNvPr id="3" name="图片 5">
            <a:extLst>
              <a:ext uri="{FF2B5EF4-FFF2-40B4-BE49-F238E27FC236}">
                <a16:creationId xmlns:a16="http://schemas.microsoft.com/office/drawing/2014/main" id="{8C78EC29-5FE3-4880-9830-6C3E5AE3F21E}"/>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 y="1"/>
            <a:ext cx="4064000" cy="2514044"/>
          </a:xfrm>
          <a:prstGeom prst="rect">
            <a:avLst/>
          </a:prstGeom>
        </p:spPr>
      </p:pic>
      <p:sp>
        <p:nvSpPr>
          <p:cNvPr id="4" name="文本框 36"/>
          <p:cNvSpPr txBox="1"/>
          <p:nvPr/>
        </p:nvSpPr>
        <p:spPr>
          <a:xfrm>
            <a:off x="722886" y="1257023"/>
            <a:ext cx="10731500" cy="3046988"/>
          </a:xfrm>
          <a:prstGeom prst="rect">
            <a:avLst/>
          </a:prstGeom>
          <a:noFill/>
        </p:spPr>
        <p:txBody>
          <a:bodyPr wrap="square" rtlCol="0">
            <a:spAutoFit/>
          </a:bodyPr>
          <a:lstStyle/>
          <a:p>
            <a:pPr algn="ctr"/>
            <a:r>
              <a:rPr lang="en-US" altLang="zh-CN" sz="9600" i="0" dirty="0">
                <a:solidFill>
                  <a:srgbClr val="FDAB18"/>
                </a:solidFill>
                <a:effectLst>
                  <a:outerShdw blurRad="38100" dist="38100" dir="2700000" algn="tl">
                    <a:srgbClr val="000000">
                      <a:alpha val="43137"/>
                    </a:srgbClr>
                  </a:outerShdw>
                </a:effectLst>
                <a:latin typeface="UTM Arruba KT" panose="02040603050506020204" pitchFamily="18" charset="0"/>
                <a:ea typeface="思源黑体 CN Bold" panose="020B0800000000000000" pitchFamily="34" charset="-122"/>
              </a:rPr>
              <a:t>GÁNH THÓC </a:t>
            </a:r>
          </a:p>
          <a:p>
            <a:pPr algn="ctr"/>
            <a:r>
              <a:rPr lang="en-US" altLang="zh-CN" sz="9600" i="0" dirty="0">
                <a:solidFill>
                  <a:srgbClr val="FDAB18"/>
                </a:solidFill>
                <a:effectLst>
                  <a:outerShdw blurRad="38100" dist="38100" dir="2700000" algn="tl">
                    <a:srgbClr val="000000">
                      <a:alpha val="43137"/>
                    </a:srgbClr>
                  </a:outerShdw>
                </a:effectLst>
                <a:latin typeface="UTM Arruba KT" panose="02040603050506020204" pitchFamily="18" charset="0"/>
                <a:ea typeface="思源黑体 CN Bold" panose="020B0800000000000000" pitchFamily="34" charset="-122"/>
              </a:rPr>
              <a:t>VỀ THÔN</a:t>
            </a:r>
          </a:p>
        </p:txBody>
      </p:sp>
      <p:sp>
        <p:nvSpPr>
          <p:cNvPr id="5" name="文本框 38"/>
          <p:cNvSpPr txBox="1"/>
          <p:nvPr/>
        </p:nvSpPr>
        <p:spPr>
          <a:xfrm>
            <a:off x="3263490" y="546911"/>
            <a:ext cx="6096000" cy="707886"/>
          </a:xfrm>
          <a:prstGeom prst="rect">
            <a:avLst/>
          </a:prstGeom>
          <a:noFill/>
        </p:spPr>
        <p:txBody>
          <a:bodyPr wrap="square">
            <a:spAutoFit/>
          </a:bodyPr>
          <a:lstStyle/>
          <a:p>
            <a:pPr algn="ctr"/>
            <a:r>
              <a:rPr lang="en-US" altLang="zh-CN" sz="4000" dirty="0">
                <a:solidFill>
                  <a:srgbClr val="0DBF9F"/>
                </a:solidFill>
                <a:latin typeface="UTM Cool Blue" panose="02040603050506020204" pitchFamily="18" charset="0"/>
                <a:ea typeface="思源黑体 CN Medium" panose="020B0600000000000000" pitchFamily="34" charset="-122"/>
              </a:rPr>
              <a:t>TRÒ CHƠI</a:t>
            </a:r>
            <a:endParaRPr lang="zh-CN" altLang="en-US" sz="4000" dirty="0">
              <a:solidFill>
                <a:srgbClr val="0DBF9F"/>
              </a:solidFill>
              <a:latin typeface="UTM Cool Blue" panose="02040603050506020204" pitchFamily="18" charset="0"/>
              <a:ea typeface="思源黑体 CN Medium" panose="020B0600000000000000" pitchFamily="34" charset="-122"/>
            </a:endParaRPr>
          </a:p>
        </p:txBody>
      </p:sp>
      <p:pic>
        <p:nvPicPr>
          <p:cNvPr id="6" name="Picture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29260" y="1868651"/>
            <a:ext cx="6072284" cy="5285805"/>
          </a:xfrm>
          <a:prstGeom prst="rect">
            <a:avLst/>
          </a:prstGeom>
        </p:spPr>
      </p:pic>
      <p:pic>
        <p:nvPicPr>
          <p:cNvPr id="7" name="图片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flipH="1">
            <a:off x="8121857" y="1"/>
            <a:ext cx="4064000" cy="2514044"/>
          </a:xfrm>
          <a:prstGeom prst="rect">
            <a:avLst/>
          </a:prstGeom>
        </p:spPr>
      </p:pic>
      <p:pic>
        <p:nvPicPr>
          <p:cNvPr id="8" name="Picture 7"/>
          <p:cNvPicPr>
            <a:picLocks noChangeAspect="1"/>
          </p:cNvPicPr>
          <p:nvPr/>
        </p:nvPicPr>
        <p:blipFill rotWithShape="1">
          <a:blip r:embed="rId2">
            <a:extLst>
              <a:ext uri="{28A0092B-C50C-407E-A947-70E740481C1C}">
                <a14:useLocalDpi xmlns:a14="http://schemas.microsoft.com/office/drawing/2010/main" val="0"/>
              </a:ext>
            </a:extLst>
          </a:blip>
          <a:srcRect r="36493"/>
          <a:stretch/>
        </p:blipFill>
        <p:spPr>
          <a:xfrm>
            <a:off x="1712355" y="3591877"/>
            <a:ext cx="10479645" cy="3895105"/>
          </a:xfrm>
          <a:prstGeom prst="rect">
            <a:avLst/>
          </a:prstGeom>
        </p:spPr>
      </p:pic>
    </p:spTree>
    <p:extLst>
      <p:ext uri="{BB962C8B-B14F-4D97-AF65-F5344CB8AC3E}">
        <p14:creationId xmlns:p14="http://schemas.microsoft.com/office/powerpoint/2010/main" val="8197013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par>
                                <p:cTn id="8" presetID="10" presetClass="entr" presetSubtype="0" fill="hold"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fade">
                                      <p:cBhvr>
                                        <p:cTn id="10" dur="500"/>
                                        <p:tgtEl>
                                          <p:spTgt spid="7"/>
                                        </p:tgtEl>
                                      </p:cBhvr>
                                    </p:animEffect>
                                  </p:childTnLst>
                                </p:cTn>
                              </p:par>
                            </p:childTnLst>
                          </p:cTn>
                        </p:par>
                        <p:par>
                          <p:cTn id="11" fill="hold">
                            <p:stCondLst>
                              <p:cond delay="500"/>
                            </p:stCondLst>
                            <p:childTnLst>
                              <p:par>
                                <p:cTn id="12" presetID="16" presetClass="entr" presetSubtype="21" fill="hold" grpId="0" nodeType="afterEffect">
                                  <p:stCondLst>
                                    <p:cond delay="0"/>
                                  </p:stCondLst>
                                  <p:childTnLst>
                                    <p:set>
                                      <p:cBhvr>
                                        <p:cTn id="13" dur="1" fill="hold">
                                          <p:stCondLst>
                                            <p:cond delay="0"/>
                                          </p:stCondLst>
                                        </p:cTn>
                                        <p:tgtEl>
                                          <p:spTgt spid="5"/>
                                        </p:tgtEl>
                                        <p:attrNameLst>
                                          <p:attrName>style.visibility</p:attrName>
                                        </p:attrNameLst>
                                      </p:cBhvr>
                                      <p:to>
                                        <p:strVal val="visible"/>
                                      </p:to>
                                    </p:set>
                                    <p:animEffect transition="in" filter="barn(inVertical)">
                                      <p:cBhvr>
                                        <p:cTn id="14" dur="500"/>
                                        <p:tgtEl>
                                          <p:spTgt spid="5"/>
                                        </p:tgtEl>
                                      </p:cBhvr>
                                    </p:animEffect>
                                  </p:childTnLst>
                                </p:cTn>
                              </p:par>
                            </p:childTnLst>
                          </p:cTn>
                        </p:par>
                        <p:par>
                          <p:cTn id="15" fill="hold">
                            <p:stCondLst>
                              <p:cond delay="1000"/>
                            </p:stCondLst>
                            <p:childTnLst>
                              <p:par>
                                <p:cTn id="16" presetID="53" presetClass="entr" presetSubtype="16" fill="hold" grpId="0" nodeType="afterEffect">
                                  <p:stCondLst>
                                    <p:cond delay="0"/>
                                  </p:stCondLst>
                                  <p:childTnLst>
                                    <p:set>
                                      <p:cBhvr>
                                        <p:cTn id="17" dur="1" fill="hold">
                                          <p:stCondLst>
                                            <p:cond delay="0"/>
                                          </p:stCondLst>
                                        </p:cTn>
                                        <p:tgtEl>
                                          <p:spTgt spid="4"/>
                                        </p:tgtEl>
                                        <p:attrNameLst>
                                          <p:attrName>style.visibility</p:attrName>
                                        </p:attrNameLst>
                                      </p:cBhvr>
                                      <p:to>
                                        <p:strVal val="visible"/>
                                      </p:to>
                                    </p:set>
                                    <p:anim calcmode="lin" valueType="num">
                                      <p:cBhvr>
                                        <p:cTn id="18" dur="500" fill="hold"/>
                                        <p:tgtEl>
                                          <p:spTgt spid="4"/>
                                        </p:tgtEl>
                                        <p:attrNameLst>
                                          <p:attrName>ppt_w</p:attrName>
                                        </p:attrNameLst>
                                      </p:cBhvr>
                                      <p:tavLst>
                                        <p:tav tm="0">
                                          <p:val>
                                            <p:fltVal val="0"/>
                                          </p:val>
                                        </p:tav>
                                        <p:tav tm="100000">
                                          <p:val>
                                            <p:strVal val="#ppt_w"/>
                                          </p:val>
                                        </p:tav>
                                      </p:tavLst>
                                    </p:anim>
                                    <p:anim calcmode="lin" valueType="num">
                                      <p:cBhvr>
                                        <p:cTn id="19" dur="500" fill="hold"/>
                                        <p:tgtEl>
                                          <p:spTgt spid="4"/>
                                        </p:tgtEl>
                                        <p:attrNameLst>
                                          <p:attrName>ppt_h</p:attrName>
                                        </p:attrNameLst>
                                      </p:cBhvr>
                                      <p:tavLst>
                                        <p:tav tm="0">
                                          <p:val>
                                            <p:fltVal val="0"/>
                                          </p:val>
                                        </p:tav>
                                        <p:tav tm="100000">
                                          <p:val>
                                            <p:strVal val="#ppt_h"/>
                                          </p:val>
                                        </p:tav>
                                      </p:tavLst>
                                    </p:anim>
                                    <p:animEffect transition="in" filter="fade">
                                      <p:cBhvr>
                                        <p:cTn id="20" dur="500"/>
                                        <p:tgtEl>
                                          <p:spTgt spid="4"/>
                                        </p:tgtEl>
                                      </p:cBhvr>
                                    </p:animEffect>
                                  </p:childTnLst>
                                </p:cTn>
                              </p:par>
                            </p:childTnLst>
                          </p:cTn>
                        </p:par>
                        <p:par>
                          <p:cTn id="21" fill="hold">
                            <p:stCondLst>
                              <p:cond delay="1500"/>
                            </p:stCondLst>
                            <p:childTnLst>
                              <p:par>
                                <p:cTn id="22" presetID="2" presetClass="entr" presetSubtype="8" fill="hold" nodeType="afterEffect">
                                  <p:stCondLst>
                                    <p:cond delay="0"/>
                                  </p:stCondLst>
                                  <p:childTnLst>
                                    <p:set>
                                      <p:cBhvr>
                                        <p:cTn id="23" dur="1" fill="hold">
                                          <p:stCondLst>
                                            <p:cond delay="0"/>
                                          </p:stCondLst>
                                        </p:cTn>
                                        <p:tgtEl>
                                          <p:spTgt spid="6"/>
                                        </p:tgtEl>
                                        <p:attrNameLst>
                                          <p:attrName>style.visibility</p:attrName>
                                        </p:attrNameLst>
                                      </p:cBhvr>
                                      <p:to>
                                        <p:strVal val="visible"/>
                                      </p:to>
                                    </p:set>
                                    <p:anim calcmode="lin" valueType="num">
                                      <p:cBhvr additive="base">
                                        <p:cTn id="24" dur="500" fill="hold"/>
                                        <p:tgtEl>
                                          <p:spTgt spid="6"/>
                                        </p:tgtEl>
                                        <p:attrNameLst>
                                          <p:attrName>ppt_x</p:attrName>
                                        </p:attrNameLst>
                                      </p:cBhvr>
                                      <p:tavLst>
                                        <p:tav tm="0">
                                          <p:val>
                                            <p:strVal val="0-#ppt_w/2"/>
                                          </p:val>
                                        </p:tav>
                                        <p:tav tm="100000">
                                          <p:val>
                                            <p:strVal val="#ppt_x"/>
                                          </p:val>
                                        </p:tav>
                                      </p:tavLst>
                                    </p:anim>
                                    <p:anim calcmode="lin" valueType="num">
                                      <p:cBhvr additive="base">
                                        <p:cTn id="25" dur="500" fill="hold"/>
                                        <p:tgtEl>
                                          <p:spTgt spid="6"/>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4669536"/>
            <a:ext cx="12192000" cy="2188464"/>
          </a:xfrm>
          <a:prstGeom prst="rect">
            <a:avLst/>
          </a:prstGeom>
        </p:spPr>
      </p:pic>
      <p:pic>
        <p:nvPicPr>
          <p:cNvPr id="3" name="图片 16">
            <a:extLst>
              <a:ext uri="{FF2B5EF4-FFF2-40B4-BE49-F238E27FC236}">
                <a16:creationId xmlns:a16="http://schemas.microsoft.com/office/drawing/2014/main" id="{E6B46CC9-9964-40E5-B682-2F8E40FCD6E6}"/>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a:xfrm>
            <a:off x="10305126" y="4629752"/>
            <a:ext cx="1886875" cy="2228248"/>
          </a:xfrm>
          <a:custGeom>
            <a:avLst/>
            <a:gdLst>
              <a:gd name="connsiteX0" fmla="*/ 902940 w 2274541"/>
              <a:gd name="connsiteY0" fmla="*/ 0 h 2686050"/>
              <a:gd name="connsiteX1" fmla="*/ 1360140 w 2274541"/>
              <a:gd name="connsiteY1" fmla="*/ 133350 h 2686050"/>
              <a:gd name="connsiteX2" fmla="*/ 1436340 w 2274541"/>
              <a:gd name="connsiteY2" fmla="*/ 133350 h 2686050"/>
              <a:gd name="connsiteX3" fmla="*/ 2274541 w 2274541"/>
              <a:gd name="connsiteY3" fmla="*/ 1399205 h 2686050"/>
              <a:gd name="connsiteX4" fmla="*/ 2274541 w 2274541"/>
              <a:gd name="connsiteY4" fmla="*/ 2686050 h 2686050"/>
              <a:gd name="connsiteX5" fmla="*/ 0 w 2274541"/>
              <a:gd name="connsiteY5" fmla="*/ 2686050 h 2686050"/>
              <a:gd name="connsiteX6" fmla="*/ 0 w 2274541"/>
              <a:gd name="connsiteY6" fmla="*/ 1175526 h 2686050"/>
              <a:gd name="connsiteX7" fmla="*/ 902940 w 2274541"/>
              <a:gd name="connsiteY7" fmla="*/ 0 h 26860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274541" h="2686050">
                <a:moveTo>
                  <a:pt x="902940" y="0"/>
                </a:moveTo>
                <a:lnTo>
                  <a:pt x="1360140" y="133350"/>
                </a:lnTo>
                <a:lnTo>
                  <a:pt x="1436340" y="133350"/>
                </a:lnTo>
                <a:lnTo>
                  <a:pt x="2274541" y="1399205"/>
                </a:lnTo>
                <a:lnTo>
                  <a:pt x="2274541" y="2686050"/>
                </a:lnTo>
                <a:lnTo>
                  <a:pt x="0" y="2686050"/>
                </a:lnTo>
                <a:lnTo>
                  <a:pt x="0" y="1175526"/>
                </a:lnTo>
                <a:lnTo>
                  <a:pt x="902940" y="0"/>
                </a:lnTo>
                <a:close/>
              </a:path>
            </a:pathLst>
          </a:custGeom>
        </p:spPr>
      </p:pic>
      <p:pic>
        <p:nvPicPr>
          <p:cNvPr id="4" name="图片 15">
            <a:extLst>
              <a:ext uri="{FF2B5EF4-FFF2-40B4-BE49-F238E27FC236}">
                <a16:creationId xmlns:a16="http://schemas.microsoft.com/office/drawing/2014/main" id="{A0EB6A0E-D545-4658-A1EA-F9C67BFF23F6}"/>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a:xfrm>
            <a:off x="9892431" y="21829"/>
            <a:ext cx="2274541" cy="5571155"/>
          </a:xfrm>
          <a:custGeom>
            <a:avLst/>
            <a:gdLst>
              <a:gd name="connsiteX0" fmla="*/ 0 w 2274541"/>
              <a:gd name="connsiteY0" fmla="*/ 0 h 5571155"/>
              <a:gd name="connsiteX1" fmla="*/ 2274541 w 2274541"/>
              <a:gd name="connsiteY1" fmla="*/ 0 h 5571155"/>
              <a:gd name="connsiteX2" fmla="*/ 2274541 w 2274541"/>
              <a:gd name="connsiteY2" fmla="*/ 5571155 h 5571155"/>
              <a:gd name="connsiteX3" fmla="*/ 1436340 w 2274541"/>
              <a:gd name="connsiteY3" fmla="*/ 4305300 h 5571155"/>
              <a:gd name="connsiteX4" fmla="*/ 1360140 w 2274541"/>
              <a:gd name="connsiteY4" fmla="*/ 4305300 h 5571155"/>
              <a:gd name="connsiteX5" fmla="*/ 902940 w 2274541"/>
              <a:gd name="connsiteY5" fmla="*/ 4171950 h 5571155"/>
              <a:gd name="connsiteX6" fmla="*/ 0 w 2274541"/>
              <a:gd name="connsiteY6" fmla="*/ 5347476 h 5571155"/>
              <a:gd name="connsiteX7" fmla="*/ 0 w 2274541"/>
              <a:gd name="connsiteY7" fmla="*/ 0 h 55711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274541" h="5571155">
                <a:moveTo>
                  <a:pt x="0" y="0"/>
                </a:moveTo>
                <a:lnTo>
                  <a:pt x="2274541" y="0"/>
                </a:lnTo>
                <a:lnTo>
                  <a:pt x="2274541" y="5571155"/>
                </a:lnTo>
                <a:lnTo>
                  <a:pt x="1436340" y="4305300"/>
                </a:lnTo>
                <a:lnTo>
                  <a:pt x="1360140" y="4305300"/>
                </a:lnTo>
                <a:lnTo>
                  <a:pt x="902940" y="4171950"/>
                </a:lnTo>
                <a:lnTo>
                  <a:pt x="0" y="5347476"/>
                </a:lnTo>
                <a:lnTo>
                  <a:pt x="0" y="0"/>
                </a:lnTo>
                <a:close/>
              </a:path>
            </a:pathLst>
          </a:custGeom>
        </p:spPr>
      </p:pic>
      <p:pic>
        <p:nvPicPr>
          <p:cNvPr id="5" name="图片 12">
            <a:extLst>
              <a:ext uri="{FF2B5EF4-FFF2-40B4-BE49-F238E27FC236}">
                <a16:creationId xmlns:a16="http://schemas.microsoft.com/office/drawing/2014/main" id="{89FA7449-D589-457B-A58E-A12FCB2894AA}"/>
              </a:ext>
            </a:extLst>
          </p:cNvPr>
          <p:cNvPicPr>
            <a:picLocks noChangeAspect="1"/>
          </p:cNvPicPr>
          <p:nvPr/>
        </p:nvPicPr>
        <p:blipFill>
          <a:blip r:embed="rId6" cstate="print">
            <a:extLst>
              <a:ext uri="{28A0092B-C50C-407E-A947-70E740481C1C}">
                <a14:useLocalDpi xmlns:a14="http://schemas.microsoft.com/office/drawing/2010/main" val="0"/>
              </a:ext>
            </a:extLst>
          </a:blip>
          <a:srcRect/>
          <a:stretch>
            <a:fillRect/>
          </a:stretch>
        </p:blipFill>
        <p:spPr>
          <a:xfrm>
            <a:off x="1" y="4734686"/>
            <a:ext cx="1886875" cy="2123313"/>
          </a:xfrm>
          <a:custGeom>
            <a:avLst/>
            <a:gdLst>
              <a:gd name="connsiteX0" fmla="*/ 1386037 w 2801257"/>
              <a:gd name="connsiteY0" fmla="*/ 0 h 3152274"/>
              <a:gd name="connsiteX1" fmla="*/ 2801257 w 2801257"/>
              <a:gd name="connsiteY1" fmla="*/ 190351 h 3152274"/>
              <a:gd name="connsiteX2" fmla="*/ 2801257 w 2801257"/>
              <a:gd name="connsiteY2" fmla="*/ 3152274 h 3152274"/>
              <a:gd name="connsiteX3" fmla="*/ 0 w 2801257"/>
              <a:gd name="connsiteY3" fmla="*/ 3152274 h 3152274"/>
              <a:gd name="connsiteX4" fmla="*/ 0 w 2801257"/>
              <a:gd name="connsiteY4" fmla="*/ 924025 h 3152274"/>
              <a:gd name="connsiteX5" fmla="*/ 529388 w 2801257"/>
              <a:gd name="connsiteY5" fmla="*/ 404261 h 3152274"/>
              <a:gd name="connsiteX6" fmla="*/ 1386037 w 2801257"/>
              <a:gd name="connsiteY6" fmla="*/ 0 h 31522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801257" h="3152274">
                <a:moveTo>
                  <a:pt x="1386037" y="0"/>
                </a:moveTo>
                <a:lnTo>
                  <a:pt x="2801257" y="190351"/>
                </a:lnTo>
                <a:lnTo>
                  <a:pt x="2801257" y="3152274"/>
                </a:lnTo>
                <a:lnTo>
                  <a:pt x="0" y="3152274"/>
                </a:lnTo>
                <a:lnTo>
                  <a:pt x="0" y="924025"/>
                </a:lnTo>
                <a:lnTo>
                  <a:pt x="529388" y="404261"/>
                </a:lnTo>
                <a:lnTo>
                  <a:pt x="1386037" y="0"/>
                </a:lnTo>
                <a:close/>
              </a:path>
            </a:pathLst>
          </a:custGeom>
        </p:spPr>
      </p:pic>
      <p:pic>
        <p:nvPicPr>
          <p:cNvPr id="6" name="图片 11">
            <a:extLst>
              <a:ext uri="{FF2B5EF4-FFF2-40B4-BE49-F238E27FC236}">
                <a16:creationId xmlns:a16="http://schemas.microsoft.com/office/drawing/2014/main" id="{3B72E994-C08C-41B4-BBDA-DC0DD03FC77B}"/>
              </a:ext>
            </a:extLst>
          </p:cNvPr>
          <p:cNvPicPr>
            <a:picLocks noChangeAspect="1"/>
          </p:cNvPicPr>
          <p:nvPr/>
        </p:nvPicPr>
        <p:blipFill>
          <a:blip r:embed="rId7" cstate="print">
            <a:extLst>
              <a:ext uri="{28A0092B-C50C-407E-A947-70E740481C1C}">
                <a14:useLocalDpi xmlns:a14="http://schemas.microsoft.com/office/drawing/2010/main" val="0"/>
              </a:ext>
            </a:extLst>
          </a:blip>
          <a:srcRect/>
          <a:stretch>
            <a:fillRect/>
          </a:stretch>
        </p:blipFill>
        <p:spPr>
          <a:xfrm>
            <a:off x="1" y="1"/>
            <a:ext cx="2801257" cy="4629751"/>
          </a:xfrm>
          <a:custGeom>
            <a:avLst/>
            <a:gdLst>
              <a:gd name="connsiteX0" fmla="*/ 0 w 2801257"/>
              <a:gd name="connsiteY0" fmla="*/ 0 h 4629751"/>
              <a:gd name="connsiteX1" fmla="*/ 2801257 w 2801257"/>
              <a:gd name="connsiteY1" fmla="*/ 0 h 4629751"/>
              <a:gd name="connsiteX2" fmla="*/ 2801257 w 2801257"/>
              <a:gd name="connsiteY2" fmla="*/ 3896077 h 4629751"/>
              <a:gd name="connsiteX3" fmla="*/ 1386037 w 2801257"/>
              <a:gd name="connsiteY3" fmla="*/ 3705726 h 4629751"/>
              <a:gd name="connsiteX4" fmla="*/ 529388 w 2801257"/>
              <a:gd name="connsiteY4" fmla="*/ 4109987 h 4629751"/>
              <a:gd name="connsiteX5" fmla="*/ 0 w 2801257"/>
              <a:gd name="connsiteY5" fmla="*/ 4629751 h 4629751"/>
              <a:gd name="connsiteX6" fmla="*/ 0 w 2801257"/>
              <a:gd name="connsiteY6" fmla="*/ 0 h 46297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801257" h="4629751">
                <a:moveTo>
                  <a:pt x="0" y="0"/>
                </a:moveTo>
                <a:lnTo>
                  <a:pt x="2801257" y="0"/>
                </a:lnTo>
                <a:lnTo>
                  <a:pt x="2801257" y="3896077"/>
                </a:lnTo>
                <a:lnTo>
                  <a:pt x="1386037" y="3705726"/>
                </a:lnTo>
                <a:lnTo>
                  <a:pt x="529388" y="4109987"/>
                </a:lnTo>
                <a:lnTo>
                  <a:pt x="0" y="4629751"/>
                </a:lnTo>
                <a:lnTo>
                  <a:pt x="0" y="0"/>
                </a:lnTo>
                <a:close/>
              </a:path>
            </a:pathLst>
          </a:custGeom>
        </p:spPr>
      </p:pic>
      <p:grpSp>
        <p:nvGrpSpPr>
          <p:cNvPr id="7" name="Group 6"/>
          <p:cNvGrpSpPr/>
          <p:nvPr/>
        </p:nvGrpSpPr>
        <p:grpSpPr>
          <a:xfrm>
            <a:off x="919673" y="197904"/>
            <a:ext cx="9871572" cy="1453474"/>
            <a:chOff x="994238" y="364022"/>
            <a:chExt cx="9871572" cy="1679262"/>
          </a:xfrm>
        </p:grpSpPr>
        <p:sp>
          <p:nvSpPr>
            <p:cNvPr id="8" name="Rectangle: Rounded Corners 19"/>
            <p:cNvSpPr/>
            <p:nvPr/>
          </p:nvSpPr>
          <p:spPr>
            <a:xfrm>
              <a:off x="1122370" y="529444"/>
              <a:ext cx="9743440" cy="1513840"/>
            </a:xfrm>
            <a:prstGeom prst="roundRect">
              <a:avLst/>
            </a:prstGeom>
            <a:solidFill>
              <a:srgbClr val="CCCE00"/>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Rounded Corners 1"/>
            <p:cNvSpPr/>
            <p:nvPr/>
          </p:nvSpPr>
          <p:spPr>
            <a:xfrm>
              <a:off x="994238" y="364022"/>
              <a:ext cx="9743440" cy="1513840"/>
            </a:xfrm>
            <a:prstGeom prst="round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0" name="TextBox 9"/>
          <p:cNvSpPr txBox="1"/>
          <p:nvPr/>
        </p:nvSpPr>
        <p:spPr>
          <a:xfrm>
            <a:off x="1210235" y="225200"/>
            <a:ext cx="9581010" cy="1323439"/>
          </a:xfrm>
          <a:prstGeom prst="rect">
            <a:avLst/>
          </a:prstGeom>
          <a:noFill/>
        </p:spPr>
        <p:txBody>
          <a:bodyPr wrap="square" rtlCol="0">
            <a:spAutoFit/>
          </a:bodyPr>
          <a:lstStyle/>
          <a:p>
            <a:pPr algn="ctr"/>
            <a:r>
              <a:rPr lang="en-US" sz="4000" b="1">
                <a:solidFill>
                  <a:srgbClr val="002060"/>
                </a:solidFill>
                <a:latin typeface="Arial" panose="020B0604020202020204" pitchFamily="34" charset="0"/>
                <a:cs typeface="Arial" panose="020B0604020202020204" pitchFamily="34" charset="0"/>
              </a:rPr>
              <a:t>1. Những loài cây, loại quả nào được nói đến khi mùa thu về?</a:t>
            </a:r>
            <a:endParaRPr lang="en-US" sz="4000" b="1" dirty="0">
              <a:solidFill>
                <a:srgbClr val="002060"/>
              </a:solidFill>
              <a:latin typeface="Arial" panose="020B0604020202020204" pitchFamily="34" charset="0"/>
              <a:cs typeface="Arial" panose="020B0604020202020204" pitchFamily="34" charset="0"/>
            </a:endParaRPr>
          </a:p>
        </p:txBody>
      </p:sp>
      <p:sp>
        <p:nvSpPr>
          <p:cNvPr id="11" name="Oval 10"/>
          <p:cNvSpPr/>
          <p:nvPr/>
        </p:nvSpPr>
        <p:spPr>
          <a:xfrm>
            <a:off x="5813789" y="2089000"/>
            <a:ext cx="765447" cy="765447"/>
          </a:xfrm>
          <a:prstGeom prst="ellipse">
            <a:avLst/>
          </a:prstGeom>
          <a:solidFill>
            <a:srgbClr val="F5A7A7"/>
          </a:solidFill>
          <a:ln>
            <a:noFill/>
          </a:ln>
          <a:effectLst>
            <a:glow rad="228600">
              <a:srgbClr val="F5A7A7">
                <a:alpha val="40000"/>
              </a:srgbClr>
            </a:glow>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en-US" sz="4800" b="1" dirty="0">
                <a:effectLst>
                  <a:outerShdw blurRad="38100" dist="38100" dir="2700000" algn="tl">
                    <a:srgbClr val="000000">
                      <a:alpha val="43137"/>
                    </a:srgbClr>
                  </a:outerShdw>
                </a:effectLst>
                <a:latin typeface="UTM Futura Extra" panose="02040603050506020204" pitchFamily="18" charset="0"/>
              </a:rPr>
              <a:t>A</a:t>
            </a:r>
          </a:p>
        </p:txBody>
      </p:sp>
      <p:sp>
        <p:nvSpPr>
          <p:cNvPr id="12" name="Oval 11"/>
          <p:cNvSpPr/>
          <p:nvPr/>
        </p:nvSpPr>
        <p:spPr>
          <a:xfrm>
            <a:off x="5875477" y="3246696"/>
            <a:ext cx="765447" cy="765447"/>
          </a:xfrm>
          <a:prstGeom prst="ellipse">
            <a:avLst/>
          </a:prstGeom>
          <a:solidFill>
            <a:srgbClr val="FFBF86"/>
          </a:solidFill>
          <a:ln>
            <a:noFill/>
          </a:ln>
          <a:effectLst>
            <a:glow rad="228600">
              <a:srgbClr val="FFBF86">
                <a:alpha val="40000"/>
              </a:srgbClr>
            </a:glow>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en-US" sz="4800" dirty="0">
                <a:effectLst>
                  <a:outerShdw blurRad="38100" dist="38100" dir="2700000" algn="tl">
                    <a:srgbClr val="000000">
                      <a:alpha val="43137"/>
                    </a:srgbClr>
                  </a:outerShdw>
                </a:effectLst>
                <a:latin typeface="UTM Futura Extra" panose="02040603050506020204" pitchFamily="18" charset="0"/>
              </a:rPr>
              <a:t>B</a:t>
            </a:r>
          </a:p>
        </p:txBody>
      </p:sp>
      <p:sp>
        <p:nvSpPr>
          <p:cNvPr id="13" name="Oval 12"/>
          <p:cNvSpPr/>
          <p:nvPr/>
        </p:nvSpPr>
        <p:spPr>
          <a:xfrm>
            <a:off x="5938229" y="4415917"/>
            <a:ext cx="765447" cy="765447"/>
          </a:xfrm>
          <a:prstGeom prst="ellipse">
            <a:avLst/>
          </a:prstGeom>
          <a:solidFill>
            <a:srgbClr val="FFF47D"/>
          </a:solidFill>
          <a:ln>
            <a:noFill/>
          </a:ln>
          <a:effectLst>
            <a:glow rad="228600">
              <a:srgbClr val="FFF37C"/>
            </a:glow>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en-US" sz="4800" b="1" dirty="0">
                <a:effectLst>
                  <a:outerShdw blurRad="38100" dist="38100" dir="2700000" algn="tl">
                    <a:srgbClr val="000000">
                      <a:alpha val="43137"/>
                    </a:srgbClr>
                  </a:outerShdw>
                </a:effectLst>
                <a:latin typeface="UTM Futura Extra" panose="02040603050506020204" pitchFamily="18" charset="0"/>
              </a:rPr>
              <a:t>C</a:t>
            </a:r>
          </a:p>
        </p:txBody>
      </p:sp>
      <p:pic>
        <p:nvPicPr>
          <p:cNvPr id="14" name="Picture 13"/>
          <p:cNvPicPr>
            <a:picLocks noChangeAspect="1"/>
          </p:cNvPicPr>
          <p:nvPr/>
        </p:nvPicPr>
        <p:blipFill rotWithShape="1">
          <a:blip r:embed="rId8" cstate="print">
            <a:extLst>
              <a:ext uri="{28A0092B-C50C-407E-A947-70E740481C1C}">
                <a14:useLocalDpi xmlns:a14="http://schemas.microsoft.com/office/drawing/2010/main" val="0"/>
              </a:ext>
            </a:extLst>
          </a:blip>
          <a:srcRect l="17344" r="18765"/>
          <a:stretch/>
        </p:blipFill>
        <p:spPr>
          <a:xfrm>
            <a:off x="263471" y="935967"/>
            <a:ext cx="4515607" cy="6152351"/>
          </a:xfrm>
          <a:prstGeom prst="rect">
            <a:avLst/>
          </a:prstGeom>
        </p:spPr>
      </p:pic>
      <p:pic>
        <p:nvPicPr>
          <p:cNvPr id="15" name="Picture 14"/>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rot="19481910">
            <a:off x="5197880" y="4038448"/>
            <a:ext cx="1447820" cy="1447820"/>
          </a:xfrm>
          <a:prstGeom prst="rect">
            <a:avLst/>
          </a:prstGeom>
        </p:spPr>
      </p:pic>
      <p:pic>
        <p:nvPicPr>
          <p:cNvPr id="16" name="Picture 15"/>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rot="19481910">
            <a:off x="5082370" y="2752226"/>
            <a:ext cx="1447820" cy="1447820"/>
          </a:xfrm>
          <a:prstGeom prst="rect">
            <a:avLst/>
          </a:prstGeom>
        </p:spPr>
      </p:pic>
      <p:pic>
        <p:nvPicPr>
          <p:cNvPr id="17" name="Picture 16"/>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rot="19481910">
            <a:off x="4932073" y="1627935"/>
            <a:ext cx="1447820" cy="1447820"/>
          </a:xfrm>
          <a:prstGeom prst="rect">
            <a:avLst/>
          </a:prstGeom>
        </p:spPr>
      </p:pic>
      <p:sp>
        <p:nvSpPr>
          <p:cNvPr id="18" name="TextBox 17"/>
          <p:cNvSpPr txBox="1"/>
          <p:nvPr/>
        </p:nvSpPr>
        <p:spPr>
          <a:xfrm>
            <a:off x="6774506" y="2099521"/>
            <a:ext cx="6067403" cy="707886"/>
          </a:xfrm>
          <a:prstGeom prst="rect">
            <a:avLst/>
          </a:prstGeom>
          <a:noFill/>
        </p:spPr>
        <p:txBody>
          <a:bodyPr wrap="square" rtlCol="0">
            <a:spAutoFit/>
          </a:bodyPr>
          <a:lstStyle/>
          <a:p>
            <a:r>
              <a:rPr lang="en-US" sz="4000" b="1">
                <a:solidFill>
                  <a:srgbClr val="002060"/>
                </a:solidFill>
                <a:latin typeface="Arial" panose="020B0604020202020204" pitchFamily="34" charset="0"/>
                <a:cs typeface="Arial" panose="020B0604020202020204" pitchFamily="34" charset="0"/>
              </a:rPr>
              <a:t>Quả hồng, quả na</a:t>
            </a:r>
            <a:endParaRPr lang="en-US" sz="4000" b="1" dirty="0">
              <a:solidFill>
                <a:srgbClr val="002060"/>
              </a:solidFill>
              <a:latin typeface="Arial" panose="020B0604020202020204" pitchFamily="34" charset="0"/>
              <a:cs typeface="Arial" panose="020B0604020202020204" pitchFamily="34" charset="0"/>
            </a:endParaRPr>
          </a:p>
        </p:txBody>
      </p:sp>
      <p:sp>
        <p:nvSpPr>
          <p:cNvPr id="19" name="TextBox 18"/>
          <p:cNvSpPr txBox="1"/>
          <p:nvPr/>
        </p:nvSpPr>
        <p:spPr>
          <a:xfrm>
            <a:off x="6774506" y="3217155"/>
            <a:ext cx="4502204" cy="707886"/>
          </a:xfrm>
          <a:prstGeom prst="rect">
            <a:avLst/>
          </a:prstGeom>
          <a:noFill/>
        </p:spPr>
        <p:txBody>
          <a:bodyPr wrap="square" rtlCol="0">
            <a:spAutoFit/>
          </a:bodyPr>
          <a:lstStyle/>
          <a:p>
            <a:r>
              <a:rPr lang="en-US" sz="4000" b="1">
                <a:solidFill>
                  <a:srgbClr val="002060"/>
                </a:solidFill>
                <a:latin typeface="Arial" panose="020B0604020202020204" pitchFamily="34" charset="0"/>
                <a:cs typeface="Arial" panose="020B0604020202020204" pitchFamily="34" charset="0"/>
              </a:rPr>
              <a:t>Hạt dẻ, cây lúa</a:t>
            </a:r>
            <a:endParaRPr lang="en-US" sz="4000" b="1" dirty="0">
              <a:solidFill>
                <a:srgbClr val="002060"/>
              </a:solidFill>
              <a:latin typeface="Arial" panose="020B0604020202020204" pitchFamily="34" charset="0"/>
              <a:cs typeface="Arial" panose="020B0604020202020204" pitchFamily="34" charset="0"/>
            </a:endParaRPr>
          </a:p>
        </p:txBody>
      </p:sp>
      <p:sp>
        <p:nvSpPr>
          <p:cNvPr id="20" name="TextBox 19"/>
          <p:cNvSpPr txBox="1"/>
          <p:nvPr/>
        </p:nvSpPr>
        <p:spPr>
          <a:xfrm>
            <a:off x="6811327" y="4406931"/>
            <a:ext cx="4502204" cy="707886"/>
          </a:xfrm>
          <a:prstGeom prst="rect">
            <a:avLst/>
          </a:prstGeom>
          <a:noFill/>
        </p:spPr>
        <p:txBody>
          <a:bodyPr wrap="square" rtlCol="0">
            <a:spAutoFit/>
          </a:bodyPr>
          <a:lstStyle/>
          <a:p>
            <a:r>
              <a:rPr lang="en-US" sz="4000" b="1">
                <a:solidFill>
                  <a:srgbClr val="002060"/>
                </a:solidFill>
                <a:latin typeface="Arial" panose="020B0604020202020204" pitchFamily="34" charset="0"/>
                <a:cs typeface="Arial" panose="020B0604020202020204" pitchFamily="34" charset="0"/>
              </a:rPr>
              <a:t>Cả A và B</a:t>
            </a:r>
            <a:endParaRPr lang="en-US" sz="4000" b="1" dirty="0">
              <a:solidFill>
                <a:srgbClr val="002060"/>
              </a:solidFill>
              <a:latin typeface="Arial" panose="020B0604020202020204" pitchFamily="34" charset="0"/>
              <a:cs typeface="Arial" panose="020B0604020202020204" pitchFamily="34" charset="0"/>
            </a:endParaRPr>
          </a:p>
        </p:txBody>
      </p:sp>
      <p:pic>
        <p:nvPicPr>
          <p:cNvPr id="21" name="Picture 20"/>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79638" y="946219"/>
            <a:ext cx="4693319" cy="6142099"/>
          </a:xfrm>
          <a:prstGeom prst="rect">
            <a:avLst/>
          </a:prstGeom>
        </p:spPr>
      </p:pic>
    </p:spTree>
    <p:extLst>
      <p:ext uri="{BB962C8B-B14F-4D97-AF65-F5344CB8AC3E}">
        <p14:creationId xmlns:p14="http://schemas.microsoft.com/office/powerpoint/2010/main" val="11117976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0" presetClass="entr" presetSubtype="0" decel="100000" fill="hold" nodeType="with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1000" fill="hold"/>
                                        <p:tgtEl>
                                          <p:spTgt spid="7"/>
                                        </p:tgtEl>
                                        <p:attrNameLst>
                                          <p:attrName>ppt_w</p:attrName>
                                        </p:attrNameLst>
                                      </p:cBhvr>
                                      <p:tavLst>
                                        <p:tav tm="0">
                                          <p:val>
                                            <p:strVal val="#ppt_w+.3"/>
                                          </p:val>
                                        </p:tav>
                                        <p:tav tm="100000">
                                          <p:val>
                                            <p:strVal val="#ppt_w"/>
                                          </p:val>
                                        </p:tav>
                                      </p:tavLst>
                                    </p:anim>
                                    <p:anim calcmode="lin" valueType="num">
                                      <p:cBhvr>
                                        <p:cTn id="8" dur="1000" fill="hold"/>
                                        <p:tgtEl>
                                          <p:spTgt spid="7"/>
                                        </p:tgtEl>
                                        <p:attrNameLst>
                                          <p:attrName>ppt_h</p:attrName>
                                        </p:attrNameLst>
                                      </p:cBhvr>
                                      <p:tavLst>
                                        <p:tav tm="0">
                                          <p:val>
                                            <p:strVal val="#ppt_h"/>
                                          </p:val>
                                        </p:tav>
                                        <p:tav tm="100000">
                                          <p:val>
                                            <p:strVal val="#ppt_h"/>
                                          </p:val>
                                        </p:tav>
                                      </p:tavLst>
                                    </p:anim>
                                    <p:animEffect transition="in" filter="fade">
                                      <p:cBhvr>
                                        <p:cTn id="9" dur="1000"/>
                                        <p:tgtEl>
                                          <p:spTgt spid="7"/>
                                        </p:tgtEl>
                                      </p:cBhvr>
                                    </p:animEffect>
                                  </p:childTnLst>
                                </p:cTn>
                              </p:par>
                              <p:par>
                                <p:cTn id="10" presetID="50" presetClass="entr" presetSubtype="0" decel="100000" fill="hold" grpId="0" nodeType="withEffect">
                                  <p:stCondLst>
                                    <p:cond delay="0"/>
                                  </p:stCondLst>
                                  <p:childTnLst>
                                    <p:set>
                                      <p:cBhvr>
                                        <p:cTn id="11" dur="1" fill="hold">
                                          <p:stCondLst>
                                            <p:cond delay="0"/>
                                          </p:stCondLst>
                                        </p:cTn>
                                        <p:tgtEl>
                                          <p:spTgt spid="10"/>
                                        </p:tgtEl>
                                        <p:attrNameLst>
                                          <p:attrName>style.visibility</p:attrName>
                                        </p:attrNameLst>
                                      </p:cBhvr>
                                      <p:to>
                                        <p:strVal val="visible"/>
                                      </p:to>
                                    </p:set>
                                    <p:anim calcmode="lin" valueType="num">
                                      <p:cBhvr>
                                        <p:cTn id="12" dur="1000" fill="hold"/>
                                        <p:tgtEl>
                                          <p:spTgt spid="10"/>
                                        </p:tgtEl>
                                        <p:attrNameLst>
                                          <p:attrName>ppt_w</p:attrName>
                                        </p:attrNameLst>
                                      </p:cBhvr>
                                      <p:tavLst>
                                        <p:tav tm="0">
                                          <p:val>
                                            <p:strVal val="#ppt_w+.3"/>
                                          </p:val>
                                        </p:tav>
                                        <p:tav tm="100000">
                                          <p:val>
                                            <p:strVal val="#ppt_w"/>
                                          </p:val>
                                        </p:tav>
                                      </p:tavLst>
                                    </p:anim>
                                    <p:anim calcmode="lin" valueType="num">
                                      <p:cBhvr>
                                        <p:cTn id="13" dur="1000" fill="hold"/>
                                        <p:tgtEl>
                                          <p:spTgt spid="10"/>
                                        </p:tgtEl>
                                        <p:attrNameLst>
                                          <p:attrName>ppt_h</p:attrName>
                                        </p:attrNameLst>
                                      </p:cBhvr>
                                      <p:tavLst>
                                        <p:tav tm="0">
                                          <p:val>
                                            <p:strVal val="#ppt_h"/>
                                          </p:val>
                                        </p:tav>
                                        <p:tav tm="100000">
                                          <p:val>
                                            <p:strVal val="#ppt_h"/>
                                          </p:val>
                                        </p:tav>
                                      </p:tavLst>
                                    </p:anim>
                                    <p:animEffect transition="in" filter="fade">
                                      <p:cBhvr>
                                        <p:cTn id="14" dur="1000"/>
                                        <p:tgtEl>
                                          <p:spTgt spid="10"/>
                                        </p:tgtEl>
                                      </p:cBhvr>
                                    </p:animEffect>
                                  </p:childTnLst>
                                </p:cTn>
                              </p:par>
                            </p:childTnLst>
                          </p:cTn>
                        </p:par>
                        <p:par>
                          <p:cTn id="15" fill="hold">
                            <p:stCondLst>
                              <p:cond delay="1000"/>
                            </p:stCondLst>
                            <p:childTnLst>
                              <p:par>
                                <p:cTn id="16" presetID="42" presetClass="entr" presetSubtype="0" fill="hold" grpId="0" nodeType="afterEffect">
                                  <p:stCondLst>
                                    <p:cond delay="0"/>
                                  </p:stCondLst>
                                  <p:childTnLst>
                                    <p:set>
                                      <p:cBhvr>
                                        <p:cTn id="17" dur="1" fill="hold">
                                          <p:stCondLst>
                                            <p:cond delay="0"/>
                                          </p:stCondLst>
                                        </p:cTn>
                                        <p:tgtEl>
                                          <p:spTgt spid="11"/>
                                        </p:tgtEl>
                                        <p:attrNameLst>
                                          <p:attrName>style.visibility</p:attrName>
                                        </p:attrNameLst>
                                      </p:cBhvr>
                                      <p:to>
                                        <p:strVal val="visible"/>
                                      </p:to>
                                    </p:set>
                                    <p:animEffect transition="in" filter="fade">
                                      <p:cBhvr>
                                        <p:cTn id="18" dur="1000"/>
                                        <p:tgtEl>
                                          <p:spTgt spid="11"/>
                                        </p:tgtEl>
                                      </p:cBhvr>
                                    </p:animEffect>
                                    <p:anim calcmode="lin" valueType="num">
                                      <p:cBhvr>
                                        <p:cTn id="19" dur="1000" fill="hold"/>
                                        <p:tgtEl>
                                          <p:spTgt spid="11"/>
                                        </p:tgtEl>
                                        <p:attrNameLst>
                                          <p:attrName>ppt_x</p:attrName>
                                        </p:attrNameLst>
                                      </p:cBhvr>
                                      <p:tavLst>
                                        <p:tav tm="0">
                                          <p:val>
                                            <p:strVal val="#ppt_x"/>
                                          </p:val>
                                        </p:tav>
                                        <p:tav tm="100000">
                                          <p:val>
                                            <p:strVal val="#ppt_x"/>
                                          </p:val>
                                        </p:tav>
                                      </p:tavLst>
                                    </p:anim>
                                    <p:anim calcmode="lin" valueType="num">
                                      <p:cBhvr>
                                        <p:cTn id="20" dur="1000" fill="hold"/>
                                        <p:tgtEl>
                                          <p:spTgt spid="11"/>
                                        </p:tgtEl>
                                        <p:attrNameLst>
                                          <p:attrName>ppt_y</p:attrName>
                                        </p:attrNameLst>
                                      </p:cBhvr>
                                      <p:tavLst>
                                        <p:tav tm="0">
                                          <p:val>
                                            <p:strVal val="#ppt_y+.1"/>
                                          </p:val>
                                        </p:tav>
                                        <p:tav tm="100000">
                                          <p:val>
                                            <p:strVal val="#ppt_y"/>
                                          </p:val>
                                        </p:tav>
                                      </p:tavLst>
                                    </p:anim>
                                  </p:childTnLst>
                                </p:cTn>
                              </p:par>
                              <p:par>
                                <p:cTn id="21" presetID="16" presetClass="entr" presetSubtype="21" fill="hold" grpId="0" nodeType="withEffect">
                                  <p:stCondLst>
                                    <p:cond delay="0"/>
                                  </p:stCondLst>
                                  <p:childTnLst>
                                    <p:set>
                                      <p:cBhvr>
                                        <p:cTn id="22" dur="1" fill="hold">
                                          <p:stCondLst>
                                            <p:cond delay="0"/>
                                          </p:stCondLst>
                                        </p:cTn>
                                        <p:tgtEl>
                                          <p:spTgt spid="18"/>
                                        </p:tgtEl>
                                        <p:attrNameLst>
                                          <p:attrName>style.visibility</p:attrName>
                                        </p:attrNameLst>
                                      </p:cBhvr>
                                      <p:to>
                                        <p:strVal val="visible"/>
                                      </p:to>
                                    </p:set>
                                    <p:animEffect transition="in" filter="barn(inVertical)">
                                      <p:cBhvr>
                                        <p:cTn id="23" dur="1000"/>
                                        <p:tgtEl>
                                          <p:spTgt spid="18"/>
                                        </p:tgtEl>
                                      </p:cBhvr>
                                    </p:animEffect>
                                  </p:childTnLst>
                                </p:cTn>
                              </p:par>
                              <p:par>
                                <p:cTn id="24" presetID="53" presetClass="entr" presetSubtype="16" fill="hold" nodeType="withEffect">
                                  <p:stCondLst>
                                    <p:cond delay="0"/>
                                  </p:stCondLst>
                                  <p:childTnLst>
                                    <p:set>
                                      <p:cBhvr>
                                        <p:cTn id="25" dur="1" fill="hold">
                                          <p:stCondLst>
                                            <p:cond delay="0"/>
                                          </p:stCondLst>
                                        </p:cTn>
                                        <p:tgtEl>
                                          <p:spTgt spid="17"/>
                                        </p:tgtEl>
                                        <p:attrNameLst>
                                          <p:attrName>style.visibility</p:attrName>
                                        </p:attrNameLst>
                                      </p:cBhvr>
                                      <p:to>
                                        <p:strVal val="visible"/>
                                      </p:to>
                                    </p:set>
                                    <p:anim calcmode="lin" valueType="num">
                                      <p:cBhvr>
                                        <p:cTn id="26" dur="1000" fill="hold"/>
                                        <p:tgtEl>
                                          <p:spTgt spid="17"/>
                                        </p:tgtEl>
                                        <p:attrNameLst>
                                          <p:attrName>ppt_w</p:attrName>
                                        </p:attrNameLst>
                                      </p:cBhvr>
                                      <p:tavLst>
                                        <p:tav tm="0">
                                          <p:val>
                                            <p:fltVal val="0"/>
                                          </p:val>
                                        </p:tav>
                                        <p:tav tm="100000">
                                          <p:val>
                                            <p:strVal val="#ppt_w"/>
                                          </p:val>
                                        </p:tav>
                                      </p:tavLst>
                                    </p:anim>
                                    <p:anim calcmode="lin" valueType="num">
                                      <p:cBhvr>
                                        <p:cTn id="27" dur="1000" fill="hold"/>
                                        <p:tgtEl>
                                          <p:spTgt spid="17"/>
                                        </p:tgtEl>
                                        <p:attrNameLst>
                                          <p:attrName>ppt_h</p:attrName>
                                        </p:attrNameLst>
                                      </p:cBhvr>
                                      <p:tavLst>
                                        <p:tav tm="0">
                                          <p:val>
                                            <p:fltVal val="0"/>
                                          </p:val>
                                        </p:tav>
                                        <p:tav tm="100000">
                                          <p:val>
                                            <p:strVal val="#ppt_h"/>
                                          </p:val>
                                        </p:tav>
                                      </p:tavLst>
                                    </p:anim>
                                    <p:animEffect transition="in" filter="fade">
                                      <p:cBhvr>
                                        <p:cTn id="28" dur="1000"/>
                                        <p:tgtEl>
                                          <p:spTgt spid="17"/>
                                        </p:tgtEl>
                                      </p:cBhvr>
                                    </p:animEffect>
                                  </p:childTnLst>
                                </p:cTn>
                              </p:par>
                            </p:childTnLst>
                          </p:cTn>
                        </p:par>
                        <p:par>
                          <p:cTn id="29" fill="hold">
                            <p:stCondLst>
                              <p:cond delay="2000"/>
                            </p:stCondLst>
                            <p:childTnLst>
                              <p:par>
                                <p:cTn id="30" presetID="42" presetClass="entr" presetSubtype="0" fill="hold" grpId="0" nodeType="afterEffect">
                                  <p:stCondLst>
                                    <p:cond delay="0"/>
                                  </p:stCondLst>
                                  <p:childTnLst>
                                    <p:set>
                                      <p:cBhvr>
                                        <p:cTn id="31" dur="1" fill="hold">
                                          <p:stCondLst>
                                            <p:cond delay="0"/>
                                          </p:stCondLst>
                                        </p:cTn>
                                        <p:tgtEl>
                                          <p:spTgt spid="12"/>
                                        </p:tgtEl>
                                        <p:attrNameLst>
                                          <p:attrName>style.visibility</p:attrName>
                                        </p:attrNameLst>
                                      </p:cBhvr>
                                      <p:to>
                                        <p:strVal val="visible"/>
                                      </p:to>
                                    </p:set>
                                    <p:animEffect transition="in" filter="fade">
                                      <p:cBhvr>
                                        <p:cTn id="32" dur="1000"/>
                                        <p:tgtEl>
                                          <p:spTgt spid="12"/>
                                        </p:tgtEl>
                                      </p:cBhvr>
                                    </p:animEffect>
                                    <p:anim calcmode="lin" valueType="num">
                                      <p:cBhvr>
                                        <p:cTn id="33" dur="1000" fill="hold"/>
                                        <p:tgtEl>
                                          <p:spTgt spid="12"/>
                                        </p:tgtEl>
                                        <p:attrNameLst>
                                          <p:attrName>ppt_x</p:attrName>
                                        </p:attrNameLst>
                                      </p:cBhvr>
                                      <p:tavLst>
                                        <p:tav tm="0">
                                          <p:val>
                                            <p:strVal val="#ppt_x"/>
                                          </p:val>
                                        </p:tav>
                                        <p:tav tm="100000">
                                          <p:val>
                                            <p:strVal val="#ppt_x"/>
                                          </p:val>
                                        </p:tav>
                                      </p:tavLst>
                                    </p:anim>
                                    <p:anim calcmode="lin" valueType="num">
                                      <p:cBhvr>
                                        <p:cTn id="34" dur="1000" fill="hold"/>
                                        <p:tgtEl>
                                          <p:spTgt spid="12"/>
                                        </p:tgtEl>
                                        <p:attrNameLst>
                                          <p:attrName>ppt_y</p:attrName>
                                        </p:attrNameLst>
                                      </p:cBhvr>
                                      <p:tavLst>
                                        <p:tav tm="0">
                                          <p:val>
                                            <p:strVal val="#ppt_y+.1"/>
                                          </p:val>
                                        </p:tav>
                                        <p:tav tm="100000">
                                          <p:val>
                                            <p:strVal val="#ppt_y"/>
                                          </p:val>
                                        </p:tav>
                                      </p:tavLst>
                                    </p:anim>
                                  </p:childTnLst>
                                </p:cTn>
                              </p:par>
                              <p:par>
                                <p:cTn id="35" presetID="53" presetClass="entr" presetSubtype="16" fill="hold" nodeType="withEffect">
                                  <p:stCondLst>
                                    <p:cond delay="0"/>
                                  </p:stCondLst>
                                  <p:childTnLst>
                                    <p:set>
                                      <p:cBhvr>
                                        <p:cTn id="36" dur="1" fill="hold">
                                          <p:stCondLst>
                                            <p:cond delay="0"/>
                                          </p:stCondLst>
                                        </p:cTn>
                                        <p:tgtEl>
                                          <p:spTgt spid="16"/>
                                        </p:tgtEl>
                                        <p:attrNameLst>
                                          <p:attrName>style.visibility</p:attrName>
                                        </p:attrNameLst>
                                      </p:cBhvr>
                                      <p:to>
                                        <p:strVal val="visible"/>
                                      </p:to>
                                    </p:set>
                                    <p:anim calcmode="lin" valueType="num">
                                      <p:cBhvr>
                                        <p:cTn id="37" dur="1000" fill="hold"/>
                                        <p:tgtEl>
                                          <p:spTgt spid="16"/>
                                        </p:tgtEl>
                                        <p:attrNameLst>
                                          <p:attrName>ppt_w</p:attrName>
                                        </p:attrNameLst>
                                      </p:cBhvr>
                                      <p:tavLst>
                                        <p:tav tm="0">
                                          <p:val>
                                            <p:fltVal val="0"/>
                                          </p:val>
                                        </p:tav>
                                        <p:tav tm="100000">
                                          <p:val>
                                            <p:strVal val="#ppt_w"/>
                                          </p:val>
                                        </p:tav>
                                      </p:tavLst>
                                    </p:anim>
                                    <p:anim calcmode="lin" valueType="num">
                                      <p:cBhvr>
                                        <p:cTn id="38" dur="1000" fill="hold"/>
                                        <p:tgtEl>
                                          <p:spTgt spid="16"/>
                                        </p:tgtEl>
                                        <p:attrNameLst>
                                          <p:attrName>ppt_h</p:attrName>
                                        </p:attrNameLst>
                                      </p:cBhvr>
                                      <p:tavLst>
                                        <p:tav tm="0">
                                          <p:val>
                                            <p:fltVal val="0"/>
                                          </p:val>
                                        </p:tav>
                                        <p:tav tm="100000">
                                          <p:val>
                                            <p:strVal val="#ppt_h"/>
                                          </p:val>
                                        </p:tav>
                                      </p:tavLst>
                                    </p:anim>
                                    <p:animEffect transition="in" filter="fade">
                                      <p:cBhvr>
                                        <p:cTn id="39" dur="1000"/>
                                        <p:tgtEl>
                                          <p:spTgt spid="16"/>
                                        </p:tgtEl>
                                      </p:cBhvr>
                                    </p:animEffect>
                                  </p:childTnLst>
                                </p:cTn>
                              </p:par>
                              <p:par>
                                <p:cTn id="40" presetID="16" presetClass="entr" presetSubtype="21" fill="hold" grpId="0" nodeType="withEffect">
                                  <p:stCondLst>
                                    <p:cond delay="0"/>
                                  </p:stCondLst>
                                  <p:childTnLst>
                                    <p:set>
                                      <p:cBhvr>
                                        <p:cTn id="41" dur="1" fill="hold">
                                          <p:stCondLst>
                                            <p:cond delay="0"/>
                                          </p:stCondLst>
                                        </p:cTn>
                                        <p:tgtEl>
                                          <p:spTgt spid="19"/>
                                        </p:tgtEl>
                                        <p:attrNameLst>
                                          <p:attrName>style.visibility</p:attrName>
                                        </p:attrNameLst>
                                      </p:cBhvr>
                                      <p:to>
                                        <p:strVal val="visible"/>
                                      </p:to>
                                    </p:set>
                                    <p:animEffect transition="in" filter="barn(inVertical)">
                                      <p:cBhvr>
                                        <p:cTn id="42" dur="1000"/>
                                        <p:tgtEl>
                                          <p:spTgt spid="19"/>
                                        </p:tgtEl>
                                      </p:cBhvr>
                                    </p:animEffect>
                                  </p:childTnLst>
                                </p:cTn>
                              </p:par>
                            </p:childTnLst>
                          </p:cTn>
                        </p:par>
                        <p:par>
                          <p:cTn id="43" fill="hold">
                            <p:stCondLst>
                              <p:cond delay="3000"/>
                            </p:stCondLst>
                            <p:childTnLst>
                              <p:par>
                                <p:cTn id="44" presetID="42" presetClass="entr" presetSubtype="0" fill="hold" grpId="0" nodeType="afterEffect">
                                  <p:stCondLst>
                                    <p:cond delay="0"/>
                                  </p:stCondLst>
                                  <p:childTnLst>
                                    <p:set>
                                      <p:cBhvr>
                                        <p:cTn id="45" dur="1" fill="hold">
                                          <p:stCondLst>
                                            <p:cond delay="0"/>
                                          </p:stCondLst>
                                        </p:cTn>
                                        <p:tgtEl>
                                          <p:spTgt spid="13"/>
                                        </p:tgtEl>
                                        <p:attrNameLst>
                                          <p:attrName>style.visibility</p:attrName>
                                        </p:attrNameLst>
                                      </p:cBhvr>
                                      <p:to>
                                        <p:strVal val="visible"/>
                                      </p:to>
                                    </p:set>
                                    <p:animEffect transition="in" filter="fade">
                                      <p:cBhvr>
                                        <p:cTn id="46" dur="1000"/>
                                        <p:tgtEl>
                                          <p:spTgt spid="13"/>
                                        </p:tgtEl>
                                      </p:cBhvr>
                                    </p:animEffect>
                                    <p:anim calcmode="lin" valueType="num">
                                      <p:cBhvr>
                                        <p:cTn id="47" dur="1000" fill="hold"/>
                                        <p:tgtEl>
                                          <p:spTgt spid="13"/>
                                        </p:tgtEl>
                                        <p:attrNameLst>
                                          <p:attrName>ppt_x</p:attrName>
                                        </p:attrNameLst>
                                      </p:cBhvr>
                                      <p:tavLst>
                                        <p:tav tm="0">
                                          <p:val>
                                            <p:strVal val="#ppt_x"/>
                                          </p:val>
                                        </p:tav>
                                        <p:tav tm="100000">
                                          <p:val>
                                            <p:strVal val="#ppt_x"/>
                                          </p:val>
                                        </p:tav>
                                      </p:tavLst>
                                    </p:anim>
                                    <p:anim calcmode="lin" valueType="num">
                                      <p:cBhvr>
                                        <p:cTn id="48" dur="1000" fill="hold"/>
                                        <p:tgtEl>
                                          <p:spTgt spid="13"/>
                                        </p:tgtEl>
                                        <p:attrNameLst>
                                          <p:attrName>ppt_y</p:attrName>
                                        </p:attrNameLst>
                                      </p:cBhvr>
                                      <p:tavLst>
                                        <p:tav tm="0">
                                          <p:val>
                                            <p:strVal val="#ppt_y+.1"/>
                                          </p:val>
                                        </p:tav>
                                        <p:tav tm="100000">
                                          <p:val>
                                            <p:strVal val="#ppt_y"/>
                                          </p:val>
                                        </p:tav>
                                      </p:tavLst>
                                    </p:anim>
                                  </p:childTnLst>
                                </p:cTn>
                              </p:par>
                              <p:par>
                                <p:cTn id="49" presetID="16" presetClass="entr" presetSubtype="21" fill="hold" grpId="0" nodeType="withEffect">
                                  <p:stCondLst>
                                    <p:cond delay="0"/>
                                  </p:stCondLst>
                                  <p:childTnLst>
                                    <p:set>
                                      <p:cBhvr>
                                        <p:cTn id="50" dur="1" fill="hold">
                                          <p:stCondLst>
                                            <p:cond delay="0"/>
                                          </p:stCondLst>
                                        </p:cTn>
                                        <p:tgtEl>
                                          <p:spTgt spid="20"/>
                                        </p:tgtEl>
                                        <p:attrNameLst>
                                          <p:attrName>style.visibility</p:attrName>
                                        </p:attrNameLst>
                                      </p:cBhvr>
                                      <p:to>
                                        <p:strVal val="visible"/>
                                      </p:to>
                                    </p:set>
                                    <p:animEffect transition="in" filter="barn(inVertical)">
                                      <p:cBhvr>
                                        <p:cTn id="51" dur="1000"/>
                                        <p:tgtEl>
                                          <p:spTgt spid="20"/>
                                        </p:tgtEl>
                                      </p:cBhvr>
                                    </p:animEffect>
                                  </p:childTnLst>
                                </p:cTn>
                              </p:par>
                              <p:par>
                                <p:cTn id="52" presetID="53" presetClass="entr" presetSubtype="16" fill="hold" nodeType="withEffect">
                                  <p:stCondLst>
                                    <p:cond delay="0"/>
                                  </p:stCondLst>
                                  <p:childTnLst>
                                    <p:set>
                                      <p:cBhvr>
                                        <p:cTn id="53" dur="1" fill="hold">
                                          <p:stCondLst>
                                            <p:cond delay="0"/>
                                          </p:stCondLst>
                                        </p:cTn>
                                        <p:tgtEl>
                                          <p:spTgt spid="15"/>
                                        </p:tgtEl>
                                        <p:attrNameLst>
                                          <p:attrName>style.visibility</p:attrName>
                                        </p:attrNameLst>
                                      </p:cBhvr>
                                      <p:to>
                                        <p:strVal val="visible"/>
                                      </p:to>
                                    </p:set>
                                    <p:anim calcmode="lin" valueType="num">
                                      <p:cBhvr>
                                        <p:cTn id="54" dur="1000" fill="hold"/>
                                        <p:tgtEl>
                                          <p:spTgt spid="15"/>
                                        </p:tgtEl>
                                        <p:attrNameLst>
                                          <p:attrName>ppt_w</p:attrName>
                                        </p:attrNameLst>
                                      </p:cBhvr>
                                      <p:tavLst>
                                        <p:tav tm="0">
                                          <p:val>
                                            <p:fltVal val="0"/>
                                          </p:val>
                                        </p:tav>
                                        <p:tav tm="100000">
                                          <p:val>
                                            <p:strVal val="#ppt_w"/>
                                          </p:val>
                                        </p:tav>
                                      </p:tavLst>
                                    </p:anim>
                                    <p:anim calcmode="lin" valueType="num">
                                      <p:cBhvr>
                                        <p:cTn id="55" dur="1000" fill="hold"/>
                                        <p:tgtEl>
                                          <p:spTgt spid="15"/>
                                        </p:tgtEl>
                                        <p:attrNameLst>
                                          <p:attrName>ppt_h</p:attrName>
                                        </p:attrNameLst>
                                      </p:cBhvr>
                                      <p:tavLst>
                                        <p:tav tm="0">
                                          <p:val>
                                            <p:fltVal val="0"/>
                                          </p:val>
                                        </p:tav>
                                        <p:tav tm="100000">
                                          <p:val>
                                            <p:strVal val="#ppt_h"/>
                                          </p:val>
                                        </p:tav>
                                      </p:tavLst>
                                    </p:anim>
                                    <p:animEffect transition="in" filter="fade">
                                      <p:cBhvr>
                                        <p:cTn id="56" dur="1000"/>
                                        <p:tgtEl>
                                          <p:spTgt spid="15"/>
                                        </p:tgtEl>
                                      </p:cBhvr>
                                    </p:animEffect>
                                  </p:childTnLst>
                                </p:cTn>
                              </p:par>
                            </p:childTnLst>
                          </p:cTn>
                        </p:par>
                        <p:par>
                          <p:cTn id="57" fill="hold">
                            <p:stCondLst>
                              <p:cond delay="4000"/>
                            </p:stCondLst>
                            <p:childTnLst>
                              <p:par>
                                <p:cTn id="58" presetID="2" presetClass="entr" presetSubtype="8" fill="hold" nodeType="afterEffect">
                                  <p:stCondLst>
                                    <p:cond delay="0"/>
                                  </p:stCondLst>
                                  <p:childTnLst>
                                    <p:set>
                                      <p:cBhvr>
                                        <p:cTn id="59" dur="1" fill="hold">
                                          <p:stCondLst>
                                            <p:cond delay="0"/>
                                          </p:stCondLst>
                                        </p:cTn>
                                        <p:tgtEl>
                                          <p:spTgt spid="14"/>
                                        </p:tgtEl>
                                        <p:attrNameLst>
                                          <p:attrName>style.visibility</p:attrName>
                                        </p:attrNameLst>
                                      </p:cBhvr>
                                      <p:to>
                                        <p:strVal val="visible"/>
                                      </p:to>
                                    </p:set>
                                    <p:anim calcmode="lin" valueType="num">
                                      <p:cBhvr additive="base">
                                        <p:cTn id="60" dur="500" fill="hold"/>
                                        <p:tgtEl>
                                          <p:spTgt spid="14"/>
                                        </p:tgtEl>
                                        <p:attrNameLst>
                                          <p:attrName>ppt_x</p:attrName>
                                        </p:attrNameLst>
                                      </p:cBhvr>
                                      <p:tavLst>
                                        <p:tav tm="0">
                                          <p:val>
                                            <p:strVal val="0-#ppt_w/2"/>
                                          </p:val>
                                        </p:tav>
                                        <p:tav tm="100000">
                                          <p:val>
                                            <p:strVal val="#ppt_x"/>
                                          </p:val>
                                        </p:tav>
                                      </p:tavLst>
                                    </p:anim>
                                    <p:anim calcmode="lin" valueType="num">
                                      <p:cBhvr additive="base">
                                        <p:cTn id="61" dur="500" fill="hold"/>
                                        <p:tgtEl>
                                          <p:spTgt spid="14"/>
                                        </p:tgtEl>
                                        <p:attrNameLst>
                                          <p:attrName>ppt_y</p:attrName>
                                        </p:attrNameLst>
                                      </p:cBhvr>
                                      <p:tavLst>
                                        <p:tav tm="0">
                                          <p:val>
                                            <p:strVal val="#ppt_y"/>
                                          </p:val>
                                        </p:tav>
                                        <p:tav tm="100000">
                                          <p:val>
                                            <p:strVal val="#ppt_y"/>
                                          </p:val>
                                        </p:tav>
                                      </p:tavLst>
                                    </p:anim>
                                  </p:childTnLst>
                                </p:cTn>
                              </p:par>
                            </p:childTnLst>
                          </p:cTn>
                        </p:par>
                      </p:childTnLst>
                    </p:cTn>
                  </p:par>
                  <p:par>
                    <p:cTn id="62" fill="hold">
                      <p:stCondLst>
                        <p:cond delay="indefinite"/>
                      </p:stCondLst>
                      <p:childTnLst>
                        <p:par>
                          <p:cTn id="63" fill="hold">
                            <p:stCondLst>
                              <p:cond delay="0"/>
                            </p:stCondLst>
                            <p:childTnLst>
                              <p:par>
                                <p:cTn id="64" presetID="1" presetClass="exit" presetSubtype="0" fill="hold" grpId="1" nodeType="clickEffect">
                                  <p:stCondLst>
                                    <p:cond delay="0"/>
                                  </p:stCondLst>
                                  <p:childTnLst>
                                    <p:set>
                                      <p:cBhvr>
                                        <p:cTn id="65" dur="1" fill="hold">
                                          <p:stCondLst>
                                            <p:cond delay="0"/>
                                          </p:stCondLst>
                                        </p:cTn>
                                        <p:tgtEl>
                                          <p:spTgt spid="11"/>
                                        </p:tgtEl>
                                        <p:attrNameLst>
                                          <p:attrName>style.visibility</p:attrName>
                                        </p:attrNameLst>
                                      </p:cBhvr>
                                      <p:to>
                                        <p:strVal val="hidden"/>
                                      </p:to>
                                    </p:set>
                                  </p:childTnLst>
                                  <p:subTnLst>
                                    <p:audio>
                                      <p:cMediaNode>
                                        <p:cTn display="0" masterRel="sameClick">
                                          <p:stCondLst>
                                            <p:cond evt="begin" delay="0">
                                              <p:tn val="64"/>
                                            </p:cond>
                                          </p:stCondLst>
                                          <p:endCondLst>
                                            <p:cond evt="onStopAudio" delay="0">
                                              <p:tgtEl>
                                                <p:sldTgt/>
                                              </p:tgtEl>
                                            </p:cond>
                                          </p:endCondLst>
                                        </p:cTn>
                                        <p:tgtEl>
                                          <p:sndTgt r:embed="rId2" name="applause.wav"/>
                                        </p:tgtEl>
                                      </p:cMediaNode>
                                    </p:audio>
                                  </p:subTnLst>
                                </p:cTn>
                              </p:par>
                              <p:par>
                                <p:cTn id="66" presetID="1" presetClass="exit" presetSubtype="0" fill="hold" grpId="1" nodeType="withEffect">
                                  <p:stCondLst>
                                    <p:cond delay="0"/>
                                  </p:stCondLst>
                                  <p:childTnLst>
                                    <p:set>
                                      <p:cBhvr>
                                        <p:cTn id="67" dur="1" fill="hold">
                                          <p:stCondLst>
                                            <p:cond delay="0"/>
                                          </p:stCondLst>
                                        </p:cTn>
                                        <p:tgtEl>
                                          <p:spTgt spid="18"/>
                                        </p:tgtEl>
                                        <p:attrNameLst>
                                          <p:attrName>style.visibility</p:attrName>
                                        </p:attrNameLst>
                                      </p:cBhvr>
                                      <p:to>
                                        <p:strVal val="hidden"/>
                                      </p:to>
                                    </p:set>
                                  </p:childTnLst>
                                </p:cTn>
                              </p:par>
                              <p:par>
                                <p:cTn id="68" presetID="1" presetClass="exit" presetSubtype="0" fill="hold" nodeType="withEffect">
                                  <p:stCondLst>
                                    <p:cond delay="0"/>
                                  </p:stCondLst>
                                  <p:childTnLst>
                                    <p:set>
                                      <p:cBhvr>
                                        <p:cTn id="69" dur="1" fill="hold">
                                          <p:stCondLst>
                                            <p:cond delay="0"/>
                                          </p:stCondLst>
                                        </p:cTn>
                                        <p:tgtEl>
                                          <p:spTgt spid="17"/>
                                        </p:tgtEl>
                                        <p:attrNameLst>
                                          <p:attrName>style.visibility</p:attrName>
                                        </p:attrNameLst>
                                      </p:cBhvr>
                                      <p:to>
                                        <p:strVal val="hidden"/>
                                      </p:to>
                                    </p:set>
                                  </p:childTnLst>
                                </p:cTn>
                              </p:par>
                              <p:par>
                                <p:cTn id="70" presetID="1" presetClass="exit" presetSubtype="0" fill="hold" grpId="1" nodeType="withEffect">
                                  <p:stCondLst>
                                    <p:cond delay="0"/>
                                  </p:stCondLst>
                                  <p:childTnLst>
                                    <p:set>
                                      <p:cBhvr>
                                        <p:cTn id="71" dur="1" fill="hold">
                                          <p:stCondLst>
                                            <p:cond delay="0"/>
                                          </p:stCondLst>
                                        </p:cTn>
                                        <p:tgtEl>
                                          <p:spTgt spid="12"/>
                                        </p:tgtEl>
                                        <p:attrNameLst>
                                          <p:attrName>style.visibility</p:attrName>
                                        </p:attrNameLst>
                                      </p:cBhvr>
                                      <p:to>
                                        <p:strVal val="hidden"/>
                                      </p:to>
                                    </p:set>
                                  </p:childTnLst>
                                </p:cTn>
                              </p:par>
                              <p:par>
                                <p:cTn id="72" presetID="1" presetClass="exit" presetSubtype="0" fill="hold" nodeType="withEffect">
                                  <p:stCondLst>
                                    <p:cond delay="0"/>
                                  </p:stCondLst>
                                  <p:childTnLst>
                                    <p:set>
                                      <p:cBhvr>
                                        <p:cTn id="73" dur="1" fill="hold">
                                          <p:stCondLst>
                                            <p:cond delay="0"/>
                                          </p:stCondLst>
                                        </p:cTn>
                                        <p:tgtEl>
                                          <p:spTgt spid="16"/>
                                        </p:tgtEl>
                                        <p:attrNameLst>
                                          <p:attrName>style.visibility</p:attrName>
                                        </p:attrNameLst>
                                      </p:cBhvr>
                                      <p:to>
                                        <p:strVal val="hidden"/>
                                      </p:to>
                                    </p:set>
                                  </p:childTnLst>
                                </p:cTn>
                              </p:par>
                              <p:par>
                                <p:cTn id="74" presetID="1" presetClass="exit" presetSubtype="0" fill="hold" grpId="1" nodeType="withEffect">
                                  <p:stCondLst>
                                    <p:cond delay="0"/>
                                  </p:stCondLst>
                                  <p:childTnLst>
                                    <p:set>
                                      <p:cBhvr>
                                        <p:cTn id="75" dur="1" fill="hold">
                                          <p:stCondLst>
                                            <p:cond delay="0"/>
                                          </p:stCondLst>
                                        </p:cTn>
                                        <p:tgtEl>
                                          <p:spTgt spid="19"/>
                                        </p:tgtEl>
                                        <p:attrNameLst>
                                          <p:attrName>style.visibility</p:attrName>
                                        </p:attrNameLst>
                                      </p:cBhvr>
                                      <p:to>
                                        <p:strVal val="hidden"/>
                                      </p:to>
                                    </p:set>
                                  </p:childTnLst>
                                </p:cTn>
                              </p:par>
                            </p:childTnLst>
                          </p:cTn>
                        </p:par>
                        <p:par>
                          <p:cTn id="76" fill="hold">
                            <p:stCondLst>
                              <p:cond delay="0"/>
                            </p:stCondLst>
                            <p:childTnLst>
                              <p:par>
                                <p:cTn id="77" presetID="35" presetClass="path" presetSubtype="0" accel="50000" decel="50000" fill="hold" nodeType="afterEffect">
                                  <p:stCondLst>
                                    <p:cond delay="0"/>
                                  </p:stCondLst>
                                  <p:childTnLst>
                                    <p:animMotion origin="layout" path="M 0.00325 -0.00115 L -0.39649 0.03658 " pathEditMode="relative" rAng="0" ptsTypes="AA">
                                      <p:cBhvr>
                                        <p:cTn id="78" dur="2000" fill="hold"/>
                                        <p:tgtEl>
                                          <p:spTgt spid="15"/>
                                        </p:tgtEl>
                                        <p:attrNameLst>
                                          <p:attrName>ppt_x</p:attrName>
                                          <p:attrName>ppt_y</p:attrName>
                                        </p:attrNameLst>
                                      </p:cBhvr>
                                      <p:rCtr x="-19987" y="1875"/>
                                    </p:animMotion>
                                  </p:childTnLst>
                                </p:cTn>
                              </p:par>
                            </p:childTnLst>
                          </p:cTn>
                        </p:par>
                        <p:par>
                          <p:cTn id="79" fill="hold">
                            <p:stCondLst>
                              <p:cond delay="2000"/>
                            </p:stCondLst>
                            <p:childTnLst>
                              <p:par>
                                <p:cTn id="80" presetID="1" presetClass="exit" presetSubtype="0" fill="hold" grpId="1" nodeType="afterEffect">
                                  <p:stCondLst>
                                    <p:cond delay="0"/>
                                  </p:stCondLst>
                                  <p:childTnLst>
                                    <p:set>
                                      <p:cBhvr>
                                        <p:cTn id="81" dur="1" fill="hold">
                                          <p:stCondLst>
                                            <p:cond delay="0"/>
                                          </p:stCondLst>
                                        </p:cTn>
                                        <p:tgtEl>
                                          <p:spTgt spid="13"/>
                                        </p:tgtEl>
                                        <p:attrNameLst>
                                          <p:attrName>style.visibility</p:attrName>
                                        </p:attrNameLst>
                                      </p:cBhvr>
                                      <p:to>
                                        <p:strVal val="hidden"/>
                                      </p:to>
                                    </p:set>
                                  </p:childTnLst>
                                </p:cTn>
                              </p:par>
                            </p:childTnLst>
                          </p:cTn>
                        </p:par>
                        <p:par>
                          <p:cTn id="82" fill="hold">
                            <p:stCondLst>
                              <p:cond delay="2000"/>
                            </p:stCondLst>
                            <p:childTnLst>
                              <p:par>
                                <p:cTn id="83" presetID="1" presetClass="exit" presetSubtype="0" fill="hold" grpId="1" nodeType="afterEffect">
                                  <p:stCondLst>
                                    <p:cond delay="0"/>
                                  </p:stCondLst>
                                  <p:childTnLst>
                                    <p:set>
                                      <p:cBhvr>
                                        <p:cTn id="84" dur="1" fill="hold">
                                          <p:stCondLst>
                                            <p:cond delay="0"/>
                                          </p:stCondLst>
                                        </p:cTn>
                                        <p:tgtEl>
                                          <p:spTgt spid="20"/>
                                        </p:tgtEl>
                                        <p:attrNameLst>
                                          <p:attrName>style.visibility</p:attrName>
                                        </p:attrNameLst>
                                      </p:cBhvr>
                                      <p:to>
                                        <p:strVal val="hidden"/>
                                      </p:to>
                                    </p:set>
                                  </p:childTnLst>
                                </p:cTn>
                              </p:par>
                              <p:par>
                                <p:cTn id="85" presetID="1" presetClass="exit" presetSubtype="0" fill="hold" nodeType="withEffect">
                                  <p:stCondLst>
                                    <p:cond delay="0"/>
                                  </p:stCondLst>
                                  <p:childTnLst>
                                    <p:set>
                                      <p:cBhvr>
                                        <p:cTn id="86" dur="1" fill="hold">
                                          <p:stCondLst>
                                            <p:cond delay="0"/>
                                          </p:stCondLst>
                                        </p:cTn>
                                        <p:tgtEl>
                                          <p:spTgt spid="15"/>
                                        </p:tgtEl>
                                        <p:attrNameLst>
                                          <p:attrName>style.visibility</p:attrName>
                                        </p:attrNameLst>
                                      </p:cBhvr>
                                      <p:to>
                                        <p:strVal val="hidden"/>
                                      </p:to>
                                    </p:set>
                                  </p:childTnLst>
                                </p:cTn>
                              </p:par>
                              <p:par>
                                <p:cTn id="87" presetID="1" presetClass="exit" presetSubtype="0" fill="hold" nodeType="withEffect">
                                  <p:stCondLst>
                                    <p:cond delay="0"/>
                                  </p:stCondLst>
                                  <p:childTnLst>
                                    <p:set>
                                      <p:cBhvr>
                                        <p:cTn id="88" dur="1" fill="hold">
                                          <p:stCondLst>
                                            <p:cond delay="0"/>
                                          </p:stCondLst>
                                        </p:cTn>
                                        <p:tgtEl>
                                          <p:spTgt spid="14"/>
                                        </p:tgtEl>
                                        <p:attrNameLst>
                                          <p:attrName>style.visibility</p:attrName>
                                        </p:attrNameLst>
                                      </p:cBhvr>
                                      <p:to>
                                        <p:strVal val="hidden"/>
                                      </p:to>
                                    </p:set>
                                  </p:childTnLst>
                                </p:cTn>
                              </p:par>
                              <p:par>
                                <p:cTn id="89" presetID="1" presetClass="entr" presetSubtype="0" fill="hold" nodeType="withEffect">
                                  <p:stCondLst>
                                    <p:cond delay="0"/>
                                  </p:stCondLst>
                                  <p:childTnLst>
                                    <p:set>
                                      <p:cBhvr>
                                        <p:cTn id="90" dur="1" fill="hold">
                                          <p:stCondLst>
                                            <p:cond delay="0"/>
                                          </p:stCondLst>
                                        </p:cTn>
                                        <p:tgtEl>
                                          <p:spTgt spid="21"/>
                                        </p:tgtEl>
                                        <p:attrNameLst>
                                          <p:attrName>style.visibility</p:attrName>
                                        </p:attrNameLst>
                                      </p:cBhvr>
                                      <p:to>
                                        <p:strVal val="visible"/>
                                      </p:to>
                                    </p:set>
                                  </p:childTnLst>
                                </p:cTn>
                              </p:par>
                            </p:childTnLst>
                          </p:cTn>
                        </p:par>
                        <p:par>
                          <p:cTn id="91" fill="hold">
                            <p:stCondLst>
                              <p:cond delay="2000"/>
                            </p:stCondLst>
                            <p:childTnLst>
                              <p:par>
                                <p:cTn id="92" presetID="2" presetClass="exit" presetSubtype="2" fill="hold" nodeType="afterEffect">
                                  <p:stCondLst>
                                    <p:cond delay="0"/>
                                  </p:stCondLst>
                                  <p:childTnLst>
                                    <p:anim calcmode="lin" valueType="num">
                                      <p:cBhvr additive="base">
                                        <p:cTn id="93" dur="2000"/>
                                        <p:tgtEl>
                                          <p:spTgt spid="21"/>
                                        </p:tgtEl>
                                        <p:attrNameLst>
                                          <p:attrName>ppt_x</p:attrName>
                                        </p:attrNameLst>
                                      </p:cBhvr>
                                      <p:tavLst>
                                        <p:tav tm="0">
                                          <p:val>
                                            <p:strVal val="ppt_x"/>
                                          </p:val>
                                        </p:tav>
                                        <p:tav tm="100000">
                                          <p:val>
                                            <p:strVal val="1+ppt_w/2"/>
                                          </p:val>
                                        </p:tav>
                                      </p:tavLst>
                                    </p:anim>
                                    <p:anim calcmode="lin" valueType="num">
                                      <p:cBhvr additive="base">
                                        <p:cTn id="94" dur="2000"/>
                                        <p:tgtEl>
                                          <p:spTgt spid="21"/>
                                        </p:tgtEl>
                                        <p:attrNameLst>
                                          <p:attrName>ppt_y</p:attrName>
                                        </p:attrNameLst>
                                      </p:cBhvr>
                                      <p:tavLst>
                                        <p:tav tm="0">
                                          <p:val>
                                            <p:strVal val="ppt_y"/>
                                          </p:val>
                                        </p:tav>
                                        <p:tav tm="100000">
                                          <p:val>
                                            <p:strVal val="ppt_y"/>
                                          </p:val>
                                        </p:tav>
                                      </p:tavLst>
                                    </p:anim>
                                    <p:set>
                                      <p:cBhvr>
                                        <p:cTn id="95" dur="1" fill="hold">
                                          <p:stCondLst>
                                            <p:cond delay="1999"/>
                                          </p:stCondLst>
                                        </p:cTn>
                                        <p:tgtEl>
                                          <p:spTgt spid="21"/>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1" grpId="0" animBg="1"/>
      <p:bldP spid="11" grpId="1" animBg="1"/>
      <p:bldP spid="12" grpId="0" animBg="1"/>
      <p:bldP spid="12" grpId="1" animBg="1"/>
      <p:bldP spid="13" grpId="0" animBg="1"/>
      <p:bldP spid="13" grpId="1" animBg="1"/>
      <p:bldP spid="18" grpId="0"/>
      <p:bldP spid="18" grpId="1"/>
      <p:bldP spid="19" grpId="0"/>
      <p:bldP spid="19" grpId="1"/>
      <p:bldP spid="20" grpId="0"/>
      <p:bldP spid="20" grpId="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1">
            <a:extLst>
              <a:ext uri="{FF2B5EF4-FFF2-40B4-BE49-F238E27FC236}">
                <a16:creationId xmlns:a16="http://schemas.microsoft.com/office/drawing/2014/main" id="{3B72E994-C08C-41B4-BBDA-DC0DD03FC77B}"/>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a:xfrm>
            <a:off x="1" y="1"/>
            <a:ext cx="2801257" cy="4629751"/>
          </a:xfrm>
          <a:custGeom>
            <a:avLst/>
            <a:gdLst>
              <a:gd name="connsiteX0" fmla="*/ 0 w 2801257"/>
              <a:gd name="connsiteY0" fmla="*/ 0 h 4629751"/>
              <a:gd name="connsiteX1" fmla="*/ 2801257 w 2801257"/>
              <a:gd name="connsiteY1" fmla="*/ 0 h 4629751"/>
              <a:gd name="connsiteX2" fmla="*/ 2801257 w 2801257"/>
              <a:gd name="connsiteY2" fmla="*/ 3896077 h 4629751"/>
              <a:gd name="connsiteX3" fmla="*/ 1386037 w 2801257"/>
              <a:gd name="connsiteY3" fmla="*/ 3705726 h 4629751"/>
              <a:gd name="connsiteX4" fmla="*/ 529388 w 2801257"/>
              <a:gd name="connsiteY4" fmla="*/ 4109987 h 4629751"/>
              <a:gd name="connsiteX5" fmla="*/ 0 w 2801257"/>
              <a:gd name="connsiteY5" fmla="*/ 4629751 h 4629751"/>
              <a:gd name="connsiteX6" fmla="*/ 0 w 2801257"/>
              <a:gd name="connsiteY6" fmla="*/ 0 h 46297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801257" h="4629751">
                <a:moveTo>
                  <a:pt x="0" y="0"/>
                </a:moveTo>
                <a:lnTo>
                  <a:pt x="2801257" y="0"/>
                </a:lnTo>
                <a:lnTo>
                  <a:pt x="2801257" y="3896077"/>
                </a:lnTo>
                <a:lnTo>
                  <a:pt x="1386037" y="3705726"/>
                </a:lnTo>
                <a:lnTo>
                  <a:pt x="529388" y="4109987"/>
                </a:lnTo>
                <a:lnTo>
                  <a:pt x="0" y="4629751"/>
                </a:lnTo>
                <a:lnTo>
                  <a:pt x="0" y="0"/>
                </a:lnTo>
                <a:close/>
              </a:path>
            </a:pathLst>
          </a:custGeom>
        </p:spPr>
      </p:pic>
      <p:pic>
        <p:nvPicPr>
          <p:cNvPr id="3" name="图片 16">
            <a:extLst>
              <a:ext uri="{FF2B5EF4-FFF2-40B4-BE49-F238E27FC236}">
                <a16:creationId xmlns:a16="http://schemas.microsoft.com/office/drawing/2014/main" id="{E6B46CC9-9964-40E5-B682-2F8E40FCD6E6}"/>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a:xfrm>
            <a:off x="10305126" y="4629752"/>
            <a:ext cx="1886875" cy="2228248"/>
          </a:xfrm>
          <a:custGeom>
            <a:avLst/>
            <a:gdLst>
              <a:gd name="connsiteX0" fmla="*/ 902940 w 2274541"/>
              <a:gd name="connsiteY0" fmla="*/ 0 h 2686050"/>
              <a:gd name="connsiteX1" fmla="*/ 1360140 w 2274541"/>
              <a:gd name="connsiteY1" fmla="*/ 133350 h 2686050"/>
              <a:gd name="connsiteX2" fmla="*/ 1436340 w 2274541"/>
              <a:gd name="connsiteY2" fmla="*/ 133350 h 2686050"/>
              <a:gd name="connsiteX3" fmla="*/ 2274541 w 2274541"/>
              <a:gd name="connsiteY3" fmla="*/ 1399205 h 2686050"/>
              <a:gd name="connsiteX4" fmla="*/ 2274541 w 2274541"/>
              <a:gd name="connsiteY4" fmla="*/ 2686050 h 2686050"/>
              <a:gd name="connsiteX5" fmla="*/ 0 w 2274541"/>
              <a:gd name="connsiteY5" fmla="*/ 2686050 h 2686050"/>
              <a:gd name="connsiteX6" fmla="*/ 0 w 2274541"/>
              <a:gd name="connsiteY6" fmla="*/ 1175526 h 2686050"/>
              <a:gd name="connsiteX7" fmla="*/ 902940 w 2274541"/>
              <a:gd name="connsiteY7" fmla="*/ 0 h 26860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274541" h="2686050">
                <a:moveTo>
                  <a:pt x="902940" y="0"/>
                </a:moveTo>
                <a:lnTo>
                  <a:pt x="1360140" y="133350"/>
                </a:lnTo>
                <a:lnTo>
                  <a:pt x="1436340" y="133350"/>
                </a:lnTo>
                <a:lnTo>
                  <a:pt x="2274541" y="1399205"/>
                </a:lnTo>
                <a:lnTo>
                  <a:pt x="2274541" y="2686050"/>
                </a:lnTo>
                <a:lnTo>
                  <a:pt x="0" y="2686050"/>
                </a:lnTo>
                <a:lnTo>
                  <a:pt x="0" y="1175526"/>
                </a:lnTo>
                <a:lnTo>
                  <a:pt x="902940" y="0"/>
                </a:lnTo>
                <a:close/>
              </a:path>
            </a:pathLst>
          </a:custGeom>
        </p:spPr>
      </p:pic>
      <p:pic>
        <p:nvPicPr>
          <p:cNvPr id="4" name="图片 15">
            <a:extLst>
              <a:ext uri="{FF2B5EF4-FFF2-40B4-BE49-F238E27FC236}">
                <a16:creationId xmlns:a16="http://schemas.microsoft.com/office/drawing/2014/main" id="{A0EB6A0E-D545-4658-A1EA-F9C67BFF23F6}"/>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a:xfrm>
            <a:off x="9917460" y="1"/>
            <a:ext cx="2274541" cy="5571155"/>
          </a:xfrm>
          <a:custGeom>
            <a:avLst/>
            <a:gdLst>
              <a:gd name="connsiteX0" fmla="*/ 0 w 2274541"/>
              <a:gd name="connsiteY0" fmla="*/ 0 h 5571155"/>
              <a:gd name="connsiteX1" fmla="*/ 2274541 w 2274541"/>
              <a:gd name="connsiteY1" fmla="*/ 0 h 5571155"/>
              <a:gd name="connsiteX2" fmla="*/ 2274541 w 2274541"/>
              <a:gd name="connsiteY2" fmla="*/ 5571155 h 5571155"/>
              <a:gd name="connsiteX3" fmla="*/ 1436340 w 2274541"/>
              <a:gd name="connsiteY3" fmla="*/ 4305300 h 5571155"/>
              <a:gd name="connsiteX4" fmla="*/ 1360140 w 2274541"/>
              <a:gd name="connsiteY4" fmla="*/ 4305300 h 5571155"/>
              <a:gd name="connsiteX5" fmla="*/ 902940 w 2274541"/>
              <a:gd name="connsiteY5" fmla="*/ 4171950 h 5571155"/>
              <a:gd name="connsiteX6" fmla="*/ 0 w 2274541"/>
              <a:gd name="connsiteY6" fmla="*/ 5347476 h 5571155"/>
              <a:gd name="connsiteX7" fmla="*/ 0 w 2274541"/>
              <a:gd name="connsiteY7" fmla="*/ 0 h 55711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274541" h="5571155">
                <a:moveTo>
                  <a:pt x="0" y="0"/>
                </a:moveTo>
                <a:lnTo>
                  <a:pt x="2274541" y="0"/>
                </a:lnTo>
                <a:lnTo>
                  <a:pt x="2274541" y="5571155"/>
                </a:lnTo>
                <a:lnTo>
                  <a:pt x="1436340" y="4305300"/>
                </a:lnTo>
                <a:lnTo>
                  <a:pt x="1360140" y="4305300"/>
                </a:lnTo>
                <a:lnTo>
                  <a:pt x="902940" y="4171950"/>
                </a:lnTo>
                <a:lnTo>
                  <a:pt x="0" y="5347476"/>
                </a:lnTo>
                <a:lnTo>
                  <a:pt x="0" y="0"/>
                </a:lnTo>
                <a:close/>
              </a:path>
            </a:pathLst>
          </a:custGeom>
        </p:spPr>
      </p:pic>
      <p:grpSp>
        <p:nvGrpSpPr>
          <p:cNvPr id="5" name="Group 4"/>
          <p:cNvGrpSpPr/>
          <p:nvPr/>
        </p:nvGrpSpPr>
        <p:grpSpPr>
          <a:xfrm>
            <a:off x="1280809" y="506172"/>
            <a:ext cx="5225499" cy="4216073"/>
            <a:chOff x="703958" y="407598"/>
            <a:chExt cx="10148204" cy="1607426"/>
          </a:xfrm>
        </p:grpSpPr>
        <p:sp>
          <p:nvSpPr>
            <p:cNvPr id="6" name="Rectangle: Rounded Corners 19"/>
            <p:cNvSpPr/>
            <p:nvPr/>
          </p:nvSpPr>
          <p:spPr>
            <a:xfrm>
              <a:off x="1108722" y="501185"/>
              <a:ext cx="9743440" cy="1513839"/>
            </a:xfrm>
            <a:prstGeom prst="roundRect">
              <a:avLst/>
            </a:prstGeom>
            <a:solidFill>
              <a:srgbClr val="CCCE00"/>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Rounded Corners 1"/>
            <p:cNvSpPr/>
            <p:nvPr/>
          </p:nvSpPr>
          <p:spPr>
            <a:xfrm>
              <a:off x="703958" y="407598"/>
              <a:ext cx="9743439" cy="1513840"/>
            </a:xfrm>
            <a:prstGeom prst="round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8" name="TextBox 7"/>
          <p:cNvSpPr txBox="1"/>
          <p:nvPr/>
        </p:nvSpPr>
        <p:spPr>
          <a:xfrm>
            <a:off x="1742569" y="1065816"/>
            <a:ext cx="4220059" cy="1938992"/>
          </a:xfrm>
          <a:prstGeom prst="rect">
            <a:avLst/>
          </a:prstGeom>
          <a:noFill/>
        </p:spPr>
        <p:txBody>
          <a:bodyPr wrap="square" rtlCol="0">
            <a:spAutoFit/>
          </a:bodyPr>
          <a:lstStyle/>
          <a:p>
            <a:pPr algn="ctr"/>
            <a:r>
              <a:rPr lang="en-US" sz="4000" b="1">
                <a:latin typeface="Arial" panose="020B0604020202020204" pitchFamily="34" charset="0"/>
                <a:cs typeface="Arial" panose="020B0604020202020204" pitchFamily="34" charset="0"/>
              </a:rPr>
              <a:t>2. Bạn nhỏ nghĩ gì khi nhìn thấy quả chín?</a:t>
            </a:r>
            <a:endParaRPr lang="en-US" sz="4000" b="1" dirty="0">
              <a:latin typeface="Arial" panose="020B0604020202020204" pitchFamily="34" charset="0"/>
              <a:cs typeface="Arial" panose="020B0604020202020204" pitchFamily="34" charset="0"/>
            </a:endParaRPr>
          </a:p>
        </p:txBody>
      </p:sp>
      <p:sp>
        <p:nvSpPr>
          <p:cNvPr id="9" name="TextBox 8"/>
          <p:cNvSpPr txBox="1"/>
          <p:nvPr/>
        </p:nvSpPr>
        <p:spPr>
          <a:xfrm>
            <a:off x="1453536" y="927274"/>
            <a:ext cx="4849573" cy="3323987"/>
          </a:xfrm>
          <a:prstGeom prst="rect">
            <a:avLst/>
          </a:prstGeom>
          <a:noFill/>
        </p:spPr>
        <p:txBody>
          <a:bodyPr wrap="square" rtlCol="0">
            <a:spAutoFit/>
          </a:bodyPr>
          <a:lstStyle/>
          <a:p>
            <a:pPr algn="just"/>
            <a:r>
              <a:rPr lang="en-US" sz="3000">
                <a:solidFill>
                  <a:srgbClr val="C00000"/>
                </a:solidFill>
                <a:latin typeface="UTM Alexander" panose="02040603050506020204" pitchFamily="18" charset="0"/>
              </a:rPr>
              <a:t>Khi nhìn thấy quả chín, bạn nhỏ nghĩ các loại quả đang mong có người đến hái. Quả chín ngon, các bạn nông dân sẽ rất vui. Bạn nhỏ ước nếu mùa nào cũng được thu hoạch thì thích lắm. </a:t>
            </a:r>
            <a:endParaRPr lang="en-US" sz="3000" b="1" dirty="0">
              <a:solidFill>
                <a:srgbClr val="C00000"/>
              </a:solidFill>
              <a:latin typeface="UTM Alexander" panose="02040603050506020204" pitchFamily="18" charset="0"/>
              <a:cs typeface="Arial" panose="020B0604020202020204" pitchFamily="34" charset="0"/>
            </a:endParaRPr>
          </a:p>
        </p:txBody>
      </p:sp>
      <p:pic>
        <p:nvPicPr>
          <p:cNvPr id="10" name="Picture 9"/>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flipH="1">
            <a:off x="5595955" y="751639"/>
            <a:ext cx="7067764" cy="6152351"/>
          </a:xfrm>
          <a:prstGeom prst="rect">
            <a:avLst/>
          </a:prstGeom>
        </p:spPr>
      </p:pic>
      <p:pic>
        <p:nvPicPr>
          <p:cNvPr id="11" name="Picture 10"/>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2349294" y="3750526"/>
            <a:ext cx="2571791" cy="2571791"/>
          </a:xfrm>
          <a:prstGeom prst="rect">
            <a:avLst/>
          </a:prstGeom>
        </p:spPr>
      </p:pic>
      <p:pic>
        <p:nvPicPr>
          <p:cNvPr id="12" name="Picture 11"/>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657380" y="3898910"/>
            <a:ext cx="2571791" cy="2571791"/>
          </a:xfrm>
          <a:prstGeom prst="rect">
            <a:avLst/>
          </a:prstGeom>
        </p:spPr>
      </p:pic>
      <p:pic>
        <p:nvPicPr>
          <p:cNvPr id="13" name="图片 15"/>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0" y="4599656"/>
            <a:ext cx="12192000" cy="2188464"/>
          </a:xfrm>
          <a:prstGeom prst="rect">
            <a:avLst/>
          </a:prstGeom>
        </p:spPr>
      </p:pic>
      <p:pic>
        <p:nvPicPr>
          <p:cNvPr id="14" name="图片 12">
            <a:extLst>
              <a:ext uri="{FF2B5EF4-FFF2-40B4-BE49-F238E27FC236}">
                <a16:creationId xmlns:a16="http://schemas.microsoft.com/office/drawing/2014/main" id="{89FA7449-D589-457B-A58E-A12FCB2894AA}"/>
              </a:ext>
            </a:extLst>
          </p:cNvPr>
          <p:cNvPicPr>
            <a:picLocks noChangeAspect="1"/>
          </p:cNvPicPr>
          <p:nvPr/>
        </p:nvPicPr>
        <p:blipFill>
          <a:blip r:embed="rId9" cstate="print">
            <a:extLst>
              <a:ext uri="{28A0092B-C50C-407E-A947-70E740481C1C}">
                <a14:useLocalDpi xmlns:a14="http://schemas.microsoft.com/office/drawing/2010/main" val="0"/>
              </a:ext>
            </a:extLst>
          </a:blip>
          <a:srcRect/>
          <a:stretch>
            <a:fillRect/>
          </a:stretch>
        </p:blipFill>
        <p:spPr>
          <a:xfrm>
            <a:off x="0" y="4757862"/>
            <a:ext cx="1886875" cy="2123313"/>
          </a:xfrm>
          <a:custGeom>
            <a:avLst/>
            <a:gdLst>
              <a:gd name="connsiteX0" fmla="*/ 1386037 w 2801257"/>
              <a:gd name="connsiteY0" fmla="*/ 0 h 3152274"/>
              <a:gd name="connsiteX1" fmla="*/ 2801257 w 2801257"/>
              <a:gd name="connsiteY1" fmla="*/ 190351 h 3152274"/>
              <a:gd name="connsiteX2" fmla="*/ 2801257 w 2801257"/>
              <a:gd name="connsiteY2" fmla="*/ 3152274 h 3152274"/>
              <a:gd name="connsiteX3" fmla="*/ 0 w 2801257"/>
              <a:gd name="connsiteY3" fmla="*/ 3152274 h 3152274"/>
              <a:gd name="connsiteX4" fmla="*/ 0 w 2801257"/>
              <a:gd name="connsiteY4" fmla="*/ 924025 h 3152274"/>
              <a:gd name="connsiteX5" fmla="*/ 529388 w 2801257"/>
              <a:gd name="connsiteY5" fmla="*/ 404261 h 3152274"/>
              <a:gd name="connsiteX6" fmla="*/ 1386037 w 2801257"/>
              <a:gd name="connsiteY6" fmla="*/ 0 h 31522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801257" h="3152274">
                <a:moveTo>
                  <a:pt x="1386037" y="0"/>
                </a:moveTo>
                <a:lnTo>
                  <a:pt x="2801257" y="190351"/>
                </a:lnTo>
                <a:lnTo>
                  <a:pt x="2801257" y="3152274"/>
                </a:lnTo>
                <a:lnTo>
                  <a:pt x="0" y="3152274"/>
                </a:lnTo>
                <a:lnTo>
                  <a:pt x="0" y="924025"/>
                </a:lnTo>
                <a:lnTo>
                  <a:pt x="529388" y="404261"/>
                </a:lnTo>
                <a:lnTo>
                  <a:pt x="1386037" y="0"/>
                </a:lnTo>
                <a:close/>
              </a:path>
            </a:pathLst>
          </a:custGeom>
        </p:spPr>
      </p:pic>
      <p:pic>
        <p:nvPicPr>
          <p:cNvPr id="15" name="Picture 14"/>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5595955" y="765339"/>
            <a:ext cx="7057320" cy="6138651"/>
          </a:xfrm>
          <a:prstGeom prst="rect">
            <a:avLst/>
          </a:prstGeom>
        </p:spPr>
      </p:pic>
    </p:spTree>
    <p:extLst>
      <p:ext uri="{BB962C8B-B14F-4D97-AF65-F5344CB8AC3E}">
        <p14:creationId xmlns:p14="http://schemas.microsoft.com/office/powerpoint/2010/main" val="14876444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0" presetClass="entr" presetSubtype="0" decel="10000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1000" fill="hold"/>
                                        <p:tgtEl>
                                          <p:spTgt spid="5"/>
                                        </p:tgtEl>
                                        <p:attrNameLst>
                                          <p:attrName>ppt_w</p:attrName>
                                        </p:attrNameLst>
                                      </p:cBhvr>
                                      <p:tavLst>
                                        <p:tav tm="0">
                                          <p:val>
                                            <p:strVal val="#ppt_w+.3"/>
                                          </p:val>
                                        </p:tav>
                                        <p:tav tm="100000">
                                          <p:val>
                                            <p:strVal val="#ppt_w"/>
                                          </p:val>
                                        </p:tav>
                                      </p:tavLst>
                                    </p:anim>
                                    <p:anim calcmode="lin" valueType="num">
                                      <p:cBhvr>
                                        <p:cTn id="8" dur="1000" fill="hold"/>
                                        <p:tgtEl>
                                          <p:spTgt spid="5"/>
                                        </p:tgtEl>
                                        <p:attrNameLst>
                                          <p:attrName>ppt_h</p:attrName>
                                        </p:attrNameLst>
                                      </p:cBhvr>
                                      <p:tavLst>
                                        <p:tav tm="0">
                                          <p:val>
                                            <p:strVal val="#ppt_h"/>
                                          </p:val>
                                        </p:tav>
                                        <p:tav tm="100000">
                                          <p:val>
                                            <p:strVal val="#ppt_h"/>
                                          </p:val>
                                        </p:tav>
                                      </p:tavLst>
                                    </p:anim>
                                    <p:animEffect transition="in" filter="fade">
                                      <p:cBhvr>
                                        <p:cTn id="9" dur="1000"/>
                                        <p:tgtEl>
                                          <p:spTgt spid="5"/>
                                        </p:tgtEl>
                                      </p:cBhvr>
                                    </p:animEffect>
                                  </p:childTnLst>
                                </p:cTn>
                              </p:par>
                              <p:par>
                                <p:cTn id="10" presetID="50" presetClass="entr" presetSubtype="0" decel="100000" fill="hold" grpId="0" nodeType="withEffect">
                                  <p:stCondLst>
                                    <p:cond delay="0"/>
                                  </p:stCondLst>
                                  <p:childTnLst>
                                    <p:set>
                                      <p:cBhvr>
                                        <p:cTn id="11" dur="1" fill="hold">
                                          <p:stCondLst>
                                            <p:cond delay="0"/>
                                          </p:stCondLst>
                                        </p:cTn>
                                        <p:tgtEl>
                                          <p:spTgt spid="8"/>
                                        </p:tgtEl>
                                        <p:attrNameLst>
                                          <p:attrName>style.visibility</p:attrName>
                                        </p:attrNameLst>
                                      </p:cBhvr>
                                      <p:to>
                                        <p:strVal val="visible"/>
                                      </p:to>
                                    </p:set>
                                    <p:anim calcmode="lin" valueType="num">
                                      <p:cBhvr>
                                        <p:cTn id="12" dur="1000" fill="hold"/>
                                        <p:tgtEl>
                                          <p:spTgt spid="8"/>
                                        </p:tgtEl>
                                        <p:attrNameLst>
                                          <p:attrName>ppt_w</p:attrName>
                                        </p:attrNameLst>
                                      </p:cBhvr>
                                      <p:tavLst>
                                        <p:tav tm="0">
                                          <p:val>
                                            <p:strVal val="#ppt_w+.3"/>
                                          </p:val>
                                        </p:tav>
                                        <p:tav tm="100000">
                                          <p:val>
                                            <p:strVal val="#ppt_w"/>
                                          </p:val>
                                        </p:tav>
                                      </p:tavLst>
                                    </p:anim>
                                    <p:anim calcmode="lin" valueType="num">
                                      <p:cBhvr>
                                        <p:cTn id="13" dur="1000" fill="hold"/>
                                        <p:tgtEl>
                                          <p:spTgt spid="8"/>
                                        </p:tgtEl>
                                        <p:attrNameLst>
                                          <p:attrName>ppt_h</p:attrName>
                                        </p:attrNameLst>
                                      </p:cBhvr>
                                      <p:tavLst>
                                        <p:tav tm="0">
                                          <p:val>
                                            <p:strVal val="#ppt_h"/>
                                          </p:val>
                                        </p:tav>
                                        <p:tav tm="100000">
                                          <p:val>
                                            <p:strVal val="#ppt_h"/>
                                          </p:val>
                                        </p:tav>
                                      </p:tavLst>
                                    </p:anim>
                                    <p:animEffect transition="in" filter="fade">
                                      <p:cBhvr>
                                        <p:cTn id="14" dur="1000"/>
                                        <p:tgtEl>
                                          <p:spTgt spid="8"/>
                                        </p:tgtEl>
                                      </p:cBhvr>
                                    </p:animEffect>
                                  </p:childTnLst>
                                </p:cTn>
                              </p:par>
                              <p:par>
                                <p:cTn id="15" presetID="2" presetClass="entr" presetSubtype="2" fill="hold" nodeType="withEffect">
                                  <p:stCondLst>
                                    <p:cond delay="0"/>
                                  </p:stCondLst>
                                  <p:childTnLst>
                                    <p:set>
                                      <p:cBhvr>
                                        <p:cTn id="16" dur="1" fill="hold">
                                          <p:stCondLst>
                                            <p:cond delay="0"/>
                                          </p:stCondLst>
                                        </p:cTn>
                                        <p:tgtEl>
                                          <p:spTgt spid="10"/>
                                        </p:tgtEl>
                                        <p:attrNameLst>
                                          <p:attrName>style.visibility</p:attrName>
                                        </p:attrNameLst>
                                      </p:cBhvr>
                                      <p:to>
                                        <p:strVal val="visible"/>
                                      </p:to>
                                    </p:set>
                                    <p:anim calcmode="lin" valueType="num">
                                      <p:cBhvr additive="base">
                                        <p:cTn id="17" dur="1000" fill="hold"/>
                                        <p:tgtEl>
                                          <p:spTgt spid="10"/>
                                        </p:tgtEl>
                                        <p:attrNameLst>
                                          <p:attrName>ppt_x</p:attrName>
                                        </p:attrNameLst>
                                      </p:cBhvr>
                                      <p:tavLst>
                                        <p:tav tm="0">
                                          <p:val>
                                            <p:strVal val="1+#ppt_w/2"/>
                                          </p:val>
                                        </p:tav>
                                        <p:tav tm="100000">
                                          <p:val>
                                            <p:strVal val="#ppt_x"/>
                                          </p:val>
                                        </p:tav>
                                      </p:tavLst>
                                    </p:anim>
                                    <p:anim calcmode="lin" valueType="num">
                                      <p:cBhvr additive="base">
                                        <p:cTn id="18" dur="1000" fill="hold"/>
                                        <p:tgtEl>
                                          <p:spTgt spid="10"/>
                                        </p:tgtEl>
                                        <p:attrNameLst>
                                          <p:attrName>ppt_y</p:attrName>
                                        </p:attrNameLst>
                                      </p:cBhvr>
                                      <p:tavLst>
                                        <p:tav tm="0">
                                          <p:val>
                                            <p:strVal val="#ppt_y"/>
                                          </p:val>
                                        </p:tav>
                                        <p:tav tm="100000">
                                          <p:val>
                                            <p:strVal val="#ppt_y"/>
                                          </p:val>
                                        </p:tav>
                                      </p:tavLst>
                                    </p:anim>
                                  </p:childTnLst>
                                </p:cTn>
                              </p:par>
                            </p:childTnLst>
                          </p:cTn>
                        </p:par>
                        <p:par>
                          <p:cTn id="19" fill="hold">
                            <p:stCondLst>
                              <p:cond delay="1000"/>
                            </p:stCondLst>
                            <p:childTnLst>
                              <p:par>
                                <p:cTn id="20" presetID="22" presetClass="entr" presetSubtype="4" fill="hold" nodeType="afterEffect">
                                  <p:stCondLst>
                                    <p:cond delay="0"/>
                                  </p:stCondLst>
                                  <p:childTnLst>
                                    <p:set>
                                      <p:cBhvr>
                                        <p:cTn id="21" dur="1" fill="hold">
                                          <p:stCondLst>
                                            <p:cond delay="0"/>
                                          </p:stCondLst>
                                        </p:cTn>
                                        <p:tgtEl>
                                          <p:spTgt spid="11"/>
                                        </p:tgtEl>
                                        <p:attrNameLst>
                                          <p:attrName>style.visibility</p:attrName>
                                        </p:attrNameLst>
                                      </p:cBhvr>
                                      <p:to>
                                        <p:strVal val="visible"/>
                                      </p:to>
                                    </p:set>
                                    <p:animEffect transition="in" filter="wipe(down)">
                                      <p:cBhvr>
                                        <p:cTn id="22" dur="1000"/>
                                        <p:tgtEl>
                                          <p:spTgt spid="11"/>
                                        </p:tgtEl>
                                      </p:cBhvr>
                                    </p:animEffect>
                                  </p:childTnLst>
                                </p:cTn>
                              </p:par>
                            </p:childTnLst>
                          </p:cTn>
                        </p:par>
                        <p:par>
                          <p:cTn id="23" fill="hold">
                            <p:stCondLst>
                              <p:cond delay="2000"/>
                            </p:stCondLst>
                            <p:childTnLst>
                              <p:par>
                                <p:cTn id="24" presetID="22" presetClass="entr" presetSubtype="4" fill="hold" nodeType="afterEffect">
                                  <p:stCondLst>
                                    <p:cond delay="0"/>
                                  </p:stCondLst>
                                  <p:childTnLst>
                                    <p:set>
                                      <p:cBhvr>
                                        <p:cTn id="25" dur="1" fill="hold">
                                          <p:stCondLst>
                                            <p:cond delay="0"/>
                                          </p:stCondLst>
                                        </p:cTn>
                                        <p:tgtEl>
                                          <p:spTgt spid="12"/>
                                        </p:tgtEl>
                                        <p:attrNameLst>
                                          <p:attrName>style.visibility</p:attrName>
                                        </p:attrNameLst>
                                      </p:cBhvr>
                                      <p:to>
                                        <p:strVal val="visible"/>
                                      </p:to>
                                    </p:set>
                                    <p:animEffect transition="in" filter="wipe(down)">
                                      <p:cBhvr>
                                        <p:cTn id="26" dur="1000"/>
                                        <p:tgtEl>
                                          <p:spTgt spid="12"/>
                                        </p:tgtEl>
                                      </p:cBhvr>
                                    </p:animEffect>
                                  </p:childTnLst>
                                </p:cTn>
                              </p:par>
                            </p:childTnLst>
                          </p:cTn>
                        </p:par>
                      </p:childTnLst>
                    </p:cTn>
                  </p:par>
                  <p:par>
                    <p:cTn id="27" fill="hold">
                      <p:stCondLst>
                        <p:cond delay="indefinite"/>
                      </p:stCondLst>
                      <p:childTnLst>
                        <p:par>
                          <p:cTn id="28" fill="hold">
                            <p:stCondLst>
                              <p:cond delay="0"/>
                            </p:stCondLst>
                            <p:childTnLst>
                              <p:par>
                                <p:cTn id="29" presetID="50" presetClass="entr" presetSubtype="0" decel="100000" fill="hold" grpId="0" nodeType="clickEffect">
                                  <p:stCondLst>
                                    <p:cond delay="0"/>
                                  </p:stCondLst>
                                  <p:childTnLst>
                                    <p:set>
                                      <p:cBhvr>
                                        <p:cTn id="30" dur="1" fill="hold">
                                          <p:stCondLst>
                                            <p:cond delay="0"/>
                                          </p:stCondLst>
                                        </p:cTn>
                                        <p:tgtEl>
                                          <p:spTgt spid="9"/>
                                        </p:tgtEl>
                                        <p:attrNameLst>
                                          <p:attrName>style.visibility</p:attrName>
                                        </p:attrNameLst>
                                      </p:cBhvr>
                                      <p:to>
                                        <p:strVal val="visible"/>
                                      </p:to>
                                    </p:set>
                                    <p:anim calcmode="lin" valueType="num">
                                      <p:cBhvr>
                                        <p:cTn id="31" dur="1000" fill="hold"/>
                                        <p:tgtEl>
                                          <p:spTgt spid="9"/>
                                        </p:tgtEl>
                                        <p:attrNameLst>
                                          <p:attrName>ppt_w</p:attrName>
                                        </p:attrNameLst>
                                      </p:cBhvr>
                                      <p:tavLst>
                                        <p:tav tm="0">
                                          <p:val>
                                            <p:strVal val="#ppt_w+.3"/>
                                          </p:val>
                                        </p:tav>
                                        <p:tav tm="100000">
                                          <p:val>
                                            <p:strVal val="#ppt_w"/>
                                          </p:val>
                                        </p:tav>
                                      </p:tavLst>
                                    </p:anim>
                                    <p:anim calcmode="lin" valueType="num">
                                      <p:cBhvr>
                                        <p:cTn id="32" dur="1000" fill="hold"/>
                                        <p:tgtEl>
                                          <p:spTgt spid="9"/>
                                        </p:tgtEl>
                                        <p:attrNameLst>
                                          <p:attrName>ppt_h</p:attrName>
                                        </p:attrNameLst>
                                      </p:cBhvr>
                                      <p:tavLst>
                                        <p:tav tm="0">
                                          <p:val>
                                            <p:strVal val="#ppt_h"/>
                                          </p:val>
                                        </p:tav>
                                        <p:tav tm="100000">
                                          <p:val>
                                            <p:strVal val="#ppt_h"/>
                                          </p:val>
                                        </p:tav>
                                      </p:tavLst>
                                    </p:anim>
                                    <p:animEffect transition="in" filter="fade">
                                      <p:cBhvr>
                                        <p:cTn id="33" dur="1000"/>
                                        <p:tgtEl>
                                          <p:spTgt spid="9"/>
                                        </p:tgtEl>
                                      </p:cBhvr>
                                    </p:animEffect>
                                  </p:childTnLst>
                                  <p:subTnLst>
                                    <p:audio>
                                      <p:cMediaNode>
                                        <p:cTn display="0" masterRel="sameClick">
                                          <p:stCondLst>
                                            <p:cond evt="begin" delay="0">
                                              <p:tn val="29"/>
                                            </p:cond>
                                          </p:stCondLst>
                                          <p:endCondLst>
                                            <p:cond evt="onStopAudio" delay="0">
                                              <p:tgtEl>
                                                <p:sldTgt/>
                                              </p:tgtEl>
                                            </p:cond>
                                          </p:endCondLst>
                                        </p:cTn>
                                        <p:tgtEl>
                                          <p:sndTgt r:embed="rId2" name="applause.wav"/>
                                        </p:tgtEl>
                                      </p:cMediaNode>
                                    </p:audio>
                                  </p:subTnLst>
                                </p:cTn>
                              </p:par>
                              <p:par>
                                <p:cTn id="34" presetID="1" presetClass="exit" presetSubtype="0" fill="hold" grpId="1" nodeType="withEffect">
                                  <p:stCondLst>
                                    <p:cond delay="0"/>
                                  </p:stCondLst>
                                  <p:childTnLst>
                                    <p:set>
                                      <p:cBhvr>
                                        <p:cTn id="35" dur="1" fill="hold">
                                          <p:stCondLst>
                                            <p:cond delay="0"/>
                                          </p:stCondLst>
                                        </p:cTn>
                                        <p:tgtEl>
                                          <p:spTgt spid="8"/>
                                        </p:tgtEl>
                                        <p:attrNameLst>
                                          <p:attrName>style.visibility</p:attrName>
                                        </p:attrNameLst>
                                      </p:cBhvr>
                                      <p:to>
                                        <p:strVal val="hidden"/>
                                      </p:to>
                                    </p:set>
                                  </p:childTnLst>
                                </p:cTn>
                              </p:par>
                            </p:childTnLst>
                          </p:cTn>
                        </p:par>
                        <p:par>
                          <p:cTn id="36" fill="hold">
                            <p:stCondLst>
                              <p:cond delay="1000"/>
                            </p:stCondLst>
                            <p:childTnLst>
                              <p:par>
                                <p:cTn id="37" presetID="63" presetClass="path" presetSubtype="0" accel="50000" decel="50000" fill="hold" nodeType="afterEffect">
                                  <p:stCondLst>
                                    <p:cond delay="0"/>
                                  </p:stCondLst>
                                  <p:childTnLst>
                                    <p:animMotion origin="layout" path="M 3.75E-6 1.48148E-6 L 0.40429 -0.21921 " pathEditMode="relative" rAng="0" ptsTypes="AA">
                                      <p:cBhvr>
                                        <p:cTn id="38" dur="2000" fill="hold"/>
                                        <p:tgtEl>
                                          <p:spTgt spid="12"/>
                                        </p:tgtEl>
                                        <p:attrNameLst>
                                          <p:attrName>ppt_x</p:attrName>
                                          <p:attrName>ppt_y</p:attrName>
                                        </p:attrNameLst>
                                      </p:cBhvr>
                                      <p:rCtr x="20208" y="-10972"/>
                                    </p:animMotion>
                                  </p:childTnLst>
                                </p:cTn>
                              </p:par>
                            </p:childTnLst>
                          </p:cTn>
                        </p:par>
                        <p:par>
                          <p:cTn id="39" fill="hold">
                            <p:stCondLst>
                              <p:cond delay="3000"/>
                            </p:stCondLst>
                            <p:childTnLst>
                              <p:par>
                                <p:cTn id="40" presetID="63" presetClass="path" presetSubtype="0" accel="50000" decel="50000" fill="hold" nodeType="afterEffect">
                                  <p:stCondLst>
                                    <p:cond delay="0"/>
                                  </p:stCondLst>
                                  <p:childTnLst>
                                    <p:animMotion origin="layout" path="M 0.01354 -7.40741E-7 L 0.57278 -0.08657 " pathEditMode="relative" rAng="0" ptsTypes="AA">
                                      <p:cBhvr>
                                        <p:cTn id="41" dur="2000" fill="hold"/>
                                        <p:tgtEl>
                                          <p:spTgt spid="11"/>
                                        </p:tgtEl>
                                        <p:attrNameLst>
                                          <p:attrName>ppt_x</p:attrName>
                                          <p:attrName>ppt_y</p:attrName>
                                        </p:attrNameLst>
                                      </p:cBhvr>
                                      <p:rCtr x="27956" y="-4329"/>
                                    </p:animMotion>
                                  </p:childTnLst>
                                </p:cTn>
                              </p:par>
                            </p:childTnLst>
                          </p:cTn>
                        </p:par>
                        <p:par>
                          <p:cTn id="42" fill="hold">
                            <p:stCondLst>
                              <p:cond delay="5000"/>
                            </p:stCondLst>
                            <p:childTnLst>
                              <p:par>
                                <p:cTn id="43" presetID="1" presetClass="exit" presetSubtype="0" fill="hold" nodeType="afterEffect">
                                  <p:stCondLst>
                                    <p:cond delay="0"/>
                                  </p:stCondLst>
                                  <p:childTnLst>
                                    <p:set>
                                      <p:cBhvr>
                                        <p:cTn id="44" dur="1" fill="hold">
                                          <p:stCondLst>
                                            <p:cond delay="0"/>
                                          </p:stCondLst>
                                        </p:cTn>
                                        <p:tgtEl>
                                          <p:spTgt spid="10"/>
                                        </p:tgtEl>
                                        <p:attrNameLst>
                                          <p:attrName>style.visibility</p:attrName>
                                        </p:attrNameLst>
                                      </p:cBhvr>
                                      <p:to>
                                        <p:strVal val="hidden"/>
                                      </p:to>
                                    </p:set>
                                  </p:childTnLst>
                                </p:cTn>
                              </p:par>
                              <p:par>
                                <p:cTn id="45" presetID="1" presetClass="exit" presetSubtype="0" fill="hold" nodeType="withEffect">
                                  <p:stCondLst>
                                    <p:cond delay="0"/>
                                  </p:stCondLst>
                                  <p:childTnLst>
                                    <p:set>
                                      <p:cBhvr>
                                        <p:cTn id="46" dur="1" fill="hold">
                                          <p:stCondLst>
                                            <p:cond delay="0"/>
                                          </p:stCondLst>
                                        </p:cTn>
                                        <p:tgtEl>
                                          <p:spTgt spid="12"/>
                                        </p:tgtEl>
                                        <p:attrNameLst>
                                          <p:attrName>style.visibility</p:attrName>
                                        </p:attrNameLst>
                                      </p:cBhvr>
                                      <p:to>
                                        <p:strVal val="hidden"/>
                                      </p:to>
                                    </p:set>
                                  </p:childTnLst>
                                </p:cTn>
                              </p:par>
                              <p:par>
                                <p:cTn id="47" presetID="1" presetClass="exit" presetSubtype="0" fill="hold" nodeType="withEffect">
                                  <p:stCondLst>
                                    <p:cond delay="0"/>
                                  </p:stCondLst>
                                  <p:childTnLst>
                                    <p:set>
                                      <p:cBhvr>
                                        <p:cTn id="48" dur="1" fill="hold">
                                          <p:stCondLst>
                                            <p:cond delay="0"/>
                                          </p:stCondLst>
                                        </p:cTn>
                                        <p:tgtEl>
                                          <p:spTgt spid="11"/>
                                        </p:tgtEl>
                                        <p:attrNameLst>
                                          <p:attrName>style.visibility</p:attrName>
                                        </p:attrNameLst>
                                      </p:cBhvr>
                                      <p:to>
                                        <p:strVal val="hidden"/>
                                      </p:to>
                                    </p:set>
                                  </p:childTnLst>
                                </p:cTn>
                              </p:par>
                              <p:par>
                                <p:cTn id="49" presetID="1" presetClass="entr" presetSubtype="0" fill="hold" nodeType="withEffect">
                                  <p:stCondLst>
                                    <p:cond delay="0"/>
                                  </p:stCondLst>
                                  <p:childTnLst>
                                    <p:set>
                                      <p:cBhvr>
                                        <p:cTn id="50" dur="1" fill="hold">
                                          <p:stCondLst>
                                            <p:cond delay="0"/>
                                          </p:stCondLst>
                                        </p:cTn>
                                        <p:tgtEl>
                                          <p:spTgt spid="15"/>
                                        </p:tgtEl>
                                        <p:attrNameLst>
                                          <p:attrName>style.visibility</p:attrName>
                                        </p:attrNameLst>
                                      </p:cBhvr>
                                      <p:to>
                                        <p:strVal val="visible"/>
                                      </p:to>
                                    </p:set>
                                  </p:childTnLst>
                                </p:cTn>
                              </p:par>
                            </p:childTnLst>
                          </p:cTn>
                        </p:par>
                        <p:par>
                          <p:cTn id="51" fill="hold">
                            <p:stCondLst>
                              <p:cond delay="5000"/>
                            </p:stCondLst>
                            <p:childTnLst>
                              <p:par>
                                <p:cTn id="52" presetID="2" presetClass="exit" presetSubtype="8" fill="hold" nodeType="afterEffect">
                                  <p:stCondLst>
                                    <p:cond delay="0"/>
                                  </p:stCondLst>
                                  <p:childTnLst>
                                    <p:anim calcmode="lin" valueType="num">
                                      <p:cBhvr additive="base">
                                        <p:cTn id="53" dur="1000"/>
                                        <p:tgtEl>
                                          <p:spTgt spid="15"/>
                                        </p:tgtEl>
                                        <p:attrNameLst>
                                          <p:attrName>ppt_x</p:attrName>
                                        </p:attrNameLst>
                                      </p:cBhvr>
                                      <p:tavLst>
                                        <p:tav tm="0">
                                          <p:val>
                                            <p:strVal val="ppt_x"/>
                                          </p:val>
                                        </p:tav>
                                        <p:tav tm="100000">
                                          <p:val>
                                            <p:strVal val="0-ppt_w/2"/>
                                          </p:val>
                                        </p:tav>
                                      </p:tavLst>
                                    </p:anim>
                                    <p:anim calcmode="lin" valueType="num">
                                      <p:cBhvr additive="base">
                                        <p:cTn id="54" dur="1000"/>
                                        <p:tgtEl>
                                          <p:spTgt spid="15"/>
                                        </p:tgtEl>
                                        <p:attrNameLst>
                                          <p:attrName>ppt_y</p:attrName>
                                        </p:attrNameLst>
                                      </p:cBhvr>
                                      <p:tavLst>
                                        <p:tav tm="0">
                                          <p:val>
                                            <p:strVal val="ppt_y"/>
                                          </p:val>
                                        </p:tav>
                                        <p:tav tm="100000">
                                          <p:val>
                                            <p:strVal val="ppt_y"/>
                                          </p:val>
                                        </p:tav>
                                      </p:tavLst>
                                    </p:anim>
                                    <p:set>
                                      <p:cBhvr>
                                        <p:cTn id="55" dur="1" fill="hold">
                                          <p:stCondLst>
                                            <p:cond delay="999"/>
                                          </p:stCondLst>
                                        </p:cTn>
                                        <p:tgtEl>
                                          <p:spTgt spid="15"/>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8" grpId="1"/>
      <p:bldP spid="9"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p:cNvGrpSpPr/>
          <p:nvPr/>
        </p:nvGrpSpPr>
        <p:grpSpPr>
          <a:xfrm>
            <a:off x="919673" y="197904"/>
            <a:ext cx="9871572" cy="1453474"/>
            <a:chOff x="994238" y="364022"/>
            <a:chExt cx="9871572" cy="1679262"/>
          </a:xfrm>
        </p:grpSpPr>
        <p:sp>
          <p:nvSpPr>
            <p:cNvPr id="3" name="Rectangle: Rounded Corners 19"/>
            <p:cNvSpPr/>
            <p:nvPr/>
          </p:nvSpPr>
          <p:spPr>
            <a:xfrm>
              <a:off x="1122370" y="529444"/>
              <a:ext cx="9743440" cy="1513840"/>
            </a:xfrm>
            <a:prstGeom prst="roundRect">
              <a:avLst/>
            </a:prstGeom>
            <a:solidFill>
              <a:srgbClr val="CCCE00"/>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Rounded Corners 1"/>
            <p:cNvSpPr/>
            <p:nvPr/>
          </p:nvSpPr>
          <p:spPr>
            <a:xfrm>
              <a:off x="994238" y="364022"/>
              <a:ext cx="9743440" cy="1513840"/>
            </a:xfrm>
            <a:prstGeom prst="round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5" name="TextBox 4"/>
          <p:cNvSpPr txBox="1"/>
          <p:nvPr/>
        </p:nvSpPr>
        <p:spPr>
          <a:xfrm>
            <a:off x="1047805" y="225200"/>
            <a:ext cx="9615308" cy="1231106"/>
          </a:xfrm>
          <a:prstGeom prst="rect">
            <a:avLst/>
          </a:prstGeom>
          <a:noFill/>
        </p:spPr>
        <p:txBody>
          <a:bodyPr wrap="square" rtlCol="0">
            <a:spAutoFit/>
          </a:bodyPr>
          <a:lstStyle/>
          <a:p>
            <a:pPr algn="ctr"/>
            <a:r>
              <a:rPr lang="en-US" sz="3700" b="1">
                <a:solidFill>
                  <a:srgbClr val="002060"/>
                </a:solidFill>
                <a:latin typeface="Arial" panose="020B0604020202020204" pitchFamily="34" charset="0"/>
                <a:cs typeface="Arial" panose="020B0604020202020204" pitchFamily="34" charset="0"/>
              </a:rPr>
              <a:t>3. Kể tên những công việc người nông dân phải làm để có sản phẩm thu hoạch.</a:t>
            </a:r>
            <a:endParaRPr lang="en-US" sz="3700" b="1" dirty="0">
              <a:solidFill>
                <a:srgbClr val="002060"/>
              </a:solidFill>
              <a:latin typeface="Arial" panose="020B0604020202020204" pitchFamily="34" charset="0"/>
              <a:cs typeface="Arial" panose="020B0604020202020204" pitchFamily="34" charset="0"/>
            </a:endParaRPr>
          </a:p>
        </p:txBody>
      </p:sp>
      <p:pic>
        <p:nvPicPr>
          <p:cNvPr id="35" name="图片 1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4669536"/>
            <a:ext cx="12192000" cy="2188464"/>
          </a:xfrm>
          <a:prstGeom prst="rect">
            <a:avLst/>
          </a:prstGeom>
        </p:spPr>
      </p:pic>
      <p:pic>
        <p:nvPicPr>
          <p:cNvPr id="36" name="图片 16">
            <a:extLst>
              <a:ext uri="{FF2B5EF4-FFF2-40B4-BE49-F238E27FC236}">
                <a16:creationId xmlns:a16="http://schemas.microsoft.com/office/drawing/2014/main" id="{E6B46CC9-9964-40E5-B682-2F8E40FCD6E6}"/>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a:xfrm>
            <a:off x="10305126" y="4629752"/>
            <a:ext cx="1886875" cy="2228248"/>
          </a:xfrm>
          <a:custGeom>
            <a:avLst/>
            <a:gdLst>
              <a:gd name="connsiteX0" fmla="*/ 902940 w 2274541"/>
              <a:gd name="connsiteY0" fmla="*/ 0 h 2686050"/>
              <a:gd name="connsiteX1" fmla="*/ 1360140 w 2274541"/>
              <a:gd name="connsiteY1" fmla="*/ 133350 h 2686050"/>
              <a:gd name="connsiteX2" fmla="*/ 1436340 w 2274541"/>
              <a:gd name="connsiteY2" fmla="*/ 133350 h 2686050"/>
              <a:gd name="connsiteX3" fmla="*/ 2274541 w 2274541"/>
              <a:gd name="connsiteY3" fmla="*/ 1399205 h 2686050"/>
              <a:gd name="connsiteX4" fmla="*/ 2274541 w 2274541"/>
              <a:gd name="connsiteY4" fmla="*/ 2686050 h 2686050"/>
              <a:gd name="connsiteX5" fmla="*/ 0 w 2274541"/>
              <a:gd name="connsiteY5" fmla="*/ 2686050 h 2686050"/>
              <a:gd name="connsiteX6" fmla="*/ 0 w 2274541"/>
              <a:gd name="connsiteY6" fmla="*/ 1175526 h 2686050"/>
              <a:gd name="connsiteX7" fmla="*/ 902940 w 2274541"/>
              <a:gd name="connsiteY7" fmla="*/ 0 h 26860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274541" h="2686050">
                <a:moveTo>
                  <a:pt x="902940" y="0"/>
                </a:moveTo>
                <a:lnTo>
                  <a:pt x="1360140" y="133350"/>
                </a:lnTo>
                <a:lnTo>
                  <a:pt x="1436340" y="133350"/>
                </a:lnTo>
                <a:lnTo>
                  <a:pt x="2274541" y="1399205"/>
                </a:lnTo>
                <a:lnTo>
                  <a:pt x="2274541" y="2686050"/>
                </a:lnTo>
                <a:lnTo>
                  <a:pt x="0" y="2686050"/>
                </a:lnTo>
                <a:lnTo>
                  <a:pt x="0" y="1175526"/>
                </a:lnTo>
                <a:lnTo>
                  <a:pt x="902940" y="0"/>
                </a:lnTo>
                <a:close/>
              </a:path>
            </a:pathLst>
          </a:custGeom>
        </p:spPr>
      </p:pic>
      <p:pic>
        <p:nvPicPr>
          <p:cNvPr id="37" name="图片 15">
            <a:extLst>
              <a:ext uri="{FF2B5EF4-FFF2-40B4-BE49-F238E27FC236}">
                <a16:creationId xmlns:a16="http://schemas.microsoft.com/office/drawing/2014/main" id="{A0EB6A0E-D545-4658-A1EA-F9C67BFF23F6}"/>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a:xfrm>
            <a:off x="9917460" y="1"/>
            <a:ext cx="2274541" cy="5571155"/>
          </a:xfrm>
          <a:custGeom>
            <a:avLst/>
            <a:gdLst>
              <a:gd name="connsiteX0" fmla="*/ 0 w 2274541"/>
              <a:gd name="connsiteY0" fmla="*/ 0 h 5571155"/>
              <a:gd name="connsiteX1" fmla="*/ 2274541 w 2274541"/>
              <a:gd name="connsiteY1" fmla="*/ 0 h 5571155"/>
              <a:gd name="connsiteX2" fmla="*/ 2274541 w 2274541"/>
              <a:gd name="connsiteY2" fmla="*/ 5571155 h 5571155"/>
              <a:gd name="connsiteX3" fmla="*/ 1436340 w 2274541"/>
              <a:gd name="connsiteY3" fmla="*/ 4305300 h 5571155"/>
              <a:gd name="connsiteX4" fmla="*/ 1360140 w 2274541"/>
              <a:gd name="connsiteY4" fmla="*/ 4305300 h 5571155"/>
              <a:gd name="connsiteX5" fmla="*/ 902940 w 2274541"/>
              <a:gd name="connsiteY5" fmla="*/ 4171950 h 5571155"/>
              <a:gd name="connsiteX6" fmla="*/ 0 w 2274541"/>
              <a:gd name="connsiteY6" fmla="*/ 5347476 h 5571155"/>
              <a:gd name="connsiteX7" fmla="*/ 0 w 2274541"/>
              <a:gd name="connsiteY7" fmla="*/ 0 h 55711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274541" h="5571155">
                <a:moveTo>
                  <a:pt x="0" y="0"/>
                </a:moveTo>
                <a:lnTo>
                  <a:pt x="2274541" y="0"/>
                </a:lnTo>
                <a:lnTo>
                  <a:pt x="2274541" y="5571155"/>
                </a:lnTo>
                <a:lnTo>
                  <a:pt x="1436340" y="4305300"/>
                </a:lnTo>
                <a:lnTo>
                  <a:pt x="1360140" y="4305300"/>
                </a:lnTo>
                <a:lnTo>
                  <a:pt x="902940" y="4171950"/>
                </a:lnTo>
                <a:lnTo>
                  <a:pt x="0" y="5347476"/>
                </a:lnTo>
                <a:lnTo>
                  <a:pt x="0" y="0"/>
                </a:lnTo>
                <a:close/>
              </a:path>
            </a:pathLst>
          </a:custGeom>
        </p:spPr>
      </p:pic>
      <p:pic>
        <p:nvPicPr>
          <p:cNvPr id="38" name="图片 12">
            <a:extLst>
              <a:ext uri="{FF2B5EF4-FFF2-40B4-BE49-F238E27FC236}">
                <a16:creationId xmlns:a16="http://schemas.microsoft.com/office/drawing/2014/main" id="{89FA7449-D589-457B-A58E-A12FCB2894AA}"/>
              </a:ext>
            </a:extLst>
          </p:cNvPr>
          <p:cNvPicPr>
            <a:picLocks noChangeAspect="1"/>
          </p:cNvPicPr>
          <p:nvPr/>
        </p:nvPicPr>
        <p:blipFill>
          <a:blip r:embed="rId6" cstate="print">
            <a:extLst>
              <a:ext uri="{28A0092B-C50C-407E-A947-70E740481C1C}">
                <a14:useLocalDpi xmlns:a14="http://schemas.microsoft.com/office/drawing/2010/main" val="0"/>
              </a:ext>
            </a:extLst>
          </a:blip>
          <a:srcRect/>
          <a:stretch>
            <a:fillRect/>
          </a:stretch>
        </p:blipFill>
        <p:spPr>
          <a:xfrm>
            <a:off x="1" y="4734686"/>
            <a:ext cx="1886875" cy="2123313"/>
          </a:xfrm>
          <a:custGeom>
            <a:avLst/>
            <a:gdLst>
              <a:gd name="connsiteX0" fmla="*/ 1386037 w 2801257"/>
              <a:gd name="connsiteY0" fmla="*/ 0 h 3152274"/>
              <a:gd name="connsiteX1" fmla="*/ 2801257 w 2801257"/>
              <a:gd name="connsiteY1" fmla="*/ 190351 h 3152274"/>
              <a:gd name="connsiteX2" fmla="*/ 2801257 w 2801257"/>
              <a:gd name="connsiteY2" fmla="*/ 3152274 h 3152274"/>
              <a:gd name="connsiteX3" fmla="*/ 0 w 2801257"/>
              <a:gd name="connsiteY3" fmla="*/ 3152274 h 3152274"/>
              <a:gd name="connsiteX4" fmla="*/ 0 w 2801257"/>
              <a:gd name="connsiteY4" fmla="*/ 924025 h 3152274"/>
              <a:gd name="connsiteX5" fmla="*/ 529388 w 2801257"/>
              <a:gd name="connsiteY5" fmla="*/ 404261 h 3152274"/>
              <a:gd name="connsiteX6" fmla="*/ 1386037 w 2801257"/>
              <a:gd name="connsiteY6" fmla="*/ 0 h 31522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801257" h="3152274">
                <a:moveTo>
                  <a:pt x="1386037" y="0"/>
                </a:moveTo>
                <a:lnTo>
                  <a:pt x="2801257" y="190351"/>
                </a:lnTo>
                <a:lnTo>
                  <a:pt x="2801257" y="3152274"/>
                </a:lnTo>
                <a:lnTo>
                  <a:pt x="0" y="3152274"/>
                </a:lnTo>
                <a:lnTo>
                  <a:pt x="0" y="924025"/>
                </a:lnTo>
                <a:lnTo>
                  <a:pt x="529388" y="404261"/>
                </a:lnTo>
                <a:lnTo>
                  <a:pt x="1386037" y="0"/>
                </a:lnTo>
                <a:close/>
              </a:path>
            </a:pathLst>
          </a:custGeom>
        </p:spPr>
      </p:pic>
      <p:pic>
        <p:nvPicPr>
          <p:cNvPr id="39" name="图片 11">
            <a:extLst>
              <a:ext uri="{FF2B5EF4-FFF2-40B4-BE49-F238E27FC236}">
                <a16:creationId xmlns:a16="http://schemas.microsoft.com/office/drawing/2014/main" id="{3B72E994-C08C-41B4-BBDA-DC0DD03FC77B}"/>
              </a:ext>
            </a:extLst>
          </p:cNvPr>
          <p:cNvPicPr>
            <a:picLocks noChangeAspect="1"/>
          </p:cNvPicPr>
          <p:nvPr/>
        </p:nvPicPr>
        <p:blipFill>
          <a:blip r:embed="rId7" cstate="print">
            <a:extLst>
              <a:ext uri="{28A0092B-C50C-407E-A947-70E740481C1C}">
                <a14:useLocalDpi xmlns:a14="http://schemas.microsoft.com/office/drawing/2010/main" val="0"/>
              </a:ext>
            </a:extLst>
          </a:blip>
          <a:srcRect/>
          <a:stretch>
            <a:fillRect/>
          </a:stretch>
        </p:blipFill>
        <p:spPr>
          <a:xfrm>
            <a:off x="1" y="1"/>
            <a:ext cx="2801257" cy="4629751"/>
          </a:xfrm>
          <a:custGeom>
            <a:avLst/>
            <a:gdLst>
              <a:gd name="connsiteX0" fmla="*/ 0 w 2801257"/>
              <a:gd name="connsiteY0" fmla="*/ 0 h 4629751"/>
              <a:gd name="connsiteX1" fmla="*/ 2801257 w 2801257"/>
              <a:gd name="connsiteY1" fmla="*/ 0 h 4629751"/>
              <a:gd name="connsiteX2" fmla="*/ 2801257 w 2801257"/>
              <a:gd name="connsiteY2" fmla="*/ 3896077 h 4629751"/>
              <a:gd name="connsiteX3" fmla="*/ 1386037 w 2801257"/>
              <a:gd name="connsiteY3" fmla="*/ 3705726 h 4629751"/>
              <a:gd name="connsiteX4" fmla="*/ 529388 w 2801257"/>
              <a:gd name="connsiteY4" fmla="*/ 4109987 h 4629751"/>
              <a:gd name="connsiteX5" fmla="*/ 0 w 2801257"/>
              <a:gd name="connsiteY5" fmla="*/ 4629751 h 4629751"/>
              <a:gd name="connsiteX6" fmla="*/ 0 w 2801257"/>
              <a:gd name="connsiteY6" fmla="*/ 0 h 46297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801257" h="4629751">
                <a:moveTo>
                  <a:pt x="0" y="0"/>
                </a:moveTo>
                <a:lnTo>
                  <a:pt x="2801257" y="0"/>
                </a:lnTo>
                <a:lnTo>
                  <a:pt x="2801257" y="3896077"/>
                </a:lnTo>
                <a:lnTo>
                  <a:pt x="1386037" y="3705726"/>
                </a:lnTo>
                <a:lnTo>
                  <a:pt x="529388" y="4109987"/>
                </a:lnTo>
                <a:lnTo>
                  <a:pt x="0" y="4629751"/>
                </a:lnTo>
                <a:lnTo>
                  <a:pt x="0" y="0"/>
                </a:lnTo>
                <a:close/>
              </a:path>
            </a:pathLst>
          </a:custGeom>
        </p:spPr>
      </p:pic>
      <p:grpSp>
        <p:nvGrpSpPr>
          <p:cNvPr id="40" name="Group 39"/>
          <p:cNvGrpSpPr/>
          <p:nvPr/>
        </p:nvGrpSpPr>
        <p:grpSpPr>
          <a:xfrm>
            <a:off x="4826217" y="1741437"/>
            <a:ext cx="7029986" cy="5047275"/>
            <a:chOff x="994238" y="364022"/>
            <a:chExt cx="10044123" cy="1565794"/>
          </a:xfrm>
        </p:grpSpPr>
        <p:sp>
          <p:nvSpPr>
            <p:cNvPr id="41" name="Rectangle: Rounded Corners 19"/>
            <p:cNvSpPr/>
            <p:nvPr/>
          </p:nvSpPr>
          <p:spPr>
            <a:xfrm>
              <a:off x="1294921" y="415976"/>
              <a:ext cx="9743440" cy="1513840"/>
            </a:xfrm>
            <a:prstGeom prst="roundRect">
              <a:avLst/>
            </a:prstGeom>
            <a:solidFill>
              <a:srgbClr val="CCCE00"/>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Rectangle: Rounded Corners 1"/>
            <p:cNvSpPr/>
            <p:nvPr/>
          </p:nvSpPr>
          <p:spPr>
            <a:xfrm>
              <a:off x="994238" y="364022"/>
              <a:ext cx="9743440" cy="1513840"/>
            </a:xfrm>
            <a:prstGeom prst="round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3" name="TextBox 42"/>
          <p:cNvSpPr txBox="1"/>
          <p:nvPr/>
        </p:nvSpPr>
        <p:spPr>
          <a:xfrm>
            <a:off x="4966161" y="2012250"/>
            <a:ext cx="6710807" cy="4524315"/>
          </a:xfrm>
          <a:prstGeom prst="rect">
            <a:avLst/>
          </a:prstGeom>
          <a:noFill/>
        </p:spPr>
        <p:txBody>
          <a:bodyPr wrap="square" rtlCol="0">
            <a:spAutoFit/>
          </a:bodyPr>
          <a:lstStyle/>
          <a:p>
            <a:pPr algn="ctr"/>
            <a:r>
              <a:rPr lang="en-US" sz="4800" b="1">
                <a:solidFill>
                  <a:srgbClr val="002060"/>
                </a:solidFill>
                <a:latin typeface="Arial" panose="020B0604020202020204" pitchFamily="34" charset="0"/>
                <a:cs typeface="Arial" panose="020B0604020202020204" pitchFamily="34" charset="0"/>
              </a:rPr>
              <a:t>Người nông dân phải làm rất nhiều việc:</a:t>
            </a:r>
          </a:p>
          <a:p>
            <a:pPr algn="ctr"/>
            <a:r>
              <a:rPr lang="en-US" sz="4800" b="1">
                <a:solidFill>
                  <a:srgbClr val="FF0000"/>
                </a:solidFill>
                <a:latin typeface="Arial" panose="020B0604020202020204" pitchFamily="34" charset="0"/>
                <a:cs typeface="Arial" panose="020B0604020202020204" pitchFamily="34" charset="0"/>
              </a:rPr>
              <a:t>Cày bừa, gieo hạt</a:t>
            </a:r>
            <a:r>
              <a:rPr lang="en-US" sz="4800" b="1">
                <a:solidFill>
                  <a:srgbClr val="002060"/>
                </a:solidFill>
                <a:latin typeface="Arial" panose="020B0604020202020204" pitchFamily="34" charset="0"/>
                <a:cs typeface="Arial" panose="020B0604020202020204" pitchFamily="34" charset="0"/>
              </a:rPr>
              <a:t>, </a:t>
            </a:r>
            <a:r>
              <a:rPr lang="en-US" sz="4800" b="1">
                <a:solidFill>
                  <a:srgbClr val="FF0000"/>
                </a:solidFill>
                <a:latin typeface="Arial" panose="020B0604020202020204" pitchFamily="34" charset="0"/>
                <a:cs typeface="Arial" panose="020B0604020202020204" pitchFamily="34" charset="0"/>
              </a:rPr>
              <a:t>ươm mầm, chăm sóc </a:t>
            </a:r>
            <a:r>
              <a:rPr lang="en-US" sz="4800" b="1">
                <a:solidFill>
                  <a:srgbClr val="002060"/>
                </a:solidFill>
                <a:latin typeface="Arial" panose="020B0604020202020204" pitchFamily="34" charset="0"/>
                <a:cs typeface="Arial" panose="020B0604020202020204" pitchFamily="34" charset="0"/>
              </a:rPr>
              <a:t>vườn cây, ruộng vườn</a:t>
            </a:r>
            <a:endParaRPr lang="en-US" sz="4800" b="1" dirty="0">
              <a:solidFill>
                <a:srgbClr val="002060"/>
              </a:solidFill>
              <a:latin typeface="Arial" panose="020B0604020202020204" pitchFamily="34" charset="0"/>
              <a:cs typeface="Arial" panose="020B0604020202020204" pitchFamily="34" charset="0"/>
            </a:endParaRPr>
          </a:p>
        </p:txBody>
      </p:sp>
      <p:pic>
        <p:nvPicPr>
          <p:cNvPr id="44" name="Picture 43"/>
          <p:cNvPicPr>
            <a:picLocks noChangeAspect="1"/>
          </p:cNvPicPr>
          <p:nvPr/>
        </p:nvPicPr>
        <p:blipFill rotWithShape="1">
          <a:blip r:embed="rId8" cstate="print">
            <a:extLst>
              <a:ext uri="{28A0092B-C50C-407E-A947-70E740481C1C}">
                <a14:useLocalDpi xmlns:a14="http://schemas.microsoft.com/office/drawing/2010/main" val="0"/>
              </a:ext>
            </a:extLst>
          </a:blip>
          <a:srcRect l="17344" r="18765"/>
          <a:stretch/>
        </p:blipFill>
        <p:spPr>
          <a:xfrm>
            <a:off x="108549" y="1105162"/>
            <a:ext cx="4515607" cy="6152351"/>
          </a:xfrm>
          <a:prstGeom prst="rect">
            <a:avLst/>
          </a:prstGeom>
        </p:spPr>
      </p:pic>
      <p:pic>
        <p:nvPicPr>
          <p:cNvPr id="45" name="Picture 44"/>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rot="2042420">
            <a:off x="5113410" y="5401952"/>
            <a:ext cx="1923721" cy="1923721"/>
          </a:xfrm>
          <a:prstGeom prst="rect">
            <a:avLst/>
          </a:prstGeom>
        </p:spPr>
      </p:pic>
      <p:pic>
        <p:nvPicPr>
          <p:cNvPr id="46" name="Picture 45"/>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rot="19481910">
            <a:off x="4116682" y="5232437"/>
            <a:ext cx="1923721" cy="1923721"/>
          </a:xfrm>
          <a:prstGeom prst="rect">
            <a:avLst/>
          </a:prstGeom>
        </p:spPr>
      </p:pic>
      <p:sp>
        <p:nvSpPr>
          <p:cNvPr id="47" name="Rectangle 46"/>
          <p:cNvSpPr/>
          <p:nvPr/>
        </p:nvSpPr>
        <p:spPr>
          <a:xfrm>
            <a:off x="5602962" y="3640395"/>
            <a:ext cx="5493824" cy="70071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400" b="1" dirty="0">
                <a:solidFill>
                  <a:srgbClr val="002060"/>
                </a:solidFill>
                <a:latin typeface="Arial" panose="020B0604020202020204" pitchFamily="34" charset="0"/>
                <a:cs typeface="Arial" panose="020B0604020202020204" pitchFamily="34" charset="0"/>
              </a:rPr>
              <a:t>…</a:t>
            </a:r>
          </a:p>
        </p:txBody>
      </p:sp>
      <p:sp>
        <p:nvSpPr>
          <p:cNvPr id="48" name="Rectangle 47"/>
          <p:cNvSpPr/>
          <p:nvPr/>
        </p:nvSpPr>
        <p:spPr>
          <a:xfrm>
            <a:off x="5215792" y="4293294"/>
            <a:ext cx="6225499" cy="70071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400" b="1" dirty="0">
                <a:solidFill>
                  <a:srgbClr val="002060"/>
                </a:solidFill>
                <a:latin typeface="Arial" panose="020B0604020202020204" pitchFamily="34" charset="0"/>
                <a:cs typeface="Arial" panose="020B0604020202020204" pitchFamily="34" charset="0"/>
              </a:rPr>
              <a:t>…</a:t>
            </a:r>
          </a:p>
        </p:txBody>
      </p:sp>
      <p:pic>
        <p:nvPicPr>
          <p:cNvPr id="49" name="Picture 48"/>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491163" y="1094210"/>
            <a:ext cx="5865769" cy="6152351"/>
          </a:xfrm>
          <a:prstGeom prst="rect">
            <a:avLst/>
          </a:prstGeom>
        </p:spPr>
      </p:pic>
    </p:spTree>
    <p:extLst>
      <p:ext uri="{BB962C8B-B14F-4D97-AF65-F5344CB8AC3E}">
        <p14:creationId xmlns:p14="http://schemas.microsoft.com/office/powerpoint/2010/main" val="41102290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0" presetClass="entr" presetSubtype="0" decel="100000"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strVal val="#ppt_w+.3"/>
                                          </p:val>
                                        </p:tav>
                                        <p:tav tm="100000">
                                          <p:val>
                                            <p:strVal val="#ppt_w"/>
                                          </p:val>
                                        </p:tav>
                                      </p:tavLst>
                                    </p:anim>
                                    <p:anim calcmode="lin" valueType="num">
                                      <p:cBhvr>
                                        <p:cTn id="8" dur="1000" fill="hold"/>
                                        <p:tgtEl>
                                          <p:spTgt spid="2"/>
                                        </p:tgtEl>
                                        <p:attrNameLst>
                                          <p:attrName>ppt_h</p:attrName>
                                        </p:attrNameLst>
                                      </p:cBhvr>
                                      <p:tavLst>
                                        <p:tav tm="0">
                                          <p:val>
                                            <p:strVal val="#ppt_h"/>
                                          </p:val>
                                        </p:tav>
                                        <p:tav tm="100000">
                                          <p:val>
                                            <p:strVal val="#ppt_h"/>
                                          </p:val>
                                        </p:tav>
                                      </p:tavLst>
                                    </p:anim>
                                    <p:animEffect transition="in" filter="fade">
                                      <p:cBhvr>
                                        <p:cTn id="9" dur="1000"/>
                                        <p:tgtEl>
                                          <p:spTgt spid="2"/>
                                        </p:tgtEl>
                                      </p:cBhvr>
                                    </p:animEffect>
                                  </p:childTnLst>
                                </p:cTn>
                              </p:par>
                              <p:par>
                                <p:cTn id="10" presetID="50" presetClass="entr" presetSubtype="0" decel="100000" fill="hold" grpId="0" nodeType="withEffect">
                                  <p:stCondLst>
                                    <p:cond delay="0"/>
                                  </p:stCondLst>
                                  <p:childTnLst>
                                    <p:set>
                                      <p:cBhvr>
                                        <p:cTn id="11" dur="1" fill="hold">
                                          <p:stCondLst>
                                            <p:cond delay="0"/>
                                          </p:stCondLst>
                                        </p:cTn>
                                        <p:tgtEl>
                                          <p:spTgt spid="5"/>
                                        </p:tgtEl>
                                        <p:attrNameLst>
                                          <p:attrName>style.visibility</p:attrName>
                                        </p:attrNameLst>
                                      </p:cBhvr>
                                      <p:to>
                                        <p:strVal val="visible"/>
                                      </p:to>
                                    </p:set>
                                    <p:anim calcmode="lin" valueType="num">
                                      <p:cBhvr>
                                        <p:cTn id="12" dur="1000" fill="hold"/>
                                        <p:tgtEl>
                                          <p:spTgt spid="5"/>
                                        </p:tgtEl>
                                        <p:attrNameLst>
                                          <p:attrName>ppt_w</p:attrName>
                                        </p:attrNameLst>
                                      </p:cBhvr>
                                      <p:tavLst>
                                        <p:tav tm="0">
                                          <p:val>
                                            <p:strVal val="#ppt_w+.3"/>
                                          </p:val>
                                        </p:tav>
                                        <p:tav tm="100000">
                                          <p:val>
                                            <p:strVal val="#ppt_w"/>
                                          </p:val>
                                        </p:tav>
                                      </p:tavLst>
                                    </p:anim>
                                    <p:anim calcmode="lin" valueType="num">
                                      <p:cBhvr>
                                        <p:cTn id="13" dur="1000" fill="hold"/>
                                        <p:tgtEl>
                                          <p:spTgt spid="5"/>
                                        </p:tgtEl>
                                        <p:attrNameLst>
                                          <p:attrName>ppt_h</p:attrName>
                                        </p:attrNameLst>
                                      </p:cBhvr>
                                      <p:tavLst>
                                        <p:tav tm="0">
                                          <p:val>
                                            <p:strVal val="#ppt_h"/>
                                          </p:val>
                                        </p:tav>
                                        <p:tav tm="100000">
                                          <p:val>
                                            <p:strVal val="#ppt_h"/>
                                          </p:val>
                                        </p:tav>
                                      </p:tavLst>
                                    </p:anim>
                                    <p:animEffect transition="in" filter="fade">
                                      <p:cBhvr>
                                        <p:cTn id="14" dur="1000"/>
                                        <p:tgtEl>
                                          <p:spTgt spid="5"/>
                                        </p:tgtEl>
                                      </p:cBhvr>
                                    </p:animEffect>
                                  </p:childTnLst>
                                </p:cTn>
                              </p:par>
                              <p:par>
                                <p:cTn id="15" presetID="2" presetClass="entr" presetSubtype="8" fill="hold" nodeType="withEffect">
                                  <p:stCondLst>
                                    <p:cond delay="0"/>
                                  </p:stCondLst>
                                  <p:childTnLst>
                                    <p:set>
                                      <p:cBhvr>
                                        <p:cTn id="16" dur="1" fill="hold">
                                          <p:stCondLst>
                                            <p:cond delay="0"/>
                                          </p:stCondLst>
                                        </p:cTn>
                                        <p:tgtEl>
                                          <p:spTgt spid="44"/>
                                        </p:tgtEl>
                                        <p:attrNameLst>
                                          <p:attrName>style.visibility</p:attrName>
                                        </p:attrNameLst>
                                      </p:cBhvr>
                                      <p:to>
                                        <p:strVal val="visible"/>
                                      </p:to>
                                    </p:set>
                                    <p:anim calcmode="lin" valueType="num">
                                      <p:cBhvr additive="base">
                                        <p:cTn id="17" dur="1000" fill="hold"/>
                                        <p:tgtEl>
                                          <p:spTgt spid="44"/>
                                        </p:tgtEl>
                                        <p:attrNameLst>
                                          <p:attrName>ppt_x</p:attrName>
                                        </p:attrNameLst>
                                      </p:cBhvr>
                                      <p:tavLst>
                                        <p:tav tm="0">
                                          <p:val>
                                            <p:strVal val="0-#ppt_w/2"/>
                                          </p:val>
                                        </p:tav>
                                        <p:tav tm="100000">
                                          <p:val>
                                            <p:strVal val="#ppt_x"/>
                                          </p:val>
                                        </p:tav>
                                      </p:tavLst>
                                    </p:anim>
                                    <p:anim calcmode="lin" valueType="num">
                                      <p:cBhvr additive="base">
                                        <p:cTn id="18" dur="1000" fill="hold"/>
                                        <p:tgtEl>
                                          <p:spTgt spid="44"/>
                                        </p:tgtEl>
                                        <p:attrNameLst>
                                          <p:attrName>ppt_y</p:attrName>
                                        </p:attrNameLst>
                                      </p:cBhvr>
                                      <p:tavLst>
                                        <p:tav tm="0">
                                          <p:val>
                                            <p:strVal val="#ppt_y"/>
                                          </p:val>
                                        </p:tav>
                                        <p:tav tm="100000">
                                          <p:val>
                                            <p:strVal val="#ppt_y"/>
                                          </p:val>
                                        </p:tav>
                                      </p:tavLst>
                                    </p:anim>
                                  </p:childTnLst>
                                </p:cTn>
                              </p:par>
                            </p:childTnLst>
                          </p:cTn>
                        </p:par>
                        <p:par>
                          <p:cTn id="19" fill="hold">
                            <p:stCondLst>
                              <p:cond delay="1000"/>
                            </p:stCondLst>
                            <p:childTnLst>
                              <p:par>
                                <p:cTn id="20" presetID="53" presetClass="entr" presetSubtype="16" fill="hold" nodeType="afterEffect">
                                  <p:stCondLst>
                                    <p:cond delay="0"/>
                                  </p:stCondLst>
                                  <p:childTnLst>
                                    <p:set>
                                      <p:cBhvr>
                                        <p:cTn id="21" dur="1" fill="hold">
                                          <p:stCondLst>
                                            <p:cond delay="0"/>
                                          </p:stCondLst>
                                        </p:cTn>
                                        <p:tgtEl>
                                          <p:spTgt spid="46"/>
                                        </p:tgtEl>
                                        <p:attrNameLst>
                                          <p:attrName>style.visibility</p:attrName>
                                        </p:attrNameLst>
                                      </p:cBhvr>
                                      <p:to>
                                        <p:strVal val="visible"/>
                                      </p:to>
                                    </p:set>
                                    <p:anim calcmode="lin" valueType="num">
                                      <p:cBhvr>
                                        <p:cTn id="22" dur="1000" fill="hold"/>
                                        <p:tgtEl>
                                          <p:spTgt spid="46"/>
                                        </p:tgtEl>
                                        <p:attrNameLst>
                                          <p:attrName>ppt_w</p:attrName>
                                        </p:attrNameLst>
                                      </p:cBhvr>
                                      <p:tavLst>
                                        <p:tav tm="0">
                                          <p:val>
                                            <p:fltVal val="0"/>
                                          </p:val>
                                        </p:tav>
                                        <p:tav tm="100000">
                                          <p:val>
                                            <p:strVal val="#ppt_w"/>
                                          </p:val>
                                        </p:tav>
                                      </p:tavLst>
                                    </p:anim>
                                    <p:anim calcmode="lin" valueType="num">
                                      <p:cBhvr>
                                        <p:cTn id="23" dur="1000" fill="hold"/>
                                        <p:tgtEl>
                                          <p:spTgt spid="46"/>
                                        </p:tgtEl>
                                        <p:attrNameLst>
                                          <p:attrName>ppt_h</p:attrName>
                                        </p:attrNameLst>
                                      </p:cBhvr>
                                      <p:tavLst>
                                        <p:tav tm="0">
                                          <p:val>
                                            <p:fltVal val="0"/>
                                          </p:val>
                                        </p:tav>
                                        <p:tav tm="100000">
                                          <p:val>
                                            <p:strVal val="#ppt_h"/>
                                          </p:val>
                                        </p:tav>
                                      </p:tavLst>
                                    </p:anim>
                                    <p:animEffect transition="in" filter="fade">
                                      <p:cBhvr>
                                        <p:cTn id="24" dur="1000"/>
                                        <p:tgtEl>
                                          <p:spTgt spid="46"/>
                                        </p:tgtEl>
                                      </p:cBhvr>
                                    </p:animEffect>
                                  </p:childTnLst>
                                </p:cTn>
                              </p:par>
                            </p:childTnLst>
                          </p:cTn>
                        </p:par>
                        <p:par>
                          <p:cTn id="25" fill="hold">
                            <p:stCondLst>
                              <p:cond delay="2000"/>
                            </p:stCondLst>
                            <p:childTnLst>
                              <p:par>
                                <p:cTn id="26" presetID="53" presetClass="entr" presetSubtype="16" fill="hold" nodeType="afterEffect">
                                  <p:stCondLst>
                                    <p:cond delay="0"/>
                                  </p:stCondLst>
                                  <p:childTnLst>
                                    <p:set>
                                      <p:cBhvr>
                                        <p:cTn id="27" dur="1" fill="hold">
                                          <p:stCondLst>
                                            <p:cond delay="0"/>
                                          </p:stCondLst>
                                        </p:cTn>
                                        <p:tgtEl>
                                          <p:spTgt spid="45"/>
                                        </p:tgtEl>
                                        <p:attrNameLst>
                                          <p:attrName>style.visibility</p:attrName>
                                        </p:attrNameLst>
                                      </p:cBhvr>
                                      <p:to>
                                        <p:strVal val="visible"/>
                                      </p:to>
                                    </p:set>
                                    <p:anim calcmode="lin" valueType="num">
                                      <p:cBhvr>
                                        <p:cTn id="28" dur="1000" fill="hold"/>
                                        <p:tgtEl>
                                          <p:spTgt spid="45"/>
                                        </p:tgtEl>
                                        <p:attrNameLst>
                                          <p:attrName>ppt_w</p:attrName>
                                        </p:attrNameLst>
                                      </p:cBhvr>
                                      <p:tavLst>
                                        <p:tav tm="0">
                                          <p:val>
                                            <p:fltVal val="0"/>
                                          </p:val>
                                        </p:tav>
                                        <p:tav tm="100000">
                                          <p:val>
                                            <p:strVal val="#ppt_w"/>
                                          </p:val>
                                        </p:tav>
                                      </p:tavLst>
                                    </p:anim>
                                    <p:anim calcmode="lin" valueType="num">
                                      <p:cBhvr>
                                        <p:cTn id="29" dur="1000" fill="hold"/>
                                        <p:tgtEl>
                                          <p:spTgt spid="45"/>
                                        </p:tgtEl>
                                        <p:attrNameLst>
                                          <p:attrName>ppt_h</p:attrName>
                                        </p:attrNameLst>
                                      </p:cBhvr>
                                      <p:tavLst>
                                        <p:tav tm="0">
                                          <p:val>
                                            <p:fltVal val="0"/>
                                          </p:val>
                                        </p:tav>
                                        <p:tav tm="100000">
                                          <p:val>
                                            <p:strVal val="#ppt_h"/>
                                          </p:val>
                                        </p:tav>
                                      </p:tavLst>
                                    </p:anim>
                                    <p:animEffect transition="in" filter="fade">
                                      <p:cBhvr>
                                        <p:cTn id="30" dur="1000"/>
                                        <p:tgtEl>
                                          <p:spTgt spid="45"/>
                                        </p:tgtEl>
                                      </p:cBhvr>
                                    </p:animEffect>
                                  </p:childTnLst>
                                </p:cTn>
                              </p:par>
                            </p:childTnLst>
                          </p:cTn>
                        </p:par>
                      </p:childTnLst>
                    </p:cTn>
                  </p:par>
                  <p:par>
                    <p:cTn id="31" fill="hold">
                      <p:stCondLst>
                        <p:cond delay="indefinite"/>
                      </p:stCondLst>
                      <p:childTnLst>
                        <p:par>
                          <p:cTn id="32" fill="hold">
                            <p:stCondLst>
                              <p:cond delay="0"/>
                            </p:stCondLst>
                            <p:childTnLst>
                              <p:par>
                                <p:cTn id="33" presetID="14" presetClass="exit" presetSubtype="10" fill="hold" grpId="0" nodeType="clickEffect">
                                  <p:stCondLst>
                                    <p:cond delay="0"/>
                                  </p:stCondLst>
                                  <p:childTnLst>
                                    <p:animEffect transition="out" filter="randombar(horizontal)">
                                      <p:cBhvr>
                                        <p:cTn id="34" dur="1000"/>
                                        <p:tgtEl>
                                          <p:spTgt spid="47"/>
                                        </p:tgtEl>
                                      </p:cBhvr>
                                    </p:animEffect>
                                    <p:set>
                                      <p:cBhvr>
                                        <p:cTn id="35" dur="1" fill="hold">
                                          <p:stCondLst>
                                            <p:cond delay="999"/>
                                          </p:stCondLst>
                                        </p:cTn>
                                        <p:tgtEl>
                                          <p:spTgt spid="47"/>
                                        </p:tgtEl>
                                        <p:attrNameLst>
                                          <p:attrName>style.visibility</p:attrName>
                                        </p:attrNameLst>
                                      </p:cBhvr>
                                      <p:to>
                                        <p:strVal val="hidden"/>
                                      </p:to>
                                    </p:set>
                                  </p:childTnLst>
                                  <p:subTnLst>
                                    <p:audio>
                                      <p:cMediaNode>
                                        <p:cTn display="0" masterRel="sameClick">
                                          <p:stCondLst>
                                            <p:cond evt="begin" delay="0">
                                              <p:tn val="33"/>
                                            </p:cond>
                                          </p:stCondLst>
                                          <p:endCondLst>
                                            <p:cond evt="onStopAudio" delay="0">
                                              <p:tgtEl>
                                                <p:sldTgt/>
                                              </p:tgtEl>
                                            </p:cond>
                                          </p:endCondLst>
                                        </p:cTn>
                                        <p:tgtEl>
                                          <p:sndTgt r:embed="rId2" name="applause.wav"/>
                                        </p:tgtEl>
                                      </p:cMediaNode>
                                    </p:audio>
                                  </p:subTnLst>
                                </p:cTn>
                              </p:par>
                            </p:childTnLst>
                          </p:cTn>
                        </p:par>
                      </p:childTnLst>
                    </p:cTn>
                  </p:par>
                  <p:par>
                    <p:cTn id="36" fill="hold">
                      <p:stCondLst>
                        <p:cond delay="indefinite"/>
                      </p:stCondLst>
                      <p:childTnLst>
                        <p:par>
                          <p:cTn id="37" fill="hold">
                            <p:stCondLst>
                              <p:cond delay="0"/>
                            </p:stCondLst>
                            <p:childTnLst>
                              <p:par>
                                <p:cTn id="38" presetID="14" presetClass="exit" presetSubtype="10" fill="hold" grpId="0" nodeType="clickEffect">
                                  <p:stCondLst>
                                    <p:cond delay="0"/>
                                  </p:stCondLst>
                                  <p:childTnLst>
                                    <p:animEffect transition="out" filter="randombar(horizontal)">
                                      <p:cBhvr>
                                        <p:cTn id="39" dur="1000"/>
                                        <p:tgtEl>
                                          <p:spTgt spid="48"/>
                                        </p:tgtEl>
                                      </p:cBhvr>
                                    </p:animEffect>
                                    <p:set>
                                      <p:cBhvr>
                                        <p:cTn id="40" dur="1" fill="hold">
                                          <p:stCondLst>
                                            <p:cond delay="999"/>
                                          </p:stCondLst>
                                        </p:cTn>
                                        <p:tgtEl>
                                          <p:spTgt spid="48"/>
                                        </p:tgtEl>
                                        <p:attrNameLst>
                                          <p:attrName>style.visibility</p:attrName>
                                        </p:attrNameLst>
                                      </p:cBhvr>
                                      <p:to>
                                        <p:strVal val="hidden"/>
                                      </p:to>
                                    </p:set>
                                  </p:childTnLst>
                                  <p:subTnLst>
                                    <p:audio>
                                      <p:cMediaNode>
                                        <p:cTn display="0" masterRel="sameClick">
                                          <p:stCondLst>
                                            <p:cond evt="begin" delay="0">
                                              <p:tn val="38"/>
                                            </p:cond>
                                          </p:stCondLst>
                                          <p:endCondLst>
                                            <p:cond evt="onStopAudio" delay="0">
                                              <p:tgtEl>
                                                <p:sldTgt/>
                                              </p:tgtEl>
                                            </p:cond>
                                          </p:endCondLst>
                                        </p:cTn>
                                        <p:tgtEl>
                                          <p:sndTgt r:embed="rId2" name="applause.wav"/>
                                        </p:tgtEl>
                                      </p:cMediaNode>
                                    </p:audio>
                                  </p:subTnLst>
                                </p:cTn>
                              </p:par>
                            </p:childTnLst>
                          </p:cTn>
                        </p:par>
                        <p:par>
                          <p:cTn id="41" fill="hold">
                            <p:stCondLst>
                              <p:cond delay="1000"/>
                            </p:stCondLst>
                            <p:childTnLst>
                              <p:par>
                                <p:cTn id="42" presetID="56" presetClass="path" presetSubtype="0" accel="50000" decel="50000" fill="hold" nodeType="afterEffect">
                                  <p:stCondLst>
                                    <p:cond delay="0"/>
                                  </p:stCondLst>
                                  <p:childTnLst>
                                    <p:animMotion origin="layout" path="M 3.54167E-6 -7.40741E-7 L -0.34115 -0.16944 " pathEditMode="relative" rAng="0" ptsTypes="AA">
                                      <p:cBhvr>
                                        <p:cTn id="43" dur="2000" fill="hold"/>
                                        <p:tgtEl>
                                          <p:spTgt spid="46"/>
                                        </p:tgtEl>
                                        <p:attrNameLst>
                                          <p:attrName>ppt_x</p:attrName>
                                          <p:attrName>ppt_y</p:attrName>
                                        </p:attrNameLst>
                                      </p:cBhvr>
                                      <p:rCtr x="-17057" y="-8472"/>
                                    </p:animMotion>
                                  </p:childTnLst>
                                </p:cTn>
                              </p:par>
                              <p:par>
                                <p:cTn id="44" presetID="35" presetClass="path" presetSubtype="0" accel="50000" decel="50000" fill="hold" nodeType="withEffect">
                                  <p:stCondLst>
                                    <p:cond delay="0"/>
                                  </p:stCondLst>
                                  <p:childTnLst>
                                    <p:animMotion origin="layout" path="M -0.00651 0.09259 L -0.15768 -0.32454 " pathEditMode="relative" rAng="0" ptsTypes="AA">
                                      <p:cBhvr>
                                        <p:cTn id="45" dur="2000" fill="hold"/>
                                        <p:tgtEl>
                                          <p:spTgt spid="45"/>
                                        </p:tgtEl>
                                        <p:attrNameLst>
                                          <p:attrName>ppt_x</p:attrName>
                                          <p:attrName>ppt_y</p:attrName>
                                        </p:attrNameLst>
                                      </p:cBhvr>
                                      <p:rCtr x="-7565" y="-20856"/>
                                    </p:animMotion>
                                  </p:childTnLst>
                                </p:cTn>
                              </p:par>
                            </p:childTnLst>
                          </p:cTn>
                        </p:par>
                        <p:par>
                          <p:cTn id="46" fill="hold">
                            <p:stCondLst>
                              <p:cond delay="3000"/>
                            </p:stCondLst>
                            <p:childTnLst>
                              <p:par>
                                <p:cTn id="47" presetID="1" presetClass="entr" presetSubtype="0" fill="hold" nodeType="afterEffect">
                                  <p:stCondLst>
                                    <p:cond delay="0"/>
                                  </p:stCondLst>
                                  <p:childTnLst>
                                    <p:set>
                                      <p:cBhvr>
                                        <p:cTn id="48" dur="1" fill="hold">
                                          <p:stCondLst>
                                            <p:cond delay="0"/>
                                          </p:stCondLst>
                                        </p:cTn>
                                        <p:tgtEl>
                                          <p:spTgt spid="49"/>
                                        </p:tgtEl>
                                        <p:attrNameLst>
                                          <p:attrName>style.visibility</p:attrName>
                                        </p:attrNameLst>
                                      </p:cBhvr>
                                      <p:to>
                                        <p:strVal val="visible"/>
                                      </p:to>
                                    </p:set>
                                  </p:childTnLst>
                                </p:cTn>
                              </p:par>
                              <p:par>
                                <p:cTn id="49" presetID="1" presetClass="exit" presetSubtype="0" fill="hold" nodeType="withEffect">
                                  <p:stCondLst>
                                    <p:cond delay="0"/>
                                  </p:stCondLst>
                                  <p:childTnLst>
                                    <p:set>
                                      <p:cBhvr>
                                        <p:cTn id="50" dur="1" fill="hold">
                                          <p:stCondLst>
                                            <p:cond delay="0"/>
                                          </p:stCondLst>
                                        </p:cTn>
                                        <p:tgtEl>
                                          <p:spTgt spid="44"/>
                                        </p:tgtEl>
                                        <p:attrNameLst>
                                          <p:attrName>style.visibility</p:attrName>
                                        </p:attrNameLst>
                                      </p:cBhvr>
                                      <p:to>
                                        <p:strVal val="hidden"/>
                                      </p:to>
                                    </p:set>
                                  </p:childTnLst>
                                </p:cTn>
                              </p:par>
                              <p:par>
                                <p:cTn id="51" presetID="1" presetClass="exit" presetSubtype="0" fill="hold" nodeType="withEffect">
                                  <p:stCondLst>
                                    <p:cond delay="0"/>
                                  </p:stCondLst>
                                  <p:childTnLst>
                                    <p:set>
                                      <p:cBhvr>
                                        <p:cTn id="52" dur="1" fill="hold">
                                          <p:stCondLst>
                                            <p:cond delay="0"/>
                                          </p:stCondLst>
                                        </p:cTn>
                                        <p:tgtEl>
                                          <p:spTgt spid="46"/>
                                        </p:tgtEl>
                                        <p:attrNameLst>
                                          <p:attrName>style.visibility</p:attrName>
                                        </p:attrNameLst>
                                      </p:cBhvr>
                                      <p:to>
                                        <p:strVal val="hidden"/>
                                      </p:to>
                                    </p:set>
                                  </p:childTnLst>
                                </p:cTn>
                              </p:par>
                              <p:par>
                                <p:cTn id="53" presetID="1" presetClass="exit" presetSubtype="0" fill="hold" nodeType="withEffect">
                                  <p:stCondLst>
                                    <p:cond delay="0"/>
                                  </p:stCondLst>
                                  <p:childTnLst>
                                    <p:set>
                                      <p:cBhvr>
                                        <p:cTn id="54" dur="1" fill="hold">
                                          <p:stCondLst>
                                            <p:cond delay="0"/>
                                          </p:stCondLst>
                                        </p:cTn>
                                        <p:tgtEl>
                                          <p:spTgt spid="45"/>
                                        </p:tgtEl>
                                        <p:attrNameLst>
                                          <p:attrName>style.visibility</p:attrName>
                                        </p:attrNameLst>
                                      </p:cBhvr>
                                      <p:to>
                                        <p:strVal val="hidden"/>
                                      </p:to>
                                    </p:set>
                                  </p:childTnLst>
                                </p:cTn>
                              </p:par>
                            </p:childTnLst>
                          </p:cTn>
                        </p:par>
                        <p:par>
                          <p:cTn id="55" fill="hold">
                            <p:stCondLst>
                              <p:cond delay="3000"/>
                            </p:stCondLst>
                            <p:childTnLst>
                              <p:par>
                                <p:cTn id="56" presetID="2" presetClass="exit" presetSubtype="2" fill="hold" nodeType="afterEffect">
                                  <p:stCondLst>
                                    <p:cond delay="0"/>
                                  </p:stCondLst>
                                  <p:childTnLst>
                                    <p:anim calcmode="lin" valueType="num">
                                      <p:cBhvr additive="base">
                                        <p:cTn id="57" dur="1000"/>
                                        <p:tgtEl>
                                          <p:spTgt spid="49"/>
                                        </p:tgtEl>
                                        <p:attrNameLst>
                                          <p:attrName>ppt_x</p:attrName>
                                        </p:attrNameLst>
                                      </p:cBhvr>
                                      <p:tavLst>
                                        <p:tav tm="0">
                                          <p:val>
                                            <p:strVal val="ppt_x"/>
                                          </p:val>
                                        </p:tav>
                                        <p:tav tm="100000">
                                          <p:val>
                                            <p:strVal val="1+ppt_w/2"/>
                                          </p:val>
                                        </p:tav>
                                      </p:tavLst>
                                    </p:anim>
                                    <p:anim calcmode="lin" valueType="num">
                                      <p:cBhvr additive="base">
                                        <p:cTn id="58" dur="1000"/>
                                        <p:tgtEl>
                                          <p:spTgt spid="49"/>
                                        </p:tgtEl>
                                        <p:attrNameLst>
                                          <p:attrName>ppt_y</p:attrName>
                                        </p:attrNameLst>
                                      </p:cBhvr>
                                      <p:tavLst>
                                        <p:tav tm="0">
                                          <p:val>
                                            <p:strVal val="ppt_y"/>
                                          </p:val>
                                        </p:tav>
                                        <p:tav tm="100000">
                                          <p:val>
                                            <p:strVal val="ppt_y"/>
                                          </p:val>
                                        </p:tav>
                                      </p:tavLst>
                                    </p:anim>
                                    <p:set>
                                      <p:cBhvr>
                                        <p:cTn id="59" dur="1" fill="hold">
                                          <p:stCondLst>
                                            <p:cond delay="999"/>
                                          </p:stCondLst>
                                        </p:cTn>
                                        <p:tgtEl>
                                          <p:spTgt spid="49"/>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47" grpId="0" animBg="1"/>
      <p:bldP spid="48"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图片 1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4599656"/>
            <a:ext cx="12192000" cy="2188464"/>
          </a:xfrm>
          <a:prstGeom prst="rect">
            <a:avLst/>
          </a:prstGeom>
        </p:spPr>
      </p:pic>
      <p:pic>
        <p:nvPicPr>
          <p:cNvPr id="2" name="图片 11">
            <a:extLst>
              <a:ext uri="{FF2B5EF4-FFF2-40B4-BE49-F238E27FC236}">
                <a16:creationId xmlns:a16="http://schemas.microsoft.com/office/drawing/2014/main" id="{3B72E994-C08C-41B4-BBDA-DC0DD03FC77B}"/>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a:xfrm>
            <a:off x="1" y="1"/>
            <a:ext cx="2801257" cy="4629751"/>
          </a:xfrm>
          <a:custGeom>
            <a:avLst/>
            <a:gdLst>
              <a:gd name="connsiteX0" fmla="*/ 0 w 2801257"/>
              <a:gd name="connsiteY0" fmla="*/ 0 h 4629751"/>
              <a:gd name="connsiteX1" fmla="*/ 2801257 w 2801257"/>
              <a:gd name="connsiteY1" fmla="*/ 0 h 4629751"/>
              <a:gd name="connsiteX2" fmla="*/ 2801257 w 2801257"/>
              <a:gd name="connsiteY2" fmla="*/ 3896077 h 4629751"/>
              <a:gd name="connsiteX3" fmla="*/ 1386037 w 2801257"/>
              <a:gd name="connsiteY3" fmla="*/ 3705726 h 4629751"/>
              <a:gd name="connsiteX4" fmla="*/ 529388 w 2801257"/>
              <a:gd name="connsiteY4" fmla="*/ 4109987 h 4629751"/>
              <a:gd name="connsiteX5" fmla="*/ 0 w 2801257"/>
              <a:gd name="connsiteY5" fmla="*/ 4629751 h 4629751"/>
              <a:gd name="connsiteX6" fmla="*/ 0 w 2801257"/>
              <a:gd name="connsiteY6" fmla="*/ 0 h 46297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801257" h="4629751">
                <a:moveTo>
                  <a:pt x="0" y="0"/>
                </a:moveTo>
                <a:lnTo>
                  <a:pt x="2801257" y="0"/>
                </a:lnTo>
                <a:lnTo>
                  <a:pt x="2801257" y="3896077"/>
                </a:lnTo>
                <a:lnTo>
                  <a:pt x="1386037" y="3705726"/>
                </a:lnTo>
                <a:lnTo>
                  <a:pt x="529388" y="4109987"/>
                </a:lnTo>
                <a:lnTo>
                  <a:pt x="0" y="4629751"/>
                </a:lnTo>
                <a:lnTo>
                  <a:pt x="0" y="0"/>
                </a:lnTo>
                <a:close/>
              </a:path>
            </a:pathLst>
          </a:custGeom>
        </p:spPr>
      </p:pic>
      <p:pic>
        <p:nvPicPr>
          <p:cNvPr id="3" name="图片 16">
            <a:extLst>
              <a:ext uri="{FF2B5EF4-FFF2-40B4-BE49-F238E27FC236}">
                <a16:creationId xmlns:a16="http://schemas.microsoft.com/office/drawing/2014/main" id="{E6B46CC9-9964-40E5-B682-2F8E40FCD6E6}"/>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a:xfrm>
            <a:off x="10305126" y="4629752"/>
            <a:ext cx="1886875" cy="2228248"/>
          </a:xfrm>
          <a:custGeom>
            <a:avLst/>
            <a:gdLst>
              <a:gd name="connsiteX0" fmla="*/ 902940 w 2274541"/>
              <a:gd name="connsiteY0" fmla="*/ 0 h 2686050"/>
              <a:gd name="connsiteX1" fmla="*/ 1360140 w 2274541"/>
              <a:gd name="connsiteY1" fmla="*/ 133350 h 2686050"/>
              <a:gd name="connsiteX2" fmla="*/ 1436340 w 2274541"/>
              <a:gd name="connsiteY2" fmla="*/ 133350 h 2686050"/>
              <a:gd name="connsiteX3" fmla="*/ 2274541 w 2274541"/>
              <a:gd name="connsiteY3" fmla="*/ 1399205 h 2686050"/>
              <a:gd name="connsiteX4" fmla="*/ 2274541 w 2274541"/>
              <a:gd name="connsiteY4" fmla="*/ 2686050 h 2686050"/>
              <a:gd name="connsiteX5" fmla="*/ 0 w 2274541"/>
              <a:gd name="connsiteY5" fmla="*/ 2686050 h 2686050"/>
              <a:gd name="connsiteX6" fmla="*/ 0 w 2274541"/>
              <a:gd name="connsiteY6" fmla="*/ 1175526 h 2686050"/>
              <a:gd name="connsiteX7" fmla="*/ 902940 w 2274541"/>
              <a:gd name="connsiteY7" fmla="*/ 0 h 26860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274541" h="2686050">
                <a:moveTo>
                  <a:pt x="902940" y="0"/>
                </a:moveTo>
                <a:lnTo>
                  <a:pt x="1360140" y="133350"/>
                </a:lnTo>
                <a:lnTo>
                  <a:pt x="1436340" y="133350"/>
                </a:lnTo>
                <a:lnTo>
                  <a:pt x="2274541" y="1399205"/>
                </a:lnTo>
                <a:lnTo>
                  <a:pt x="2274541" y="2686050"/>
                </a:lnTo>
                <a:lnTo>
                  <a:pt x="0" y="2686050"/>
                </a:lnTo>
                <a:lnTo>
                  <a:pt x="0" y="1175526"/>
                </a:lnTo>
                <a:lnTo>
                  <a:pt x="902940" y="0"/>
                </a:lnTo>
                <a:close/>
              </a:path>
            </a:pathLst>
          </a:custGeom>
        </p:spPr>
      </p:pic>
      <p:pic>
        <p:nvPicPr>
          <p:cNvPr id="4" name="图片 15">
            <a:extLst>
              <a:ext uri="{FF2B5EF4-FFF2-40B4-BE49-F238E27FC236}">
                <a16:creationId xmlns:a16="http://schemas.microsoft.com/office/drawing/2014/main" id="{A0EB6A0E-D545-4658-A1EA-F9C67BFF23F6}"/>
              </a:ext>
            </a:extLst>
          </p:cNvPr>
          <p:cNvPicPr>
            <a:picLocks noChangeAspect="1"/>
          </p:cNvPicPr>
          <p:nvPr/>
        </p:nvPicPr>
        <p:blipFill>
          <a:blip r:embed="rId6" cstate="print">
            <a:extLst>
              <a:ext uri="{28A0092B-C50C-407E-A947-70E740481C1C}">
                <a14:useLocalDpi xmlns:a14="http://schemas.microsoft.com/office/drawing/2010/main" val="0"/>
              </a:ext>
            </a:extLst>
          </a:blip>
          <a:srcRect/>
          <a:stretch>
            <a:fillRect/>
          </a:stretch>
        </p:blipFill>
        <p:spPr>
          <a:xfrm>
            <a:off x="9917460" y="1"/>
            <a:ext cx="2274541" cy="5571155"/>
          </a:xfrm>
          <a:custGeom>
            <a:avLst/>
            <a:gdLst>
              <a:gd name="connsiteX0" fmla="*/ 0 w 2274541"/>
              <a:gd name="connsiteY0" fmla="*/ 0 h 5571155"/>
              <a:gd name="connsiteX1" fmla="*/ 2274541 w 2274541"/>
              <a:gd name="connsiteY1" fmla="*/ 0 h 5571155"/>
              <a:gd name="connsiteX2" fmla="*/ 2274541 w 2274541"/>
              <a:gd name="connsiteY2" fmla="*/ 5571155 h 5571155"/>
              <a:gd name="connsiteX3" fmla="*/ 1436340 w 2274541"/>
              <a:gd name="connsiteY3" fmla="*/ 4305300 h 5571155"/>
              <a:gd name="connsiteX4" fmla="*/ 1360140 w 2274541"/>
              <a:gd name="connsiteY4" fmla="*/ 4305300 h 5571155"/>
              <a:gd name="connsiteX5" fmla="*/ 902940 w 2274541"/>
              <a:gd name="connsiteY5" fmla="*/ 4171950 h 5571155"/>
              <a:gd name="connsiteX6" fmla="*/ 0 w 2274541"/>
              <a:gd name="connsiteY6" fmla="*/ 5347476 h 5571155"/>
              <a:gd name="connsiteX7" fmla="*/ 0 w 2274541"/>
              <a:gd name="connsiteY7" fmla="*/ 0 h 55711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274541" h="5571155">
                <a:moveTo>
                  <a:pt x="0" y="0"/>
                </a:moveTo>
                <a:lnTo>
                  <a:pt x="2274541" y="0"/>
                </a:lnTo>
                <a:lnTo>
                  <a:pt x="2274541" y="5571155"/>
                </a:lnTo>
                <a:lnTo>
                  <a:pt x="1436340" y="4305300"/>
                </a:lnTo>
                <a:lnTo>
                  <a:pt x="1360140" y="4305300"/>
                </a:lnTo>
                <a:lnTo>
                  <a:pt x="902940" y="4171950"/>
                </a:lnTo>
                <a:lnTo>
                  <a:pt x="0" y="5347476"/>
                </a:lnTo>
                <a:lnTo>
                  <a:pt x="0" y="0"/>
                </a:lnTo>
                <a:close/>
              </a:path>
            </a:pathLst>
          </a:custGeom>
        </p:spPr>
      </p:pic>
      <p:grpSp>
        <p:nvGrpSpPr>
          <p:cNvPr id="5" name="Group 4"/>
          <p:cNvGrpSpPr/>
          <p:nvPr/>
        </p:nvGrpSpPr>
        <p:grpSpPr>
          <a:xfrm>
            <a:off x="1280809" y="506172"/>
            <a:ext cx="5225499" cy="4216073"/>
            <a:chOff x="703958" y="407598"/>
            <a:chExt cx="10148204" cy="1607426"/>
          </a:xfrm>
        </p:grpSpPr>
        <p:sp>
          <p:nvSpPr>
            <p:cNvPr id="6" name="Rectangle: Rounded Corners 19"/>
            <p:cNvSpPr/>
            <p:nvPr/>
          </p:nvSpPr>
          <p:spPr>
            <a:xfrm>
              <a:off x="1108722" y="501185"/>
              <a:ext cx="9743440" cy="1513839"/>
            </a:xfrm>
            <a:prstGeom prst="roundRect">
              <a:avLst/>
            </a:prstGeom>
            <a:solidFill>
              <a:srgbClr val="CCCE00"/>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Rounded Corners 1"/>
            <p:cNvSpPr/>
            <p:nvPr/>
          </p:nvSpPr>
          <p:spPr>
            <a:xfrm>
              <a:off x="703958" y="407598"/>
              <a:ext cx="9743439" cy="1513840"/>
            </a:xfrm>
            <a:prstGeom prst="round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8" name="TextBox 7"/>
          <p:cNvSpPr txBox="1"/>
          <p:nvPr/>
        </p:nvSpPr>
        <p:spPr>
          <a:xfrm>
            <a:off x="1482630" y="1065816"/>
            <a:ext cx="4729779" cy="1446550"/>
          </a:xfrm>
          <a:prstGeom prst="rect">
            <a:avLst/>
          </a:prstGeom>
          <a:noFill/>
        </p:spPr>
        <p:txBody>
          <a:bodyPr wrap="square" rtlCol="0">
            <a:spAutoFit/>
          </a:bodyPr>
          <a:lstStyle/>
          <a:p>
            <a:pPr algn="ctr"/>
            <a:r>
              <a:rPr lang="en-US" sz="4400" b="1">
                <a:latin typeface="Arial" panose="020B0604020202020204" pitchFamily="34" charset="0"/>
                <a:cs typeface="Arial" panose="020B0604020202020204" pitchFamily="34" charset="0"/>
              </a:rPr>
              <a:t>4. Bài đọc giúp em hiểu điều gì?</a:t>
            </a:r>
            <a:endParaRPr lang="en-US" sz="4400" b="1" dirty="0">
              <a:latin typeface="Arial" panose="020B0604020202020204" pitchFamily="34" charset="0"/>
              <a:cs typeface="Arial" panose="020B0604020202020204" pitchFamily="34" charset="0"/>
            </a:endParaRPr>
          </a:p>
        </p:txBody>
      </p:sp>
      <p:sp>
        <p:nvSpPr>
          <p:cNvPr id="9" name="TextBox 8"/>
          <p:cNvSpPr txBox="1"/>
          <p:nvPr/>
        </p:nvSpPr>
        <p:spPr>
          <a:xfrm>
            <a:off x="1448314" y="593721"/>
            <a:ext cx="4849573" cy="3970318"/>
          </a:xfrm>
          <a:prstGeom prst="rect">
            <a:avLst/>
          </a:prstGeom>
          <a:noFill/>
        </p:spPr>
        <p:txBody>
          <a:bodyPr wrap="square" rtlCol="0">
            <a:spAutoFit/>
          </a:bodyPr>
          <a:lstStyle/>
          <a:p>
            <a:pPr algn="just"/>
            <a:r>
              <a:rPr lang="en-US" sz="3600">
                <a:solidFill>
                  <a:srgbClr val="C00000"/>
                </a:solidFill>
                <a:latin typeface="UTM Alexander" panose="02040603050506020204" pitchFamily="18" charset="0"/>
              </a:rPr>
              <a:t>Để có cái thu hoạch, người nông dân đã rất vất vả. Vì vậy chúng ta cần có thái độ biết ơn những người nông dân và trân trọng những gì họ đã làm ra.</a:t>
            </a:r>
            <a:endParaRPr lang="en-US" sz="3600" b="1" dirty="0">
              <a:solidFill>
                <a:srgbClr val="C00000"/>
              </a:solidFill>
              <a:latin typeface="UTM Alexander" panose="02040603050506020204" pitchFamily="18" charset="0"/>
              <a:cs typeface="Arial" panose="020B0604020202020204" pitchFamily="34" charset="0"/>
            </a:endParaRPr>
          </a:p>
        </p:txBody>
      </p:sp>
      <p:pic>
        <p:nvPicPr>
          <p:cNvPr id="10" name="Picture 9"/>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flipH="1">
            <a:off x="5595955" y="751639"/>
            <a:ext cx="7067764" cy="6152351"/>
          </a:xfrm>
          <a:prstGeom prst="rect">
            <a:avLst/>
          </a:prstGeom>
        </p:spPr>
      </p:pic>
      <p:pic>
        <p:nvPicPr>
          <p:cNvPr id="11" name="Picture 10"/>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2349294" y="3750526"/>
            <a:ext cx="2571791" cy="2571791"/>
          </a:xfrm>
          <a:prstGeom prst="rect">
            <a:avLst/>
          </a:prstGeom>
        </p:spPr>
      </p:pic>
      <p:pic>
        <p:nvPicPr>
          <p:cNvPr id="12" name="Picture 11"/>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657380" y="3898910"/>
            <a:ext cx="2571791" cy="2571791"/>
          </a:xfrm>
          <a:prstGeom prst="rect">
            <a:avLst/>
          </a:prstGeom>
        </p:spPr>
      </p:pic>
      <p:pic>
        <p:nvPicPr>
          <p:cNvPr id="14" name="图片 12">
            <a:extLst>
              <a:ext uri="{FF2B5EF4-FFF2-40B4-BE49-F238E27FC236}">
                <a16:creationId xmlns:a16="http://schemas.microsoft.com/office/drawing/2014/main" id="{89FA7449-D589-457B-A58E-A12FCB2894AA}"/>
              </a:ext>
            </a:extLst>
          </p:cNvPr>
          <p:cNvPicPr>
            <a:picLocks noChangeAspect="1"/>
          </p:cNvPicPr>
          <p:nvPr/>
        </p:nvPicPr>
        <p:blipFill>
          <a:blip r:embed="rId9" cstate="print">
            <a:extLst>
              <a:ext uri="{28A0092B-C50C-407E-A947-70E740481C1C}">
                <a14:useLocalDpi xmlns:a14="http://schemas.microsoft.com/office/drawing/2010/main" val="0"/>
              </a:ext>
            </a:extLst>
          </a:blip>
          <a:srcRect/>
          <a:stretch>
            <a:fillRect/>
          </a:stretch>
        </p:blipFill>
        <p:spPr>
          <a:xfrm>
            <a:off x="0" y="4757862"/>
            <a:ext cx="1886875" cy="2123313"/>
          </a:xfrm>
          <a:custGeom>
            <a:avLst/>
            <a:gdLst>
              <a:gd name="connsiteX0" fmla="*/ 1386037 w 2801257"/>
              <a:gd name="connsiteY0" fmla="*/ 0 h 3152274"/>
              <a:gd name="connsiteX1" fmla="*/ 2801257 w 2801257"/>
              <a:gd name="connsiteY1" fmla="*/ 190351 h 3152274"/>
              <a:gd name="connsiteX2" fmla="*/ 2801257 w 2801257"/>
              <a:gd name="connsiteY2" fmla="*/ 3152274 h 3152274"/>
              <a:gd name="connsiteX3" fmla="*/ 0 w 2801257"/>
              <a:gd name="connsiteY3" fmla="*/ 3152274 h 3152274"/>
              <a:gd name="connsiteX4" fmla="*/ 0 w 2801257"/>
              <a:gd name="connsiteY4" fmla="*/ 924025 h 3152274"/>
              <a:gd name="connsiteX5" fmla="*/ 529388 w 2801257"/>
              <a:gd name="connsiteY5" fmla="*/ 404261 h 3152274"/>
              <a:gd name="connsiteX6" fmla="*/ 1386037 w 2801257"/>
              <a:gd name="connsiteY6" fmla="*/ 0 h 31522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801257" h="3152274">
                <a:moveTo>
                  <a:pt x="1386037" y="0"/>
                </a:moveTo>
                <a:lnTo>
                  <a:pt x="2801257" y="190351"/>
                </a:lnTo>
                <a:lnTo>
                  <a:pt x="2801257" y="3152274"/>
                </a:lnTo>
                <a:lnTo>
                  <a:pt x="0" y="3152274"/>
                </a:lnTo>
                <a:lnTo>
                  <a:pt x="0" y="924025"/>
                </a:lnTo>
                <a:lnTo>
                  <a:pt x="529388" y="404261"/>
                </a:lnTo>
                <a:lnTo>
                  <a:pt x="1386037" y="0"/>
                </a:lnTo>
                <a:close/>
              </a:path>
            </a:pathLst>
          </a:custGeom>
        </p:spPr>
      </p:pic>
      <p:pic>
        <p:nvPicPr>
          <p:cNvPr id="15" name="Picture 14"/>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5597099" y="751639"/>
            <a:ext cx="7057320" cy="6138651"/>
          </a:xfrm>
          <a:prstGeom prst="rect">
            <a:avLst/>
          </a:prstGeom>
        </p:spPr>
      </p:pic>
    </p:spTree>
    <p:extLst>
      <p:ext uri="{BB962C8B-B14F-4D97-AF65-F5344CB8AC3E}">
        <p14:creationId xmlns:p14="http://schemas.microsoft.com/office/powerpoint/2010/main" val="39661908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0" presetClass="entr" presetSubtype="0" decel="10000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1000" fill="hold"/>
                                        <p:tgtEl>
                                          <p:spTgt spid="5"/>
                                        </p:tgtEl>
                                        <p:attrNameLst>
                                          <p:attrName>ppt_w</p:attrName>
                                        </p:attrNameLst>
                                      </p:cBhvr>
                                      <p:tavLst>
                                        <p:tav tm="0">
                                          <p:val>
                                            <p:strVal val="#ppt_w+.3"/>
                                          </p:val>
                                        </p:tav>
                                        <p:tav tm="100000">
                                          <p:val>
                                            <p:strVal val="#ppt_w"/>
                                          </p:val>
                                        </p:tav>
                                      </p:tavLst>
                                    </p:anim>
                                    <p:anim calcmode="lin" valueType="num">
                                      <p:cBhvr>
                                        <p:cTn id="8" dur="1000" fill="hold"/>
                                        <p:tgtEl>
                                          <p:spTgt spid="5"/>
                                        </p:tgtEl>
                                        <p:attrNameLst>
                                          <p:attrName>ppt_h</p:attrName>
                                        </p:attrNameLst>
                                      </p:cBhvr>
                                      <p:tavLst>
                                        <p:tav tm="0">
                                          <p:val>
                                            <p:strVal val="#ppt_h"/>
                                          </p:val>
                                        </p:tav>
                                        <p:tav tm="100000">
                                          <p:val>
                                            <p:strVal val="#ppt_h"/>
                                          </p:val>
                                        </p:tav>
                                      </p:tavLst>
                                    </p:anim>
                                    <p:animEffect transition="in" filter="fade">
                                      <p:cBhvr>
                                        <p:cTn id="9" dur="1000"/>
                                        <p:tgtEl>
                                          <p:spTgt spid="5"/>
                                        </p:tgtEl>
                                      </p:cBhvr>
                                    </p:animEffect>
                                  </p:childTnLst>
                                </p:cTn>
                              </p:par>
                              <p:par>
                                <p:cTn id="10" presetID="50" presetClass="entr" presetSubtype="0" decel="100000" fill="hold" grpId="0" nodeType="withEffect">
                                  <p:stCondLst>
                                    <p:cond delay="0"/>
                                  </p:stCondLst>
                                  <p:childTnLst>
                                    <p:set>
                                      <p:cBhvr>
                                        <p:cTn id="11" dur="1" fill="hold">
                                          <p:stCondLst>
                                            <p:cond delay="0"/>
                                          </p:stCondLst>
                                        </p:cTn>
                                        <p:tgtEl>
                                          <p:spTgt spid="8"/>
                                        </p:tgtEl>
                                        <p:attrNameLst>
                                          <p:attrName>style.visibility</p:attrName>
                                        </p:attrNameLst>
                                      </p:cBhvr>
                                      <p:to>
                                        <p:strVal val="visible"/>
                                      </p:to>
                                    </p:set>
                                    <p:anim calcmode="lin" valueType="num">
                                      <p:cBhvr>
                                        <p:cTn id="12" dur="1000" fill="hold"/>
                                        <p:tgtEl>
                                          <p:spTgt spid="8"/>
                                        </p:tgtEl>
                                        <p:attrNameLst>
                                          <p:attrName>ppt_w</p:attrName>
                                        </p:attrNameLst>
                                      </p:cBhvr>
                                      <p:tavLst>
                                        <p:tav tm="0">
                                          <p:val>
                                            <p:strVal val="#ppt_w+.3"/>
                                          </p:val>
                                        </p:tav>
                                        <p:tav tm="100000">
                                          <p:val>
                                            <p:strVal val="#ppt_w"/>
                                          </p:val>
                                        </p:tav>
                                      </p:tavLst>
                                    </p:anim>
                                    <p:anim calcmode="lin" valueType="num">
                                      <p:cBhvr>
                                        <p:cTn id="13" dur="1000" fill="hold"/>
                                        <p:tgtEl>
                                          <p:spTgt spid="8"/>
                                        </p:tgtEl>
                                        <p:attrNameLst>
                                          <p:attrName>ppt_h</p:attrName>
                                        </p:attrNameLst>
                                      </p:cBhvr>
                                      <p:tavLst>
                                        <p:tav tm="0">
                                          <p:val>
                                            <p:strVal val="#ppt_h"/>
                                          </p:val>
                                        </p:tav>
                                        <p:tav tm="100000">
                                          <p:val>
                                            <p:strVal val="#ppt_h"/>
                                          </p:val>
                                        </p:tav>
                                      </p:tavLst>
                                    </p:anim>
                                    <p:animEffect transition="in" filter="fade">
                                      <p:cBhvr>
                                        <p:cTn id="14" dur="1000"/>
                                        <p:tgtEl>
                                          <p:spTgt spid="8"/>
                                        </p:tgtEl>
                                      </p:cBhvr>
                                    </p:animEffect>
                                  </p:childTnLst>
                                </p:cTn>
                              </p:par>
                              <p:par>
                                <p:cTn id="15" presetID="2" presetClass="entr" presetSubtype="2" fill="hold" nodeType="withEffect">
                                  <p:stCondLst>
                                    <p:cond delay="0"/>
                                  </p:stCondLst>
                                  <p:childTnLst>
                                    <p:set>
                                      <p:cBhvr>
                                        <p:cTn id="16" dur="1" fill="hold">
                                          <p:stCondLst>
                                            <p:cond delay="0"/>
                                          </p:stCondLst>
                                        </p:cTn>
                                        <p:tgtEl>
                                          <p:spTgt spid="10"/>
                                        </p:tgtEl>
                                        <p:attrNameLst>
                                          <p:attrName>style.visibility</p:attrName>
                                        </p:attrNameLst>
                                      </p:cBhvr>
                                      <p:to>
                                        <p:strVal val="visible"/>
                                      </p:to>
                                    </p:set>
                                    <p:anim calcmode="lin" valueType="num">
                                      <p:cBhvr additive="base">
                                        <p:cTn id="17" dur="1000" fill="hold"/>
                                        <p:tgtEl>
                                          <p:spTgt spid="10"/>
                                        </p:tgtEl>
                                        <p:attrNameLst>
                                          <p:attrName>ppt_x</p:attrName>
                                        </p:attrNameLst>
                                      </p:cBhvr>
                                      <p:tavLst>
                                        <p:tav tm="0">
                                          <p:val>
                                            <p:strVal val="1+#ppt_w/2"/>
                                          </p:val>
                                        </p:tav>
                                        <p:tav tm="100000">
                                          <p:val>
                                            <p:strVal val="#ppt_x"/>
                                          </p:val>
                                        </p:tav>
                                      </p:tavLst>
                                    </p:anim>
                                    <p:anim calcmode="lin" valueType="num">
                                      <p:cBhvr additive="base">
                                        <p:cTn id="18" dur="1000" fill="hold"/>
                                        <p:tgtEl>
                                          <p:spTgt spid="10"/>
                                        </p:tgtEl>
                                        <p:attrNameLst>
                                          <p:attrName>ppt_y</p:attrName>
                                        </p:attrNameLst>
                                      </p:cBhvr>
                                      <p:tavLst>
                                        <p:tav tm="0">
                                          <p:val>
                                            <p:strVal val="#ppt_y"/>
                                          </p:val>
                                        </p:tav>
                                        <p:tav tm="100000">
                                          <p:val>
                                            <p:strVal val="#ppt_y"/>
                                          </p:val>
                                        </p:tav>
                                      </p:tavLst>
                                    </p:anim>
                                  </p:childTnLst>
                                </p:cTn>
                              </p:par>
                            </p:childTnLst>
                          </p:cTn>
                        </p:par>
                        <p:par>
                          <p:cTn id="19" fill="hold">
                            <p:stCondLst>
                              <p:cond delay="1000"/>
                            </p:stCondLst>
                            <p:childTnLst>
                              <p:par>
                                <p:cTn id="20" presetID="22" presetClass="entr" presetSubtype="4" fill="hold" nodeType="afterEffect">
                                  <p:stCondLst>
                                    <p:cond delay="0"/>
                                  </p:stCondLst>
                                  <p:childTnLst>
                                    <p:set>
                                      <p:cBhvr>
                                        <p:cTn id="21" dur="1" fill="hold">
                                          <p:stCondLst>
                                            <p:cond delay="0"/>
                                          </p:stCondLst>
                                        </p:cTn>
                                        <p:tgtEl>
                                          <p:spTgt spid="11"/>
                                        </p:tgtEl>
                                        <p:attrNameLst>
                                          <p:attrName>style.visibility</p:attrName>
                                        </p:attrNameLst>
                                      </p:cBhvr>
                                      <p:to>
                                        <p:strVal val="visible"/>
                                      </p:to>
                                    </p:set>
                                    <p:animEffect transition="in" filter="wipe(down)">
                                      <p:cBhvr>
                                        <p:cTn id="22" dur="1000"/>
                                        <p:tgtEl>
                                          <p:spTgt spid="11"/>
                                        </p:tgtEl>
                                      </p:cBhvr>
                                    </p:animEffect>
                                  </p:childTnLst>
                                </p:cTn>
                              </p:par>
                            </p:childTnLst>
                          </p:cTn>
                        </p:par>
                        <p:par>
                          <p:cTn id="23" fill="hold">
                            <p:stCondLst>
                              <p:cond delay="2000"/>
                            </p:stCondLst>
                            <p:childTnLst>
                              <p:par>
                                <p:cTn id="24" presetID="22" presetClass="entr" presetSubtype="4" fill="hold" nodeType="afterEffect">
                                  <p:stCondLst>
                                    <p:cond delay="0"/>
                                  </p:stCondLst>
                                  <p:childTnLst>
                                    <p:set>
                                      <p:cBhvr>
                                        <p:cTn id="25" dur="1" fill="hold">
                                          <p:stCondLst>
                                            <p:cond delay="0"/>
                                          </p:stCondLst>
                                        </p:cTn>
                                        <p:tgtEl>
                                          <p:spTgt spid="12"/>
                                        </p:tgtEl>
                                        <p:attrNameLst>
                                          <p:attrName>style.visibility</p:attrName>
                                        </p:attrNameLst>
                                      </p:cBhvr>
                                      <p:to>
                                        <p:strVal val="visible"/>
                                      </p:to>
                                    </p:set>
                                    <p:animEffect transition="in" filter="wipe(down)">
                                      <p:cBhvr>
                                        <p:cTn id="26" dur="1000"/>
                                        <p:tgtEl>
                                          <p:spTgt spid="12"/>
                                        </p:tgtEl>
                                      </p:cBhvr>
                                    </p:animEffect>
                                  </p:childTnLst>
                                </p:cTn>
                              </p:par>
                            </p:childTnLst>
                          </p:cTn>
                        </p:par>
                      </p:childTnLst>
                    </p:cTn>
                  </p:par>
                  <p:par>
                    <p:cTn id="27" fill="hold">
                      <p:stCondLst>
                        <p:cond delay="indefinite"/>
                      </p:stCondLst>
                      <p:childTnLst>
                        <p:par>
                          <p:cTn id="28" fill="hold">
                            <p:stCondLst>
                              <p:cond delay="0"/>
                            </p:stCondLst>
                            <p:childTnLst>
                              <p:par>
                                <p:cTn id="29" presetID="50" presetClass="entr" presetSubtype="0" decel="100000" fill="hold" grpId="0" nodeType="clickEffect">
                                  <p:stCondLst>
                                    <p:cond delay="0"/>
                                  </p:stCondLst>
                                  <p:childTnLst>
                                    <p:set>
                                      <p:cBhvr>
                                        <p:cTn id="30" dur="1" fill="hold">
                                          <p:stCondLst>
                                            <p:cond delay="0"/>
                                          </p:stCondLst>
                                        </p:cTn>
                                        <p:tgtEl>
                                          <p:spTgt spid="9"/>
                                        </p:tgtEl>
                                        <p:attrNameLst>
                                          <p:attrName>style.visibility</p:attrName>
                                        </p:attrNameLst>
                                      </p:cBhvr>
                                      <p:to>
                                        <p:strVal val="visible"/>
                                      </p:to>
                                    </p:set>
                                    <p:anim calcmode="lin" valueType="num">
                                      <p:cBhvr>
                                        <p:cTn id="31" dur="1000" fill="hold"/>
                                        <p:tgtEl>
                                          <p:spTgt spid="9"/>
                                        </p:tgtEl>
                                        <p:attrNameLst>
                                          <p:attrName>ppt_w</p:attrName>
                                        </p:attrNameLst>
                                      </p:cBhvr>
                                      <p:tavLst>
                                        <p:tav tm="0">
                                          <p:val>
                                            <p:strVal val="#ppt_w+.3"/>
                                          </p:val>
                                        </p:tav>
                                        <p:tav tm="100000">
                                          <p:val>
                                            <p:strVal val="#ppt_w"/>
                                          </p:val>
                                        </p:tav>
                                      </p:tavLst>
                                    </p:anim>
                                    <p:anim calcmode="lin" valueType="num">
                                      <p:cBhvr>
                                        <p:cTn id="32" dur="1000" fill="hold"/>
                                        <p:tgtEl>
                                          <p:spTgt spid="9"/>
                                        </p:tgtEl>
                                        <p:attrNameLst>
                                          <p:attrName>ppt_h</p:attrName>
                                        </p:attrNameLst>
                                      </p:cBhvr>
                                      <p:tavLst>
                                        <p:tav tm="0">
                                          <p:val>
                                            <p:strVal val="#ppt_h"/>
                                          </p:val>
                                        </p:tav>
                                        <p:tav tm="100000">
                                          <p:val>
                                            <p:strVal val="#ppt_h"/>
                                          </p:val>
                                        </p:tav>
                                      </p:tavLst>
                                    </p:anim>
                                    <p:animEffect transition="in" filter="fade">
                                      <p:cBhvr>
                                        <p:cTn id="33" dur="1000"/>
                                        <p:tgtEl>
                                          <p:spTgt spid="9"/>
                                        </p:tgtEl>
                                      </p:cBhvr>
                                    </p:animEffect>
                                  </p:childTnLst>
                                  <p:subTnLst>
                                    <p:audio>
                                      <p:cMediaNode>
                                        <p:cTn display="0" masterRel="sameClick">
                                          <p:stCondLst>
                                            <p:cond evt="begin" delay="0">
                                              <p:tn val="29"/>
                                            </p:cond>
                                          </p:stCondLst>
                                          <p:endCondLst>
                                            <p:cond evt="onStopAudio" delay="0">
                                              <p:tgtEl>
                                                <p:sldTgt/>
                                              </p:tgtEl>
                                            </p:cond>
                                          </p:endCondLst>
                                        </p:cTn>
                                        <p:tgtEl>
                                          <p:sndTgt r:embed="rId2" name="applause.wav"/>
                                        </p:tgtEl>
                                      </p:cMediaNode>
                                    </p:audio>
                                  </p:subTnLst>
                                </p:cTn>
                              </p:par>
                              <p:par>
                                <p:cTn id="34" presetID="1" presetClass="exit" presetSubtype="0" fill="hold" grpId="1" nodeType="withEffect">
                                  <p:stCondLst>
                                    <p:cond delay="0"/>
                                  </p:stCondLst>
                                  <p:childTnLst>
                                    <p:set>
                                      <p:cBhvr>
                                        <p:cTn id="35" dur="1" fill="hold">
                                          <p:stCondLst>
                                            <p:cond delay="0"/>
                                          </p:stCondLst>
                                        </p:cTn>
                                        <p:tgtEl>
                                          <p:spTgt spid="8"/>
                                        </p:tgtEl>
                                        <p:attrNameLst>
                                          <p:attrName>style.visibility</p:attrName>
                                        </p:attrNameLst>
                                      </p:cBhvr>
                                      <p:to>
                                        <p:strVal val="hidden"/>
                                      </p:to>
                                    </p:set>
                                  </p:childTnLst>
                                </p:cTn>
                              </p:par>
                            </p:childTnLst>
                          </p:cTn>
                        </p:par>
                        <p:par>
                          <p:cTn id="36" fill="hold">
                            <p:stCondLst>
                              <p:cond delay="1000"/>
                            </p:stCondLst>
                            <p:childTnLst>
                              <p:par>
                                <p:cTn id="37" presetID="63" presetClass="path" presetSubtype="0" accel="50000" decel="50000" fill="hold" nodeType="afterEffect">
                                  <p:stCondLst>
                                    <p:cond delay="0"/>
                                  </p:stCondLst>
                                  <p:childTnLst>
                                    <p:animMotion origin="layout" path="M 3.75E-6 1.48148E-6 L 0.40429 -0.21921 " pathEditMode="relative" rAng="0" ptsTypes="AA">
                                      <p:cBhvr>
                                        <p:cTn id="38" dur="2000" fill="hold"/>
                                        <p:tgtEl>
                                          <p:spTgt spid="12"/>
                                        </p:tgtEl>
                                        <p:attrNameLst>
                                          <p:attrName>ppt_x</p:attrName>
                                          <p:attrName>ppt_y</p:attrName>
                                        </p:attrNameLst>
                                      </p:cBhvr>
                                      <p:rCtr x="20208" y="-10972"/>
                                    </p:animMotion>
                                  </p:childTnLst>
                                </p:cTn>
                              </p:par>
                            </p:childTnLst>
                          </p:cTn>
                        </p:par>
                        <p:par>
                          <p:cTn id="39" fill="hold">
                            <p:stCondLst>
                              <p:cond delay="3000"/>
                            </p:stCondLst>
                            <p:childTnLst>
                              <p:par>
                                <p:cTn id="40" presetID="63" presetClass="path" presetSubtype="0" accel="50000" decel="50000" fill="hold" nodeType="afterEffect">
                                  <p:stCondLst>
                                    <p:cond delay="0"/>
                                  </p:stCondLst>
                                  <p:childTnLst>
                                    <p:animMotion origin="layout" path="M 0.01354 -7.40741E-7 L 0.57278 -0.08657 " pathEditMode="relative" rAng="0" ptsTypes="AA">
                                      <p:cBhvr>
                                        <p:cTn id="41" dur="2000" fill="hold"/>
                                        <p:tgtEl>
                                          <p:spTgt spid="11"/>
                                        </p:tgtEl>
                                        <p:attrNameLst>
                                          <p:attrName>ppt_x</p:attrName>
                                          <p:attrName>ppt_y</p:attrName>
                                        </p:attrNameLst>
                                      </p:cBhvr>
                                      <p:rCtr x="27956" y="-4329"/>
                                    </p:animMotion>
                                  </p:childTnLst>
                                </p:cTn>
                              </p:par>
                            </p:childTnLst>
                          </p:cTn>
                        </p:par>
                        <p:par>
                          <p:cTn id="42" fill="hold">
                            <p:stCondLst>
                              <p:cond delay="5000"/>
                            </p:stCondLst>
                            <p:childTnLst>
                              <p:par>
                                <p:cTn id="43" presetID="1" presetClass="exit" presetSubtype="0" fill="hold" nodeType="afterEffect">
                                  <p:stCondLst>
                                    <p:cond delay="0"/>
                                  </p:stCondLst>
                                  <p:childTnLst>
                                    <p:set>
                                      <p:cBhvr>
                                        <p:cTn id="44" dur="1" fill="hold">
                                          <p:stCondLst>
                                            <p:cond delay="0"/>
                                          </p:stCondLst>
                                        </p:cTn>
                                        <p:tgtEl>
                                          <p:spTgt spid="10"/>
                                        </p:tgtEl>
                                        <p:attrNameLst>
                                          <p:attrName>style.visibility</p:attrName>
                                        </p:attrNameLst>
                                      </p:cBhvr>
                                      <p:to>
                                        <p:strVal val="hidden"/>
                                      </p:to>
                                    </p:set>
                                  </p:childTnLst>
                                </p:cTn>
                              </p:par>
                              <p:par>
                                <p:cTn id="45" presetID="1" presetClass="exit" presetSubtype="0" fill="hold" nodeType="withEffect">
                                  <p:stCondLst>
                                    <p:cond delay="0"/>
                                  </p:stCondLst>
                                  <p:childTnLst>
                                    <p:set>
                                      <p:cBhvr>
                                        <p:cTn id="46" dur="1" fill="hold">
                                          <p:stCondLst>
                                            <p:cond delay="0"/>
                                          </p:stCondLst>
                                        </p:cTn>
                                        <p:tgtEl>
                                          <p:spTgt spid="12"/>
                                        </p:tgtEl>
                                        <p:attrNameLst>
                                          <p:attrName>style.visibility</p:attrName>
                                        </p:attrNameLst>
                                      </p:cBhvr>
                                      <p:to>
                                        <p:strVal val="hidden"/>
                                      </p:to>
                                    </p:set>
                                  </p:childTnLst>
                                </p:cTn>
                              </p:par>
                              <p:par>
                                <p:cTn id="47" presetID="1" presetClass="exit" presetSubtype="0" fill="hold" nodeType="withEffect">
                                  <p:stCondLst>
                                    <p:cond delay="0"/>
                                  </p:stCondLst>
                                  <p:childTnLst>
                                    <p:set>
                                      <p:cBhvr>
                                        <p:cTn id="48" dur="1" fill="hold">
                                          <p:stCondLst>
                                            <p:cond delay="0"/>
                                          </p:stCondLst>
                                        </p:cTn>
                                        <p:tgtEl>
                                          <p:spTgt spid="11"/>
                                        </p:tgtEl>
                                        <p:attrNameLst>
                                          <p:attrName>style.visibility</p:attrName>
                                        </p:attrNameLst>
                                      </p:cBhvr>
                                      <p:to>
                                        <p:strVal val="hidden"/>
                                      </p:to>
                                    </p:set>
                                  </p:childTnLst>
                                </p:cTn>
                              </p:par>
                              <p:par>
                                <p:cTn id="49" presetID="1" presetClass="entr" presetSubtype="0" fill="hold" nodeType="withEffect">
                                  <p:stCondLst>
                                    <p:cond delay="0"/>
                                  </p:stCondLst>
                                  <p:childTnLst>
                                    <p:set>
                                      <p:cBhvr>
                                        <p:cTn id="50" dur="1" fill="hold">
                                          <p:stCondLst>
                                            <p:cond delay="0"/>
                                          </p:stCondLst>
                                        </p:cTn>
                                        <p:tgtEl>
                                          <p:spTgt spid="15"/>
                                        </p:tgtEl>
                                        <p:attrNameLst>
                                          <p:attrName>style.visibility</p:attrName>
                                        </p:attrNameLst>
                                      </p:cBhvr>
                                      <p:to>
                                        <p:strVal val="visible"/>
                                      </p:to>
                                    </p:set>
                                  </p:childTnLst>
                                </p:cTn>
                              </p:par>
                            </p:childTnLst>
                          </p:cTn>
                        </p:par>
                        <p:par>
                          <p:cTn id="51" fill="hold">
                            <p:stCondLst>
                              <p:cond delay="5000"/>
                            </p:stCondLst>
                            <p:childTnLst>
                              <p:par>
                                <p:cTn id="52" presetID="2" presetClass="exit" presetSubtype="8" fill="hold" nodeType="afterEffect">
                                  <p:stCondLst>
                                    <p:cond delay="0"/>
                                  </p:stCondLst>
                                  <p:childTnLst>
                                    <p:anim calcmode="lin" valueType="num">
                                      <p:cBhvr additive="base">
                                        <p:cTn id="53" dur="1000"/>
                                        <p:tgtEl>
                                          <p:spTgt spid="15"/>
                                        </p:tgtEl>
                                        <p:attrNameLst>
                                          <p:attrName>ppt_x</p:attrName>
                                        </p:attrNameLst>
                                      </p:cBhvr>
                                      <p:tavLst>
                                        <p:tav tm="0">
                                          <p:val>
                                            <p:strVal val="ppt_x"/>
                                          </p:val>
                                        </p:tav>
                                        <p:tav tm="100000">
                                          <p:val>
                                            <p:strVal val="0-ppt_w/2"/>
                                          </p:val>
                                        </p:tav>
                                      </p:tavLst>
                                    </p:anim>
                                    <p:anim calcmode="lin" valueType="num">
                                      <p:cBhvr additive="base">
                                        <p:cTn id="54" dur="1000"/>
                                        <p:tgtEl>
                                          <p:spTgt spid="15"/>
                                        </p:tgtEl>
                                        <p:attrNameLst>
                                          <p:attrName>ppt_y</p:attrName>
                                        </p:attrNameLst>
                                      </p:cBhvr>
                                      <p:tavLst>
                                        <p:tav tm="0">
                                          <p:val>
                                            <p:strVal val="ppt_y"/>
                                          </p:val>
                                        </p:tav>
                                        <p:tav tm="100000">
                                          <p:val>
                                            <p:strVal val="ppt_y"/>
                                          </p:val>
                                        </p:tav>
                                      </p:tavLst>
                                    </p:anim>
                                    <p:set>
                                      <p:cBhvr>
                                        <p:cTn id="55" dur="1" fill="hold">
                                          <p:stCondLst>
                                            <p:cond delay="999"/>
                                          </p:stCondLst>
                                        </p:cTn>
                                        <p:tgtEl>
                                          <p:spTgt spid="15"/>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8" grpId="1"/>
      <p:bldP spid="9"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483436" y="679225"/>
            <a:ext cx="7917984" cy="7917984"/>
          </a:xfrm>
          <a:prstGeom prst="rect">
            <a:avLst/>
          </a:prstGeom>
        </p:spPr>
      </p:pic>
      <p:pic>
        <p:nvPicPr>
          <p:cNvPr id="3" name="图片 5"/>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flipH="1">
            <a:off x="8121857" y="1"/>
            <a:ext cx="4064000" cy="2514044"/>
          </a:xfrm>
          <a:prstGeom prst="rect">
            <a:avLst/>
          </a:prstGeom>
        </p:spPr>
      </p:pic>
      <p:pic>
        <p:nvPicPr>
          <p:cNvPr id="4" name="图片 5">
            <a:extLst>
              <a:ext uri="{FF2B5EF4-FFF2-40B4-BE49-F238E27FC236}">
                <a16:creationId xmlns:a16="http://schemas.microsoft.com/office/drawing/2014/main" id="{8C78EC29-5FE3-4880-9830-6C3E5AE3F21E}"/>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 y="1"/>
            <a:ext cx="4064000" cy="2514044"/>
          </a:xfrm>
          <a:prstGeom prst="rect">
            <a:avLst/>
          </a:prstGeom>
        </p:spPr>
      </p:pic>
      <p:sp>
        <p:nvSpPr>
          <p:cNvPr id="5" name="文本框 36"/>
          <p:cNvSpPr txBox="1"/>
          <p:nvPr/>
        </p:nvSpPr>
        <p:spPr>
          <a:xfrm>
            <a:off x="923431" y="1166588"/>
            <a:ext cx="6021254" cy="3046988"/>
          </a:xfrm>
          <a:prstGeom prst="rect">
            <a:avLst/>
          </a:prstGeom>
          <a:noFill/>
        </p:spPr>
        <p:txBody>
          <a:bodyPr wrap="square" rtlCol="0">
            <a:spAutoFit/>
          </a:bodyPr>
          <a:lstStyle/>
          <a:p>
            <a:pPr algn="ctr"/>
            <a:r>
              <a:rPr lang="en-US" altLang="zh-CN" sz="9600" dirty="0">
                <a:solidFill>
                  <a:srgbClr val="FDAB18"/>
                </a:solidFill>
                <a:effectLst>
                  <a:outerShdw blurRad="38100" dist="38100" dir="2700000" algn="tl">
                    <a:srgbClr val="000000">
                      <a:alpha val="43137"/>
                    </a:srgbClr>
                  </a:outerShdw>
                </a:effectLst>
                <a:latin typeface="UTM Arruba KT" panose="02040603050506020204" pitchFamily="18" charset="0"/>
                <a:ea typeface="思源黑体 CN Bold" panose="020B0800000000000000" pitchFamily="34" charset="-122"/>
              </a:rPr>
              <a:t>THÓC</a:t>
            </a:r>
            <a:r>
              <a:rPr lang="en-US" altLang="zh-CN" sz="9600" i="0" dirty="0">
                <a:solidFill>
                  <a:srgbClr val="FDAB18"/>
                </a:solidFill>
                <a:effectLst>
                  <a:outerShdw blurRad="38100" dist="38100" dir="2700000" algn="tl">
                    <a:srgbClr val="000000">
                      <a:alpha val="43137"/>
                    </a:srgbClr>
                  </a:outerShdw>
                </a:effectLst>
                <a:latin typeface="UTM Arruba KT" panose="02040603050506020204" pitchFamily="18" charset="0"/>
                <a:ea typeface="思源黑体 CN Bold" panose="020B0800000000000000" pitchFamily="34" charset="-122"/>
              </a:rPr>
              <a:t> ĐÃ ĐẦY THÔN</a:t>
            </a:r>
          </a:p>
        </p:txBody>
      </p:sp>
      <p:pic>
        <p:nvPicPr>
          <p:cNvPr id="6" name="Picture 5"/>
          <p:cNvPicPr>
            <a:picLocks noChangeAspect="1"/>
          </p:cNvPicPr>
          <p:nvPr/>
        </p:nvPicPr>
        <p:blipFill rotWithShape="1">
          <a:blip r:embed="rId6">
            <a:extLst>
              <a:ext uri="{28A0092B-C50C-407E-A947-70E740481C1C}">
                <a14:useLocalDpi xmlns:a14="http://schemas.microsoft.com/office/drawing/2010/main" val="0"/>
              </a:ext>
            </a:extLst>
          </a:blip>
          <a:srcRect l="53899" t="-4218" r="2130" b="4218"/>
          <a:stretch/>
        </p:blipFill>
        <p:spPr>
          <a:xfrm>
            <a:off x="-1" y="3990328"/>
            <a:ext cx="6413501" cy="3442859"/>
          </a:xfrm>
          <a:prstGeom prst="rect">
            <a:avLst/>
          </a:prstGeom>
        </p:spPr>
      </p:pic>
      <p:pic>
        <p:nvPicPr>
          <p:cNvPr id="7" name="Am-thanh-chien-thang-www_tiengdong_com">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487363" y="679225"/>
            <a:ext cx="487363" cy="487363"/>
          </a:xfrm>
          <a:prstGeom prst="rect">
            <a:avLst/>
          </a:prstGeom>
        </p:spPr>
      </p:pic>
      <p:pic>
        <p:nvPicPr>
          <p:cNvPr id="8" name="Picture 7"/>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8673511" y="3376148"/>
            <a:ext cx="4213169" cy="3664731"/>
          </a:xfrm>
          <a:prstGeom prst="rect">
            <a:avLst/>
          </a:prstGeom>
        </p:spPr>
      </p:pic>
    </p:spTree>
    <p:extLst>
      <p:ext uri="{BB962C8B-B14F-4D97-AF65-F5344CB8AC3E}">
        <p14:creationId xmlns:p14="http://schemas.microsoft.com/office/powerpoint/2010/main" val="36670801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5276" fill="hold"/>
                                        <p:tgtEl>
                                          <p:spTgt spid="7"/>
                                        </p:tgtEl>
                                      </p:cBhvr>
                                    </p:cmd>
                                  </p:childTnLst>
                                </p:cTn>
                              </p:par>
                              <p:par>
                                <p:cTn id="7" presetID="53" presetClass="entr" presetSubtype="16" fill="hold" grpId="0" nodeType="withEffect">
                                  <p:stCondLst>
                                    <p:cond delay="0"/>
                                  </p:stCondLst>
                                  <p:childTnLst>
                                    <p:set>
                                      <p:cBhvr>
                                        <p:cTn id="8" dur="1" fill="hold">
                                          <p:stCondLst>
                                            <p:cond delay="0"/>
                                          </p:stCondLst>
                                        </p:cTn>
                                        <p:tgtEl>
                                          <p:spTgt spid="5"/>
                                        </p:tgtEl>
                                        <p:attrNameLst>
                                          <p:attrName>style.visibility</p:attrName>
                                        </p:attrNameLst>
                                      </p:cBhvr>
                                      <p:to>
                                        <p:strVal val="visible"/>
                                      </p:to>
                                    </p:set>
                                    <p:anim calcmode="lin" valueType="num">
                                      <p:cBhvr>
                                        <p:cTn id="9" dur="1000" fill="hold"/>
                                        <p:tgtEl>
                                          <p:spTgt spid="5"/>
                                        </p:tgtEl>
                                        <p:attrNameLst>
                                          <p:attrName>ppt_w</p:attrName>
                                        </p:attrNameLst>
                                      </p:cBhvr>
                                      <p:tavLst>
                                        <p:tav tm="0">
                                          <p:val>
                                            <p:fltVal val="0"/>
                                          </p:val>
                                        </p:tav>
                                        <p:tav tm="100000">
                                          <p:val>
                                            <p:strVal val="#ppt_w"/>
                                          </p:val>
                                        </p:tav>
                                      </p:tavLst>
                                    </p:anim>
                                    <p:anim calcmode="lin" valueType="num">
                                      <p:cBhvr>
                                        <p:cTn id="10" dur="1000" fill="hold"/>
                                        <p:tgtEl>
                                          <p:spTgt spid="5"/>
                                        </p:tgtEl>
                                        <p:attrNameLst>
                                          <p:attrName>ppt_h</p:attrName>
                                        </p:attrNameLst>
                                      </p:cBhvr>
                                      <p:tavLst>
                                        <p:tav tm="0">
                                          <p:val>
                                            <p:fltVal val="0"/>
                                          </p:val>
                                        </p:tav>
                                        <p:tav tm="100000">
                                          <p:val>
                                            <p:strVal val="#ppt_h"/>
                                          </p:val>
                                        </p:tav>
                                      </p:tavLst>
                                    </p:anim>
                                    <p:animEffect transition="in" filter="fade">
                                      <p:cBhvr>
                                        <p:cTn id="11" dur="1000"/>
                                        <p:tgtEl>
                                          <p:spTgt spid="5"/>
                                        </p:tgtEl>
                                      </p:cBhvr>
                                    </p:animEffect>
                                  </p:childTnLst>
                                </p:cTn>
                              </p:par>
                              <p:par>
                                <p:cTn id="12" presetID="2" presetClass="entr" presetSubtype="2" fill="hold" nodeType="withEffect">
                                  <p:stCondLst>
                                    <p:cond delay="500"/>
                                  </p:stCondLst>
                                  <p:childTnLst>
                                    <p:set>
                                      <p:cBhvr>
                                        <p:cTn id="13" dur="1" fill="hold">
                                          <p:stCondLst>
                                            <p:cond delay="0"/>
                                          </p:stCondLst>
                                        </p:cTn>
                                        <p:tgtEl>
                                          <p:spTgt spid="8"/>
                                        </p:tgtEl>
                                        <p:attrNameLst>
                                          <p:attrName>style.visibility</p:attrName>
                                        </p:attrNameLst>
                                      </p:cBhvr>
                                      <p:to>
                                        <p:strVal val="visible"/>
                                      </p:to>
                                    </p:set>
                                    <p:anim calcmode="lin" valueType="num">
                                      <p:cBhvr additive="base">
                                        <p:cTn id="14" dur="1000" fill="hold"/>
                                        <p:tgtEl>
                                          <p:spTgt spid="8"/>
                                        </p:tgtEl>
                                        <p:attrNameLst>
                                          <p:attrName>ppt_x</p:attrName>
                                        </p:attrNameLst>
                                      </p:cBhvr>
                                      <p:tavLst>
                                        <p:tav tm="0">
                                          <p:val>
                                            <p:strVal val="1+#ppt_w/2"/>
                                          </p:val>
                                        </p:tav>
                                        <p:tav tm="100000">
                                          <p:val>
                                            <p:strVal val="#ppt_x"/>
                                          </p:val>
                                        </p:tav>
                                      </p:tavLst>
                                    </p:anim>
                                    <p:anim calcmode="lin" valueType="num">
                                      <p:cBhvr additive="base">
                                        <p:cTn id="15" dur="1000" fill="hold"/>
                                        <p:tgtEl>
                                          <p:spTgt spid="8"/>
                                        </p:tgtEl>
                                        <p:attrNameLst>
                                          <p:attrName>ppt_y</p:attrName>
                                        </p:attrNameLst>
                                      </p:cBhvr>
                                      <p:tavLst>
                                        <p:tav tm="0">
                                          <p:val>
                                            <p:strVal val="#ppt_y"/>
                                          </p:val>
                                        </p:tav>
                                        <p:tav tm="100000">
                                          <p:val>
                                            <p:strVal val="#ppt_y"/>
                                          </p:val>
                                        </p:tav>
                                      </p:tavLst>
                                    </p:anim>
                                  </p:childTnLst>
                                </p:cTn>
                              </p:par>
                              <p:par>
                                <p:cTn id="16" presetID="35" presetClass="path" presetSubtype="0" accel="50000" decel="50000" fill="hold" nodeType="withEffect">
                                  <p:stCondLst>
                                    <p:cond delay="1500"/>
                                  </p:stCondLst>
                                  <p:childTnLst>
                                    <p:animMotion origin="layout" path="M -4.79167E-6 -7.40741E-7 L -0.18346 -7.40741E-7 " pathEditMode="relative" rAng="0" ptsTypes="AA">
                                      <p:cBhvr>
                                        <p:cTn id="17" dur="2000" fill="hold"/>
                                        <p:tgtEl>
                                          <p:spTgt spid="8"/>
                                        </p:tgtEl>
                                        <p:attrNameLst>
                                          <p:attrName>ppt_x</p:attrName>
                                          <p:attrName>ppt_y</p:attrName>
                                        </p:attrNameLst>
                                      </p:cBhvr>
                                      <p:rCtr x="-9180" y="0"/>
                                    </p:animMotion>
                                  </p:childTnLst>
                                </p:cTn>
                              </p:par>
                              <p:par>
                                <p:cTn id="18" presetID="23" presetClass="exit" presetSubtype="32" fill="hold" nodeType="withEffect">
                                  <p:stCondLst>
                                    <p:cond delay="2500"/>
                                  </p:stCondLst>
                                  <p:childTnLst>
                                    <p:anim calcmode="lin" valueType="num">
                                      <p:cBhvr>
                                        <p:cTn id="19" dur="2000"/>
                                        <p:tgtEl>
                                          <p:spTgt spid="8"/>
                                        </p:tgtEl>
                                        <p:attrNameLst>
                                          <p:attrName>ppt_w</p:attrName>
                                        </p:attrNameLst>
                                      </p:cBhvr>
                                      <p:tavLst>
                                        <p:tav tm="0">
                                          <p:val>
                                            <p:strVal val="ppt_w"/>
                                          </p:val>
                                        </p:tav>
                                        <p:tav tm="100000">
                                          <p:val>
                                            <p:fltVal val="0"/>
                                          </p:val>
                                        </p:tav>
                                      </p:tavLst>
                                    </p:anim>
                                    <p:anim calcmode="lin" valueType="num">
                                      <p:cBhvr>
                                        <p:cTn id="20" dur="2000"/>
                                        <p:tgtEl>
                                          <p:spTgt spid="8"/>
                                        </p:tgtEl>
                                        <p:attrNameLst>
                                          <p:attrName>ppt_h</p:attrName>
                                        </p:attrNameLst>
                                      </p:cBhvr>
                                      <p:tavLst>
                                        <p:tav tm="0">
                                          <p:val>
                                            <p:strVal val="ppt_h"/>
                                          </p:val>
                                        </p:tav>
                                        <p:tav tm="100000">
                                          <p:val>
                                            <p:fltVal val="0"/>
                                          </p:val>
                                        </p:tav>
                                      </p:tavLst>
                                    </p:anim>
                                    <p:set>
                                      <p:cBhvr>
                                        <p:cTn id="21" dur="1" fill="hold">
                                          <p:stCondLst>
                                            <p:cond delay="1999"/>
                                          </p:stCondLst>
                                        </p:cTn>
                                        <p:tgtEl>
                                          <p:spTgt spid="8"/>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audio>
              <p:cMediaNode vol="80000">
                <p:cTn id="22" fill="hold" display="0">
                  <p:stCondLst>
                    <p:cond delay="indefinite"/>
                  </p:stCondLst>
                  <p:endCondLst>
                    <p:cond evt="onStopAudio" delay="0">
                      <p:tgtEl>
                        <p:sldTgt/>
                      </p:tgtEl>
                    </p:cond>
                  </p:endCondLst>
                </p:cTn>
                <p:tgtEl>
                  <p:spTgt spid="7"/>
                </p:tgtEl>
              </p:cMediaNode>
            </p:audio>
          </p:childTnLst>
        </p:cTn>
      </p:par>
    </p:tnLst>
    <p:bldLst>
      <p:bldP spid="5"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30">
            <a:extLst>
              <a:ext uri="{FF2B5EF4-FFF2-40B4-BE49-F238E27FC236}">
                <a16:creationId xmlns:a16="http://schemas.microsoft.com/office/drawing/2014/main" id="{E64DA5E2-C9D0-451F-9601-662D7731F62A}"/>
              </a:ext>
            </a:extLst>
          </p:cNvPr>
          <p:cNvGrpSpPr/>
          <p:nvPr/>
        </p:nvGrpSpPr>
        <p:grpSpPr>
          <a:xfrm>
            <a:off x="309623" y="128718"/>
            <a:ext cx="8336337" cy="5426052"/>
            <a:chOff x="1251662" y="1243647"/>
            <a:chExt cx="6556824" cy="4453996"/>
          </a:xfrm>
        </p:grpSpPr>
        <p:sp>
          <p:nvSpPr>
            <p:cNvPr id="3" name="任意多边形: 形状 27">
              <a:extLst>
                <a:ext uri="{FF2B5EF4-FFF2-40B4-BE49-F238E27FC236}">
                  <a16:creationId xmlns:a16="http://schemas.microsoft.com/office/drawing/2014/main" id="{78E31A7B-ECC5-4288-BAEA-043BECAB1A67}"/>
                </a:ext>
              </a:extLst>
            </p:cNvPr>
            <p:cNvSpPr/>
            <p:nvPr/>
          </p:nvSpPr>
          <p:spPr>
            <a:xfrm>
              <a:off x="1251662" y="1243647"/>
              <a:ext cx="6556824" cy="4453996"/>
            </a:xfrm>
            <a:custGeom>
              <a:avLst/>
              <a:gdLst>
                <a:gd name="connsiteX0" fmla="*/ 6000607 w 6556824"/>
                <a:gd name="connsiteY0" fmla="*/ 0 h 4453996"/>
                <a:gd name="connsiteX1" fmla="*/ 6556824 w 6556824"/>
                <a:gd name="connsiteY1" fmla="*/ 556217 h 4453996"/>
                <a:gd name="connsiteX2" fmla="*/ 6393912 w 6556824"/>
                <a:gd name="connsiteY2" fmla="*/ 949522 h 4453996"/>
                <a:gd name="connsiteX3" fmla="*/ 6382251 w 6556824"/>
                <a:gd name="connsiteY3" fmla="*/ 959143 h 4453996"/>
                <a:gd name="connsiteX4" fmla="*/ 6382251 w 6556824"/>
                <a:gd name="connsiteY4" fmla="*/ 3494854 h 4453996"/>
                <a:gd name="connsiteX5" fmla="*/ 6393912 w 6556824"/>
                <a:gd name="connsiteY5" fmla="*/ 3504475 h 4453996"/>
                <a:gd name="connsiteX6" fmla="*/ 6556824 w 6556824"/>
                <a:gd name="connsiteY6" fmla="*/ 3897779 h 4453996"/>
                <a:gd name="connsiteX7" fmla="*/ 6000607 w 6556824"/>
                <a:gd name="connsiteY7" fmla="*/ 4453996 h 4453996"/>
                <a:gd name="connsiteX8" fmla="*/ 5607302 w 6556824"/>
                <a:gd name="connsiteY8" fmla="*/ 4291084 h 4453996"/>
                <a:gd name="connsiteX9" fmla="*/ 5581144 w 6556824"/>
                <a:gd name="connsiteY9" fmla="*/ 4259379 h 4453996"/>
                <a:gd name="connsiteX10" fmla="*/ 975681 w 6556824"/>
                <a:gd name="connsiteY10" fmla="*/ 4259379 h 4453996"/>
                <a:gd name="connsiteX11" fmla="*/ 949522 w 6556824"/>
                <a:gd name="connsiteY11" fmla="*/ 4291084 h 4453996"/>
                <a:gd name="connsiteX12" fmla="*/ 556217 w 6556824"/>
                <a:gd name="connsiteY12" fmla="*/ 4453996 h 4453996"/>
                <a:gd name="connsiteX13" fmla="*/ 1 w 6556824"/>
                <a:gd name="connsiteY13" fmla="*/ 3897779 h 4453996"/>
                <a:gd name="connsiteX14" fmla="*/ 94994 w 6556824"/>
                <a:gd name="connsiteY14" fmla="*/ 3586793 h 4453996"/>
                <a:gd name="connsiteX15" fmla="*/ 155623 w 6556824"/>
                <a:gd name="connsiteY15" fmla="*/ 3513309 h 4453996"/>
                <a:gd name="connsiteX16" fmla="*/ 155623 w 6556824"/>
                <a:gd name="connsiteY16" fmla="*/ 940687 h 4453996"/>
                <a:gd name="connsiteX17" fmla="*/ 94994 w 6556824"/>
                <a:gd name="connsiteY17" fmla="*/ 867203 h 4453996"/>
                <a:gd name="connsiteX18" fmla="*/ 0 w 6556824"/>
                <a:gd name="connsiteY18" fmla="*/ 556217 h 4453996"/>
                <a:gd name="connsiteX19" fmla="*/ 556217 w 6556824"/>
                <a:gd name="connsiteY19" fmla="*/ 0 h 4453996"/>
                <a:gd name="connsiteX20" fmla="*/ 1017441 w 6556824"/>
                <a:gd name="connsiteY20" fmla="*/ 245231 h 4453996"/>
                <a:gd name="connsiteX21" fmla="*/ 1020008 w 6556824"/>
                <a:gd name="connsiteY21" fmla="*/ 249960 h 4453996"/>
                <a:gd name="connsiteX22" fmla="*/ 5536816 w 6556824"/>
                <a:gd name="connsiteY22" fmla="*/ 249960 h 4453996"/>
                <a:gd name="connsiteX23" fmla="*/ 5539383 w 6556824"/>
                <a:gd name="connsiteY23" fmla="*/ 245231 h 4453996"/>
                <a:gd name="connsiteX24" fmla="*/ 6000607 w 6556824"/>
                <a:gd name="connsiteY24" fmla="*/ 0 h 44539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6556824" h="4453996">
                  <a:moveTo>
                    <a:pt x="6000607" y="0"/>
                  </a:moveTo>
                  <a:cubicBezTo>
                    <a:pt x="6307797" y="0"/>
                    <a:pt x="6556824" y="249027"/>
                    <a:pt x="6556824" y="556217"/>
                  </a:cubicBezTo>
                  <a:cubicBezTo>
                    <a:pt x="6556824" y="709812"/>
                    <a:pt x="6494567" y="848866"/>
                    <a:pt x="6393912" y="949522"/>
                  </a:cubicBezTo>
                  <a:lnTo>
                    <a:pt x="6382251" y="959143"/>
                  </a:lnTo>
                  <a:lnTo>
                    <a:pt x="6382251" y="3494854"/>
                  </a:lnTo>
                  <a:lnTo>
                    <a:pt x="6393912" y="3504475"/>
                  </a:lnTo>
                  <a:cubicBezTo>
                    <a:pt x="6494567" y="3605130"/>
                    <a:pt x="6556824" y="3744184"/>
                    <a:pt x="6556824" y="3897779"/>
                  </a:cubicBezTo>
                  <a:cubicBezTo>
                    <a:pt x="6556824" y="4204969"/>
                    <a:pt x="6307797" y="4453996"/>
                    <a:pt x="6000607" y="4453996"/>
                  </a:cubicBezTo>
                  <a:cubicBezTo>
                    <a:pt x="5847012" y="4453996"/>
                    <a:pt x="5707958" y="4391740"/>
                    <a:pt x="5607302" y="4291084"/>
                  </a:cubicBezTo>
                  <a:lnTo>
                    <a:pt x="5581144" y="4259379"/>
                  </a:lnTo>
                  <a:lnTo>
                    <a:pt x="975681" y="4259379"/>
                  </a:lnTo>
                  <a:lnTo>
                    <a:pt x="949522" y="4291084"/>
                  </a:lnTo>
                  <a:cubicBezTo>
                    <a:pt x="848867" y="4391740"/>
                    <a:pt x="709813" y="4453996"/>
                    <a:pt x="556217" y="4453996"/>
                  </a:cubicBezTo>
                  <a:cubicBezTo>
                    <a:pt x="249027" y="4453996"/>
                    <a:pt x="1" y="4204969"/>
                    <a:pt x="1" y="3897779"/>
                  </a:cubicBezTo>
                  <a:cubicBezTo>
                    <a:pt x="1" y="3782583"/>
                    <a:pt x="35020" y="3675566"/>
                    <a:pt x="94994" y="3586793"/>
                  </a:cubicBezTo>
                  <a:lnTo>
                    <a:pt x="155623" y="3513309"/>
                  </a:lnTo>
                  <a:lnTo>
                    <a:pt x="155623" y="940687"/>
                  </a:lnTo>
                  <a:lnTo>
                    <a:pt x="94994" y="867203"/>
                  </a:lnTo>
                  <a:cubicBezTo>
                    <a:pt x="35020" y="778430"/>
                    <a:pt x="0" y="671413"/>
                    <a:pt x="0" y="556217"/>
                  </a:cubicBezTo>
                  <a:cubicBezTo>
                    <a:pt x="0" y="249027"/>
                    <a:pt x="249027" y="0"/>
                    <a:pt x="556217" y="0"/>
                  </a:cubicBezTo>
                  <a:cubicBezTo>
                    <a:pt x="748211" y="0"/>
                    <a:pt x="917485" y="97276"/>
                    <a:pt x="1017441" y="245231"/>
                  </a:cubicBezTo>
                  <a:lnTo>
                    <a:pt x="1020008" y="249960"/>
                  </a:lnTo>
                  <a:lnTo>
                    <a:pt x="5536816" y="249960"/>
                  </a:lnTo>
                  <a:lnTo>
                    <a:pt x="5539383" y="245231"/>
                  </a:lnTo>
                  <a:cubicBezTo>
                    <a:pt x="5639340" y="97276"/>
                    <a:pt x="5808614" y="0"/>
                    <a:pt x="6000607" y="0"/>
                  </a:cubicBezTo>
                  <a:close/>
                </a:path>
              </a:pathLst>
            </a:custGeom>
            <a:solidFill>
              <a:srgbClr val="F4AB3F"/>
            </a:solidFill>
            <a:ln w="3810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sp>
          <p:nvSpPr>
            <p:cNvPr id="4" name="矩形: 圆角 29">
              <a:extLst>
                <a:ext uri="{FF2B5EF4-FFF2-40B4-BE49-F238E27FC236}">
                  <a16:creationId xmlns:a16="http://schemas.microsoft.com/office/drawing/2014/main" id="{FC6A44DB-12C8-46B4-9598-A9C1D950677E}"/>
                </a:ext>
              </a:extLst>
            </p:cNvPr>
            <p:cNvSpPr/>
            <p:nvPr/>
          </p:nvSpPr>
          <p:spPr>
            <a:xfrm>
              <a:off x="1561009" y="1651861"/>
              <a:ext cx="5913699" cy="3688406"/>
            </a:xfrm>
            <a:prstGeom prst="roundRect">
              <a:avLst>
                <a:gd name="adj" fmla="val 10924"/>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grpSp>
      <p:pic>
        <p:nvPicPr>
          <p:cNvPr id="5" name="图片 19">
            <a:extLst>
              <a:ext uri="{FF2B5EF4-FFF2-40B4-BE49-F238E27FC236}">
                <a16:creationId xmlns:a16="http://schemas.microsoft.com/office/drawing/2014/main" id="{8D6942F6-F7D2-4A3E-904F-56C124C896F0}"/>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a:xfrm rot="10800000" flipH="1">
            <a:off x="10305125" y="0"/>
            <a:ext cx="1886875" cy="2228248"/>
          </a:xfrm>
          <a:custGeom>
            <a:avLst/>
            <a:gdLst>
              <a:gd name="connsiteX0" fmla="*/ 902940 w 2274541"/>
              <a:gd name="connsiteY0" fmla="*/ 0 h 2686050"/>
              <a:gd name="connsiteX1" fmla="*/ 1360140 w 2274541"/>
              <a:gd name="connsiteY1" fmla="*/ 133350 h 2686050"/>
              <a:gd name="connsiteX2" fmla="*/ 1436340 w 2274541"/>
              <a:gd name="connsiteY2" fmla="*/ 133350 h 2686050"/>
              <a:gd name="connsiteX3" fmla="*/ 2274541 w 2274541"/>
              <a:gd name="connsiteY3" fmla="*/ 1399205 h 2686050"/>
              <a:gd name="connsiteX4" fmla="*/ 2274541 w 2274541"/>
              <a:gd name="connsiteY4" fmla="*/ 2686050 h 2686050"/>
              <a:gd name="connsiteX5" fmla="*/ 0 w 2274541"/>
              <a:gd name="connsiteY5" fmla="*/ 2686050 h 2686050"/>
              <a:gd name="connsiteX6" fmla="*/ 0 w 2274541"/>
              <a:gd name="connsiteY6" fmla="*/ 1175526 h 2686050"/>
              <a:gd name="connsiteX7" fmla="*/ 902940 w 2274541"/>
              <a:gd name="connsiteY7" fmla="*/ 0 h 26860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274541" h="2686050">
                <a:moveTo>
                  <a:pt x="902940" y="0"/>
                </a:moveTo>
                <a:lnTo>
                  <a:pt x="1360140" y="133350"/>
                </a:lnTo>
                <a:lnTo>
                  <a:pt x="1436340" y="133350"/>
                </a:lnTo>
                <a:lnTo>
                  <a:pt x="2274541" y="1399205"/>
                </a:lnTo>
                <a:lnTo>
                  <a:pt x="2274541" y="2686050"/>
                </a:lnTo>
                <a:lnTo>
                  <a:pt x="0" y="2686050"/>
                </a:lnTo>
                <a:lnTo>
                  <a:pt x="0" y="1175526"/>
                </a:lnTo>
                <a:lnTo>
                  <a:pt x="902940" y="0"/>
                </a:lnTo>
                <a:close/>
              </a:path>
            </a:pathLst>
          </a:custGeom>
        </p:spPr>
      </p:pic>
      <p:pic>
        <p:nvPicPr>
          <p:cNvPr id="6" name="图片 20">
            <a:extLst>
              <a:ext uri="{FF2B5EF4-FFF2-40B4-BE49-F238E27FC236}">
                <a16:creationId xmlns:a16="http://schemas.microsoft.com/office/drawing/2014/main" id="{C71641AD-E4BC-4B7B-9FE5-62CF532DB978}"/>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a:xfrm rot="10800000" flipH="1">
            <a:off x="1" y="0"/>
            <a:ext cx="1886875" cy="2123313"/>
          </a:xfrm>
          <a:custGeom>
            <a:avLst/>
            <a:gdLst>
              <a:gd name="connsiteX0" fmla="*/ 1386037 w 2801257"/>
              <a:gd name="connsiteY0" fmla="*/ 0 h 3152274"/>
              <a:gd name="connsiteX1" fmla="*/ 2801257 w 2801257"/>
              <a:gd name="connsiteY1" fmla="*/ 190351 h 3152274"/>
              <a:gd name="connsiteX2" fmla="*/ 2801257 w 2801257"/>
              <a:gd name="connsiteY2" fmla="*/ 3152274 h 3152274"/>
              <a:gd name="connsiteX3" fmla="*/ 0 w 2801257"/>
              <a:gd name="connsiteY3" fmla="*/ 3152274 h 3152274"/>
              <a:gd name="connsiteX4" fmla="*/ 0 w 2801257"/>
              <a:gd name="connsiteY4" fmla="*/ 924025 h 3152274"/>
              <a:gd name="connsiteX5" fmla="*/ 529388 w 2801257"/>
              <a:gd name="connsiteY5" fmla="*/ 404261 h 3152274"/>
              <a:gd name="connsiteX6" fmla="*/ 1386037 w 2801257"/>
              <a:gd name="connsiteY6" fmla="*/ 0 h 31522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801257" h="3152274">
                <a:moveTo>
                  <a:pt x="1386037" y="0"/>
                </a:moveTo>
                <a:lnTo>
                  <a:pt x="2801257" y="190351"/>
                </a:lnTo>
                <a:lnTo>
                  <a:pt x="2801257" y="3152274"/>
                </a:lnTo>
                <a:lnTo>
                  <a:pt x="0" y="3152274"/>
                </a:lnTo>
                <a:lnTo>
                  <a:pt x="0" y="924025"/>
                </a:lnTo>
                <a:lnTo>
                  <a:pt x="529388" y="404261"/>
                </a:lnTo>
                <a:lnTo>
                  <a:pt x="1386037" y="0"/>
                </a:lnTo>
                <a:close/>
              </a:path>
            </a:pathLst>
          </a:custGeom>
        </p:spPr>
      </p:pic>
      <p:pic>
        <p:nvPicPr>
          <p:cNvPr id="7" name="图片 8">
            <a:extLst>
              <a:ext uri="{FF2B5EF4-FFF2-40B4-BE49-F238E27FC236}">
                <a16:creationId xmlns:a16="http://schemas.microsoft.com/office/drawing/2014/main" id="{D73AF226-192D-4C6E-BA0C-535E100883E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736752" y="3184644"/>
            <a:ext cx="2455248" cy="3689556"/>
          </a:xfrm>
          <a:prstGeom prst="rect">
            <a:avLst/>
          </a:prstGeom>
        </p:spPr>
      </p:pic>
      <p:pic>
        <p:nvPicPr>
          <p:cNvPr id="8" name="图片 9">
            <a:extLst>
              <a:ext uri="{FF2B5EF4-FFF2-40B4-BE49-F238E27FC236}">
                <a16:creationId xmlns:a16="http://schemas.microsoft.com/office/drawing/2014/main" id="{53FFC0A3-5744-4F22-AE80-C1E5551EF670}"/>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0" y="3184644"/>
            <a:ext cx="4231710" cy="3689556"/>
          </a:xfrm>
          <a:prstGeom prst="rect">
            <a:avLst/>
          </a:prstGeom>
        </p:spPr>
      </p:pic>
      <p:sp>
        <p:nvSpPr>
          <p:cNvPr id="9" name="文本框 38"/>
          <p:cNvSpPr txBox="1"/>
          <p:nvPr/>
        </p:nvSpPr>
        <p:spPr>
          <a:xfrm>
            <a:off x="1429791" y="1289877"/>
            <a:ext cx="6096000" cy="769441"/>
          </a:xfrm>
          <a:prstGeom prst="rect">
            <a:avLst/>
          </a:prstGeom>
          <a:noFill/>
        </p:spPr>
        <p:txBody>
          <a:bodyPr wrap="square">
            <a:spAutoFit/>
          </a:bodyPr>
          <a:lstStyle/>
          <a:p>
            <a:pPr algn="ctr"/>
            <a:r>
              <a:rPr lang="en-US" altLang="zh-CN" sz="4400" dirty="0">
                <a:solidFill>
                  <a:srgbClr val="5BA775"/>
                </a:solidFill>
                <a:latin typeface="UTM Cool Blue" panose="02040603050506020204" pitchFamily="18" charset="0"/>
                <a:ea typeface="思源黑体 CN Medium" panose="020B0600000000000000" pitchFamily="34" charset="-122"/>
              </a:rPr>
              <a:t>HOẠT </a:t>
            </a:r>
            <a:r>
              <a:rPr lang="en-US" altLang="zh-CN" sz="4400">
                <a:solidFill>
                  <a:srgbClr val="5BA775"/>
                </a:solidFill>
                <a:latin typeface="UTM Cool Blue" panose="02040603050506020204" pitchFamily="18" charset="0"/>
                <a:ea typeface="思源黑体 CN Medium" panose="020B0600000000000000" pitchFamily="34" charset="-122"/>
              </a:rPr>
              <a:t>ĐỘNG 3</a:t>
            </a:r>
            <a:endParaRPr lang="zh-CN" altLang="en-US" sz="4400" dirty="0">
              <a:solidFill>
                <a:srgbClr val="5BA775"/>
              </a:solidFill>
              <a:latin typeface="UTM Cool Blue" panose="02040603050506020204" pitchFamily="18" charset="0"/>
              <a:ea typeface="思源黑体 CN Medium" panose="020B0600000000000000" pitchFamily="34" charset="-122"/>
            </a:endParaRPr>
          </a:p>
        </p:txBody>
      </p:sp>
      <p:sp>
        <p:nvSpPr>
          <p:cNvPr id="10" name="文本框 38"/>
          <p:cNvSpPr txBox="1"/>
          <p:nvPr/>
        </p:nvSpPr>
        <p:spPr>
          <a:xfrm>
            <a:off x="511297" y="1934905"/>
            <a:ext cx="7751198" cy="2800767"/>
          </a:xfrm>
          <a:prstGeom prst="rect">
            <a:avLst/>
          </a:prstGeom>
          <a:noFill/>
        </p:spPr>
        <p:txBody>
          <a:bodyPr wrap="square">
            <a:spAutoFit/>
          </a:bodyPr>
          <a:lstStyle/>
          <a:p>
            <a:pPr algn="ctr"/>
            <a:r>
              <a:rPr lang="en-US" altLang="zh-CN" sz="8500">
                <a:solidFill>
                  <a:srgbClr val="FFC000"/>
                </a:solidFill>
                <a:effectLst>
                  <a:outerShdw blurRad="38100" dist="38100" dir="2700000" algn="tl">
                    <a:srgbClr val="000000">
                      <a:alpha val="43137"/>
                    </a:srgbClr>
                  </a:outerShdw>
                </a:effectLst>
                <a:latin typeface="UTM Arruba KT" panose="02040603050506020204" pitchFamily="18" charset="0"/>
                <a:ea typeface="思源黑体 CN Medium" panose="020B0600000000000000" pitchFamily="34" charset="-122"/>
              </a:rPr>
              <a:t>Luyện tập theo văn bản đọc</a:t>
            </a:r>
            <a:endParaRPr lang="zh-CN" altLang="en-US" sz="8500" dirty="0">
              <a:solidFill>
                <a:srgbClr val="FFC000"/>
              </a:solidFill>
              <a:effectLst>
                <a:outerShdw blurRad="38100" dist="38100" dir="2700000" algn="tl">
                  <a:srgbClr val="000000">
                    <a:alpha val="43137"/>
                  </a:srgbClr>
                </a:outerShdw>
              </a:effectLst>
              <a:latin typeface="UTM Arruba KT" panose="02040603050506020204" pitchFamily="18" charset="0"/>
              <a:ea typeface="思源黑体 CN Medium" panose="020B0600000000000000" pitchFamily="34" charset="-122"/>
            </a:endParaRPr>
          </a:p>
        </p:txBody>
      </p:sp>
      <p:grpSp>
        <p:nvGrpSpPr>
          <p:cNvPr id="11" name="Group 10"/>
          <p:cNvGrpSpPr/>
          <p:nvPr/>
        </p:nvGrpSpPr>
        <p:grpSpPr>
          <a:xfrm>
            <a:off x="6015765" y="707972"/>
            <a:ext cx="7090635" cy="6286070"/>
            <a:chOff x="6015765" y="707972"/>
            <a:chExt cx="7090635" cy="6286070"/>
          </a:xfrm>
        </p:grpSpPr>
        <p:pic>
          <p:nvPicPr>
            <p:cNvPr id="12" name="Picture 11"/>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flipH="1">
              <a:off x="6015765" y="707972"/>
              <a:ext cx="6166227" cy="6166227"/>
            </a:xfrm>
            <a:prstGeom prst="rect">
              <a:avLst/>
            </a:prstGeom>
          </p:spPr>
        </p:pic>
        <p:pic>
          <p:nvPicPr>
            <p:cNvPr id="13" name="Picture 12"/>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6506040" y="4256991"/>
              <a:ext cx="2571791" cy="2571791"/>
            </a:xfrm>
            <a:prstGeom prst="rect">
              <a:avLst/>
            </a:prstGeom>
          </p:spPr>
        </p:pic>
        <p:pic>
          <p:nvPicPr>
            <p:cNvPr id="14" name="Picture 13"/>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rot="18985020">
              <a:off x="6196960" y="5089966"/>
              <a:ext cx="1883936" cy="1883936"/>
            </a:xfrm>
            <a:prstGeom prst="rect">
              <a:avLst/>
            </a:prstGeom>
          </p:spPr>
        </p:pic>
        <p:pic>
          <p:nvPicPr>
            <p:cNvPr id="15" name="Picture 14"/>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rot="2095399">
              <a:off x="7418631" y="5110106"/>
              <a:ext cx="1883936" cy="1883936"/>
            </a:xfrm>
            <a:prstGeom prst="rect">
              <a:avLst/>
            </a:prstGeom>
          </p:spPr>
        </p:pic>
        <p:pic>
          <p:nvPicPr>
            <p:cNvPr id="16" name="Picture 15"/>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rot="18985020">
              <a:off x="10185116" y="4456724"/>
              <a:ext cx="1883936" cy="1883936"/>
            </a:xfrm>
            <a:prstGeom prst="rect">
              <a:avLst/>
            </a:prstGeom>
          </p:spPr>
        </p:pic>
        <p:pic>
          <p:nvPicPr>
            <p:cNvPr id="17" name="Picture 16"/>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0569620" y="3766226"/>
              <a:ext cx="2536780" cy="2536780"/>
            </a:xfrm>
            <a:prstGeom prst="rect">
              <a:avLst/>
            </a:prstGeom>
          </p:spPr>
        </p:pic>
      </p:grpSp>
    </p:spTree>
    <p:extLst>
      <p:ext uri="{BB962C8B-B14F-4D97-AF65-F5344CB8AC3E}">
        <p14:creationId xmlns:p14="http://schemas.microsoft.com/office/powerpoint/2010/main" val="10959617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8" presetClass="entr" presetSubtype="12"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strips(downLeft)">
                                      <p:cBhvr>
                                        <p:cTn id="7" dur="1000"/>
                                        <p:tgtEl>
                                          <p:spTgt spid="2"/>
                                        </p:tgtEl>
                                      </p:cBhvr>
                                    </p:animEffect>
                                  </p:childTnLst>
                                </p:cTn>
                              </p:par>
                            </p:childTnLst>
                          </p:cTn>
                        </p:par>
                        <p:par>
                          <p:cTn id="8" fill="hold">
                            <p:stCondLst>
                              <p:cond delay="1000"/>
                            </p:stCondLst>
                            <p:childTnLst>
                              <p:par>
                                <p:cTn id="9" presetID="16" presetClass="entr" presetSubtype="21" fill="hold" grpId="0" nodeType="afterEffect">
                                  <p:stCondLst>
                                    <p:cond delay="0"/>
                                  </p:stCondLst>
                                  <p:childTnLst>
                                    <p:set>
                                      <p:cBhvr>
                                        <p:cTn id="10" dur="1" fill="hold">
                                          <p:stCondLst>
                                            <p:cond delay="0"/>
                                          </p:stCondLst>
                                        </p:cTn>
                                        <p:tgtEl>
                                          <p:spTgt spid="9"/>
                                        </p:tgtEl>
                                        <p:attrNameLst>
                                          <p:attrName>style.visibility</p:attrName>
                                        </p:attrNameLst>
                                      </p:cBhvr>
                                      <p:to>
                                        <p:strVal val="visible"/>
                                      </p:to>
                                    </p:set>
                                    <p:animEffect transition="in" filter="barn(inVertical)">
                                      <p:cBhvr>
                                        <p:cTn id="11" dur="1000"/>
                                        <p:tgtEl>
                                          <p:spTgt spid="9"/>
                                        </p:tgtEl>
                                      </p:cBhvr>
                                    </p:animEffect>
                                  </p:childTnLst>
                                </p:cTn>
                              </p:par>
                            </p:childTnLst>
                          </p:cTn>
                        </p:par>
                        <p:par>
                          <p:cTn id="12" fill="hold">
                            <p:stCondLst>
                              <p:cond delay="2000"/>
                            </p:stCondLst>
                            <p:childTnLst>
                              <p:par>
                                <p:cTn id="13" presetID="16" presetClass="entr" presetSubtype="21" fill="hold" grpId="0" nodeType="afterEffect">
                                  <p:stCondLst>
                                    <p:cond delay="0"/>
                                  </p:stCondLst>
                                  <p:childTnLst>
                                    <p:set>
                                      <p:cBhvr>
                                        <p:cTn id="14" dur="1" fill="hold">
                                          <p:stCondLst>
                                            <p:cond delay="0"/>
                                          </p:stCondLst>
                                        </p:cTn>
                                        <p:tgtEl>
                                          <p:spTgt spid="10"/>
                                        </p:tgtEl>
                                        <p:attrNameLst>
                                          <p:attrName>style.visibility</p:attrName>
                                        </p:attrNameLst>
                                      </p:cBhvr>
                                      <p:to>
                                        <p:strVal val="visible"/>
                                      </p:to>
                                    </p:set>
                                    <p:animEffect transition="in" filter="barn(inVertical)">
                                      <p:cBhvr>
                                        <p:cTn id="15" dur="10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0"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9">
            <a:extLst>
              <a:ext uri="{FF2B5EF4-FFF2-40B4-BE49-F238E27FC236}">
                <a16:creationId xmlns:a16="http://schemas.microsoft.com/office/drawing/2014/main" id="{8D6942F6-F7D2-4A3E-904F-56C124C896F0}"/>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a:xfrm rot="10800000" flipH="1">
            <a:off x="10305125" y="0"/>
            <a:ext cx="1886875" cy="2228248"/>
          </a:xfrm>
          <a:custGeom>
            <a:avLst/>
            <a:gdLst>
              <a:gd name="connsiteX0" fmla="*/ 902940 w 2274541"/>
              <a:gd name="connsiteY0" fmla="*/ 0 h 2686050"/>
              <a:gd name="connsiteX1" fmla="*/ 1360140 w 2274541"/>
              <a:gd name="connsiteY1" fmla="*/ 133350 h 2686050"/>
              <a:gd name="connsiteX2" fmla="*/ 1436340 w 2274541"/>
              <a:gd name="connsiteY2" fmla="*/ 133350 h 2686050"/>
              <a:gd name="connsiteX3" fmla="*/ 2274541 w 2274541"/>
              <a:gd name="connsiteY3" fmla="*/ 1399205 h 2686050"/>
              <a:gd name="connsiteX4" fmla="*/ 2274541 w 2274541"/>
              <a:gd name="connsiteY4" fmla="*/ 2686050 h 2686050"/>
              <a:gd name="connsiteX5" fmla="*/ 0 w 2274541"/>
              <a:gd name="connsiteY5" fmla="*/ 2686050 h 2686050"/>
              <a:gd name="connsiteX6" fmla="*/ 0 w 2274541"/>
              <a:gd name="connsiteY6" fmla="*/ 1175526 h 2686050"/>
              <a:gd name="connsiteX7" fmla="*/ 902940 w 2274541"/>
              <a:gd name="connsiteY7" fmla="*/ 0 h 26860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274541" h="2686050">
                <a:moveTo>
                  <a:pt x="902940" y="0"/>
                </a:moveTo>
                <a:lnTo>
                  <a:pt x="1360140" y="133350"/>
                </a:lnTo>
                <a:lnTo>
                  <a:pt x="1436340" y="133350"/>
                </a:lnTo>
                <a:lnTo>
                  <a:pt x="2274541" y="1399205"/>
                </a:lnTo>
                <a:lnTo>
                  <a:pt x="2274541" y="2686050"/>
                </a:lnTo>
                <a:lnTo>
                  <a:pt x="0" y="2686050"/>
                </a:lnTo>
                <a:lnTo>
                  <a:pt x="0" y="1175526"/>
                </a:lnTo>
                <a:lnTo>
                  <a:pt x="902940" y="0"/>
                </a:lnTo>
                <a:close/>
              </a:path>
            </a:pathLst>
          </a:custGeom>
        </p:spPr>
      </p:pic>
      <p:pic>
        <p:nvPicPr>
          <p:cNvPr id="3" name="图片 20">
            <a:extLst>
              <a:ext uri="{FF2B5EF4-FFF2-40B4-BE49-F238E27FC236}">
                <a16:creationId xmlns:a16="http://schemas.microsoft.com/office/drawing/2014/main" id="{C71641AD-E4BC-4B7B-9FE5-62CF532DB978}"/>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a:xfrm rot="10800000" flipH="1">
            <a:off x="1" y="0"/>
            <a:ext cx="1886875" cy="2123313"/>
          </a:xfrm>
          <a:custGeom>
            <a:avLst/>
            <a:gdLst>
              <a:gd name="connsiteX0" fmla="*/ 1386037 w 2801257"/>
              <a:gd name="connsiteY0" fmla="*/ 0 h 3152274"/>
              <a:gd name="connsiteX1" fmla="*/ 2801257 w 2801257"/>
              <a:gd name="connsiteY1" fmla="*/ 190351 h 3152274"/>
              <a:gd name="connsiteX2" fmla="*/ 2801257 w 2801257"/>
              <a:gd name="connsiteY2" fmla="*/ 3152274 h 3152274"/>
              <a:gd name="connsiteX3" fmla="*/ 0 w 2801257"/>
              <a:gd name="connsiteY3" fmla="*/ 3152274 h 3152274"/>
              <a:gd name="connsiteX4" fmla="*/ 0 w 2801257"/>
              <a:gd name="connsiteY4" fmla="*/ 924025 h 3152274"/>
              <a:gd name="connsiteX5" fmla="*/ 529388 w 2801257"/>
              <a:gd name="connsiteY5" fmla="*/ 404261 h 3152274"/>
              <a:gd name="connsiteX6" fmla="*/ 1386037 w 2801257"/>
              <a:gd name="connsiteY6" fmla="*/ 0 h 31522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801257" h="3152274">
                <a:moveTo>
                  <a:pt x="1386037" y="0"/>
                </a:moveTo>
                <a:lnTo>
                  <a:pt x="2801257" y="190351"/>
                </a:lnTo>
                <a:lnTo>
                  <a:pt x="2801257" y="3152274"/>
                </a:lnTo>
                <a:lnTo>
                  <a:pt x="0" y="3152274"/>
                </a:lnTo>
                <a:lnTo>
                  <a:pt x="0" y="924025"/>
                </a:lnTo>
                <a:lnTo>
                  <a:pt x="529388" y="404261"/>
                </a:lnTo>
                <a:lnTo>
                  <a:pt x="1386037" y="0"/>
                </a:lnTo>
                <a:close/>
              </a:path>
            </a:pathLst>
          </a:custGeom>
        </p:spPr>
      </p:pic>
      <p:grpSp>
        <p:nvGrpSpPr>
          <p:cNvPr id="12" name="Group 11"/>
          <p:cNvGrpSpPr/>
          <p:nvPr/>
        </p:nvGrpSpPr>
        <p:grpSpPr>
          <a:xfrm>
            <a:off x="919673" y="197904"/>
            <a:ext cx="9871572" cy="1453474"/>
            <a:chOff x="919673" y="197904"/>
            <a:chExt cx="9871572" cy="1453474"/>
          </a:xfrm>
        </p:grpSpPr>
        <p:grpSp>
          <p:nvGrpSpPr>
            <p:cNvPr id="4" name="Group 3"/>
            <p:cNvGrpSpPr/>
            <p:nvPr/>
          </p:nvGrpSpPr>
          <p:grpSpPr>
            <a:xfrm>
              <a:off x="919673" y="197904"/>
              <a:ext cx="9871572" cy="1453474"/>
              <a:chOff x="994238" y="364022"/>
              <a:chExt cx="9871572" cy="1679262"/>
            </a:xfrm>
          </p:grpSpPr>
          <p:sp>
            <p:nvSpPr>
              <p:cNvPr id="5" name="Rectangle: Rounded Corners 19"/>
              <p:cNvSpPr/>
              <p:nvPr/>
            </p:nvSpPr>
            <p:spPr>
              <a:xfrm>
                <a:off x="1122370" y="529444"/>
                <a:ext cx="9743440" cy="1513840"/>
              </a:xfrm>
              <a:prstGeom prst="roundRect">
                <a:avLst/>
              </a:prstGeom>
              <a:solidFill>
                <a:srgbClr val="CCCE00"/>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Rounded Corners 1"/>
              <p:cNvSpPr/>
              <p:nvPr/>
            </p:nvSpPr>
            <p:spPr>
              <a:xfrm>
                <a:off x="994238" y="364022"/>
                <a:ext cx="9743440" cy="1513840"/>
              </a:xfrm>
              <a:prstGeom prst="round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7" name="TextBox 6"/>
            <p:cNvSpPr txBox="1"/>
            <p:nvPr/>
          </p:nvSpPr>
          <p:spPr>
            <a:xfrm>
              <a:off x="1047805" y="225200"/>
              <a:ext cx="9615308" cy="1231106"/>
            </a:xfrm>
            <a:prstGeom prst="rect">
              <a:avLst/>
            </a:prstGeom>
            <a:noFill/>
          </p:spPr>
          <p:txBody>
            <a:bodyPr wrap="square" rtlCol="0">
              <a:spAutoFit/>
            </a:bodyPr>
            <a:lstStyle/>
            <a:p>
              <a:pPr algn="ctr"/>
              <a:r>
                <a:rPr lang="en-US" sz="3700" b="1">
                  <a:solidFill>
                    <a:schemeClr val="accent2">
                      <a:lumMod val="75000"/>
                    </a:schemeClr>
                  </a:solidFill>
                  <a:latin typeface="Arial" panose="020B0604020202020204" pitchFamily="34" charset="0"/>
                  <a:cs typeface="Arial" panose="020B0604020202020204" pitchFamily="34" charset="0"/>
                </a:rPr>
                <a:t>1</a:t>
              </a:r>
              <a:r>
                <a:rPr lang="en-US" sz="3700" b="1">
                  <a:solidFill>
                    <a:srgbClr val="002060"/>
                  </a:solidFill>
                  <a:latin typeface="Arial" panose="020B0604020202020204" pitchFamily="34" charset="0"/>
                  <a:cs typeface="Arial" panose="020B0604020202020204" pitchFamily="34" charset="0"/>
                </a:rPr>
                <a:t>. Kết hợp từ ngữ ở cột A với từ ngữ ở cột B để tạo câu nêu đặc điểm.</a:t>
              </a:r>
              <a:endParaRPr lang="en-US" sz="3700" b="1" dirty="0">
                <a:solidFill>
                  <a:srgbClr val="002060"/>
                </a:solidFill>
                <a:latin typeface="Arial" panose="020B0604020202020204" pitchFamily="34" charset="0"/>
                <a:cs typeface="Arial" panose="020B0604020202020204" pitchFamily="34" charset="0"/>
              </a:endParaRPr>
            </a:p>
          </p:txBody>
        </p:sp>
      </p:grpSp>
      <p:sp>
        <p:nvSpPr>
          <p:cNvPr id="8" name="Pentagon 7"/>
          <p:cNvSpPr/>
          <p:nvPr/>
        </p:nvSpPr>
        <p:spPr>
          <a:xfrm>
            <a:off x="749194" y="2371427"/>
            <a:ext cx="3032395" cy="867905"/>
          </a:xfrm>
          <a:prstGeom prst="homePlate">
            <a:avLst/>
          </a:prstGeom>
          <a:solidFill>
            <a:schemeClr val="bg1"/>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400">
                <a:solidFill>
                  <a:schemeClr val="accent2">
                    <a:lumMod val="75000"/>
                  </a:schemeClr>
                </a:solidFill>
                <a:latin typeface="UTM Alexander" panose="02040603050506020204" pitchFamily="18" charset="0"/>
              </a:rPr>
              <a:t>Quả hồng</a:t>
            </a:r>
          </a:p>
        </p:txBody>
      </p:sp>
      <p:sp>
        <p:nvSpPr>
          <p:cNvPr id="9" name="Chevron 8"/>
          <p:cNvSpPr/>
          <p:nvPr/>
        </p:nvSpPr>
        <p:spPr>
          <a:xfrm>
            <a:off x="7356161" y="2395341"/>
            <a:ext cx="4415769" cy="867905"/>
          </a:xfrm>
          <a:prstGeom prst="chevron">
            <a:avLst/>
          </a:prstGeom>
          <a:solidFill>
            <a:schemeClr val="accent1">
              <a:lumMod val="20000"/>
              <a:lumOff val="8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4400">
                <a:solidFill>
                  <a:srgbClr val="002060"/>
                </a:solidFill>
                <a:latin typeface="UTM Alexander" panose="02040603050506020204" pitchFamily="18" charset="0"/>
              </a:rPr>
              <a:t> vàng ươm. </a:t>
            </a:r>
          </a:p>
        </p:txBody>
      </p:sp>
      <p:sp>
        <p:nvSpPr>
          <p:cNvPr id="10" name="TextBox 9"/>
          <p:cNvSpPr txBox="1"/>
          <p:nvPr/>
        </p:nvSpPr>
        <p:spPr>
          <a:xfrm>
            <a:off x="2178503" y="1651378"/>
            <a:ext cx="805912" cy="707886"/>
          </a:xfrm>
          <a:prstGeom prst="rect">
            <a:avLst/>
          </a:prstGeom>
          <a:noFill/>
        </p:spPr>
        <p:txBody>
          <a:bodyPr wrap="square" rtlCol="0">
            <a:spAutoFit/>
          </a:bodyPr>
          <a:lstStyle/>
          <a:p>
            <a:r>
              <a:rPr lang="en-US" sz="4000">
                <a:latin typeface="UTM Alexander" panose="02040603050506020204" pitchFamily="18" charset="0"/>
              </a:rPr>
              <a:t>A</a:t>
            </a:r>
          </a:p>
        </p:txBody>
      </p:sp>
      <p:sp>
        <p:nvSpPr>
          <p:cNvPr id="11" name="TextBox 10"/>
          <p:cNvSpPr txBox="1"/>
          <p:nvPr/>
        </p:nvSpPr>
        <p:spPr>
          <a:xfrm>
            <a:off x="8401674" y="1651378"/>
            <a:ext cx="805912" cy="707886"/>
          </a:xfrm>
          <a:prstGeom prst="rect">
            <a:avLst/>
          </a:prstGeom>
          <a:noFill/>
        </p:spPr>
        <p:txBody>
          <a:bodyPr wrap="square" rtlCol="0">
            <a:spAutoFit/>
          </a:bodyPr>
          <a:lstStyle/>
          <a:p>
            <a:r>
              <a:rPr lang="en-US" sz="4000">
                <a:latin typeface="UTM Alexander" panose="02040603050506020204" pitchFamily="18" charset="0"/>
              </a:rPr>
              <a:t>B</a:t>
            </a:r>
          </a:p>
        </p:txBody>
      </p:sp>
      <p:sp>
        <p:nvSpPr>
          <p:cNvPr id="13" name="Pentagon 12"/>
          <p:cNvSpPr/>
          <p:nvPr/>
        </p:nvSpPr>
        <p:spPr>
          <a:xfrm>
            <a:off x="772959" y="3409956"/>
            <a:ext cx="3032395" cy="867905"/>
          </a:xfrm>
          <a:prstGeom prst="homePlate">
            <a:avLst/>
          </a:prstGeom>
          <a:solidFill>
            <a:schemeClr val="bg1"/>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4400">
                <a:solidFill>
                  <a:schemeClr val="accent2">
                    <a:lumMod val="75000"/>
                  </a:schemeClr>
                </a:solidFill>
                <a:latin typeface="UTM Alexander" panose="02040603050506020204" pitchFamily="18" charset="0"/>
              </a:rPr>
              <a:t>  Hạt dẻ</a:t>
            </a:r>
          </a:p>
        </p:txBody>
      </p:sp>
      <p:sp>
        <p:nvSpPr>
          <p:cNvPr id="14" name="Pentagon 13"/>
          <p:cNvSpPr/>
          <p:nvPr/>
        </p:nvSpPr>
        <p:spPr>
          <a:xfrm>
            <a:off x="749194" y="4463983"/>
            <a:ext cx="3032395" cy="867905"/>
          </a:xfrm>
          <a:prstGeom prst="homePlate">
            <a:avLst/>
          </a:prstGeom>
          <a:solidFill>
            <a:schemeClr val="bg1"/>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4400">
                <a:solidFill>
                  <a:schemeClr val="accent2">
                    <a:lumMod val="75000"/>
                  </a:schemeClr>
                </a:solidFill>
                <a:latin typeface="UTM Alexander" panose="02040603050506020204" pitchFamily="18" charset="0"/>
              </a:rPr>
              <a:t>  Quả na</a:t>
            </a:r>
          </a:p>
        </p:txBody>
      </p:sp>
      <p:sp>
        <p:nvSpPr>
          <p:cNvPr id="15" name="Pentagon 14"/>
          <p:cNvSpPr/>
          <p:nvPr/>
        </p:nvSpPr>
        <p:spPr>
          <a:xfrm>
            <a:off x="749194" y="5518010"/>
            <a:ext cx="3032395" cy="867905"/>
          </a:xfrm>
          <a:prstGeom prst="homePlate">
            <a:avLst/>
          </a:prstGeom>
          <a:solidFill>
            <a:schemeClr val="bg1"/>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400">
                <a:solidFill>
                  <a:schemeClr val="accent2">
                    <a:lumMod val="75000"/>
                  </a:schemeClr>
                </a:solidFill>
                <a:latin typeface="UTM Alexander" panose="02040603050506020204" pitchFamily="18" charset="0"/>
              </a:rPr>
              <a:t>Biển lúa</a:t>
            </a:r>
          </a:p>
        </p:txBody>
      </p:sp>
      <p:sp>
        <p:nvSpPr>
          <p:cNvPr id="16" name="Chevron 15"/>
          <p:cNvSpPr/>
          <p:nvPr/>
        </p:nvSpPr>
        <p:spPr>
          <a:xfrm>
            <a:off x="7356160" y="3409955"/>
            <a:ext cx="4415769" cy="867905"/>
          </a:xfrm>
          <a:prstGeom prst="chevron">
            <a:avLst/>
          </a:prstGeom>
          <a:solidFill>
            <a:schemeClr val="accent1">
              <a:lumMod val="20000"/>
              <a:lumOff val="8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4400">
                <a:solidFill>
                  <a:srgbClr val="002060"/>
                </a:solidFill>
                <a:latin typeface="UTM Alexander" panose="02040603050506020204" pitchFamily="18" charset="0"/>
              </a:rPr>
              <a:t> thơm dìu dịu.</a:t>
            </a:r>
          </a:p>
        </p:txBody>
      </p:sp>
      <p:sp>
        <p:nvSpPr>
          <p:cNvPr id="17" name="Chevron 16"/>
          <p:cNvSpPr/>
          <p:nvPr/>
        </p:nvSpPr>
        <p:spPr>
          <a:xfrm>
            <a:off x="7445942" y="4433215"/>
            <a:ext cx="4415769" cy="867905"/>
          </a:xfrm>
          <a:prstGeom prst="chevron">
            <a:avLst/>
          </a:prstGeom>
          <a:solidFill>
            <a:schemeClr val="accent1">
              <a:lumMod val="20000"/>
              <a:lumOff val="8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4400">
                <a:solidFill>
                  <a:srgbClr val="002060"/>
                </a:solidFill>
                <a:latin typeface="UTM Alexander" panose="02040603050506020204" pitchFamily="18" charset="0"/>
              </a:rPr>
              <a:t> đỏ mọng.</a:t>
            </a:r>
          </a:p>
        </p:txBody>
      </p:sp>
      <p:sp>
        <p:nvSpPr>
          <p:cNvPr id="18" name="Chevron 17"/>
          <p:cNvSpPr/>
          <p:nvPr/>
        </p:nvSpPr>
        <p:spPr>
          <a:xfrm>
            <a:off x="7445942" y="5456475"/>
            <a:ext cx="4415769" cy="867905"/>
          </a:xfrm>
          <a:prstGeom prst="chevron">
            <a:avLst/>
          </a:prstGeom>
          <a:solidFill>
            <a:schemeClr val="accent1">
              <a:lumMod val="20000"/>
              <a:lumOff val="8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4400">
                <a:solidFill>
                  <a:srgbClr val="002060"/>
                </a:solidFill>
                <a:latin typeface="UTM Alexander" panose="02040603050506020204" pitchFamily="18" charset="0"/>
              </a:rPr>
              <a:t> nâu bóng.</a:t>
            </a:r>
          </a:p>
        </p:txBody>
      </p:sp>
    </p:spTree>
    <p:extLst>
      <p:ext uri="{BB962C8B-B14F-4D97-AF65-F5344CB8AC3E}">
        <p14:creationId xmlns:p14="http://schemas.microsoft.com/office/powerpoint/2010/main" val="4318004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path" presetSubtype="0" accel="50000" decel="50000" fill="hold" grpId="0" nodeType="clickEffect">
                                  <p:stCondLst>
                                    <p:cond delay="0"/>
                                  </p:stCondLst>
                                  <p:childTnLst>
                                    <p:animMotion origin="layout" path="M 3.125E-6 -0.00694 L -0.33802 -0.30532 " pathEditMode="relative" rAng="0" ptsTypes="AA">
                                      <p:cBhvr>
                                        <p:cTn id="6" dur="2000" fill="hold"/>
                                        <p:tgtEl>
                                          <p:spTgt spid="17"/>
                                        </p:tgtEl>
                                        <p:attrNameLst>
                                          <p:attrName>ppt_x</p:attrName>
                                          <p:attrName>ppt_y</p:attrName>
                                        </p:attrNameLst>
                                      </p:cBhvr>
                                      <p:rCtr x="-16901" y="-14931"/>
                                    </p:animMotion>
                                  </p:childTnLst>
                                </p:cTn>
                              </p:par>
                            </p:childTnLst>
                          </p:cTn>
                        </p:par>
                      </p:childTnLst>
                    </p:cTn>
                  </p:par>
                  <p:par>
                    <p:cTn id="7" fill="hold">
                      <p:stCondLst>
                        <p:cond delay="indefinite"/>
                      </p:stCondLst>
                      <p:childTnLst>
                        <p:par>
                          <p:cTn id="8" fill="hold">
                            <p:stCondLst>
                              <p:cond delay="0"/>
                            </p:stCondLst>
                            <p:childTnLst>
                              <p:par>
                                <p:cTn id="9" presetID="42" presetClass="path" presetSubtype="0" accel="50000" decel="50000" fill="hold" grpId="0" nodeType="clickEffect">
                                  <p:stCondLst>
                                    <p:cond delay="0"/>
                                  </p:stCondLst>
                                  <p:childTnLst>
                                    <p:animMotion origin="layout" path="M 0.0013 0.00231 L -0.33789 -0.30047 " pathEditMode="relative" rAng="0" ptsTypes="AA">
                                      <p:cBhvr>
                                        <p:cTn id="10" dur="2000" fill="hold"/>
                                        <p:tgtEl>
                                          <p:spTgt spid="18"/>
                                        </p:tgtEl>
                                        <p:attrNameLst>
                                          <p:attrName>ppt_x</p:attrName>
                                          <p:attrName>ppt_y</p:attrName>
                                        </p:attrNameLst>
                                      </p:cBhvr>
                                      <p:rCtr x="-16966" y="-15139"/>
                                    </p:animMotion>
                                  </p:childTnLst>
                                </p:cTn>
                              </p:par>
                            </p:childTnLst>
                          </p:cTn>
                        </p:par>
                      </p:childTnLst>
                    </p:cTn>
                  </p:par>
                  <p:par>
                    <p:cTn id="11" fill="hold">
                      <p:stCondLst>
                        <p:cond delay="indefinite"/>
                      </p:stCondLst>
                      <p:childTnLst>
                        <p:par>
                          <p:cTn id="12" fill="hold">
                            <p:stCondLst>
                              <p:cond delay="0"/>
                            </p:stCondLst>
                            <p:childTnLst>
                              <p:par>
                                <p:cTn id="13" presetID="42" presetClass="path" presetSubtype="0" accel="50000" decel="50000" fill="hold" grpId="0" nodeType="clickEffect">
                                  <p:stCondLst>
                                    <p:cond delay="0"/>
                                  </p:stCondLst>
                                  <p:childTnLst>
                                    <p:animMotion origin="layout" path="M 5E-6 3.33333E-6 L -0.328 0.1537 " pathEditMode="relative" rAng="0" ptsTypes="AA">
                                      <p:cBhvr>
                                        <p:cTn id="14" dur="2000" fill="hold"/>
                                        <p:tgtEl>
                                          <p:spTgt spid="16"/>
                                        </p:tgtEl>
                                        <p:attrNameLst>
                                          <p:attrName>ppt_x</p:attrName>
                                          <p:attrName>ppt_y</p:attrName>
                                        </p:attrNameLst>
                                      </p:cBhvr>
                                      <p:rCtr x="-16406" y="7685"/>
                                    </p:animMotion>
                                  </p:childTnLst>
                                </p:cTn>
                              </p:par>
                            </p:childTnLst>
                          </p:cTn>
                        </p:par>
                      </p:childTnLst>
                    </p:cTn>
                  </p:par>
                  <p:par>
                    <p:cTn id="15" fill="hold">
                      <p:stCondLst>
                        <p:cond delay="indefinite"/>
                      </p:stCondLst>
                      <p:childTnLst>
                        <p:par>
                          <p:cTn id="16" fill="hold">
                            <p:stCondLst>
                              <p:cond delay="0"/>
                            </p:stCondLst>
                            <p:childTnLst>
                              <p:par>
                                <p:cTn id="17" presetID="42" presetClass="path" presetSubtype="0" accel="50000" decel="50000" fill="hold" grpId="0" nodeType="clickEffect">
                                  <p:stCondLst>
                                    <p:cond delay="0"/>
                                  </p:stCondLst>
                                  <p:childTnLst>
                                    <p:animMotion origin="layout" path="M 5E-6 0 L -0.3306 0.45301 " pathEditMode="relative" rAng="0" ptsTypes="AA">
                                      <p:cBhvr>
                                        <p:cTn id="18" dur="2000" fill="hold"/>
                                        <p:tgtEl>
                                          <p:spTgt spid="9"/>
                                        </p:tgtEl>
                                        <p:attrNameLst>
                                          <p:attrName>ppt_x</p:attrName>
                                          <p:attrName>ppt_y</p:attrName>
                                        </p:attrNameLst>
                                      </p:cBhvr>
                                      <p:rCtr x="-16536" y="2263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6" grpId="0" animBg="1"/>
      <p:bldP spid="17" grpId="0" animBg="1"/>
      <p:bldP spid="18" grpId="0" animBg="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图片 20">
            <a:extLst>
              <a:ext uri="{FF2B5EF4-FFF2-40B4-BE49-F238E27FC236}">
                <a16:creationId xmlns:a16="http://schemas.microsoft.com/office/drawing/2014/main" id="{C71641AD-E4BC-4B7B-9FE5-62CF532DB978}"/>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a:xfrm rot="10800000" flipH="1">
            <a:off x="1" y="0"/>
            <a:ext cx="1886875" cy="2123313"/>
          </a:xfrm>
          <a:custGeom>
            <a:avLst/>
            <a:gdLst>
              <a:gd name="connsiteX0" fmla="*/ 1386037 w 2801257"/>
              <a:gd name="connsiteY0" fmla="*/ 0 h 3152274"/>
              <a:gd name="connsiteX1" fmla="*/ 2801257 w 2801257"/>
              <a:gd name="connsiteY1" fmla="*/ 190351 h 3152274"/>
              <a:gd name="connsiteX2" fmla="*/ 2801257 w 2801257"/>
              <a:gd name="connsiteY2" fmla="*/ 3152274 h 3152274"/>
              <a:gd name="connsiteX3" fmla="*/ 0 w 2801257"/>
              <a:gd name="connsiteY3" fmla="*/ 3152274 h 3152274"/>
              <a:gd name="connsiteX4" fmla="*/ 0 w 2801257"/>
              <a:gd name="connsiteY4" fmla="*/ 924025 h 3152274"/>
              <a:gd name="connsiteX5" fmla="*/ 529388 w 2801257"/>
              <a:gd name="connsiteY5" fmla="*/ 404261 h 3152274"/>
              <a:gd name="connsiteX6" fmla="*/ 1386037 w 2801257"/>
              <a:gd name="connsiteY6" fmla="*/ 0 h 31522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801257" h="3152274">
                <a:moveTo>
                  <a:pt x="1386037" y="0"/>
                </a:moveTo>
                <a:lnTo>
                  <a:pt x="2801257" y="190351"/>
                </a:lnTo>
                <a:lnTo>
                  <a:pt x="2801257" y="3152274"/>
                </a:lnTo>
                <a:lnTo>
                  <a:pt x="0" y="3152274"/>
                </a:lnTo>
                <a:lnTo>
                  <a:pt x="0" y="924025"/>
                </a:lnTo>
                <a:lnTo>
                  <a:pt x="529388" y="404261"/>
                </a:lnTo>
                <a:lnTo>
                  <a:pt x="1386037" y="0"/>
                </a:lnTo>
                <a:close/>
              </a:path>
            </a:pathLst>
          </a:custGeom>
        </p:spPr>
      </p:pic>
      <p:grpSp>
        <p:nvGrpSpPr>
          <p:cNvPr id="2" name="Group 1"/>
          <p:cNvGrpSpPr/>
          <p:nvPr/>
        </p:nvGrpSpPr>
        <p:grpSpPr>
          <a:xfrm>
            <a:off x="904174" y="197904"/>
            <a:ext cx="9871572" cy="1453474"/>
            <a:chOff x="919673" y="197904"/>
            <a:chExt cx="9871572" cy="1453474"/>
          </a:xfrm>
        </p:grpSpPr>
        <p:grpSp>
          <p:nvGrpSpPr>
            <p:cNvPr id="3" name="Group 2"/>
            <p:cNvGrpSpPr/>
            <p:nvPr/>
          </p:nvGrpSpPr>
          <p:grpSpPr>
            <a:xfrm>
              <a:off x="919673" y="197904"/>
              <a:ext cx="9871572" cy="1453474"/>
              <a:chOff x="994238" y="364022"/>
              <a:chExt cx="9871572" cy="1679262"/>
            </a:xfrm>
          </p:grpSpPr>
          <p:sp>
            <p:nvSpPr>
              <p:cNvPr id="5" name="Rectangle: Rounded Corners 19"/>
              <p:cNvSpPr/>
              <p:nvPr/>
            </p:nvSpPr>
            <p:spPr>
              <a:xfrm>
                <a:off x="1122370" y="529444"/>
                <a:ext cx="9743440" cy="1513840"/>
              </a:xfrm>
              <a:prstGeom prst="roundRect">
                <a:avLst/>
              </a:prstGeom>
              <a:solidFill>
                <a:srgbClr val="CCCE00"/>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Rounded Corners 1"/>
              <p:cNvSpPr/>
              <p:nvPr/>
            </p:nvSpPr>
            <p:spPr>
              <a:xfrm>
                <a:off x="994238" y="364022"/>
                <a:ext cx="9743440" cy="1513840"/>
              </a:xfrm>
              <a:prstGeom prst="round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 name="TextBox 3"/>
            <p:cNvSpPr txBox="1"/>
            <p:nvPr/>
          </p:nvSpPr>
          <p:spPr>
            <a:xfrm>
              <a:off x="1047805" y="225200"/>
              <a:ext cx="9615308" cy="1231106"/>
            </a:xfrm>
            <a:prstGeom prst="rect">
              <a:avLst/>
            </a:prstGeom>
            <a:noFill/>
          </p:spPr>
          <p:txBody>
            <a:bodyPr wrap="square" rtlCol="0">
              <a:spAutoFit/>
            </a:bodyPr>
            <a:lstStyle/>
            <a:p>
              <a:pPr algn="ctr"/>
              <a:r>
                <a:rPr lang="en-US" sz="3700" b="1">
                  <a:solidFill>
                    <a:schemeClr val="accent2">
                      <a:lumMod val="75000"/>
                    </a:schemeClr>
                  </a:solidFill>
                  <a:latin typeface="Arial" panose="020B0604020202020204" pitchFamily="34" charset="0"/>
                  <a:cs typeface="Arial" panose="020B0604020202020204" pitchFamily="34" charset="0"/>
                </a:rPr>
                <a:t>2</a:t>
              </a:r>
              <a:r>
                <a:rPr lang="en-US" sz="3700" b="1">
                  <a:solidFill>
                    <a:srgbClr val="002060"/>
                  </a:solidFill>
                  <a:latin typeface="Arial" panose="020B0604020202020204" pitchFamily="34" charset="0"/>
                  <a:cs typeface="Arial" panose="020B0604020202020204" pitchFamily="34" charset="0"/>
                </a:rPr>
                <a:t>. Đặt một câu nêu đặc điểm của loài cây hoặc loại quả mà em thích.</a:t>
              </a:r>
              <a:endParaRPr lang="en-US" sz="3700" b="1" dirty="0">
                <a:solidFill>
                  <a:srgbClr val="002060"/>
                </a:solidFill>
                <a:latin typeface="Arial" panose="020B0604020202020204" pitchFamily="34" charset="0"/>
                <a:cs typeface="Arial" panose="020B0604020202020204" pitchFamily="34" charset="0"/>
              </a:endParaRPr>
            </a:p>
          </p:txBody>
        </p:sp>
      </p:grpSp>
      <p:pic>
        <p:nvPicPr>
          <p:cNvPr id="7" name="图片 19">
            <a:extLst>
              <a:ext uri="{FF2B5EF4-FFF2-40B4-BE49-F238E27FC236}">
                <a16:creationId xmlns:a16="http://schemas.microsoft.com/office/drawing/2014/main" id="{8D6942F6-F7D2-4A3E-904F-56C124C896F0}"/>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a:xfrm rot="10800000" flipH="1">
            <a:off x="10305125" y="0"/>
            <a:ext cx="1886875" cy="2228248"/>
          </a:xfrm>
          <a:custGeom>
            <a:avLst/>
            <a:gdLst>
              <a:gd name="connsiteX0" fmla="*/ 902940 w 2274541"/>
              <a:gd name="connsiteY0" fmla="*/ 0 h 2686050"/>
              <a:gd name="connsiteX1" fmla="*/ 1360140 w 2274541"/>
              <a:gd name="connsiteY1" fmla="*/ 133350 h 2686050"/>
              <a:gd name="connsiteX2" fmla="*/ 1436340 w 2274541"/>
              <a:gd name="connsiteY2" fmla="*/ 133350 h 2686050"/>
              <a:gd name="connsiteX3" fmla="*/ 2274541 w 2274541"/>
              <a:gd name="connsiteY3" fmla="*/ 1399205 h 2686050"/>
              <a:gd name="connsiteX4" fmla="*/ 2274541 w 2274541"/>
              <a:gd name="connsiteY4" fmla="*/ 2686050 h 2686050"/>
              <a:gd name="connsiteX5" fmla="*/ 0 w 2274541"/>
              <a:gd name="connsiteY5" fmla="*/ 2686050 h 2686050"/>
              <a:gd name="connsiteX6" fmla="*/ 0 w 2274541"/>
              <a:gd name="connsiteY6" fmla="*/ 1175526 h 2686050"/>
              <a:gd name="connsiteX7" fmla="*/ 902940 w 2274541"/>
              <a:gd name="connsiteY7" fmla="*/ 0 h 26860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274541" h="2686050">
                <a:moveTo>
                  <a:pt x="902940" y="0"/>
                </a:moveTo>
                <a:lnTo>
                  <a:pt x="1360140" y="133350"/>
                </a:lnTo>
                <a:lnTo>
                  <a:pt x="1436340" y="133350"/>
                </a:lnTo>
                <a:lnTo>
                  <a:pt x="2274541" y="1399205"/>
                </a:lnTo>
                <a:lnTo>
                  <a:pt x="2274541" y="2686050"/>
                </a:lnTo>
                <a:lnTo>
                  <a:pt x="0" y="2686050"/>
                </a:lnTo>
                <a:lnTo>
                  <a:pt x="0" y="1175526"/>
                </a:lnTo>
                <a:lnTo>
                  <a:pt x="902940" y="0"/>
                </a:lnTo>
                <a:close/>
              </a:path>
            </a:pathLst>
          </a:custGeom>
        </p:spPr>
      </p:pic>
      <p:pic>
        <p:nvPicPr>
          <p:cNvPr id="9" name="图片 9">
            <a:extLst>
              <a:ext uri="{FF2B5EF4-FFF2-40B4-BE49-F238E27FC236}">
                <a16:creationId xmlns:a16="http://schemas.microsoft.com/office/drawing/2014/main" id="{53FFC0A3-5744-4F22-AE80-C1E5551EF670}"/>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0" y="3793302"/>
            <a:ext cx="3533614" cy="3080898"/>
          </a:xfrm>
          <a:prstGeom prst="rect">
            <a:avLst/>
          </a:prstGeom>
        </p:spPr>
      </p:pic>
      <p:sp>
        <p:nvSpPr>
          <p:cNvPr id="10" name="TextBox 9"/>
          <p:cNvSpPr txBox="1"/>
          <p:nvPr/>
        </p:nvSpPr>
        <p:spPr>
          <a:xfrm>
            <a:off x="1057716" y="1912550"/>
            <a:ext cx="1658319" cy="707886"/>
          </a:xfrm>
          <a:prstGeom prst="rect">
            <a:avLst/>
          </a:prstGeom>
          <a:noFill/>
        </p:spPr>
        <p:txBody>
          <a:bodyPr wrap="square" rtlCol="0">
            <a:spAutoFit/>
          </a:bodyPr>
          <a:lstStyle/>
          <a:p>
            <a:r>
              <a:rPr lang="en-US" sz="4000" u="sng">
                <a:solidFill>
                  <a:srgbClr val="C00000"/>
                </a:solidFill>
                <a:latin typeface="UTM Alexander" panose="02040603050506020204" pitchFamily="18" charset="0"/>
              </a:rPr>
              <a:t>Ví dụ:</a:t>
            </a:r>
          </a:p>
        </p:txBody>
      </p:sp>
      <p:sp>
        <p:nvSpPr>
          <p:cNvPr id="11" name="TextBox 10"/>
          <p:cNvSpPr txBox="1"/>
          <p:nvPr/>
        </p:nvSpPr>
        <p:spPr>
          <a:xfrm>
            <a:off x="2624336" y="1973178"/>
            <a:ext cx="8596438" cy="3170099"/>
          </a:xfrm>
          <a:prstGeom prst="rect">
            <a:avLst/>
          </a:prstGeom>
          <a:noFill/>
        </p:spPr>
        <p:txBody>
          <a:bodyPr wrap="square" rtlCol="0">
            <a:spAutoFit/>
          </a:bodyPr>
          <a:lstStyle/>
          <a:p>
            <a:pPr marL="571500" indent="-571500">
              <a:buFontTx/>
              <a:buChar char="-"/>
            </a:pPr>
            <a:r>
              <a:rPr lang="en-US" sz="4000">
                <a:solidFill>
                  <a:srgbClr val="002060"/>
                </a:solidFill>
                <a:latin typeface="UTM Alexander" panose="02040603050506020204" pitchFamily="18" charset="0"/>
              </a:rPr>
              <a:t>Quả cam có vị ngọt thanh, hơi chua một chút.</a:t>
            </a:r>
          </a:p>
          <a:p>
            <a:pPr marL="571500" indent="-571500">
              <a:buFontTx/>
              <a:buChar char="-"/>
            </a:pPr>
            <a:r>
              <a:rPr lang="en-US" sz="4000">
                <a:solidFill>
                  <a:srgbClr val="002060"/>
                </a:solidFill>
                <a:latin typeface="UTM Alexander" panose="02040603050506020204" pitchFamily="18" charset="0"/>
              </a:rPr>
              <a:t>Quả na có nhiều hạt màu đen nhánh.</a:t>
            </a:r>
          </a:p>
          <a:p>
            <a:pPr marL="571500" indent="-571500">
              <a:buFontTx/>
              <a:buChar char="-"/>
            </a:pPr>
            <a:r>
              <a:rPr lang="en-US" sz="4000">
                <a:solidFill>
                  <a:srgbClr val="002060"/>
                </a:solidFill>
                <a:latin typeface="UTM Alexander" panose="02040603050506020204" pitchFamily="18" charset="0"/>
              </a:rPr>
              <a:t>Múi mít màu vàng ươm, thơm ngát.</a:t>
            </a:r>
          </a:p>
        </p:txBody>
      </p:sp>
    </p:spTree>
    <p:extLst>
      <p:ext uri="{BB962C8B-B14F-4D97-AF65-F5344CB8AC3E}">
        <p14:creationId xmlns:p14="http://schemas.microsoft.com/office/powerpoint/2010/main" val="7507402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left)">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barn(inVertical)">
                                      <p:cBhvr>
                                        <p:cTn id="12" dur="500"/>
                                        <p:tgtEl>
                                          <p:spTgt spid="10"/>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1" fill="hold" grpId="0" nodeType="clickEffect">
                                  <p:stCondLst>
                                    <p:cond delay="0"/>
                                  </p:stCondLst>
                                  <p:childTnLst>
                                    <p:set>
                                      <p:cBhvr>
                                        <p:cTn id="16" dur="1" fill="hold">
                                          <p:stCondLst>
                                            <p:cond delay="0"/>
                                          </p:stCondLst>
                                        </p:cTn>
                                        <p:tgtEl>
                                          <p:spTgt spid="11"/>
                                        </p:tgtEl>
                                        <p:attrNameLst>
                                          <p:attrName>style.visibility</p:attrName>
                                        </p:attrNameLst>
                                      </p:cBhvr>
                                      <p:to>
                                        <p:strVal val="visible"/>
                                      </p:to>
                                    </p:set>
                                    <p:animEffect transition="in" filter="wipe(up)">
                                      <p:cBhvr>
                                        <p:cTn id="17"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1"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p:cNvSpPr/>
          <p:nvPr/>
        </p:nvSpPr>
        <p:spPr>
          <a:xfrm>
            <a:off x="359405" y="46817"/>
            <a:ext cx="11740863" cy="6262544"/>
          </a:xfrm>
          <a:prstGeom prst="rect">
            <a:avLst/>
          </a:prstGeom>
          <a:solidFill>
            <a:schemeClr val="bg1"/>
          </a:solidFill>
          <a:ln>
            <a:solidFill>
              <a:schemeClr val="bg1"/>
            </a:solidFill>
          </a:ln>
          <a:effectLst>
            <a:glow rad="63500">
              <a:schemeClr val="accent1">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图片 19"/>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a:xfrm rot="10800000" flipH="1">
            <a:off x="10269643" y="100071"/>
            <a:ext cx="1798017" cy="2123314"/>
          </a:xfrm>
          <a:custGeom>
            <a:avLst/>
            <a:gdLst>
              <a:gd name="connsiteX0" fmla="*/ 902940 w 2274541"/>
              <a:gd name="connsiteY0" fmla="*/ 0 h 2686050"/>
              <a:gd name="connsiteX1" fmla="*/ 1360140 w 2274541"/>
              <a:gd name="connsiteY1" fmla="*/ 133350 h 2686050"/>
              <a:gd name="connsiteX2" fmla="*/ 1436340 w 2274541"/>
              <a:gd name="connsiteY2" fmla="*/ 133350 h 2686050"/>
              <a:gd name="connsiteX3" fmla="*/ 2274541 w 2274541"/>
              <a:gd name="connsiteY3" fmla="*/ 1399205 h 2686050"/>
              <a:gd name="connsiteX4" fmla="*/ 2274541 w 2274541"/>
              <a:gd name="connsiteY4" fmla="*/ 2686050 h 2686050"/>
              <a:gd name="connsiteX5" fmla="*/ 0 w 2274541"/>
              <a:gd name="connsiteY5" fmla="*/ 2686050 h 2686050"/>
              <a:gd name="connsiteX6" fmla="*/ 0 w 2274541"/>
              <a:gd name="connsiteY6" fmla="*/ 1175526 h 2686050"/>
              <a:gd name="connsiteX7" fmla="*/ 902940 w 2274541"/>
              <a:gd name="connsiteY7" fmla="*/ 0 h 26860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274541" h="2686050">
                <a:moveTo>
                  <a:pt x="902940" y="0"/>
                </a:moveTo>
                <a:lnTo>
                  <a:pt x="1360140" y="133350"/>
                </a:lnTo>
                <a:lnTo>
                  <a:pt x="1436340" y="133350"/>
                </a:lnTo>
                <a:lnTo>
                  <a:pt x="2274541" y="1399205"/>
                </a:lnTo>
                <a:lnTo>
                  <a:pt x="2274541" y="2686050"/>
                </a:lnTo>
                <a:lnTo>
                  <a:pt x="0" y="2686050"/>
                </a:lnTo>
                <a:lnTo>
                  <a:pt x="0" y="1175526"/>
                </a:lnTo>
                <a:lnTo>
                  <a:pt x="902940" y="0"/>
                </a:lnTo>
                <a:close/>
              </a:path>
            </a:pathLst>
          </a:custGeom>
        </p:spPr>
      </p:pic>
      <p:pic>
        <p:nvPicPr>
          <p:cNvPr id="5" name="图片 20"/>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a:xfrm rot="10800000" flipH="1">
            <a:off x="-75221" y="0"/>
            <a:ext cx="1886875" cy="2123313"/>
          </a:xfrm>
          <a:custGeom>
            <a:avLst/>
            <a:gdLst>
              <a:gd name="connsiteX0" fmla="*/ 1386037 w 2801257"/>
              <a:gd name="connsiteY0" fmla="*/ 0 h 3152274"/>
              <a:gd name="connsiteX1" fmla="*/ 2801257 w 2801257"/>
              <a:gd name="connsiteY1" fmla="*/ 190351 h 3152274"/>
              <a:gd name="connsiteX2" fmla="*/ 2801257 w 2801257"/>
              <a:gd name="connsiteY2" fmla="*/ 3152274 h 3152274"/>
              <a:gd name="connsiteX3" fmla="*/ 0 w 2801257"/>
              <a:gd name="connsiteY3" fmla="*/ 3152274 h 3152274"/>
              <a:gd name="connsiteX4" fmla="*/ 0 w 2801257"/>
              <a:gd name="connsiteY4" fmla="*/ 924025 h 3152274"/>
              <a:gd name="connsiteX5" fmla="*/ 529388 w 2801257"/>
              <a:gd name="connsiteY5" fmla="*/ 404261 h 3152274"/>
              <a:gd name="connsiteX6" fmla="*/ 1386037 w 2801257"/>
              <a:gd name="connsiteY6" fmla="*/ 0 h 31522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801257" h="3152274">
                <a:moveTo>
                  <a:pt x="1386037" y="0"/>
                </a:moveTo>
                <a:lnTo>
                  <a:pt x="2801257" y="190351"/>
                </a:lnTo>
                <a:lnTo>
                  <a:pt x="2801257" y="3152274"/>
                </a:lnTo>
                <a:lnTo>
                  <a:pt x="0" y="3152274"/>
                </a:lnTo>
                <a:lnTo>
                  <a:pt x="0" y="924025"/>
                </a:lnTo>
                <a:lnTo>
                  <a:pt x="529388" y="404261"/>
                </a:lnTo>
                <a:lnTo>
                  <a:pt x="1386037" y="0"/>
                </a:lnTo>
                <a:close/>
              </a:path>
            </a:pathLst>
          </a:custGeom>
        </p:spPr>
      </p:pic>
      <p:grpSp>
        <p:nvGrpSpPr>
          <p:cNvPr id="9" name="Group 8"/>
          <p:cNvGrpSpPr/>
          <p:nvPr/>
        </p:nvGrpSpPr>
        <p:grpSpPr>
          <a:xfrm>
            <a:off x="-357000" y="46817"/>
            <a:ext cx="5590641" cy="3422469"/>
            <a:chOff x="2017663" y="-624111"/>
            <a:chExt cx="5590641" cy="3422469"/>
          </a:xfrm>
        </p:grpSpPr>
        <p:pic>
          <p:nvPicPr>
            <p:cNvPr id="7" name="Picture 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017663" y="-624111"/>
              <a:ext cx="5590641" cy="3422469"/>
            </a:xfrm>
            <a:prstGeom prst="rect">
              <a:avLst/>
            </a:prstGeom>
          </p:spPr>
        </p:pic>
        <p:sp>
          <p:nvSpPr>
            <p:cNvPr id="8" name="TextBox 7"/>
            <p:cNvSpPr txBox="1"/>
            <p:nvPr/>
          </p:nvSpPr>
          <p:spPr>
            <a:xfrm rot="21308857">
              <a:off x="2144851" y="917314"/>
              <a:ext cx="5438051" cy="830997"/>
            </a:xfrm>
            <a:prstGeom prst="rect">
              <a:avLst/>
            </a:prstGeom>
            <a:noFill/>
          </p:spPr>
          <p:txBody>
            <a:bodyPr wrap="square" rtlCol="0">
              <a:spAutoFit/>
            </a:bodyPr>
            <a:lstStyle/>
            <a:p>
              <a:pPr algn="ctr"/>
              <a:r>
                <a:rPr lang="en-US" sz="4800" b="1">
                  <a:solidFill>
                    <a:srgbClr val="FF6600"/>
                  </a:solidFill>
                  <a:latin typeface="UTM Avo" panose="02040603050506020204" pitchFamily="18" charset="0"/>
                </a:rPr>
                <a:t>Giải câu đố</a:t>
              </a:r>
            </a:p>
          </p:txBody>
        </p:sp>
      </p:grpSp>
      <p:pic>
        <p:nvPicPr>
          <p:cNvPr id="1026" name="Picture 2" descr="1kg chôm chôm bao nhiêu calo"/>
          <p:cNvPicPr>
            <a:picLocks noChangeAspect="1" noChangeArrowheads="1"/>
          </p:cNvPicPr>
          <p:nvPr/>
        </p:nvPicPr>
        <p:blipFill>
          <a:blip r:embed="rId5" cstate="print">
            <a:extLst>
              <a:ext uri="{BEBA8EAE-BF5A-486C-A8C5-ECC9F3942E4B}">
                <a14:imgProps xmlns:a14="http://schemas.microsoft.com/office/drawing/2010/main">
                  <a14:imgLayer r:embed="rId6">
                    <a14:imgEffect>
                      <a14:backgroundRemoval t="1750" b="94125" l="0" r="100000"/>
                    </a14:imgEffect>
                  </a14:imgLayer>
                </a14:imgProps>
              </a:ext>
              <a:ext uri="{28A0092B-C50C-407E-A947-70E740481C1C}">
                <a14:useLocalDpi xmlns:a14="http://schemas.microsoft.com/office/drawing/2010/main" val="0"/>
              </a:ext>
            </a:extLst>
          </a:blip>
          <a:srcRect/>
          <a:stretch>
            <a:fillRect/>
          </a:stretch>
        </p:blipFill>
        <p:spPr bwMode="auto">
          <a:xfrm>
            <a:off x="8965665" y="4392417"/>
            <a:ext cx="2428710" cy="1942968"/>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12"/>
          <p:cNvPicPr>
            <a:picLocks noChangeAspect="1"/>
          </p:cNvPicPr>
          <p:nvPr/>
        </p:nvPicPr>
        <p:blipFill>
          <a:blip r:embed="rId7"/>
          <a:stretch>
            <a:fillRect/>
          </a:stretch>
        </p:blipFill>
        <p:spPr>
          <a:xfrm>
            <a:off x="7607058" y="232703"/>
            <a:ext cx="2946975" cy="2328797"/>
          </a:xfrm>
          <a:prstGeom prst="rect">
            <a:avLst/>
          </a:prstGeom>
        </p:spPr>
      </p:pic>
      <p:pic>
        <p:nvPicPr>
          <p:cNvPr id="14" name="Picture 13"/>
          <p:cNvPicPr>
            <a:picLocks noChangeAspect="1"/>
          </p:cNvPicPr>
          <p:nvPr/>
        </p:nvPicPr>
        <p:blipFill>
          <a:blip r:embed="rId8" cstate="print">
            <a:extLst>
              <a:ext uri="{BEBA8EAE-BF5A-486C-A8C5-ECC9F3942E4B}">
                <a14:imgProps xmlns:a14="http://schemas.microsoft.com/office/drawing/2010/main">
                  <a14:imgLayer r:embed="rId9">
                    <a14:imgEffect>
                      <a14:backgroundRemoval t="1001" b="100000" l="0" r="99875"/>
                    </a14:imgEffect>
                  </a14:imgLayer>
                </a14:imgProps>
              </a:ext>
              <a:ext uri="{28A0092B-C50C-407E-A947-70E740481C1C}">
                <a14:useLocalDpi xmlns:a14="http://schemas.microsoft.com/office/drawing/2010/main" val="0"/>
              </a:ext>
            </a:extLst>
          </a:blip>
          <a:stretch>
            <a:fillRect/>
          </a:stretch>
        </p:blipFill>
        <p:spPr>
          <a:xfrm>
            <a:off x="9247443" y="1841511"/>
            <a:ext cx="2480068" cy="2476968"/>
          </a:xfrm>
          <a:prstGeom prst="rect">
            <a:avLst/>
          </a:prstGeom>
        </p:spPr>
      </p:pic>
      <p:pic>
        <p:nvPicPr>
          <p:cNvPr id="15" name="Picture 14"/>
          <p:cNvPicPr>
            <a:picLocks noChangeAspect="1"/>
          </p:cNvPicPr>
          <p:nvPr/>
        </p:nvPicPr>
        <p:blipFill>
          <a:blip r:embed="rId10" cstate="print">
            <a:extLst>
              <a:ext uri="{BEBA8EAE-BF5A-486C-A8C5-ECC9F3942E4B}">
                <a14:imgProps xmlns:a14="http://schemas.microsoft.com/office/drawing/2010/main">
                  <a14:imgLayer r:embed="rId11">
                    <a14:imgEffect>
                      <a14:backgroundRemoval t="1611" b="97511" l="2344" r="98633"/>
                    </a14:imgEffect>
                  </a14:imgLayer>
                </a14:imgProps>
              </a:ext>
              <a:ext uri="{28A0092B-C50C-407E-A947-70E740481C1C}">
                <a14:useLocalDpi xmlns:a14="http://schemas.microsoft.com/office/drawing/2010/main" val="0"/>
              </a:ext>
            </a:extLst>
          </a:blip>
          <a:stretch>
            <a:fillRect/>
          </a:stretch>
        </p:blipFill>
        <p:spPr>
          <a:xfrm>
            <a:off x="6953207" y="2484424"/>
            <a:ext cx="2638885" cy="1760116"/>
          </a:xfrm>
          <a:prstGeom prst="rect">
            <a:avLst/>
          </a:prstGeom>
        </p:spPr>
      </p:pic>
      <p:sp>
        <p:nvSpPr>
          <p:cNvPr id="17" name="TextBox 16"/>
          <p:cNvSpPr txBox="1"/>
          <p:nvPr/>
        </p:nvSpPr>
        <p:spPr>
          <a:xfrm>
            <a:off x="91732" y="3874317"/>
            <a:ext cx="8439306" cy="1692771"/>
          </a:xfrm>
          <a:prstGeom prst="rect">
            <a:avLst/>
          </a:prstGeom>
          <a:noFill/>
        </p:spPr>
        <p:txBody>
          <a:bodyPr wrap="square" rtlCol="0">
            <a:spAutoFit/>
          </a:bodyPr>
          <a:lstStyle/>
          <a:p>
            <a:pPr marL="342900" indent="-342900" algn="ctr">
              <a:buAutoNum type="alphaLcPeriod"/>
            </a:pPr>
            <a:r>
              <a:rPr lang="en-US" sz="3600" b="1">
                <a:latin typeface="UTM Aptima" panose="02040603050506020204" pitchFamily="18" charset="0"/>
              </a:rPr>
              <a:t>Tròn như quả bóng màu xanh</a:t>
            </a:r>
          </a:p>
          <a:p>
            <a:pPr algn="ctr"/>
            <a:r>
              <a:rPr lang="en-US" sz="3600" b="1">
                <a:latin typeface="UTM Aptima" panose="02040603050506020204" pitchFamily="18" charset="0"/>
              </a:rPr>
              <a:t>Đung đưa trên cành chờ tết Trung thu.</a:t>
            </a:r>
          </a:p>
          <a:p>
            <a:pPr algn="r"/>
            <a:r>
              <a:rPr lang="en-US" sz="3200" b="1">
                <a:latin typeface="UTM Aptima" panose="02040603050506020204" pitchFamily="18" charset="0"/>
              </a:rPr>
              <a:t> </a:t>
            </a:r>
            <a:r>
              <a:rPr lang="en-US" sz="3200" i="1">
                <a:latin typeface="UTM Aptima" panose="02040603050506020204" pitchFamily="18" charset="0"/>
              </a:rPr>
              <a:t>(Là quả gì?)</a:t>
            </a:r>
          </a:p>
        </p:txBody>
      </p:sp>
      <p:grpSp>
        <p:nvGrpSpPr>
          <p:cNvPr id="19" name="Group 18"/>
          <p:cNvGrpSpPr/>
          <p:nvPr/>
        </p:nvGrpSpPr>
        <p:grpSpPr>
          <a:xfrm>
            <a:off x="7974602" y="5343988"/>
            <a:ext cx="3695593" cy="1124029"/>
            <a:chOff x="627017" y="2942870"/>
            <a:chExt cx="4000248" cy="1449548"/>
          </a:xfrm>
        </p:grpSpPr>
        <p:sp>
          <p:nvSpPr>
            <p:cNvPr id="20" name="矩形: 圆角 11">
              <a:extLst>
                <a:ext uri="{FF2B5EF4-FFF2-40B4-BE49-F238E27FC236}">
                  <a16:creationId xmlns:a16="http://schemas.microsoft.com/office/drawing/2014/main" id="{3ACF7974-899B-4EB0-B7ED-143926AC71B9}"/>
                </a:ext>
              </a:extLst>
            </p:cNvPr>
            <p:cNvSpPr/>
            <p:nvPr/>
          </p:nvSpPr>
          <p:spPr>
            <a:xfrm>
              <a:off x="627017" y="2942870"/>
              <a:ext cx="3944983" cy="1449548"/>
            </a:xfrm>
            <a:custGeom>
              <a:avLst/>
              <a:gdLst>
                <a:gd name="connsiteX0" fmla="*/ 0 w 2514916"/>
                <a:gd name="connsiteY0" fmla="*/ 326637 h 3797040"/>
                <a:gd name="connsiteX1" fmla="*/ 326637 w 2514916"/>
                <a:gd name="connsiteY1" fmla="*/ 0 h 3797040"/>
                <a:gd name="connsiteX2" fmla="*/ 2188279 w 2514916"/>
                <a:gd name="connsiteY2" fmla="*/ 0 h 3797040"/>
                <a:gd name="connsiteX3" fmla="*/ 2514916 w 2514916"/>
                <a:gd name="connsiteY3" fmla="*/ 326637 h 3797040"/>
                <a:gd name="connsiteX4" fmla="*/ 2514916 w 2514916"/>
                <a:gd name="connsiteY4" fmla="*/ 3470403 h 3797040"/>
                <a:gd name="connsiteX5" fmla="*/ 2188279 w 2514916"/>
                <a:gd name="connsiteY5" fmla="*/ 3797040 h 3797040"/>
                <a:gd name="connsiteX6" fmla="*/ 326637 w 2514916"/>
                <a:gd name="connsiteY6" fmla="*/ 3797040 h 3797040"/>
                <a:gd name="connsiteX7" fmla="*/ 0 w 2514916"/>
                <a:gd name="connsiteY7" fmla="*/ 3470403 h 3797040"/>
                <a:gd name="connsiteX8" fmla="*/ 0 w 2514916"/>
                <a:gd name="connsiteY8" fmla="*/ 326637 h 3797040"/>
                <a:gd name="connsiteX0-1" fmla="*/ 0 w 2514916"/>
                <a:gd name="connsiteY0-2" fmla="*/ 326637 h 3797040"/>
                <a:gd name="connsiteX1-3" fmla="*/ 326637 w 2514916"/>
                <a:gd name="connsiteY1-4" fmla="*/ 0 h 3797040"/>
                <a:gd name="connsiteX2-5" fmla="*/ 2188279 w 2514916"/>
                <a:gd name="connsiteY2-6" fmla="*/ 0 h 3797040"/>
                <a:gd name="connsiteX3-7" fmla="*/ 2514916 w 2514916"/>
                <a:gd name="connsiteY3-8" fmla="*/ 326637 h 3797040"/>
                <a:gd name="connsiteX4-9" fmla="*/ 2514916 w 2514916"/>
                <a:gd name="connsiteY4-10" fmla="*/ 3470403 h 3797040"/>
                <a:gd name="connsiteX5-11" fmla="*/ 2188279 w 2514916"/>
                <a:gd name="connsiteY5-12" fmla="*/ 3797040 h 3797040"/>
                <a:gd name="connsiteX6-13" fmla="*/ 326637 w 2514916"/>
                <a:gd name="connsiteY6-14" fmla="*/ 3797040 h 3797040"/>
                <a:gd name="connsiteX7-15" fmla="*/ 0 w 2514916"/>
                <a:gd name="connsiteY7-16" fmla="*/ 3470403 h 3797040"/>
                <a:gd name="connsiteX8-17" fmla="*/ 0 w 2514916"/>
                <a:gd name="connsiteY8-18" fmla="*/ 326637 h 3797040"/>
                <a:gd name="connsiteX0-19" fmla="*/ 0 w 2514916"/>
                <a:gd name="connsiteY0-20" fmla="*/ 381167 h 3851570"/>
                <a:gd name="connsiteX1-21" fmla="*/ 2188279 w 2514916"/>
                <a:gd name="connsiteY1-22" fmla="*/ 54530 h 3851570"/>
                <a:gd name="connsiteX2-23" fmla="*/ 2514916 w 2514916"/>
                <a:gd name="connsiteY2-24" fmla="*/ 381167 h 3851570"/>
                <a:gd name="connsiteX3-25" fmla="*/ 2514916 w 2514916"/>
                <a:gd name="connsiteY3-26" fmla="*/ 3524933 h 3851570"/>
                <a:gd name="connsiteX4-27" fmla="*/ 2188279 w 2514916"/>
                <a:gd name="connsiteY4-28" fmla="*/ 3851570 h 3851570"/>
                <a:gd name="connsiteX5-29" fmla="*/ 326637 w 2514916"/>
                <a:gd name="connsiteY5-30" fmla="*/ 3851570 h 3851570"/>
                <a:gd name="connsiteX6-31" fmla="*/ 0 w 2514916"/>
                <a:gd name="connsiteY6-32" fmla="*/ 3524933 h 3851570"/>
                <a:gd name="connsiteX7-33" fmla="*/ 0 w 2514916"/>
                <a:gd name="connsiteY7-34" fmla="*/ 381167 h 3851570"/>
                <a:gd name="connsiteX0-35" fmla="*/ 0 w 2523593"/>
                <a:gd name="connsiteY0-36" fmla="*/ 381167 h 3851570"/>
                <a:gd name="connsiteX1-37" fmla="*/ 2188279 w 2523593"/>
                <a:gd name="connsiteY1-38" fmla="*/ 54530 h 3851570"/>
                <a:gd name="connsiteX2-39" fmla="*/ 2514916 w 2523593"/>
                <a:gd name="connsiteY2-40" fmla="*/ 3524933 h 3851570"/>
                <a:gd name="connsiteX3-41" fmla="*/ 2188279 w 2523593"/>
                <a:gd name="connsiteY3-42" fmla="*/ 3851570 h 3851570"/>
                <a:gd name="connsiteX4-43" fmla="*/ 326637 w 2523593"/>
                <a:gd name="connsiteY4-44" fmla="*/ 3851570 h 3851570"/>
                <a:gd name="connsiteX5-45" fmla="*/ 0 w 2523593"/>
                <a:gd name="connsiteY5-46" fmla="*/ 3524933 h 3851570"/>
                <a:gd name="connsiteX6-47" fmla="*/ 0 w 2523593"/>
                <a:gd name="connsiteY6-48" fmla="*/ 381167 h 3851570"/>
                <a:gd name="connsiteX0-49" fmla="*/ 0 w 2441809"/>
                <a:gd name="connsiteY0-50" fmla="*/ 381167 h 3851570"/>
                <a:gd name="connsiteX1-51" fmla="*/ 2188279 w 2441809"/>
                <a:gd name="connsiteY1-52" fmla="*/ 54530 h 3851570"/>
                <a:gd name="connsiteX2-53" fmla="*/ 2188279 w 2441809"/>
                <a:gd name="connsiteY2-54" fmla="*/ 3851570 h 3851570"/>
                <a:gd name="connsiteX3-55" fmla="*/ 326637 w 2441809"/>
                <a:gd name="connsiteY3-56" fmla="*/ 3851570 h 3851570"/>
                <a:gd name="connsiteX4-57" fmla="*/ 0 w 2441809"/>
                <a:gd name="connsiteY4-58" fmla="*/ 3524933 h 3851570"/>
                <a:gd name="connsiteX5-59" fmla="*/ 0 w 2441809"/>
                <a:gd name="connsiteY5-60" fmla="*/ 381167 h 3851570"/>
                <a:gd name="connsiteX0-61" fmla="*/ 0 w 2441809"/>
                <a:gd name="connsiteY0-62" fmla="*/ 381167 h 3851570"/>
                <a:gd name="connsiteX1-63" fmla="*/ 2188279 w 2441809"/>
                <a:gd name="connsiteY1-64" fmla="*/ 54530 h 3851570"/>
                <a:gd name="connsiteX2-65" fmla="*/ 2188279 w 2441809"/>
                <a:gd name="connsiteY2-66" fmla="*/ 3851570 h 3851570"/>
                <a:gd name="connsiteX3-67" fmla="*/ 0 w 2441809"/>
                <a:gd name="connsiteY3-68" fmla="*/ 3524933 h 3851570"/>
                <a:gd name="connsiteX4-69" fmla="*/ 0 w 2441809"/>
                <a:gd name="connsiteY4-70" fmla="*/ 381167 h 3851570"/>
                <a:gd name="connsiteX0-71" fmla="*/ 421134 w 2862943"/>
                <a:gd name="connsiteY0-72" fmla="*/ 381167 h 3851570"/>
                <a:gd name="connsiteX1-73" fmla="*/ 2609413 w 2862943"/>
                <a:gd name="connsiteY1-74" fmla="*/ 54530 h 3851570"/>
                <a:gd name="connsiteX2-75" fmla="*/ 2609413 w 2862943"/>
                <a:gd name="connsiteY2-76" fmla="*/ 3851570 h 3851570"/>
                <a:gd name="connsiteX3-77" fmla="*/ 421134 w 2862943"/>
                <a:gd name="connsiteY3-78" fmla="*/ 3524933 h 3851570"/>
                <a:gd name="connsiteX4-79" fmla="*/ 421134 w 2862943"/>
                <a:gd name="connsiteY4-80" fmla="*/ 381167 h 3851570"/>
                <a:gd name="connsiteX0-81" fmla="*/ 334408 w 2776217"/>
                <a:gd name="connsiteY0-82" fmla="*/ 381167 h 3851570"/>
                <a:gd name="connsiteX1-83" fmla="*/ 2522687 w 2776217"/>
                <a:gd name="connsiteY1-84" fmla="*/ 54530 h 3851570"/>
                <a:gd name="connsiteX2-85" fmla="*/ 2522687 w 2776217"/>
                <a:gd name="connsiteY2-86" fmla="*/ 3851570 h 3851570"/>
                <a:gd name="connsiteX3-87" fmla="*/ 486808 w 2776217"/>
                <a:gd name="connsiteY3-88" fmla="*/ 3829733 h 3851570"/>
                <a:gd name="connsiteX4-89" fmla="*/ 334408 w 2776217"/>
                <a:gd name="connsiteY4-90" fmla="*/ 381167 h 3851570"/>
                <a:gd name="connsiteX0-91" fmla="*/ 334408 w 2922428"/>
                <a:gd name="connsiteY0-92" fmla="*/ 381167 h 3851582"/>
                <a:gd name="connsiteX1-93" fmla="*/ 2522687 w 2922428"/>
                <a:gd name="connsiteY1-94" fmla="*/ 54530 h 3851582"/>
                <a:gd name="connsiteX2-95" fmla="*/ 2522687 w 2922428"/>
                <a:gd name="connsiteY2-96" fmla="*/ 3851570 h 3851582"/>
                <a:gd name="connsiteX3-97" fmla="*/ 486808 w 2922428"/>
                <a:gd name="connsiteY3-98" fmla="*/ 3829733 h 3851582"/>
                <a:gd name="connsiteX4-99" fmla="*/ 334408 w 2922428"/>
                <a:gd name="connsiteY4-100" fmla="*/ 381167 h 3851582"/>
                <a:gd name="connsiteX0-101" fmla="*/ 334408 w 2922428"/>
                <a:gd name="connsiteY0-102" fmla="*/ 381167 h 3912279"/>
                <a:gd name="connsiteX1-103" fmla="*/ 2522687 w 2922428"/>
                <a:gd name="connsiteY1-104" fmla="*/ 54530 h 3912279"/>
                <a:gd name="connsiteX2-105" fmla="*/ 2522687 w 2922428"/>
                <a:gd name="connsiteY2-106" fmla="*/ 3851570 h 3912279"/>
                <a:gd name="connsiteX3-107" fmla="*/ 486808 w 2922428"/>
                <a:gd name="connsiteY3-108" fmla="*/ 3829733 h 3912279"/>
                <a:gd name="connsiteX4-109" fmla="*/ 334408 w 2922428"/>
                <a:gd name="connsiteY4-110" fmla="*/ 381167 h 3912279"/>
                <a:gd name="connsiteX0-111" fmla="*/ 334408 w 2906499"/>
                <a:gd name="connsiteY0-112" fmla="*/ 381167 h 3934794"/>
                <a:gd name="connsiteX1-113" fmla="*/ 2522687 w 2906499"/>
                <a:gd name="connsiteY1-114" fmla="*/ 54530 h 3934794"/>
                <a:gd name="connsiteX2-115" fmla="*/ 2522687 w 2906499"/>
                <a:gd name="connsiteY2-116" fmla="*/ 3851570 h 3934794"/>
                <a:gd name="connsiteX3-117" fmla="*/ 486808 w 2906499"/>
                <a:gd name="connsiteY3-118" fmla="*/ 3829733 h 3934794"/>
                <a:gd name="connsiteX4-119" fmla="*/ 334408 w 2906499"/>
                <a:gd name="connsiteY4-120" fmla="*/ 381167 h 3934794"/>
                <a:gd name="connsiteX0-121" fmla="*/ 334408 w 2906499"/>
                <a:gd name="connsiteY0-122" fmla="*/ 630057 h 4183684"/>
                <a:gd name="connsiteX1-123" fmla="*/ 2522687 w 2906499"/>
                <a:gd name="connsiteY1-124" fmla="*/ 303420 h 4183684"/>
                <a:gd name="connsiteX2-125" fmla="*/ 2522687 w 2906499"/>
                <a:gd name="connsiteY2-126" fmla="*/ 4100460 h 4183684"/>
                <a:gd name="connsiteX3-127" fmla="*/ 486808 w 2906499"/>
                <a:gd name="connsiteY3-128" fmla="*/ 4078623 h 4183684"/>
                <a:gd name="connsiteX4-129" fmla="*/ 334408 w 2906499"/>
                <a:gd name="connsiteY4-130" fmla="*/ 630057 h 4183684"/>
                <a:gd name="connsiteX0-131" fmla="*/ 334408 w 2801667"/>
                <a:gd name="connsiteY0-132" fmla="*/ 432024 h 4153636"/>
                <a:gd name="connsiteX1-133" fmla="*/ 2548087 w 2801667"/>
                <a:gd name="connsiteY1-134" fmla="*/ 435587 h 4153636"/>
                <a:gd name="connsiteX2-135" fmla="*/ 2522687 w 2801667"/>
                <a:gd name="connsiteY2-136" fmla="*/ 3902427 h 4153636"/>
                <a:gd name="connsiteX3-137" fmla="*/ 486808 w 2801667"/>
                <a:gd name="connsiteY3-138" fmla="*/ 3880590 h 4153636"/>
                <a:gd name="connsiteX4-139" fmla="*/ 334408 w 2801667"/>
                <a:gd name="connsiteY4-140" fmla="*/ 432024 h 4153636"/>
                <a:gd name="connsiteX0-141" fmla="*/ 334408 w 2825033"/>
                <a:gd name="connsiteY0-142" fmla="*/ 444873 h 4168366"/>
                <a:gd name="connsiteX1-143" fmla="*/ 2586187 w 2825033"/>
                <a:gd name="connsiteY1-144" fmla="*/ 423036 h 4168366"/>
                <a:gd name="connsiteX2-145" fmla="*/ 2522687 w 2825033"/>
                <a:gd name="connsiteY2-146" fmla="*/ 3915276 h 4168366"/>
                <a:gd name="connsiteX3-147" fmla="*/ 486808 w 2825033"/>
                <a:gd name="connsiteY3-148" fmla="*/ 3893439 h 4168366"/>
                <a:gd name="connsiteX4-149" fmla="*/ 334408 w 2825033"/>
                <a:gd name="connsiteY4-150" fmla="*/ 444873 h 4168366"/>
                <a:gd name="connsiteX0-151" fmla="*/ 334408 w 2856500"/>
                <a:gd name="connsiteY0-152" fmla="*/ 379748 h 4103241"/>
                <a:gd name="connsiteX1-153" fmla="*/ 2586187 w 2856500"/>
                <a:gd name="connsiteY1-154" fmla="*/ 357911 h 4103241"/>
                <a:gd name="connsiteX2-155" fmla="*/ 2522687 w 2856500"/>
                <a:gd name="connsiteY2-156" fmla="*/ 3850151 h 4103241"/>
                <a:gd name="connsiteX3-157" fmla="*/ 486808 w 2856500"/>
                <a:gd name="connsiteY3-158" fmla="*/ 3828314 h 4103241"/>
                <a:gd name="connsiteX4-159" fmla="*/ 334408 w 2856500"/>
                <a:gd name="connsiteY4-160" fmla="*/ 379748 h 4103241"/>
                <a:gd name="connsiteX0-161" fmla="*/ 334408 w 2881728"/>
                <a:gd name="connsiteY0-162" fmla="*/ 379748 h 4001684"/>
                <a:gd name="connsiteX1-163" fmla="*/ 2586187 w 2881728"/>
                <a:gd name="connsiteY1-164" fmla="*/ 357911 h 4001684"/>
                <a:gd name="connsiteX2-165" fmla="*/ 2522687 w 2881728"/>
                <a:gd name="connsiteY2-166" fmla="*/ 3850151 h 4001684"/>
                <a:gd name="connsiteX3-167" fmla="*/ 486808 w 2881728"/>
                <a:gd name="connsiteY3-168" fmla="*/ 3828314 h 4001684"/>
                <a:gd name="connsiteX4-169" fmla="*/ 334408 w 2881728"/>
                <a:gd name="connsiteY4-170" fmla="*/ 379748 h 4001684"/>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2881728" h="4001684">
                  <a:moveTo>
                    <a:pt x="334408" y="379748"/>
                  </a:moveTo>
                  <a:cubicBezTo>
                    <a:pt x="699121" y="-198653"/>
                    <a:pt x="2145274" y="-42690"/>
                    <a:pt x="2586187" y="357911"/>
                  </a:cubicBezTo>
                  <a:cubicBezTo>
                    <a:pt x="3027100" y="758512"/>
                    <a:pt x="2948783" y="3500350"/>
                    <a:pt x="2522687" y="3850151"/>
                  </a:cubicBezTo>
                  <a:cubicBezTo>
                    <a:pt x="2096591" y="4199952"/>
                    <a:pt x="1165434" y="3835593"/>
                    <a:pt x="486808" y="3828314"/>
                  </a:cubicBezTo>
                  <a:cubicBezTo>
                    <a:pt x="-242618" y="3719435"/>
                    <a:pt x="-30305" y="958149"/>
                    <a:pt x="334408" y="379748"/>
                  </a:cubicBezTo>
                  <a:close/>
                </a:path>
              </a:pathLst>
            </a:custGeom>
            <a:solidFill>
              <a:schemeClr val="bg1"/>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solidFill>
                    <a:schemeClr val="lt1"/>
                  </a:solidFill>
                </a:defRP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CN" altLang="en-US" dirty="0">
                <a:ea typeface="方正卡通简体" panose="03000509000000000000" pitchFamily="65" charset="-122"/>
              </a:endParaRPr>
            </a:p>
          </p:txBody>
        </p:sp>
        <p:sp>
          <p:nvSpPr>
            <p:cNvPr id="21" name="TextBox 20"/>
            <p:cNvSpPr txBox="1"/>
            <p:nvPr/>
          </p:nvSpPr>
          <p:spPr>
            <a:xfrm>
              <a:off x="1103507" y="3207091"/>
              <a:ext cx="3523758" cy="992271"/>
            </a:xfrm>
            <a:prstGeom prst="rect">
              <a:avLst/>
            </a:prstGeom>
            <a:noFill/>
          </p:spPr>
          <p:txBody>
            <a:bodyPr wrap="square" rtlCol="0">
              <a:spAutoFit/>
            </a:bodyPr>
            <a:lstStyle/>
            <a:p>
              <a:pPr algn="just"/>
              <a:r>
                <a:rPr lang="en-US" sz="4400" b="1">
                  <a:solidFill>
                    <a:srgbClr val="FF0000"/>
                  </a:solidFill>
                  <a:latin typeface="UTM Avo" panose="02040603050506020204" pitchFamily="18" charset="0"/>
                </a:rPr>
                <a:t>Quả bưởi</a:t>
              </a:r>
              <a:endParaRPr lang="en-US" sz="4400">
                <a:solidFill>
                  <a:srgbClr val="FF0000"/>
                </a:solidFill>
                <a:latin typeface="UTM Avo" panose="02040603050506020204" pitchFamily="18" charset="0"/>
              </a:endParaRPr>
            </a:p>
          </p:txBody>
        </p:sp>
      </p:grpSp>
    </p:spTree>
    <p:extLst>
      <p:ext uri="{BB962C8B-B14F-4D97-AF65-F5344CB8AC3E}">
        <p14:creationId xmlns:p14="http://schemas.microsoft.com/office/powerpoint/2010/main" val="2159698577"/>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nodeType="with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1000"/>
                                        <p:tgtEl>
                                          <p:spTgt spid="9"/>
                                        </p:tgtEl>
                                      </p:cBhvr>
                                    </p:animEffect>
                                    <p:anim calcmode="lin" valueType="num">
                                      <p:cBhvr>
                                        <p:cTn id="8" dur="1000" fill="hold"/>
                                        <p:tgtEl>
                                          <p:spTgt spid="9"/>
                                        </p:tgtEl>
                                        <p:attrNameLst>
                                          <p:attrName>ppt_x</p:attrName>
                                        </p:attrNameLst>
                                      </p:cBhvr>
                                      <p:tavLst>
                                        <p:tav tm="0">
                                          <p:val>
                                            <p:strVal val="#ppt_x"/>
                                          </p:val>
                                        </p:tav>
                                        <p:tav tm="100000">
                                          <p:val>
                                            <p:strVal val="#ppt_x"/>
                                          </p:val>
                                        </p:tav>
                                      </p:tavLst>
                                    </p:anim>
                                    <p:anim calcmode="lin" valueType="num">
                                      <p:cBhvr>
                                        <p:cTn id="9"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2" presetClass="entr" presetSubtype="8" fill="hold" grpId="0" nodeType="clickEffect">
                                  <p:stCondLst>
                                    <p:cond delay="0"/>
                                  </p:stCondLst>
                                  <p:childTnLst>
                                    <p:set>
                                      <p:cBhvr>
                                        <p:cTn id="13" dur="1" fill="hold">
                                          <p:stCondLst>
                                            <p:cond delay="0"/>
                                          </p:stCondLst>
                                        </p:cTn>
                                        <p:tgtEl>
                                          <p:spTgt spid="17"/>
                                        </p:tgtEl>
                                        <p:attrNameLst>
                                          <p:attrName>style.visibility</p:attrName>
                                        </p:attrNameLst>
                                      </p:cBhvr>
                                      <p:to>
                                        <p:strVal val="visible"/>
                                      </p:to>
                                    </p:set>
                                    <p:animEffect transition="in" filter="wipe(left)">
                                      <p:cBhvr>
                                        <p:cTn id="14" dur="500"/>
                                        <p:tgtEl>
                                          <p:spTgt spid="17"/>
                                        </p:tgtEl>
                                      </p:cBhvr>
                                    </p:animEffect>
                                  </p:childTnLst>
                                </p:cTn>
                              </p:par>
                            </p:childTnLst>
                          </p:cTn>
                        </p:par>
                      </p:childTnLst>
                    </p:cTn>
                  </p:par>
                  <p:par>
                    <p:cTn id="15" fill="hold">
                      <p:stCondLst>
                        <p:cond delay="indefinite"/>
                      </p:stCondLst>
                      <p:childTnLst>
                        <p:par>
                          <p:cTn id="16" fill="hold">
                            <p:stCondLst>
                              <p:cond delay="0"/>
                            </p:stCondLst>
                            <p:childTnLst>
                              <p:par>
                                <p:cTn id="17" presetID="53" presetClass="entr" presetSubtype="16" fill="hold" nodeType="clickEffect">
                                  <p:stCondLst>
                                    <p:cond delay="0"/>
                                  </p:stCondLst>
                                  <p:childTnLst>
                                    <p:set>
                                      <p:cBhvr>
                                        <p:cTn id="18" dur="1" fill="hold">
                                          <p:stCondLst>
                                            <p:cond delay="0"/>
                                          </p:stCondLst>
                                        </p:cTn>
                                        <p:tgtEl>
                                          <p:spTgt spid="13"/>
                                        </p:tgtEl>
                                        <p:attrNameLst>
                                          <p:attrName>style.visibility</p:attrName>
                                        </p:attrNameLst>
                                      </p:cBhvr>
                                      <p:to>
                                        <p:strVal val="visible"/>
                                      </p:to>
                                    </p:set>
                                    <p:anim calcmode="lin" valueType="num">
                                      <p:cBhvr>
                                        <p:cTn id="19" dur="500" fill="hold"/>
                                        <p:tgtEl>
                                          <p:spTgt spid="13"/>
                                        </p:tgtEl>
                                        <p:attrNameLst>
                                          <p:attrName>ppt_w</p:attrName>
                                        </p:attrNameLst>
                                      </p:cBhvr>
                                      <p:tavLst>
                                        <p:tav tm="0">
                                          <p:val>
                                            <p:fltVal val="0"/>
                                          </p:val>
                                        </p:tav>
                                        <p:tav tm="100000">
                                          <p:val>
                                            <p:strVal val="#ppt_w"/>
                                          </p:val>
                                        </p:tav>
                                      </p:tavLst>
                                    </p:anim>
                                    <p:anim calcmode="lin" valueType="num">
                                      <p:cBhvr>
                                        <p:cTn id="20" dur="500" fill="hold"/>
                                        <p:tgtEl>
                                          <p:spTgt spid="13"/>
                                        </p:tgtEl>
                                        <p:attrNameLst>
                                          <p:attrName>ppt_h</p:attrName>
                                        </p:attrNameLst>
                                      </p:cBhvr>
                                      <p:tavLst>
                                        <p:tav tm="0">
                                          <p:val>
                                            <p:fltVal val="0"/>
                                          </p:val>
                                        </p:tav>
                                        <p:tav tm="100000">
                                          <p:val>
                                            <p:strVal val="#ppt_h"/>
                                          </p:val>
                                        </p:tav>
                                      </p:tavLst>
                                    </p:anim>
                                    <p:animEffect transition="in" filter="fade">
                                      <p:cBhvr>
                                        <p:cTn id="21" dur="500"/>
                                        <p:tgtEl>
                                          <p:spTgt spid="13"/>
                                        </p:tgtEl>
                                      </p:cBhvr>
                                    </p:animEffect>
                                  </p:childTnLst>
                                </p:cTn>
                              </p:par>
                              <p:par>
                                <p:cTn id="22" presetID="53" presetClass="entr" presetSubtype="16" fill="hold" nodeType="withEffect">
                                  <p:stCondLst>
                                    <p:cond delay="0"/>
                                  </p:stCondLst>
                                  <p:childTnLst>
                                    <p:set>
                                      <p:cBhvr>
                                        <p:cTn id="23" dur="1" fill="hold">
                                          <p:stCondLst>
                                            <p:cond delay="0"/>
                                          </p:stCondLst>
                                        </p:cTn>
                                        <p:tgtEl>
                                          <p:spTgt spid="15"/>
                                        </p:tgtEl>
                                        <p:attrNameLst>
                                          <p:attrName>style.visibility</p:attrName>
                                        </p:attrNameLst>
                                      </p:cBhvr>
                                      <p:to>
                                        <p:strVal val="visible"/>
                                      </p:to>
                                    </p:set>
                                    <p:anim calcmode="lin" valueType="num">
                                      <p:cBhvr>
                                        <p:cTn id="24" dur="500" fill="hold"/>
                                        <p:tgtEl>
                                          <p:spTgt spid="15"/>
                                        </p:tgtEl>
                                        <p:attrNameLst>
                                          <p:attrName>ppt_w</p:attrName>
                                        </p:attrNameLst>
                                      </p:cBhvr>
                                      <p:tavLst>
                                        <p:tav tm="0">
                                          <p:val>
                                            <p:fltVal val="0"/>
                                          </p:val>
                                        </p:tav>
                                        <p:tav tm="100000">
                                          <p:val>
                                            <p:strVal val="#ppt_w"/>
                                          </p:val>
                                        </p:tav>
                                      </p:tavLst>
                                    </p:anim>
                                    <p:anim calcmode="lin" valueType="num">
                                      <p:cBhvr>
                                        <p:cTn id="25" dur="500" fill="hold"/>
                                        <p:tgtEl>
                                          <p:spTgt spid="15"/>
                                        </p:tgtEl>
                                        <p:attrNameLst>
                                          <p:attrName>ppt_h</p:attrName>
                                        </p:attrNameLst>
                                      </p:cBhvr>
                                      <p:tavLst>
                                        <p:tav tm="0">
                                          <p:val>
                                            <p:fltVal val="0"/>
                                          </p:val>
                                        </p:tav>
                                        <p:tav tm="100000">
                                          <p:val>
                                            <p:strVal val="#ppt_h"/>
                                          </p:val>
                                        </p:tav>
                                      </p:tavLst>
                                    </p:anim>
                                    <p:animEffect transition="in" filter="fade">
                                      <p:cBhvr>
                                        <p:cTn id="26" dur="500"/>
                                        <p:tgtEl>
                                          <p:spTgt spid="15"/>
                                        </p:tgtEl>
                                      </p:cBhvr>
                                    </p:animEffect>
                                  </p:childTnLst>
                                </p:cTn>
                              </p:par>
                              <p:par>
                                <p:cTn id="27" presetID="53" presetClass="entr" presetSubtype="16" fill="hold" nodeType="withEffect">
                                  <p:stCondLst>
                                    <p:cond delay="0"/>
                                  </p:stCondLst>
                                  <p:childTnLst>
                                    <p:set>
                                      <p:cBhvr>
                                        <p:cTn id="28" dur="1" fill="hold">
                                          <p:stCondLst>
                                            <p:cond delay="0"/>
                                          </p:stCondLst>
                                        </p:cTn>
                                        <p:tgtEl>
                                          <p:spTgt spid="14"/>
                                        </p:tgtEl>
                                        <p:attrNameLst>
                                          <p:attrName>style.visibility</p:attrName>
                                        </p:attrNameLst>
                                      </p:cBhvr>
                                      <p:to>
                                        <p:strVal val="visible"/>
                                      </p:to>
                                    </p:set>
                                    <p:anim calcmode="lin" valueType="num">
                                      <p:cBhvr>
                                        <p:cTn id="29" dur="500" fill="hold"/>
                                        <p:tgtEl>
                                          <p:spTgt spid="14"/>
                                        </p:tgtEl>
                                        <p:attrNameLst>
                                          <p:attrName>ppt_w</p:attrName>
                                        </p:attrNameLst>
                                      </p:cBhvr>
                                      <p:tavLst>
                                        <p:tav tm="0">
                                          <p:val>
                                            <p:fltVal val="0"/>
                                          </p:val>
                                        </p:tav>
                                        <p:tav tm="100000">
                                          <p:val>
                                            <p:strVal val="#ppt_w"/>
                                          </p:val>
                                        </p:tav>
                                      </p:tavLst>
                                    </p:anim>
                                    <p:anim calcmode="lin" valueType="num">
                                      <p:cBhvr>
                                        <p:cTn id="30" dur="500" fill="hold"/>
                                        <p:tgtEl>
                                          <p:spTgt spid="14"/>
                                        </p:tgtEl>
                                        <p:attrNameLst>
                                          <p:attrName>ppt_h</p:attrName>
                                        </p:attrNameLst>
                                      </p:cBhvr>
                                      <p:tavLst>
                                        <p:tav tm="0">
                                          <p:val>
                                            <p:fltVal val="0"/>
                                          </p:val>
                                        </p:tav>
                                        <p:tav tm="100000">
                                          <p:val>
                                            <p:strVal val="#ppt_h"/>
                                          </p:val>
                                        </p:tav>
                                      </p:tavLst>
                                    </p:anim>
                                    <p:animEffect transition="in" filter="fade">
                                      <p:cBhvr>
                                        <p:cTn id="31" dur="500"/>
                                        <p:tgtEl>
                                          <p:spTgt spid="14"/>
                                        </p:tgtEl>
                                      </p:cBhvr>
                                    </p:animEffect>
                                  </p:childTnLst>
                                </p:cTn>
                              </p:par>
                              <p:par>
                                <p:cTn id="32" presetID="53" presetClass="entr" presetSubtype="16" fill="hold" nodeType="withEffect">
                                  <p:stCondLst>
                                    <p:cond delay="0"/>
                                  </p:stCondLst>
                                  <p:childTnLst>
                                    <p:set>
                                      <p:cBhvr>
                                        <p:cTn id="33" dur="1" fill="hold">
                                          <p:stCondLst>
                                            <p:cond delay="0"/>
                                          </p:stCondLst>
                                        </p:cTn>
                                        <p:tgtEl>
                                          <p:spTgt spid="1026"/>
                                        </p:tgtEl>
                                        <p:attrNameLst>
                                          <p:attrName>style.visibility</p:attrName>
                                        </p:attrNameLst>
                                      </p:cBhvr>
                                      <p:to>
                                        <p:strVal val="visible"/>
                                      </p:to>
                                    </p:set>
                                    <p:anim calcmode="lin" valueType="num">
                                      <p:cBhvr>
                                        <p:cTn id="34" dur="500" fill="hold"/>
                                        <p:tgtEl>
                                          <p:spTgt spid="1026"/>
                                        </p:tgtEl>
                                        <p:attrNameLst>
                                          <p:attrName>ppt_w</p:attrName>
                                        </p:attrNameLst>
                                      </p:cBhvr>
                                      <p:tavLst>
                                        <p:tav tm="0">
                                          <p:val>
                                            <p:fltVal val="0"/>
                                          </p:val>
                                        </p:tav>
                                        <p:tav tm="100000">
                                          <p:val>
                                            <p:strVal val="#ppt_w"/>
                                          </p:val>
                                        </p:tav>
                                      </p:tavLst>
                                    </p:anim>
                                    <p:anim calcmode="lin" valueType="num">
                                      <p:cBhvr>
                                        <p:cTn id="35" dur="500" fill="hold"/>
                                        <p:tgtEl>
                                          <p:spTgt spid="1026"/>
                                        </p:tgtEl>
                                        <p:attrNameLst>
                                          <p:attrName>ppt_h</p:attrName>
                                        </p:attrNameLst>
                                      </p:cBhvr>
                                      <p:tavLst>
                                        <p:tav tm="0">
                                          <p:val>
                                            <p:fltVal val="0"/>
                                          </p:val>
                                        </p:tav>
                                        <p:tav tm="100000">
                                          <p:val>
                                            <p:strVal val="#ppt_h"/>
                                          </p:val>
                                        </p:tav>
                                      </p:tavLst>
                                    </p:anim>
                                    <p:animEffect transition="in" filter="fade">
                                      <p:cBhvr>
                                        <p:cTn id="36" dur="500"/>
                                        <p:tgtEl>
                                          <p:spTgt spid="1026"/>
                                        </p:tgtEl>
                                      </p:cBhvr>
                                    </p:animEffect>
                                  </p:childTnLst>
                                </p:cTn>
                              </p:par>
                            </p:childTnLst>
                          </p:cTn>
                        </p:par>
                      </p:childTnLst>
                    </p:cTn>
                  </p:par>
                  <p:par>
                    <p:cTn id="37" fill="hold">
                      <p:stCondLst>
                        <p:cond delay="indefinite"/>
                      </p:stCondLst>
                      <p:childTnLst>
                        <p:par>
                          <p:cTn id="38" fill="hold">
                            <p:stCondLst>
                              <p:cond delay="0"/>
                            </p:stCondLst>
                            <p:childTnLst>
                              <p:par>
                                <p:cTn id="39" presetID="6" presetClass="emph" presetSubtype="0" fill="hold" nodeType="clickEffect">
                                  <p:stCondLst>
                                    <p:cond delay="0"/>
                                  </p:stCondLst>
                                  <p:childTnLst>
                                    <p:animScale>
                                      <p:cBhvr>
                                        <p:cTn id="40" dur="2000" fill="hold"/>
                                        <p:tgtEl>
                                          <p:spTgt spid="14"/>
                                        </p:tgtEl>
                                      </p:cBhvr>
                                      <p:by x="150000" y="150000"/>
                                    </p:animScale>
                                  </p:childTnLst>
                                </p:cTn>
                              </p:par>
                              <p:par>
                                <p:cTn id="41" presetID="10" presetClass="exit" presetSubtype="0" fill="hold" nodeType="withEffect">
                                  <p:stCondLst>
                                    <p:cond delay="0"/>
                                  </p:stCondLst>
                                  <p:childTnLst>
                                    <p:animEffect transition="out" filter="fade">
                                      <p:cBhvr>
                                        <p:cTn id="42" dur="500"/>
                                        <p:tgtEl>
                                          <p:spTgt spid="13"/>
                                        </p:tgtEl>
                                      </p:cBhvr>
                                    </p:animEffect>
                                    <p:set>
                                      <p:cBhvr>
                                        <p:cTn id="43" dur="1" fill="hold">
                                          <p:stCondLst>
                                            <p:cond delay="499"/>
                                          </p:stCondLst>
                                        </p:cTn>
                                        <p:tgtEl>
                                          <p:spTgt spid="13"/>
                                        </p:tgtEl>
                                        <p:attrNameLst>
                                          <p:attrName>style.visibility</p:attrName>
                                        </p:attrNameLst>
                                      </p:cBhvr>
                                      <p:to>
                                        <p:strVal val="hidden"/>
                                      </p:to>
                                    </p:set>
                                  </p:childTnLst>
                                </p:cTn>
                              </p:par>
                              <p:par>
                                <p:cTn id="44" presetID="10" presetClass="exit" presetSubtype="0" fill="hold" nodeType="withEffect">
                                  <p:stCondLst>
                                    <p:cond delay="0"/>
                                  </p:stCondLst>
                                  <p:childTnLst>
                                    <p:animEffect transition="out" filter="fade">
                                      <p:cBhvr>
                                        <p:cTn id="45" dur="500"/>
                                        <p:tgtEl>
                                          <p:spTgt spid="15"/>
                                        </p:tgtEl>
                                      </p:cBhvr>
                                    </p:animEffect>
                                    <p:set>
                                      <p:cBhvr>
                                        <p:cTn id="46" dur="1" fill="hold">
                                          <p:stCondLst>
                                            <p:cond delay="499"/>
                                          </p:stCondLst>
                                        </p:cTn>
                                        <p:tgtEl>
                                          <p:spTgt spid="15"/>
                                        </p:tgtEl>
                                        <p:attrNameLst>
                                          <p:attrName>style.visibility</p:attrName>
                                        </p:attrNameLst>
                                      </p:cBhvr>
                                      <p:to>
                                        <p:strVal val="hidden"/>
                                      </p:to>
                                    </p:set>
                                  </p:childTnLst>
                                </p:cTn>
                              </p:par>
                              <p:par>
                                <p:cTn id="47" presetID="10" presetClass="exit" presetSubtype="0" fill="hold" nodeType="withEffect">
                                  <p:stCondLst>
                                    <p:cond delay="0"/>
                                  </p:stCondLst>
                                  <p:childTnLst>
                                    <p:animEffect transition="out" filter="fade">
                                      <p:cBhvr>
                                        <p:cTn id="48" dur="500"/>
                                        <p:tgtEl>
                                          <p:spTgt spid="1026"/>
                                        </p:tgtEl>
                                      </p:cBhvr>
                                    </p:animEffect>
                                    <p:set>
                                      <p:cBhvr>
                                        <p:cTn id="49" dur="1" fill="hold">
                                          <p:stCondLst>
                                            <p:cond delay="499"/>
                                          </p:stCondLst>
                                        </p:cTn>
                                        <p:tgtEl>
                                          <p:spTgt spid="1026"/>
                                        </p:tgtEl>
                                        <p:attrNameLst>
                                          <p:attrName>style.visibility</p:attrName>
                                        </p:attrNameLst>
                                      </p:cBhvr>
                                      <p:to>
                                        <p:strVal val="hidden"/>
                                      </p:to>
                                    </p:set>
                                  </p:childTnLst>
                                </p:cTn>
                              </p:par>
                            </p:childTnLst>
                          </p:cTn>
                        </p:par>
                      </p:childTnLst>
                    </p:cTn>
                  </p:par>
                  <p:par>
                    <p:cTn id="50" fill="hold">
                      <p:stCondLst>
                        <p:cond delay="indefinite"/>
                      </p:stCondLst>
                      <p:childTnLst>
                        <p:par>
                          <p:cTn id="51" fill="hold">
                            <p:stCondLst>
                              <p:cond delay="0"/>
                            </p:stCondLst>
                            <p:childTnLst>
                              <p:par>
                                <p:cTn id="52" presetID="14" presetClass="entr" presetSubtype="10" fill="hold" nodeType="clickEffect">
                                  <p:stCondLst>
                                    <p:cond delay="0"/>
                                  </p:stCondLst>
                                  <p:childTnLst>
                                    <p:set>
                                      <p:cBhvr>
                                        <p:cTn id="53" dur="1" fill="hold">
                                          <p:stCondLst>
                                            <p:cond delay="0"/>
                                          </p:stCondLst>
                                        </p:cTn>
                                        <p:tgtEl>
                                          <p:spTgt spid="19"/>
                                        </p:tgtEl>
                                        <p:attrNameLst>
                                          <p:attrName>style.visibility</p:attrName>
                                        </p:attrNameLst>
                                      </p:cBhvr>
                                      <p:to>
                                        <p:strVal val="visible"/>
                                      </p:to>
                                    </p:set>
                                    <p:animEffect transition="in" filter="randombar(horizontal)">
                                      <p:cBhvr>
                                        <p:cTn id="54"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7"/>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a:xfrm>
            <a:off x="1" y="1"/>
            <a:ext cx="3813047" cy="5513831"/>
          </a:xfrm>
          <a:custGeom>
            <a:avLst/>
            <a:gdLst>
              <a:gd name="connsiteX0" fmla="*/ 0 w 2801257"/>
              <a:gd name="connsiteY0" fmla="*/ 0 h 4629751"/>
              <a:gd name="connsiteX1" fmla="*/ 2801257 w 2801257"/>
              <a:gd name="connsiteY1" fmla="*/ 0 h 4629751"/>
              <a:gd name="connsiteX2" fmla="*/ 2801257 w 2801257"/>
              <a:gd name="connsiteY2" fmla="*/ 3896077 h 4629751"/>
              <a:gd name="connsiteX3" fmla="*/ 1386037 w 2801257"/>
              <a:gd name="connsiteY3" fmla="*/ 3705726 h 4629751"/>
              <a:gd name="connsiteX4" fmla="*/ 529388 w 2801257"/>
              <a:gd name="connsiteY4" fmla="*/ 4109987 h 4629751"/>
              <a:gd name="connsiteX5" fmla="*/ 0 w 2801257"/>
              <a:gd name="connsiteY5" fmla="*/ 4629751 h 4629751"/>
              <a:gd name="connsiteX6" fmla="*/ 0 w 2801257"/>
              <a:gd name="connsiteY6" fmla="*/ 0 h 46297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801257" h="4629751">
                <a:moveTo>
                  <a:pt x="0" y="0"/>
                </a:moveTo>
                <a:lnTo>
                  <a:pt x="2801257" y="0"/>
                </a:lnTo>
                <a:lnTo>
                  <a:pt x="2801257" y="3896077"/>
                </a:lnTo>
                <a:lnTo>
                  <a:pt x="1386037" y="3705726"/>
                </a:lnTo>
                <a:lnTo>
                  <a:pt x="529388" y="4109987"/>
                </a:lnTo>
                <a:lnTo>
                  <a:pt x="0" y="4629751"/>
                </a:lnTo>
                <a:lnTo>
                  <a:pt x="0" y="0"/>
                </a:lnTo>
                <a:close/>
              </a:path>
            </a:pathLst>
          </a:custGeom>
        </p:spPr>
      </p:pic>
      <p:pic>
        <p:nvPicPr>
          <p:cNvPr id="3" name="图片 11">
            <a:extLst>
              <a:ext uri="{FF2B5EF4-FFF2-40B4-BE49-F238E27FC236}">
                <a16:creationId xmlns:a16="http://schemas.microsoft.com/office/drawing/2014/main" id="{C36B3F1F-D417-4FF9-8060-71BAB174A41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flipV="1">
            <a:off x="208151" y="0"/>
            <a:ext cx="11572498" cy="7720160"/>
          </a:xfrm>
          <a:prstGeom prst="rect">
            <a:avLst/>
          </a:prstGeom>
        </p:spPr>
      </p:pic>
      <p:pic>
        <p:nvPicPr>
          <p:cNvPr id="4" name="图片 2">
            <a:extLst>
              <a:ext uri="{FF2B5EF4-FFF2-40B4-BE49-F238E27FC236}">
                <a16:creationId xmlns:a16="http://schemas.microsoft.com/office/drawing/2014/main" id="{0A446C36-C893-4EA9-9A05-9E36C627640B}"/>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976119" y="-338328"/>
            <a:ext cx="11150602" cy="6858000"/>
          </a:xfrm>
          <a:prstGeom prst="rect">
            <a:avLst/>
          </a:prstGeom>
        </p:spPr>
      </p:pic>
      <p:sp>
        <p:nvSpPr>
          <p:cNvPr id="5" name="文本框 38"/>
          <p:cNvSpPr txBox="1"/>
          <p:nvPr/>
        </p:nvSpPr>
        <p:spPr>
          <a:xfrm>
            <a:off x="4610037" y="2428952"/>
            <a:ext cx="6096000" cy="1323439"/>
          </a:xfrm>
          <a:prstGeom prst="rect">
            <a:avLst/>
          </a:prstGeom>
          <a:noFill/>
        </p:spPr>
        <p:txBody>
          <a:bodyPr wrap="square">
            <a:spAutoFit/>
          </a:bodyPr>
          <a:lstStyle/>
          <a:p>
            <a:pPr algn="ctr"/>
            <a:r>
              <a:rPr lang="en-US" altLang="zh-CN" sz="8000" dirty="0">
                <a:solidFill>
                  <a:srgbClr val="FFC000"/>
                </a:solidFill>
                <a:latin typeface="UTM Cool Blue" panose="02040603050506020204" pitchFamily="18" charset="0"/>
                <a:ea typeface="思源黑体 CN Medium" panose="020B0600000000000000" pitchFamily="34" charset="-122"/>
              </a:rPr>
              <a:t>DẶN DÒ</a:t>
            </a:r>
            <a:endParaRPr lang="zh-CN" altLang="en-US" sz="8000" dirty="0">
              <a:solidFill>
                <a:srgbClr val="FFC000"/>
              </a:solidFill>
              <a:latin typeface="UTM Cool Blue" panose="02040603050506020204" pitchFamily="18" charset="0"/>
              <a:ea typeface="思源黑体 CN Medium" panose="020B0600000000000000" pitchFamily="34" charset="-122"/>
            </a:endParaRPr>
          </a:p>
        </p:txBody>
      </p:sp>
      <p:pic>
        <p:nvPicPr>
          <p:cNvPr id="6" name="Picture 5"/>
          <p:cNvPicPr>
            <a:picLocks noChangeAspect="1"/>
          </p:cNvPicPr>
          <p:nvPr/>
        </p:nvPicPr>
        <p:blipFill>
          <a:blip r:embed="rId5" cstate="print">
            <a:extLst>
              <a:ext uri="{BEBA8EAE-BF5A-486C-A8C5-ECC9F3942E4B}">
                <a14:imgProps xmlns:a14="http://schemas.microsoft.com/office/drawing/2010/main">
                  <a14:imgLayer r:embed="rId6">
                    <a14:imgEffect>
                      <a14:backgroundRemoval t="0" b="92933" l="0" r="100000"/>
                    </a14:imgEffect>
                  </a14:imgLayer>
                </a14:imgProps>
              </a:ext>
              <a:ext uri="{28A0092B-C50C-407E-A947-70E740481C1C}">
                <a14:useLocalDpi xmlns:a14="http://schemas.microsoft.com/office/drawing/2010/main" val="0"/>
              </a:ext>
            </a:extLst>
          </a:blip>
          <a:stretch>
            <a:fillRect/>
          </a:stretch>
        </p:blipFill>
        <p:spPr>
          <a:xfrm>
            <a:off x="251384" y="1162669"/>
            <a:ext cx="3274454" cy="5869067"/>
          </a:xfrm>
          <a:prstGeom prst="rect">
            <a:avLst/>
          </a:prstGeom>
        </p:spPr>
      </p:pic>
      <p:pic>
        <p:nvPicPr>
          <p:cNvPr id="7" name="图片 9"/>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flipH="1">
            <a:off x="7351776" y="2637891"/>
            <a:ext cx="4840224" cy="4220109"/>
          </a:xfrm>
          <a:prstGeom prst="rect">
            <a:avLst/>
          </a:prstGeom>
        </p:spPr>
      </p:pic>
    </p:spTree>
    <p:extLst>
      <p:ext uri="{BB962C8B-B14F-4D97-AF65-F5344CB8AC3E}">
        <p14:creationId xmlns:p14="http://schemas.microsoft.com/office/powerpoint/2010/main" val="25985911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ppt_w</p:attrName>
                                        </p:attrNameLst>
                                      </p:cBhvr>
                                      <p:tavLst>
                                        <p:tav tm="0">
                                          <p:val>
                                            <p:fltVal val="0"/>
                                          </p:val>
                                        </p:tav>
                                        <p:tav tm="100000">
                                          <p:val>
                                            <p:strVal val="#ppt_w"/>
                                          </p:val>
                                        </p:tav>
                                      </p:tavLst>
                                    </p:anim>
                                    <p:anim calcmode="lin" valueType="num">
                                      <p:cBhvr>
                                        <p:cTn id="8" dur="500" fill="hold"/>
                                        <p:tgtEl>
                                          <p:spTgt spid="4"/>
                                        </p:tgtEl>
                                        <p:attrNameLst>
                                          <p:attrName>ppt_h</p:attrName>
                                        </p:attrNameLst>
                                      </p:cBhvr>
                                      <p:tavLst>
                                        <p:tav tm="0">
                                          <p:val>
                                            <p:fltVal val="0"/>
                                          </p:val>
                                        </p:tav>
                                        <p:tav tm="100000">
                                          <p:val>
                                            <p:strVal val="#ppt_h"/>
                                          </p:val>
                                        </p:tav>
                                      </p:tavLst>
                                    </p:anim>
                                    <p:animEffect transition="in" filter="fade">
                                      <p:cBhvr>
                                        <p:cTn id="9" dur="500"/>
                                        <p:tgtEl>
                                          <p:spTgt spid="4"/>
                                        </p:tgtEl>
                                      </p:cBhvr>
                                    </p:animEffect>
                                  </p:childTnLst>
                                </p:cTn>
                              </p:par>
                            </p:childTnLst>
                          </p:cTn>
                        </p:par>
                        <p:par>
                          <p:cTn id="10" fill="hold">
                            <p:stCondLst>
                              <p:cond delay="500"/>
                            </p:stCondLst>
                            <p:childTnLst>
                              <p:par>
                                <p:cTn id="11" presetID="16" presetClass="entr" presetSubtype="21" fill="hold" grpId="0" nodeType="afterEffect">
                                  <p:stCondLst>
                                    <p:cond delay="0"/>
                                  </p:stCondLst>
                                  <p:childTnLst>
                                    <p:set>
                                      <p:cBhvr>
                                        <p:cTn id="12" dur="1" fill="hold">
                                          <p:stCondLst>
                                            <p:cond delay="0"/>
                                          </p:stCondLst>
                                        </p:cTn>
                                        <p:tgtEl>
                                          <p:spTgt spid="5"/>
                                        </p:tgtEl>
                                        <p:attrNameLst>
                                          <p:attrName>style.visibility</p:attrName>
                                        </p:attrNameLst>
                                      </p:cBhvr>
                                      <p:to>
                                        <p:strVal val="visible"/>
                                      </p:to>
                                    </p:set>
                                    <p:animEffect transition="in" filter="barn(inVertical)">
                                      <p:cBhvr>
                                        <p:cTn id="13" dur="1000"/>
                                        <p:tgtEl>
                                          <p:spTgt spid="5"/>
                                        </p:tgtEl>
                                      </p:cBhvr>
                                    </p:animEffect>
                                  </p:childTnLst>
                                </p:cTn>
                              </p:par>
                            </p:childTnLst>
                          </p:cTn>
                        </p:par>
                        <p:par>
                          <p:cTn id="14" fill="hold">
                            <p:stCondLst>
                              <p:cond delay="1500"/>
                            </p:stCondLst>
                            <p:childTnLst>
                              <p:par>
                                <p:cTn id="15" presetID="2" presetClass="entr" presetSubtype="8" fill="hold" nodeType="afterEffect">
                                  <p:stCondLst>
                                    <p:cond delay="0"/>
                                  </p:stCondLst>
                                  <p:childTnLst>
                                    <p:set>
                                      <p:cBhvr>
                                        <p:cTn id="16" dur="1" fill="hold">
                                          <p:stCondLst>
                                            <p:cond delay="0"/>
                                          </p:stCondLst>
                                        </p:cTn>
                                        <p:tgtEl>
                                          <p:spTgt spid="6"/>
                                        </p:tgtEl>
                                        <p:attrNameLst>
                                          <p:attrName>style.visibility</p:attrName>
                                        </p:attrNameLst>
                                      </p:cBhvr>
                                      <p:to>
                                        <p:strVal val="visible"/>
                                      </p:to>
                                    </p:set>
                                    <p:anim calcmode="lin" valueType="num">
                                      <p:cBhvr additive="base">
                                        <p:cTn id="17" dur="500" fill="hold"/>
                                        <p:tgtEl>
                                          <p:spTgt spid="6"/>
                                        </p:tgtEl>
                                        <p:attrNameLst>
                                          <p:attrName>ppt_x</p:attrName>
                                        </p:attrNameLst>
                                      </p:cBhvr>
                                      <p:tavLst>
                                        <p:tav tm="0">
                                          <p:val>
                                            <p:strVal val="0-#ppt_w/2"/>
                                          </p:val>
                                        </p:tav>
                                        <p:tav tm="100000">
                                          <p:val>
                                            <p:strVal val="#ppt_x"/>
                                          </p:val>
                                        </p:tav>
                                      </p:tavLst>
                                    </p:anim>
                                    <p:anim calcmode="lin" valueType="num">
                                      <p:cBhvr additive="base">
                                        <p:cTn id="18" dur="500" fill="hold"/>
                                        <p:tgtEl>
                                          <p:spTgt spid="6"/>
                                        </p:tgtEl>
                                        <p:attrNameLst>
                                          <p:attrName>ppt_y</p:attrName>
                                        </p:attrNameLst>
                                      </p:cBhvr>
                                      <p:tavLst>
                                        <p:tav tm="0">
                                          <p:val>
                                            <p:strVal val="#ppt_y"/>
                                          </p:val>
                                        </p:tav>
                                        <p:tav tm="100000">
                                          <p:val>
                                            <p:strVal val="#ppt_y"/>
                                          </p:val>
                                        </p:tav>
                                      </p:tavLst>
                                    </p:anim>
                                  </p:childTnLst>
                                </p:cTn>
                              </p:par>
                            </p:childTnLst>
                          </p:cTn>
                        </p:par>
                        <p:par>
                          <p:cTn id="19" fill="hold">
                            <p:stCondLst>
                              <p:cond delay="2000"/>
                            </p:stCondLst>
                            <p:childTnLst>
                              <p:par>
                                <p:cTn id="20" presetID="42" presetClass="entr" presetSubtype="0" fill="hold" nodeType="after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fade">
                                      <p:cBhvr>
                                        <p:cTn id="22" dur="1000"/>
                                        <p:tgtEl>
                                          <p:spTgt spid="7"/>
                                        </p:tgtEl>
                                      </p:cBhvr>
                                    </p:animEffect>
                                    <p:anim calcmode="lin" valueType="num">
                                      <p:cBhvr>
                                        <p:cTn id="23" dur="1000" fill="hold"/>
                                        <p:tgtEl>
                                          <p:spTgt spid="7"/>
                                        </p:tgtEl>
                                        <p:attrNameLst>
                                          <p:attrName>ppt_x</p:attrName>
                                        </p:attrNameLst>
                                      </p:cBhvr>
                                      <p:tavLst>
                                        <p:tav tm="0">
                                          <p:val>
                                            <p:strVal val="#ppt_x"/>
                                          </p:val>
                                        </p:tav>
                                        <p:tav tm="100000">
                                          <p:val>
                                            <p:strVal val="#ppt_x"/>
                                          </p:val>
                                        </p:tav>
                                      </p:tavLst>
                                    </p:anim>
                                    <p:anim calcmode="lin" valueType="num">
                                      <p:cBhvr>
                                        <p:cTn id="24"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33"/>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a:xfrm>
            <a:off x="-4624" y="-18525"/>
            <a:ext cx="2801257" cy="6858000"/>
          </a:xfrm>
          <a:custGeom>
            <a:avLst/>
            <a:gdLst>
              <a:gd name="connsiteX0" fmla="*/ 0 w 2801257"/>
              <a:gd name="connsiteY0" fmla="*/ 0 h 6858000"/>
              <a:gd name="connsiteX1" fmla="*/ 2801257 w 2801257"/>
              <a:gd name="connsiteY1" fmla="*/ 0 h 6858000"/>
              <a:gd name="connsiteX2" fmla="*/ 2801257 w 2801257"/>
              <a:gd name="connsiteY2" fmla="*/ 6858000 h 6858000"/>
              <a:gd name="connsiteX3" fmla="*/ 0 w 2801257"/>
              <a:gd name="connsiteY3" fmla="*/ 6858000 h 6858000"/>
              <a:gd name="connsiteX4" fmla="*/ 0 w 2801257"/>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01257" h="6858000">
                <a:moveTo>
                  <a:pt x="0" y="0"/>
                </a:moveTo>
                <a:lnTo>
                  <a:pt x="2801257" y="0"/>
                </a:lnTo>
                <a:lnTo>
                  <a:pt x="2801257" y="6858000"/>
                </a:lnTo>
                <a:lnTo>
                  <a:pt x="0" y="6858000"/>
                </a:lnTo>
                <a:lnTo>
                  <a:pt x="0" y="0"/>
                </a:lnTo>
                <a:close/>
              </a:path>
            </a:pathLst>
          </a:custGeom>
        </p:spPr>
      </p:pic>
      <p:pic>
        <p:nvPicPr>
          <p:cNvPr id="3" name="图片 32"/>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a:xfrm>
            <a:off x="9920811" y="-8631"/>
            <a:ext cx="2274541" cy="6858000"/>
          </a:xfrm>
          <a:custGeom>
            <a:avLst/>
            <a:gdLst>
              <a:gd name="connsiteX0" fmla="*/ 0 w 2274541"/>
              <a:gd name="connsiteY0" fmla="*/ 0 h 6858000"/>
              <a:gd name="connsiteX1" fmla="*/ 2274541 w 2274541"/>
              <a:gd name="connsiteY1" fmla="*/ 0 h 6858000"/>
              <a:gd name="connsiteX2" fmla="*/ 2274541 w 2274541"/>
              <a:gd name="connsiteY2" fmla="*/ 6858000 h 6858000"/>
              <a:gd name="connsiteX3" fmla="*/ 0 w 2274541"/>
              <a:gd name="connsiteY3" fmla="*/ 6858000 h 6858000"/>
              <a:gd name="connsiteX4" fmla="*/ 0 w 227454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74541" h="6858000">
                <a:moveTo>
                  <a:pt x="0" y="0"/>
                </a:moveTo>
                <a:lnTo>
                  <a:pt x="2274541" y="0"/>
                </a:lnTo>
                <a:lnTo>
                  <a:pt x="2274541" y="6858000"/>
                </a:lnTo>
                <a:lnTo>
                  <a:pt x="0" y="6858000"/>
                </a:lnTo>
                <a:lnTo>
                  <a:pt x="0" y="0"/>
                </a:lnTo>
                <a:close/>
              </a:path>
            </a:pathLst>
          </a:custGeom>
        </p:spPr>
      </p:pic>
      <p:pic>
        <p:nvPicPr>
          <p:cNvPr id="4" name="图片 19"/>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a:xfrm rot="10800000" flipH="1">
            <a:off x="9351925" y="-27000"/>
            <a:ext cx="1886875" cy="2228248"/>
          </a:xfrm>
          <a:custGeom>
            <a:avLst/>
            <a:gdLst>
              <a:gd name="connsiteX0" fmla="*/ 902940 w 2274541"/>
              <a:gd name="connsiteY0" fmla="*/ 0 h 2686050"/>
              <a:gd name="connsiteX1" fmla="*/ 1360140 w 2274541"/>
              <a:gd name="connsiteY1" fmla="*/ 133350 h 2686050"/>
              <a:gd name="connsiteX2" fmla="*/ 1436340 w 2274541"/>
              <a:gd name="connsiteY2" fmla="*/ 133350 h 2686050"/>
              <a:gd name="connsiteX3" fmla="*/ 2274541 w 2274541"/>
              <a:gd name="connsiteY3" fmla="*/ 1399205 h 2686050"/>
              <a:gd name="connsiteX4" fmla="*/ 2274541 w 2274541"/>
              <a:gd name="connsiteY4" fmla="*/ 2686050 h 2686050"/>
              <a:gd name="connsiteX5" fmla="*/ 0 w 2274541"/>
              <a:gd name="connsiteY5" fmla="*/ 2686050 h 2686050"/>
              <a:gd name="connsiteX6" fmla="*/ 0 w 2274541"/>
              <a:gd name="connsiteY6" fmla="*/ 1175526 h 2686050"/>
              <a:gd name="connsiteX7" fmla="*/ 902940 w 2274541"/>
              <a:gd name="connsiteY7" fmla="*/ 0 h 26860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274541" h="2686050">
                <a:moveTo>
                  <a:pt x="902940" y="0"/>
                </a:moveTo>
                <a:lnTo>
                  <a:pt x="1360140" y="133350"/>
                </a:lnTo>
                <a:lnTo>
                  <a:pt x="1436340" y="133350"/>
                </a:lnTo>
                <a:lnTo>
                  <a:pt x="2274541" y="1399205"/>
                </a:lnTo>
                <a:lnTo>
                  <a:pt x="2274541" y="2686050"/>
                </a:lnTo>
                <a:lnTo>
                  <a:pt x="0" y="2686050"/>
                </a:lnTo>
                <a:lnTo>
                  <a:pt x="0" y="1175526"/>
                </a:lnTo>
                <a:lnTo>
                  <a:pt x="902940" y="0"/>
                </a:lnTo>
                <a:close/>
              </a:path>
            </a:pathLst>
          </a:custGeom>
        </p:spPr>
      </p:pic>
      <p:pic>
        <p:nvPicPr>
          <p:cNvPr id="5" name="图片 20"/>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a:xfrm rot="10800000" flipH="1">
            <a:off x="568412" y="0"/>
            <a:ext cx="1886875" cy="2123313"/>
          </a:xfrm>
          <a:custGeom>
            <a:avLst/>
            <a:gdLst>
              <a:gd name="connsiteX0" fmla="*/ 1386037 w 2801257"/>
              <a:gd name="connsiteY0" fmla="*/ 0 h 3152274"/>
              <a:gd name="connsiteX1" fmla="*/ 2801257 w 2801257"/>
              <a:gd name="connsiteY1" fmla="*/ 190351 h 3152274"/>
              <a:gd name="connsiteX2" fmla="*/ 2801257 w 2801257"/>
              <a:gd name="connsiteY2" fmla="*/ 3152274 h 3152274"/>
              <a:gd name="connsiteX3" fmla="*/ 0 w 2801257"/>
              <a:gd name="connsiteY3" fmla="*/ 3152274 h 3152274"/>
              <a:gd name="connsiteX4" fmla="*/ 0 w 2801257"/>
              <a:gd name="connsiteY4" fmla="*/ 924025 h 3152274"/>
              <a:gd name="connsiteX5" fmla="*/ 529388 w 2801257"/>
              <a:gd name="connsiteY5" fmla="*/ 404261 h 3152274"/>
              <a:gd name="connsiteX6" fmla="*/ 1386037 w 2801257"/>
              <a:gd name="connsiteY6" fmla="*/ 0 h 31522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801257" h="3152274">
                <a:moveTo>
                  <a:pt x="1386037" y="0"/>
                </a:moveTo>
                <a:lnTo>
                  <a:pt x="2801257" y="190351"/>
                </a:lnTo>
                <a:lnTo>
                  <a:pt x="2801257" y="3152274"/>
                </a:lnTo>
                <a:lnTo>
                  <a:pt x="0" y="3152274"/>
                </a:lnTo>
                <a:lnTo>
                  <a:pt x="0" y="924025"/>
                </a:lnTo>
                <a:lnTo>
                  <a:pt x="529388" y="404261"/>
                </a:lnTo>
                <a:lnTo>
                  <a:pt x="1386037" y="0"/>
                </a:lnTo>
                <a:close/>
              </a:path>
            </a:pathLst>
          </a:custGeom>
        </p:spPr>
      </p:pic>
      <p:sp>
        <p:nvSpPr>
          <p:cNvPr id="6" name="文本框 36"/>
          <p:cNvSpPr txBox="1"/>
          <p:nvPr/>
        </p:nvSpPr>
        <p:spPr>
          <a:xfrm>
            <a:off x="730250" y="758915"/>
            <a:ext cx="10731500" cy="4339650"/>
          </a:xfrm>
          <a:prstGeom prst="rect">
            <a:avLst/>
          </a:prstGeom>
          <a:noFill/>
        </p:spPr>
        <p:txBody>
          <a:bodyPr wrap="square" rtlCol="0">
            <a:spAutoFit/>
          </a:bodyPr>
          <a:lstStyle/>
          <a:p>
            <a:pPr algn="ctr"/>
            <a:r>
              <a:rPr lang="en-US" altLang="zh-CN" sz="13800" i="0" dirty="0">
                <a:solidFill>
                  <a:srgbClr val="0DBF9F"/>
                </a:solidFill>
                <a:effectLst>
                  <a:outerShdw blurRad="38100" dist="38100" dir="2700000" algn="tl">
                    <a:srgbClr val="000000">
                      <a:alpha val="43137"/>
                    </a:srgbClr>
                  </a:outerShdw>
                </a:effectLst>
                <a:latin typeface="UTM Arruba KT" panose="02040603050506020204" pitchFamily="18" charset="0"/>
                <a:ea typeface="思源黑体 CN Bold" panose="020B0800000000000000" pitchFamily="34" charset="-122"/>
              </a:rPr>
              <a:t>CHÀO </a:t>
            </a:r>
          </a:p>
          <a:p>
            <a:pPr algn="ctr"/>
            <a:r>
              <a:rPr lang="en-US" altLang="zh-CN" sz="13800" i="0" dirty="0">
                <a:solidFill>
                  <a:srgbClr val="0DBF9F"/>
                </a:solidFill>
                <a:effectLst>
                  <a:outerShdw blurRad="38100" dist="38100" dir="2700000" algn="tl">
                    <a:srgbClr val="000000">
                      <a:alpha val="43137"/>
                    </a:srgbClr>
                  </a:outerShdw>
                </a:effectLst>
                <a:latin typeface="UTM Arruba KT" panose="02040603050506020204" pitchFamily="18" charset="0"/>
                <a:ea typeface="思源黑体 CN Bold" panose="020B0800000000000000" pitchFamily="34" charset="-122"/>
              </a:rPr>
              <a:t>TẠM BIỆT</a:t>
            </a:r>
          </a:p>
        </p:txBody>
      </p:sp>
    </p:spTree>
    <p:extLst>
      <p:ext uri="{BB962C8B-B14F-4D97-AF65-F5344CB8AC3E}">
        <p14:creationId xmlns:p14="http://schemas.microsoft.com/office/powerpoint/2010/main" val="1570972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500" fill="hold"/>
                                        <p:tgtEl>
                                          <p:spTgt spid="6"/>
                                        </p:tgtEl>
                                        <p:attrNameLst>
                                          <p:attrName>ppt_w</p:attrName>
                                        </p:attrNameLst>
                                      </p:cBhvr>
                                      <p:tavLst>
                                        <p:tav tm="0">
                                          <p:val>
                                            <p:fltVal val="0"/>
                                          </p:val>
                                        </p:tav>
                                        <p:tav tm="100000">
                                          <p:val>
                                            <p:strVal val="#ppt_w"/>
                                          </p:val>
                                        </p:tav>
                                      </p:tavLst>
                                    </p:anim>
                                    <p:anim calcmode="lin" valueType="num">
                                      <p:cBhvr>
                                        <p:cTn id="8" dur="500" fill="hold"/>
                                        <p:tgtEl>
                                          <p:spTgt spid="6"/>
                                        </p:tgtEl>
                                        <p:attrNameLst>
                                          <p:attrName>ppt_h</p:attrName>
                                        </p:attrNameLst>
                                      </p:cBhvr>
                                      <p:tavLst>
                                        <p:tav tm="0">
                                          <p:val>
                                            <p:fltVal val="0"/>
                                          </p:val>
                                        </p:tav>
                                        <p:tav tm="100000">
                                          <p:val>
                                            <p:strVal val="#ppt_h"/>
                                          </p:val>
                                        </p:tav>
                                      </p:tavLst>
                                    </p:anim>
                                    <p:animEffect transition="in" filter="fade">
                                      <p:cBhvr>
                                        <p:cTn id="9"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p:cNvSpPr/>
          <p:nvPr/>
        </p:nvSpPr>
        <p:spPr>
          <a:xfrm>
            <a:off x="359405" y="0"/>
            <a:ext cx="11740863" cy="6309361"/>
          </a:xfrm>
          <a:prstGeom prst="rect">
            <a:avLst/>
          </a:prstGeom>
          <a:solidFill>
            <a:schemeClr val="bg1"/>
          </a:solidFill>
          <a:ln>
            <a:solidFill>
              <a:schemeClr val="bg1"/>
            </a:solidFill>
          </a:ln>
          <a:effectLst>
            <a:glow rad="63500">
              <a:schemeClr val="accent1">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图片 19"/>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a:xfrm rot="10800000" flipH="1">
            <a:off x="10304805" y="-1"/>
            <a:ext cx="1887195" cy="2228625"/>
          </a:xfrm>
          <a:custGeom>
            <a:avLst/>
            <a:gdLst>
              <a:gd name="connsiteX0" fmla="*/ 902940 w 2274541"/>
              <a:gd name="connsiteY0" fmla="*/ 0 h 2686050"/>
              <a:gd name="connsiteX1" fmla="*/ 1360140 w 2274541"/>
              <a:gd name="connsiteY1" fmla="*/ 133350 h 2686050"/>
              <a:gd name="connsiteX2" fmla="*/ 1436340 w 2274541"/>
              <a:gd name="connsiteY2" fmla="*/ 133350 h 2686050"/>
              <a:gd name="connsiteX3" fmla="*/ 2274541 w 2274541"/>
              <a:gd name="connsiteY3" fmla="*/ 1399205 h 2686050"/>
              <a:gd name="connsiteX4" fmla="*/ 2274541 w 2274541"/>
              <a:gd name="connsiteY4" fmla="*/ 2686050 h 2686050"/>
              <a:gd name="connsiteX5" fmla="*/ 0 w 2274541"/>
              <a:gd name="connsiteY5" fmla="*/ 2686050 h 2686050"/>
              <a:gd name="connsiteX6" fmla="*/ 0 w 2274541"/>
              <a:gd name="connsiteY6" fmla="*/ 1175526 h 2686050"/>
              <a:gd name="connsiteX7" fmla="*/ 902940 w 2274541"/>
              <a:gd name="connsiteY7" fmla="*/ 0 h 26860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274541" h="2686050">
                <a:moveTo>
                  <a:pt x="902940" y="0"/>
                </a:moveTo>
                <a:lnTo>
                  <a:pt x="1360140" y="133350"/>
                </a:lnTo>
                <a:lnTo>
                  <a:pt x="1436340" y="133350"/>
                </a:lnTo>
                <a:lnTo>
                  <a:pt x="2274541" y="1399205"/>
                </a:lnTo>
                <a:lnTo>
                  <a:pt x="2274541" y="2686050"/>
                </a:lnTo>
                <a:lnTo>
                  <a:pt x="0" y="2686050"/>
                </a:lnTo>
                <a:lnTo>
                  <a:pt x="0" y="1175526"/>
                </a:lnTo>
                <a:lnTo>
                  <a:pt x="902940" y="0"/>
                </a:lnTo>
                <a:close/>
              </a:path>
            </a:pathLst>
          </a:custGeom>
        </p:spPr>
      </p:pic>
      <p:pic>
        <p:nvPicPr>
          <p:cNvPr id="5" name="图片 20"/>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a:xfrm rot="10800000" flipH="1">
            <a:off x="0" y="0"/>
            <a:ext cx="1886875" cy="2123313"/>
          </a:xfrm>
          <a:custGeom>
            <a:avLst/>
            <a:gdLst>
              <a:gd name="connsiteX0" fmla="*/ 1386037 w 2801257"/>
              <a:gd name="connsiteY0" fmla="*/ 0 h 3152274"/>
              <a:gd name="connsiteX1" fmla="*/ 2801257 w 2801257"/>
              <a:gd name="connsiteY1" fmla="*/ 190351 h 3152274"/>
              <a:gd name="connsiteX2" fmla="*/ 2801257 w 2801257"/>
              <a:gd name="connsiteY2" fmla="*/ 3152274 h 3152274"/>
              <a:gd name="connsiteX3" fmla="*/ 0 w 2801257"/>
              <a:gd name="connsiteY3" fmla="*/ 3152274 h 3152274"/>
              <a:gd name="connsiteX4" fmla="*/ 0 w 2801257"/>
              <a:gd name="connsiteY4" fmla="*/ 924025 h 3152274"/>
              <a:gd name="connsiteX5" fmla="*/ 529388 w 2801257"/>
              <a:gd name="connsiteY5" fmla="*/ 404261 h 3152274"/>
              <a:gd name="connsiteX6" fmla="*/ 1386037 w 2801257"/>
              <a:gd name="connsiteY6" fmla="*/ 0 h 31522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801257" h="3152274">
                <a:moveTo>
                  <a:pt x="1386037" y="0"/>
                </a:moveTo>
                <a:lnTo>
                  <a:pt x="2801257" y="190351"/>
                </a:lnTo>
                <a:lnTo>
                  <a:pt x="2801257" y="3152274"/>
                </a:lnTo>
                <a:lnTo>
                  <a:pt x="0" y="3152274"/>
                </a:lnTo>
                <a:lnTo>
                  <a:pt x="0" y="924025"/>
                </a:lnTo>
                <a:lnTo>
                  <a:pt x="529388" y="404261"/>
                </a:lnTo>
                <a:lnTo>
                  <a:pt x="1386037" y="0"/>
                </a:lnTo>
                <a:close/>
              </a:path>
            </a:pathLst>
          </a:custGeom>
        </p:spPr>
      </p:pic>
      <p:grpSp>
        <p:nvGrpSpPr>
          <p:cNvPr id="9" name="Group 8"/>
          <p:cNvGrpSpPr/>
          <p:nvPr/>
        </p:nvGrpSpPr>
        <p:grpSpPr>
          <a:xfrm>
            <a:off x="-687570" y="-214083"/>
            <a:ext cx="5590641" cy="3422469"/>
            <a:chOff x="2017663" y="-624111"/>
            <a:chExt cx="5590641" cy="3422469"/>
          </a:xfrm>
        </p:grpSpPr>
        <p:pic>
          <p:nvPicPr>
            <p:cNvPr id="7" name="Picture 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017663" y="-624111"/>
              <a:ext cx="5590641" cy="3422469"/>
            </a:xfrm>
            <a:prstGeom prst="rect">
              <a:avLst/>
            </a:prstGeom>
          </p:spPr>
        </p:pic>
        <p:sp>
          <p:nvSpPr>
            <p:cNvPr id="8" name="TextBox 7"/>
            <p:cNvSpPr txBox="1"/>
            <p:nvPr/>
          </p:nvSpPr>
          <p:spPr>
            <a:xfrm rot="21308857">
              <a:off x="2144851" y="917314"/>
              <a:ext cx="5438051" cy="830997"/>
            </a:xfrm>
            <a:prstGeom prst="rect">
              <a:avLst/>
            </a:prstGeom>
            <a:noFill/>
          </p:spPr>
          <p:txBody>
            <a:bodyPr wrap="square" rtlCol="0">
              <a:spAutoFit/>
            </a:bodyPr>
            <a:lstStyle/>
            <a:p>
              <a:pPr algn="ctr"/>
              <a:r>
                <a:rPr lang="en-US" sz="4800" b="1">
                  <a:solidFill>
                    <a:srgbClr val="FF6600"/>
                  </a:solidFill>
                  <a:latin typeface="UTM Avo" panose="02040603050506020204" pitchFamily="18" charset="0"/>
                </a:rPr>
                <a:t>Giải câu đố</a:t>
              </a:r>
            </a:p>
          </p:txBody>
        </p:sp>
      </p:grpSp>
      <p:pic>
        <p:nvPicPr>
          <p:cNvPr id="1026" name="Picture 2" descr="1kg chôm chôm bao nhiêu calo"/>
          <p:cNvPicPr>
            <a:picLocks noChangeAspect="1" noChangeArrowheads="1"/>
          </p:cNvPicPr>
          <p:nvPr/>
        </p:nvPicPr>
        <p:blipFill>
          <a:blip r:embed="rId5" cstate="print">
            <a:extLst>
              <a:ext uri="{BEBA8EAE-BF5A-486C-A8C5-ECC9F3942E4B}">
                <a14:imgProps xmlns:a14="http://schemas.microsoft.com/office/drawing/2010/main">
                  <a14:imgLayer r:embed="rId6">
                    <a14:imgEffect>
                      <a14:backgroundRemoval t="1750" b="94125" l="0" r="100000"/>
                    </a14:imgEffect>
                  </a14:imgLayer>
                </a14:imgProps>
              </a:ext>
              <a:ext uri="{28A0092B-C50C-407E-A947-70E740481C1C}">
                <a14:useLocalDpi xmlns:a14="http://schemas.microsoft.com/office/drawing/2010/main" val="0"/>
              </a:ext>
            </a:extLst>
          </a:blip>
          <a:srcRect/>
          <a:stretch>
            <a:fillRect/>
          </a:stretch>
        </p:blipFill>
        <p:spPr bwMode="auto">
          <a:xfrm>
            <a:off x="9090450" y="3814900"/>
            <a:ext cx="2428710" cy="1942968"/>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12"/>
          <p:cNvPicPr>
            <a:picLocks noChangeAspect="1"/>
          </p:cNvPicPr>
          <p:nvPr/>
        </p:nvPicPr>
        <p:blipFill>
          <a:blip r:embed="rId7"/>
          <a:stretch>
            <a:fillRect/>
          </a:stretch>
        </p:blipFill>
        <p:spPr>
          <a:xfrm>
            <a:off x="7394101" y="107411"/>
            <a:ext cx="2946975" cy="2328797"/>
          </a:xfrm>
          <a:prstGeom prst="rect">
            <a:avLst/>
          </a:prstGeom>
        </p:spPr>
      </p:pic>
      <p:pic>
        <p:nvPicPr>
          <p:cNvPr id="14" name="Picture 13"/>
          <p:cNvPicPr>
            <a:picLocks noChangeAspect="1"/>
          </p:cNvPicPr>
          <p:nvPr/>
        </p:nvPicPr>
        <p:blipFill>
          <a:blip r:embed="rId8" cstate="print">
            <a:extLst>
              <a:ext uri="{BEBA8EAE-BF5A-486C-A8C5-ECC9F3942E4B}">
                <a14:imgProps xmlns:a14="http://schemas.microsoft.com/office/drawing/2010/main">
                  <a14:imgLayer r:embed="rId9">
                    <a14:imgEffect>
                      <a14:backgroundRemoval t="1001" b="100000" l="0" r="99875"/>
                    </a14:imgEffect>
                  </a14:imgLayer>
                </a14:imgProps>
              </a:ext>
              <a:ext uri="{28A0092B-C50C-407E-A947-70E740481C1C}">
                <a14:useLocalDpi xmlns:a14="http://schemas.microsoft.com/office/drawing/2010/main" val="0"/>
              </a:ext>
            </a:extLst>
          </a:blip>
          <a:stretch>
            <a:fillRect/>
          </a:stretch>
        </p:blipFill>
        <p:spPr>
          <a:xfrm>
            <a:off x="9400485" y="1364634"/>
            <a:ext cx="2480068" cy="2476968"/>
          </a:xfrm>
          <a:prstGeom prst="rect">
            <a:avLst/>
          </a:prstGeom>
        </p:spPr>
      </p:pic>
      <p:pic>
        <p:nvPicPr>
          <p:cNvPr id="15" name="Picture 14"/>
          <p:cNvPicPr>
            <a:picLocks noChangeAspect="1"/>
          </p:cNvPicPr>
          <p:nvPr/>
        </p:nvPicPr>
        <p:blipFill>
          <a:blip r:embed="rId10" cstate="print">
            <a:extLst>
              <a:ext uri="{BEBA8EAE-BF5A-486C-A8C5-ECC9F3942E4B}">
                <a14:imgProps xmlns:a14="http://schemas.microsoft.com/office/drawing/2010/main">
                  <a14:imgLayer r:embed="rId11">
                    <a14:imgEffect>
                      <a14:backgroundRemoval t="1611" b="97511" l="2344" r="98633"/>
                    </a14:imgEffect>
                  </a14:imgLayer>
                </a14:imgProps>
              </a:ext>
              <a:ext uri="{28A0092B-C50C-407E-A947-70E740481C1C}">
                <a14:useLocalDpi xmlns:a14="http://schemas.microsoft.com/office/drawing/2010/main" val="0"/>
              </a:ext>
            </a:extLst>
          </a:blip>
          <a:stretch>
            <a:fillRect/>
          </a:stretch>
        </p:blipFill>
        <p:spPr>
          <a:xfrm>
            <a:off x="6909455" y="2024429"/>
            <a:ext cx="2900344" cy="1934507"/>
          </a:xfrm>
          <a:prstGeom prst="rect">
            <a:avLst/>
          </a:prstGeom>
        </p:spPr>
      </p:pic>
      <p:sp>
        <p:nvSpPr>
          <p:cNvPr id="16" name="TextBox 15"/>
          <p:cNvSpPr txBox="1"/>
          <p:nvPr/>
        </p:nvSpPr>
        <p:spPr>
          <a:xfrm>
            <a:off x="91732" y="3874317"/>
            <a:ext cx="8439306" cy="1692771"/>
          </a:xfrm>
          <a:prstGeom prst="rect">
            <a:avLst/>
          </a:prstGeom>
          <a:noFill/>
        </p:spPr>
        <p:txBody>
          <a:bodyPr wrap="square" rtlCol="0">
            <a:spAutoFit/>
          </a:bodyPr>
          <a:lstStyle/>
          <a:p>
            <a:pPr algn="ctr"/>
            <a:r>
              <a:rPr lang="en-US" sz="3600" b="1">
                <a:latin typeface="UTM Aptima" panose="02040603050506020204" pitchFamily="18" charset="0"/>
              </a:rPr>
              <a:t>b. Quả gì vỏ có gai mềm</a:t>
            </a:r>
          </a:p>
          <a:p>
            <a:pPr algn="ctr"/>
            <a:r>
              <a:rPr lang="en-US" sz="3600" b="1">
                <a:latin typeface="UTM Aptima" panose="02040603050506020204" pitchFamily="18" charset="0"/>
              </a:rPr>
              <a:t>Đến khi chín đỏ thoạt nhìn tưởng hoa?</a:t>
            </a:r>
          </a:p>
          <a:p>
            <a:pPr algn="r"/>
            <a:r>
              <a:rPr lang="en-US" sz="3200" b="1">
                <a:latin typeface="UTM Aptima" panose="02040603050506020204" pitchFamily="18" charset="0"/>
              </a:rPr>
              <a:t> </a:t>
            </a:r>
            <a:r>
              <a:rPr lang="en-US" sz="3200" i="1">
                <a:latin typeface="UTM Aptima" panose="02040603050506020204" pitchFamily="18" charset="0"/>
              </a:rPr>
              <a:t>(Là quả gì?)</a:t>
            </a:r>
          </a:p>
        </p:txBody>
      </p:sp>
      <p:grpSp>
        <p:nvGrpSpPr>
          <p:cNvPr id="17" name="Group 16"/>
          <p:cNvGrpSpPr/>
          <p:nvPr/>
        </p:nvGrpSpPr>
        <p:grpSpPr>
          <a:xfrm>
            <a:off x="7102298" y="1518767"/>
            <a:ext cx="3973479" cy="1446550"/>
            <a:chOff x="525270" y="2994381"/>
            <a:chExt cx="3034717" cy="1123057"/>
          </a:xfrm>
        </p:grpSpPr>
        <p:sp>
          <p:nvSpPr>
            <p:cNvPr id="18" name="矩形: 圆角 11">
              <a:extLst>
                <a:ext uri="{FF2B5EF4-FFF2-40B4-BE49-F238E27FC236}">
                  <a16:creationId xmlns:a16="http://schemas.microsoft.com/office/drawing/2014/main" id="{3ACF7974-899B-4EB0-B7ED-143926AC71B9}"/>
                </a:ext>
              </a:extLst>
            </p:cNvPr>
            <p:cNvSpPr/>
            <p:nvPr/>
          </p:nvSpPr>
          <p:spPr>
            <a:xfrm>
              <a:off x="627018" y="2994381"/>
              <a:ext cx="2932969" cy="1123057"/>
            </a:xfrm>
            <a:custGeom>
              <a:avLst/>
              <a:gdLst>
                <a:gd name="connsiteX0" fmla="*/ 0 w 2514916"/>
                <a:gd name="connsiteY0" fmla="*/ 326637 h 3797040"/>
                <a:gd name="connsiteX1" fmla="*/ 326637 w 2514916"/>
                <a:gd name="connsiteY1" fmla="*/ 0 h 3797040"/>
                <a:gd name="connsiteX2" fmla="*/ 2188279 w 2514916"/>
                <a:gd name="connsiteY2" fmla="*/ 0 h 3797040"/>
                <a:gd name="connsiteX3" fmla="*/ 2514916 w 2514916"/>
                <a:gd name="connsiteY3" fmla="*/ 326637 h 3797040"/>
                <a:gd name="connsiteX4" fmla="*/ 2514916 w 2514916"/>
                <a:gd name="connsiteY4" fmla="*/ 3470403 h 3797040"/>
                <a:gd name="connsiteX5" fmla="*/ 2188279 w 2514916"/>
                <a:gd name="connsiteY5" fmla="*/ 3797040 h 3797040"/>
                <a:gd name="connsiteX6" fmla="*/ 326637 w 2514916"/>
                <a:gd name="connsiteY6" fmla="*/ 3797040 h 3797040"/>
                <a:gd name="connsiteX7" fmla="*/ 0 w 2514916"/>
                <a:gd name="connsiteY7" fmla="*/ 3470403 h 3797040"/>
                <a:gd name="connsiteX8" fmla="*/ 0 w 2514916"/>
                <a:gd name="connsiteY8" fmla="*/ 326637 h 3797040"/>
                <a:gd name="connsiteX0-1" fmla="*/ 0 w 2514916"/>
                <a:gd name="connsiteY0-2" fmla="*/ 326637 h 3797040"/>
                <a:gd name="connsiteX1-3" fmla="*/ 326637 w 2514916"/>
                <a:gd name="connsiteY1-4" fmla="*/ 0 h 3797040"/>
                <a:gd name="connsiteX2-5" fmla="*/ 2188279 w 2514916"/>
                <a:gd name="connsiteY2-6" fmla="*/ 0 h 3797040"/>
                <a:gd name="connsiteX3-7" fmla="*/ 2514916 w 2514916"/>
                <a:gd name="connsiteY3-8" fmla="*/ 326637 h 3797040"/>
                <a:gd name="connsiteX4-9" fmla="*/ 2514916 w 2514916"/>
                <a:gd name="connsiteY4-10" fmla="*/ 3470403 h 3797040"/>
                <a:gd name="connsiteX5-11" fmla="*/ 2188279 w 2514916"/>
                <a:gd name="connsiteY5-12" fmla="*/ 3797040 h 3797040"/>
                <a:gd name="connsiteX6-13" fmla="*/ 326637 w 2514916"/>
                <a:gd name="connsiteY6-14" fmla="*/ 3797040 h 3797040"/>
                <a:gd name="connsiteX7-15" fmla="*/ 0 w 2514916"/>
                <a:gd name="connsiteY7-16" fmla="*/ 3470403 h 3797040"/>
                <a:gd name="connsiteX8-17" fmla="*/ 0 w 2514916"/>
                <a:gd name="connsiteY8-18" fmla="*/ 326637 h 3797040"/>
                <a:gd name="connsiteX0-19" fmla="*/ 0 w 2514916"/>
                <a:gd name="connsiteY0-20" fmla="*/ 381167 h 3851570"/>
                <a:gd name="connsiteX1-21" fmla="*/ 2188279 w 2514916"/>
                <a:gd name="connsiteY1-22" fmla="*/ 54530 h 3851570"/>
                <a:gd name="connsiteX2-23" fmla="*/ 2514916 w 2514916"/>
                <a:gd name="connsiteY2-24" fmla="*/ 381167 h 3851570"/>
                <a:gd name="connsiteX3-25" fmla="*/ 2514916 w 2514916"/>
                <a:gd name="connsiteY3-26" fmla="*/ 3524933 h 3851570"/>
                <a:gd name="connsiteX4-27" fmla="*/ 2188279 w 2514916"/>
                <a:gd name="connsiteY4-28" fmla="*/ 3851570 h 3851570"/>
                <a:gd name="connsiteX5-29" fmla="*/ 326637 w 2514916"/>
                <a:gd name="connsiteY5-30" fmla="*/ 3851570 h 3851570"/>
                <a:gd name="connsiteX6-31" fmla="*/ 0 w 2514916"/>
                <a:gd name="connsiteY6-32" fmla="*/ 3524933 h 3851570"/>
                <a:gd name="connsiteX7-33" fmla="*/ 0 w 2514916"/>
                <a:gd name="connsiteY7-34" fmla="*/ 381167 h 3851570"/>
                <a:gd name="connsiteX0-35" fmla="*/ 0 w 2523593"/>
                <a:gd name="connsiteY0-36" fmla="*/ 381167 h 3851570"/>
                <a:gd name="connsiteX1-37" fmla="*/ 2188279 w 2523593"/>
                <a:gd name="connsiteY1-38" fmla="*/ 54530 h 3851570"/>
                <a:gd name="connsiteX2-39" fmla="*/ 2514916 w 2523593"/>
                <a:gd name="connsiteY2-40" fmla="*/ 3524933 h 3851570"/>
                <a:gd name="connsiteX3-41" fmla="*/ 2188279 w 2523593"/>
                <a:gd name="connsiteY3-42" fmla="*/ 3851570 h 3851570"/>
                <a:gd name="connsiteX4-43" fmla="*/ 326637 w 2523593"/>
                <a:gd name="connsiteY4-44" fmla="*/ 3851570 h 3851570"/>
                <a:gd name="connsiteX5-45" fmla="*/ 0 w 2523593"/>
                <a:gd name="connsiteY5-46" fmla="*/ 3524933 h 3851570"/>
                <a:gd name="connsiteX6-47" fmla="*/ 0 w 2523593"/>
                <a:gd name="connsiteY6-48" fmla="*/ 381167 h 3851570"/>
                <a:gd name="connsiteX0-49" fmla="*/ 0 w 2441809"/>
                <a:gd name="connsiteY0-50" fmla="*/ 381167 h 3851570"/>
                <a:gd name="connsiteX1-51" fmla="*/ 2188279 w 2441809"/>
                <a:gd name="connsiteY1-52" fmla="*/ 54530 h 3851570"/>
                <a:gd name="connsiteX2-53" fmla="*/ 2188279 w 2441809"/>
                <a:gd name="connsiteY2-54" fmla="*/ 3851570 h 3851570"/>
                <a:gd name="connsiteX3-55" fmla="*/ 326637 w 2441809"/>
                <a:gd name="connsiteY3-56" fmla="*/ 3851570 h 3851570"/>
                <a:gd name="connsiteX4-57" fmla="*/ 0 w 2441809"/>
                <a:gd name="connsiteY4-58" fmla="*/ 3524933 h 3851570"/>
                <a:gd name="connsiteX5-59" fmla="*/ 0 w 2441809"/>
                <a:gd name="connsiteY5-60" fmla="*/ 381167 h 3851570"/>
                <a:gd name="connsiteX0-61" fmla="*/ 0 w 2441809"/>
                <a:gd name="connsiteY0-62" fmla="*/ 381167 h 3851570"/>
                <a:gd name="connsiteX1-63" fmla="*/ 2188279 w 2441809"/>
                <a:gd name="connsiteY1-64" fmla="*/ 54530 h 3851570"/>
                <a:gd name="connsiteX2-65" fmla="*/ 2188279 w 2441809"/>
                <a:gd name="connsiteY2-66" fmla="*/ 3851570 h 3851570"/>
                <a:gd name="connsiteX3-67" fmla="*/ 0 w 2441809"/>
                <a:gd name="connsiteY3-68" fmla="*/ 3524933 h 3851570"/>
                <a:gd name="connsiteX4-69" fmla="*/ 0 w 2441809"/>
                <a:gd name="connsiteY4-70" fmla="*/ 381167 h 3851570"/>
                <a:gd name="connsiteX0-71" fmla="*/ 421134 w 2862943"/>
                <a:gd name="connsiteY0-72" fmla="*/ 381167 h 3851570"/>
                <a:gd name="connsiteX1-73" fmla="*/ 2609413 w 2862943"/>
                <a:gd name="connsiteY1-74" fmla="*/ 54530 h 3851570"/>
                <a:gd name="connsiteX2-75" fmla="*/ 2609413 w 2862943"/>
                <a:gd name="connsiteY2-76" fmla="*/ 3851570 h 3851570"/>
                <a:gd name="connsiteX3-77" fmla="*/ 421134 w 2862943"/>
                <a:gd name="connsiteY3-78" fmla="*/ 3524933 h 3851570"/>
                <a:gd name="connsiteX4-79" fmla="*/ 421134 w 2862943"/>
                <a:gd name="connsiteY4-80" fmla="*/ 381167 h 3851570"/>
                <a:gd name="connsiteX0-81" fmla="*/ 334408 w 2776217"/>
                <a:gd name="connsiteY0-82" fmla="*/ 381167 h 3851570"/>
                <a:gd name="connsiteX1-83" fmla="*/ 2522687 w 2776217"/>
                <a:gd name="connsiteY1-84" fmla="*/ 54530 h 3851570"/>
                <a:gd name="connsiteX2-85" fmla="*/ 2522687 w 2776217"/>
                <a:gd name="connsiteY2-86" fmla="*/ 3851570 h 3851570"/>
                <a:gd name="connsiteX3-87" fmla="*/ 486808 w 2776217"/>
                <a:gd name="connsiteY3-88" fmla="*/ 3829733 h 3851570"/>
                <a:gd name="connsiteX4-89" fmla="*/ 334408 w 2776217"/>
                <a:gd name="connsiteY4-90" fmla="*/ 381167 h 3851570"/>
                <a:gd name="connsiteX0-91" fmla="*/ 334408 w 2922428"/>
                <a:gd name="connsiteY0-92" fmla="*/ 381167 h 3851582"/>
                <a:gd name="connsiteX1-93" fmla="*/ 2522687 w 2922428"/>
                <a:gd name="connsiteY1-94" fmla="*/ 54530 h 3851582"/>
                <a:gd name="connsiteX2-95" fmla="*/ 2522687 w 2922428"/>
                <a:gd name="connsiteY2-96" fmla="*/ 3851570 h 3851582"/>
                <a:gd name="connsiteX3-97" fmla="*/ 486808 w 2922428"/>
                <a:gd name="connsiteY3-98" fmla="*/ 3829733 h 3851582"/>
                <a:gd name="connsiteX4-99" fmla="*/ 334408 w 2922428"/>
                <a:gd name="connsiteY4-100" fmla="*/ 381167 h 3851582"/>
                <a:gd name="connsiteX0-101" fmla="*/ 334408 w 2922428"/>
                <a:gd name="connsiteY0-102" fmla="*/ 381167 h 3912279"/>
                <a:gd name="connsiteX1-103" fmla="*/ 2522687 w 2922428"/>
                <a:gd name="connsiteY1-104" fmla="*/ 54530 h 3912279"/>
                <a:gd name="connsiteX2-105" fmla="*/ 2522687 w 2922428"/>
                <a:gd name="connsiteY2-106" fmla="*/ 3851570 h 3912279"/>
                <a:gd name="connsiteX3-107" fmla="*/ 486808 w 2922428"/>
                <a:gd name="connsiteY3-108" fmla="*/ 3829733 h 3912279"/>
                <a:gd name="connsiteX4-109" fmla="*/ 334408 w 2922428"/>
                <a:gd name="connsiteY4-110" fmla="*/ 381167 h 3912279"/>
                <a:gd name="connsiteX0-111" fmla="*/ 334408 w 2906499"/>
                <a:gd name="connsiteY0-112" fmla="*/ 381167 h 3934794"/>
                <a:gd name="connsiteX1-113" fmla="*/ 2522687 w 2906499"/>
                <a:gd name="connsiteY1-114" fmla="*/ 54530 h 3934794"/>
                <a:gd name="connsiteX2-115" fmla="*/ 2522687 w 2906499"/>
                <a:gd name="connsiteY2-116" fmla="*/ 3851570 h 3934794"/>
                <a:gd name="connsiteX3-117" fmla="*/ 486808 w 2906499"/>
                <a:gd name="connsiteY3-118" fmla="*/ 3829733 h 3934794"/>
                <a:gd name="connsiteX4-119" fmla="*/ 334408 w 2906499"/>
                <a:gd name="connsiteY4-120" fmla="*/ 381167 h 3934794"/>
                <a:gd name="connsiteX0-121" fmla="*/ 334408 w 2906499"/>
                <a:gd name="connsiteY0-122" fmla="*/ 630057 h 4183684"/>
                <a:gd name="connsiteX1-123" fmla="*/ 2522687 w 2906499"/>
                <a:gd name="connsiteY1-124" fmla="*/ 303420 h 4183684"/>
                <a:gd name="connsiteX2-125" fmla="*/ 2522687 w 2906499"/>
                <a:gd name="connsiteY2-126" fmla="*/ 4100460 h 4183684"/>
                <a:gd name="connsiteX3-127" fmla="*/ 486808 w 2906499"/>
                <a:gd name="connsiteY3-128" fmla="*/ 4078623 h 4183684"/>
                <a:gd name="connsiteX4-129" fmla="*/ 334408 w 2906499"/>
                <a:gd name="connsiteY4-130" fmla="*/ 630057 h 4183684"/>
                <a:gd name="connsiteX0-131" fmla="*/ 334408 w 2801667"/>
                <a:gd name="connsiteY0-132" fmla="*/ 432024 h 4153636"/>
                <a:gd name="connsiteX1-133" fmla="*/ 2548087 w 2801667"/>
                <a:gd name="connsiteY1-134" fmla="*/ 435587 h 4153636"/>
                <a:gd name="connsiteX2-135" fmla="*/ 2522687 w 2801667"/>
                <a:gd name="connsiteY2-136" fmla="*/ 3902427 h 4153636"/>
                <a:gd name="connsiteX3-137" fmla="*/ 486808 w 2801667"/>
                <a:gd name="connsiteY3-138" fmla="*/ 3880590 h 4153636"/>
                <a:gd name="connsiteX4-139" fmla="*/ 334408 w 2801667"/>
                <a:gd name="connsiteY4-140" fmla="*/ 432024 h 4153636"/>
                <a:gd name="connsiteX0-141" fmla="*/ 334408 w 2825033"/>
                <a:gd name="connsiteY0-142" fmla="*/ 444873 h 4168366"/>
                <a:gd name="connsiteX1-143" fmla="*/ 2586187 w 2825033"/>
                <a:gd name="connsiteY1-144" fmla="*/ 423036 h 4168366"/>
                <a:gd name="connsiteX2-145" fmla="*/ 2522687 w 2825033"/>
                <a:gd name="connsiteY2-146" fmla="*/ 3915276 h 4168366"/>
                <a:gd name="connsiteX3-147" fmla="*/ 486808 w 2825033"/>
                <a:gd name="connsiteY3-148" fmla="*/ 3893439 h 4168366"/>
                <a:gd name="connsiteX4-149" fmla="*/ 334408 w 2825033"/>
                <a:gd name="connsiteY4-150" fmla="*/ 444873 h 4168366"/>
                <a:gd name="connsiteX0-151" fmla="*/ 334408 w 2856500"/>
                <a:gd name="connsiteY0-152" fmla="*/ 379748 h 4103241"/>
                <a:gd name="connsiteX1-153" fmla="*/ 2586187 w 2856500"/>
                <a:gd name="connsiteY1-154" fmla="*/ 357911 h 4103241"/>
                <a:gd name="connsiteX2-155" fmla="*/ 2522687 w 2856500"/>
                <a:gd name="connsiteY2-156" fmla="*/ 3850151 h 4103241"/>
                <a:gd name="connsiteX3-157" fmla="*/ 486808 w 2856500"/>
                <a:gd name="connsiteY3-158" fmla="*/ 3828314 h 4103241"/>
                <a:gd name="connsiteX4-159" fmla="*/ 334408 w 2856500"/>
                <a:gd name="connsiteY4-160" fmla="*/ 379748 h 4103241"/>
                <a:gd name="connsiteX0-161" fmla="*/ 334408 w 2881728"/>
                <a:gd name="connsiteY0-162" fmla="*/ 379748 h 4001684"/>
                <a:gd name="connsiteX1-163" fmla="*/ 2586187 w 2881728"/>
                <a:gd name="connsiteY1-164" fmla="*/ 357911 h 4001684"/>
                <a:gd name="connsiteX2-165" fmla="*/ 2522687 w 2881728"/>
                <a:gd name="connsiteY2-166" fmla="*/ 3850151 h 4001684"/>
                <a:gd name="connsiteX3-167" fmla="*/ 486808 w 2881728"/>
                <a:gd name="connsiteY3-168" fmla="*/ 3828314 h 4001684"/>
                <a:gd name="connsiteX4-169" fmla="*/ 334408 w 2881728"/>
                <a:gd name="connsiteY4-170" fmla="*/ 379748 h 4001684"/>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2881728" h="4001684">
                  <a:moveTo>
                    <a:pt x="334408" y="379748"/>
                  </a:moveTo>
                  <a:cubicBezTo>
                    <a:pt x="699121" y="-198653"/>
                    <a:pt x="2145274" y="-42690"/>
                    <a:pt x="2586187" y="357911"/>
                  </a:cubicBezTo>
                  <a:cubicBezTo>
                    <a:pt x="3027100" y="758512"/>
                    <a:pt x="2948783" y="3500350"/>
                    <a:pt x="2522687" y="3850151"/>
                  </a:cubicBezTo>
                  <a:cubicBezTo>
                    <a:pt x="2096591" y="4199952"/>
                    <a:pt x="1165434" y="3835593"/>
                    <a:pt x="486808" y="3828314"/>
                  </a:cubicBezTo>
                  <a:cubicBezTo>
                    <a:pt x="-242618" y="3719435"/>
                    <a:pt x="-30305" y="958149"/>
                    <a:pt x="334408" y="379748"/>
                  </a:cubicBezTo>
                  <a:close/>
                </a:path>
              </a:pathLst>
            </a:custGeom>
            <a:solidFill>
              <a:schemeClr val="bg1"/>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solidFill>
                    <a:schemeClr val="lt1"/>
                  </a:solidFill>
                </a:defRP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CN" altLang="en-US" dirty="0">
                <a:ea typeface="方正卡通简体" panose="03000509000000000000" pitchFamily="65" charset="-122"/>
              </a:endParaRPr>
            </a:p>
          </p:txBody>
        </p:sp>
        <p:sp>
          <p:nvSpPr>
            <p:cNvPr id="19" name="TextBox 18"/>
            <p:cNvSpPr txBox="1"/>
            <p:nvPr/>
          </p:nvSpPr>
          <p:spPr>
            <a:xfrm>
              <a:off x="525270" y="3015764"/>
              <a:ext cx="2992306" cy="1027477"/>
            </a:xfrm>
            <a:prstGeom prst="rect">
              <a:avLst/>
            </a:prstGeom>
            <a:noFill/>
          </p:spPr>
          <p:txBody>
            <a:bodyPr wrap="square" rtlCol="0">
              <a:spAutoFit/>
            </a:bodyPr>
            <a:lstStyle/>
            <a:p>
              <a:pPr algn="ctr"/>
              <a:r>
                <a:rPr lang="en-US" sz="4000" b="1">
                  <a:solidFill>
                    <a:srgbClr val="FF0000"/>
                  </a:solidFill>
                  <a:latin typeface="UTM Avo" panose="02040603050506020204" pitchFamily="18" charset="0"/>
                </a:rPr>
                <a:t>Quả </a:t>
              </a:r>
            </a:p>
            <a:p>
              <a:pPr algn="ctr"/>
              <a:r>
                <a:rPr lang="en-US" sz="4000" b="1">
                  <a:solidFill>
                    <a:srgbClr val="FF0000"/>
                  </a:solidFill>
                  <a:latin typeface="UTM Avo" panose="02040603050506020204" pitchFamily="18" charset="0"/>
                </a:rPr>
                <a:t>chôm chôm</a:t>
              </a:r>
              <a:endParaRPr lang="en-US" sz="4000">
                <a:solidFill>
                  <a:srgbClr val="FF0000"/>
                </a:solidFill>
                <a:latin typeface="UTM Avo" panose="02040603050506020204" pitchFamily="18" charset="0"/>
              </a:endParaRPr>
            </a:p>
          </p:txBody>
        </p:sp>
      </p:grpSp>
    </p:spTree>
    <p:extLst>
      <p:ext uri="{BB962C8B-B14F-4D97-AF65-F5344CB8AC3E}">
        <p14:creationId xmlns:p14="http://schemas.microsoft.com/office/powerpoint/2010/main" val="44041838"/>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nodeType="with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1000"/>
                                        <p:tgtEl>
                                          <p:spTgt spid="9"/>
                                        </p:tgtEl>
                                      </p:cBhvr>
                                    </p:animEffect>
                                    <p:anim calcmode="lin" valueType="num">
                                      <p:cBhvr>
                                        <p:cTn id="8" dur="1000" fill="hold"/>
                                        <p:tgtEl>
                                          <p:spTgt spid="9"/>
                                        </p:tgtEl>
                                        <p:attrNameLst>
                                          <p:attrName>ppt_x</p:attrName>
                                        </p:attrNameLst>
                                      </p:cBhvr>
                                      <p:tavLst>
                                        <p:tav tm="0">
                                          <p:val>
                                            <p:strVal val="#ppt_x"/>
                                          </p:val>
                                        </p:tav>
                                        <p:tav tm="100000">
                                          <p:val>
                                            <p:strVal val="#ppt_x"/>
                                          </p:val>
                                        </p:tav>
                                      </p:tavLst>
                                    </p:anim>
                                    <p:anim calcmode="lin" valueType="num">
                                      <p:cBhvr>
                                        <p:cTn id="9"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2" presetClass="entr" presetSubtype="8" fill="hold" grpId="0" nodeType="clickEffect">
                                  <p:stCondLst>
                                    <p:cond delay="0"/>
                                  </p:stCondLst>
                                  <p:childTnLst>
                                    <p:set>
                                      <p:cBhvr>
                                        <p:cTn id="13" dur="1" fill="hold">
                                          <p:stCondLst>
                                            <p:cond delay="0"/>
                                          </p:stCondLst>
                                        </p:cTn>
                                        <p:tgtEl>
                                          <p:spTgt spid="16"/>
                                        </p:tgtEl>
                                        <p:attrNameLst>
                                          <p:attrName>style.visibility</p:attrName>
                                        </p:attrNameLst>
                                      </p:cBhvr>
                                      <p:to>
                                        <p:strVal val="visible"/>
                                      </p:to>
                                    </p:set>
                                    <p:animEffect transition="in" filter="wipe(left)">
                                      <p:cBhvr>
                                        <p:cTn id="14" dur="500"/>
                                        <p:tgtEl>
                                          <p:spTgt spid="16"/>
                                        </p:tgtEl>
                                      </p:cBhvr>
                                    </p:animEffect>
                                  </p:childTnLst>
                                </p:cTn>
                              </p:par>
                            </p:childTnLst>
                          </p:cTn>
                        </p:par>
                      </p:childTnLst>
                    </p:cTn>
                  </p:par>
                  <p:par>
                    <p:cTn id="15" fill="hold">
                      <p:stCondLst>
                        <p:cond delay="indefinite"/>
                      </p:stCondLst>
                      <p:childTnLst>
                        <p:par>
                          <p:cTn id="16" fill="hold">
                            <p:stCondLst>
                              <p:cond delay="0"/>
                            </p:stCondLst>
                            <p:childTnLst>
                              <p:par>
                                <p:cTn id="17" presetID="53" presetClass="entr" presetSubtype="16" fill="hold" nodeType="clickEffect">
                                  <p:stCondLst>
                                    <p:cond delay="0"/>
                                  </p:stCondLst>
                                  <p:childTnLst>
                                    <p:set>
                                      <p:cBhvr>
                                        <p:cTn id="18" dur="1" fill="hold">
                                          <p:stCondLst>
                                            <p:cond delay="0"/>
                                          </p:stCondLst>
                                        </p:cTn>
                                        <p:tgtEl>
                                          <p:spTgt spid="13"/>
                                        </p:tgtEl>
                                        <p:attrNameLst>
                                          <p:attrName>style.visibility</p:attrName>
                                        </p:attrNameLst>
                                      </p:cBhvr>
                                      <p:to>
                                        <p:strVal val="visible"/>
                                      </p:to>
                                    </p:set>
                                    <p:anim calcmode="lin" valueType="num">
                                      <p:cBhvr>
                                        <p:cTn id="19" dur="500" fill="hold"/>
                                        <p:tgtEl>
                                          <p:spTgt spid="13"/>
                                        </p:tgtEl>
                                        <p:attrNameLst>
                                          <p:attrName>ppt_w</p:attrName>
                                        </p:attrNameLst>
                                      </p:cBhvr>
                                      <p:tavLst>
                                        <p:tav tm="0">
                                          <p:val>
                                            <p:fltVal val="0"/>
                                          </p:val>
                                        </p:tav>
                                        <p:tav tm="100000">
                                          <p:val>
                                            <p:strVal val="#ppt_w"/>
                                          </p:val>
                                        </p:tav>
                                      </p:tavLst>
                                    </p:anim>
                                    <p:anim calcmode="lin" valueType="num">
                                      <p:cBhvr>
                                        <p:cTn id="20" dur="500" fill="hold"/>
                                        <p:tgtEl>
                                          <p:spTgt spid="13"/>
                                        </p:tgtEl>
                                        <p:attrNameLst>
                                          <p:attrName>ppt_h</p:attrName>
                                        </p:attrNameLst>
                                      </p:cBhvr>
                                      <p:tavLst>
                                        <p:tav tm="0">
                                          <p:val>
                                            <p:fltVal val="0"/>
                                          </p:val>
                                        </p:tav>
                                        <p:tav tm="100000">
                                          <p:val>
                                            <p:strVal val="#ppt_h"/>
                                          </p:val>
                                        </p:tav>
                                      </p:tavLst>
                                    </p:anim>
                                    <p:animEffect transition="in" filter="fade">
                                      <p:cBhvr>
                                        <p:cTn id="21" dur="500"/>
                                        <p:tgtEl>
                                          <p:spTgt spid="13"/>
                                        </p:tgtEl>
                                      </p:cBhvr>
                                    </p:animEffect>
                                  </p:childTnLst>
                                </p:cTn>
                              </p:par>
                              <p:par>
                                <p:cTn id="22" presetID="53" presetClass="entr" presetSubtype="16" fill="hold" nodeType="withEffect">
                                  <p:stCondLst>
                                    <p:cond delay="0"/>
                                  </p:stCondLst>
                                  <p:childTnLst>
                                    <p:set>
                                      <p:cBhvr>
                                        <p:cTn id="23" dur="1" fill="hold">
                                          <p:stCondLst>
                                            <p:cond delay="0"/>
                                          </p:stCondLst>
                                        </p:cTn>
                                        <p:tgtEl>
                                          <p:spTgt spid="15"/>
                                        </p:tgtEl>
                                        <p:attrNameLst>
                                          <p:attrName>style.visibility</p:attrName>
                                        </p:attrNameLst>
                                      </p:cBhvr>
                                      <p:to>
                                        <p:strVal val="visible"/>
                                      </p:to>
                                    </p:set>
                                    <p:anim calcmode="lin" valueType="num">
                                      <p:cBhvr>
                                        <p:cTn id="24" dur="500" fill="hold"/>
                                        <p:tgtEl>
                                          <p:spTgt spid="15"/>
                                        </p:tgtEl>
                                        <p:attrNameLst>
                                          <p:attrName>ppt_w</p:attrName>
                                        </p:attrNameLst>
                                      </p:cBhvr>
                                      <p:tavLst>
                                        <p:tav tm="0">
                                          <p:val>
                                            <p:fltVal val="0"/>
                                          </p:val>
                                        </p:tav>
                                        <p:tav tm="100000">
                                          <p:val>
                                            <p:strVal val="#ppt_w"/>
                                          </p:val>
                                        </p:tav>
                                      </p:tavLst>
                                    </p:anim>
                                    <p:anim calcmode="lin" valueType="num">
                                      <p:cBhvr>
                                        <p:cTn id="25" dur="500" fill="hold"/>
                                        <p:tgtEl>
                                          <p:spTgt spid="15"/>
                                        </p:tgtEl>
                                        <p:attrNameLst>
                                          <p:attrName>ppt_h</p:attrName>
                                        </p:attrNameLst>
                                      </p:cBhvr>
                                      <p:tavLst>
                                        <p:tav tm="0">
                                          <p:val>
                                            <p:fltVal val="0"/>
                                          </p:val>
                                        </p:tav>
                                        <p:tav tm="100000">
                                          <p:val>
                                            <p:strVal val="#ppt_h"/>
                                          </p:val>
                                        </p:tav>
                                      </p:tavLst>
                                    </p:anim>
                                    <p:animEffect transition="in" filter="fade">
                                      <p:cBhvr>
                                        <p:cTn id="26" dur="500"/>
                                        <p:tgtEl>
                                          <p:spTgt spid="15"/>
                                        </p:tgtEl>
                                      </p:cBhvr>
                                    </p:animEffect>
                                  </p:childTnLst>
                                </p:cTn>
                              </p:par>
                              <p:par>
                                <p:cTn id="27" presetID="53" presetClass="entr" presetSubtype="16" fill="hold" nodeType="withEffect">
                                  <p:stCondLst>
                                    <p:cond delay="0"/>
                                  </p:stCondLst>
                                  <p:childTnLst>
                                    <p:set>
                                      <p:cBhvr>
                                        <p:cTn id="28" dur="1" fill="hold">
                                          <p:stCondLst>
                                            <p:cond delay="0"/>
                                          </p:stCondLst>
                                        </p:cTn>
                                        <p:tgtEl>
                                          <p:spTgt spid="14"/>
                                        </p:tgtEl>
                                        <p:attrNameLst>
                                          <p:attrName>style.visibility</p:attrName>
                                        </p:attrNameLst>
                                      </p:cBhvr>
                                      <p:to>
                                        <p:strVal val="visible"/>
                                      </p:to>
                                    </p:set>
                                    <p:anim calcmode="lin" valueType="num">
                                      <p:cBhvr>
                                        <p:cTn id="29" dur="500" fill="hold"/>
                                        <p:tgtEl>
                                          <p:spTgt spid="14"/>
                                        </p:tgtEl>
                                        <p:attrNameLst>
                                          <p:attrName>ppt_w</p:attrName>
                                        </p:attrNameLst>
                                      </p:cBhvr>
                                      <p:tavLst>
                                        <p:tav tm="0">
                                          <p:val>
                                            <p:fltVal val="0"/>
                                          </p:val>
                                        </p:tav>
                                        <p:tav tm="100000">
                                          <p:val>
                                            <p:strVal val="#ppt_w"/>
                                          </p:val>
                                        </p:tav>
                                      </p:tavLst>
                                    </p:anim>
                                    <p:anim calcmode="lin" valueType="num">
                                      <p:cBhvr>
                                        <p:cTn id="30" dur="500" fill="hold"/>
                                        <p:tgtEl>
                                          <p:spTgt spid="14"/>
                                        </p:tgtEl>
                                        <p:attrNameLst>
                                          <p:attrName>ppt_h</p:attrName>
                                        </p:attrNameLst>
                                      </p:cBhvr>
                                      <p:tavLst>
                                        <p:tav tm="0">
                                          <p:val>
                                            <p:fltVal val="0"/>
                                          </p:val>
                                        </p:tav>
                                        <p:tav tm="100000">
                                          <p:val>
                                            <p:strVal val="#ppt_h"/>
                                          </p:val>
                                        </p:tav>
                                      </p:tavLst>
                                    </p:anim>
                                    <p:animEffect transition="in" filter="fade">
                                      <p:cBhvr>
                                        <p:cTn id="31" dur="500"/>
                                        <p:tgtEl>
                                          <p:spTgt spid="14"/>
                                        </p:tgtEl>
                                      </p:cBhvr>
                                    </p:animEffect>
                                  </p:childTnLst>
                                </p:cTn>
                              </p:par>
                              <p:par>
                                <p:cTn id="32" presetID="53" presetClass="entr" presetSubtype="16" fill="hold" nodeType="withEffect">
                                  <p:stCondLst>
                                    <p:cond delay="0"/>
                                  </p:stCondLst>
                                  <p:childTnLst>
                                    <p:set>
                                      <p:cBhvr>
                                        <p:cTn id="33" dur="1" fill="hold">
                                          <p:stCondLst>
                                            <p:cond delay="0"/>
                                          </p:stCondLst>
                                        </p:cTn>
                                        <p:tgtEl>
                                          <p:spTgt spid="1026"/>
                                        </p:tgtEl>
                                        <p:attrNameLst>
                                          <p:attrName>style.visibility</p:attrName>
                                        </p:attrNameLst>
                                      </p:cBhvr>
                                      <p:to>
                                        <p:strVal val="visible"/>
                                      </p:to>
                                    </p:set>
                                    <p:anim calcmode="lin" valueType="num">
                                      <p:cBhvr>
                                        <p:cTn id="34" dur="500" fill="hold"/>
                                        <p:tgtEl>
                                          <p:spTgt spid="1026"/>
                                        </p:tgtEl>
                                        <p:attrNameLst>
                                          <p:attrName>ppt_w</p:attrName>
                                        </p:attrNameLst>
                                      </p:cBhvr>
                                      <p:tavLst>
                                        <p:tav tm="0">
                                          <p:val>
                                            <p:fltVal val="0"/>
                                          </p:val>
                                        </p:tav>
                                        <p:tav tm="100000">
                                          <p:val>
                                            <p:strVal val="#ppt_w"/>
                                          </p:val>
                                        </p:tav>
                                      </p:tavLst>
                                    </p:anim>
                                    <p:anim calcmode="lin" valueType="num">
                                      <p:cBhvr>
                                        <p:cTn id="35" dur="500" fill="hold"/>
                                        <p:tgtEl>
                                          <p:spTgt spid="1026"/>
                                        </p:tgtEl>
                                        <p:attrNameLst>
                                          <p:attrName>ppt_h</p:attrName>
                                        </p:attrNameLst>
                                      </p:cBhvr>
                                      <p:tavLst>
                                        <p:tav tm="0">
                                          <p:val>
                                            <p:fltVal val="0"/>
                                          </p:val>
                                        </p:tav>
                                        <p:tav tm="100000">
                                          <p:val>
                                            <p:strVal val="#ppt_h"/>
                                          </p:val>
                                        </p:tav>
                                      </p:tavLst>
                                    </p:anim>
                                    <p:animEffect transition="in" filter="fade">
                                      <p:cBhvr>
                                        <p:cTn id="36" dur="500"/>
                                        <p:tgtEl>
                                          <p:spTgt spid="1026"/>
                                        </p:tgtEl>
                                      </p:cBhvr>
                                    </p:animEffect>
                                  </p:childTnLst>
                                </p:cTn>
                              </p:par>
                            </p:childTnLst>
                          </p:cTn>
                        </p:par>
                      </p:childTnLst>
                    </p:cTn>
                  </p:par>
                  <p:par>
                    <p:cTn id="37" fill="hold">
                      <p:stCondLst>
                        <p:cond delay="indefinite"/>
                      </p:stCondLst>
                      <p:childTnLst>
                        <p:par>
                          <p:cTn id="38" fill="hold">
                            <p:stCondLst>
                              <p:cond delay="0"/>
                            </p:stCondLst>
                            <p:childTnLst>
                              <p:par>
                                <p:cTn id="39" presetID="6" presetClass="emph" presetSubtype="0" fill="hold" nodeType="clickEffect">
                                  <p:stCondLst>
                                    <p:cond delay="0"/>
                                  </p:stCondLst>
                                  <p:childTnLst>
                                    <p:animScale>
                                      <p:cBhvr>
                                        <p:cTn id="40" dur="2000" fill="hold"/>
                                        <p:tgtEl>
                                          <p:spTgt spid="1026"/>
                                        </p:tgtEl>
                                      </p:cBhvr>
                                      <p:by x="150000" y="150000"/>
                                    </p:animScale>
                                  </p:childTnLst>
                                </p:cTn>
                              </p:par>
                              <p:par>
                                <p:cTn id="41" presetID="2" presetClass="exit" presetSubtype="4" fill="hold" nodeType="withEffect">
                                  <p:stCondLst>
                                    <p:cond delay="0"/>
                                  </p:stCondLst>
                                  <p:childTnLst>
                                    <p:anim calcmode="lin" valueType="num">
                                      <p:cBhvr additive="base">
                                        <p:cTn id="42" dur="500"/>
                                        <p:tgtEl>
                                          <p:spTgt spid="13"/>
                                        </p:tgtEl>
                                        <p:attrNameLst>
                                          <p:attrName>ppt_x</p:attrName>
                                        </p:attrNameLst>
                                      </p:cBhvr>
                                      <p:tavLst>
                                        <p:tav tm="0">
                                          <p:val>
                                            <p:strVal val="ppt_x"/>
                                          </p:val>
                                        </p:tav>
                                        <p:tav tm="100000">
                                          <p:val>
                                            <p:strVal val="ppt_x"/>
                                          </p:val>
                                        </p:tav>
                                      </p:tavLst>
                                    </p:anim>
                                    <p:anim calcmode="lin" valueType="num">
                                      <p:cBhvr additive="base">
                                        <p:cTn id="43" dur="500"/>
                                        <p:tgtEl>
                                          <p:spTgt spid="13"/>
                                        </p:tgtEl>
                                        <p:attrNameLst>
                                          <p:attrName>ppt_y</p:attrName>
                                        </p:attrNameLst>
                                      </p:cBhvr>
                                      <p:tavLst>
                                        <p:tav tm="0">
                                          <p:val>
                                            <p:strVal val="ppt_y"/>
                                          </p:val>
                                        </p:tav>
                                        <p:tav tm="100000">
                                          <p:val>
                                            <p:strVal val="1+ppt_h/2"/>
                                          </p:val>
                                        </p:tav>
                                      </p:tavLst>
                                    </p:anim>
                                    <p:set>
                                      <p:cBhvr>
                                        <p:cTn id="44" dur="1" fill="hold">
                                          <p:stCondLst>
                                            <p:cond delay="499"/>
                                          </p:stCondLst>
                                        </p:cTn>
                                        <p:tgtEl>
                                          <p:spTgt spid="13"/>
                                        </p:tgtEl>
                                        <p:attrNameLst>
                                          <p:attrName>style.visibility</p:attrName>
                                        </p:attrNameLst>
                                      </p:cBhvr>
                                      <p:to>
                                        <p:strVal val="hidden"/>
                                      </p:to>
                                    </p:set>
                                  </p:childTnLst>
                                </p:cTn>
                              </p:par>
                              <p:par>
                                <p:cTn id="45" presetID="2" presetClass="exit" presetSubtype="4" fill="hold" nodeType="withEffect">
                                  <p:stCondLst>
                                    <p:cond delay="0"/>
                                  </p:stCondLst>
                                  <p:childTnLst>
                                    <p:anim calcmode="lin" valueType="num">
                                      <p:cBhvr additive="base">
                                        <p:cTn id="46" dur="500"/>
                                        <p:tgtEl>
                                          <p:spTgt spid="15"/>
                                        </p:tgtEl>
                                        <p:attrNameLst>
                                          <p:attrName>ppt_x</p:attrName>
                                        </p:attrNameLst>
                                      </p:cBhvr>
                                      <p:tavLst>
                                        <p:tav tm="0">
                                          <p:val>
                                            <p:strVal val="ppt_x"/>
                                          </p:val>
                                        </p:tav>
                                        <p:tav tm="100000">
                                          <p:val>
                                            <p:strVal val="ppt_x"/>
                                          </p:val>
                                        </p:tav>
                                      </p:tavLst>
                                    </p:anim>
                                    <p:anim calcmode="lin" valueType="num">
                                      <p:cBhvr additive="base">
                                        <p:cTn id="47" dur="500"/>
                                        <p:tgtEl>
                                          <p:spTgt spid="15"/>
                                        </p:tgtEl>
                                        <p:attrNameLst>
                                          <p:attrName>ppt_y</p:attrName>
                                        </p:attrNameLst>
                                      </p:cBhvr>
                                      <p:tavLst>
                                        <p:tav tm="0">
                                          <p:val>
                                            <p:strVal val="ppt_y"/>
                                          </p:val>
                                        </p:tav>
                                        <p:tav tm="100000">
                                          <p:val>
                                            <p:strVal val="1+ppt_h/2"/>
                                          </p:val>
                                        </p:tav>
                                      </p:tavLst>
                                    </p:anim>
                                    <p:set>
                                      <p:cBhvr>
                                        <p:cTn id="48" dur="1" fill="hold">
                                          <p:stCondLst>
                                            <p:cond delay="499"/>
                                          </p:stCondLst>
                                        </p:cTn>
                                        <p:tgtEl>
                                          <p:spTgt spid="15"/>
                                        </p:tgtEl>
                                        <p:attrNameLst>
                                          <p:attrName>style.visibility</p:attrName>
                                        </p:attrNameLst>
                                      </p:cBhvr>
                                      <p:to>
                                        <p:strVal val="hidden"/>
                                      </p:to>
                                    </p:set>
                                  </p:childTnLst>
                                </p:cTn>
                              </p:par>
                              <p:par>
                                <p:cTn id="49" presetID="2" presetClass="exit" presetSubtype="4" fill="hold" nodeType="withEffect">
                                  <p:stCondLst>
                                    <p:cond delay="0"/>
                                  </p:stCondLst>
                                  <p:childTnLst>
                                    <p:anim calcmode="lin" valueType="num">
                                      <p:cBhvr additive="base">
                                        <p:cTn id="50" dur="500"/>
                                        <p:tgtEl>
                                          <p:spTgt spid="14"/>
                                        </p:tgtEl>
                                        <p:attrNameLst>
                                          <p:attrName>ppt_x</p:attrName>
                                        </p:attrNameLst>
                                      </p:cBhvr>
                                      <p:tavLst>
                                        <p:tav tm="0">
                                          <p:val>
                                            <p:strVal val="ppt_x"/>
                                          </p:val>
                                        </p:tav>
                                        <p:tav tm="100000">
                                          <p:val>
                                            <p:strVal val="ppt_x"/>
                                          </p:val>
                                        </p:tav>
                                      </p:tavLst>
                                    </p:anim>
                                    <p:anim calcmode="lin" valueType="num">
                                      <p:cBhvr additive="base">
                                        <p:cTn id="51" dur="500"/>
                                        <p:tgtEl>
                                          <p:spTgt spid="14"/>
                                        </p:tgtEl>
                                        <p:attrNameLst>
                                          <p:attrName>ppt_y</p:attrName>
                                        </p:attrNameLst>
                                      </p:cBhvr>
                                      <p:tavLst>
                                        <p:tav tm="0">
                                          <p:val>
                                            <p:strVal val="ppt_y"/>
                                          </p:val>
                                        </p:tav>
                                        <p:tav tm="100000">
                                          <p:val>
                                            <p:strVal val="1+ppt_h/2"/>
                                          </p:val>
                                        </p:tav>
                                      </p:tavLst>
                                    </p:anim>
                                    <p:set>
                                      <p:cBhvr>
                                        <p:cTn id="52" dur="1" fill="hold">
                                          <p:stCondLst>
                                            <p:cond delay="499"/>
                                          </p:stCondLst>
                                        </p:cTn>
                                        <p:tgtEl>
                                          <p:spTgt spid="14"/>
                                        </p:tgtEl>
                                        <p:attrNameLst>
                                          <p:attrName>style.visibility</p:attrName>
                                        </p:attrNameLst>
                                      </p:cBhvr>
                                      <p:to>
                                        <p:strVal val="hidden"/>
                                      </p:to>
                                    </p:set>
                                  </p:childTnLst>
                                </p:cTn>
                              </p:par>
                            </p:childTnLst>
                          </p:cTn>
                        </p:par>
                      </p:childTnLst>
                    </p:cTn>
                  </p:par>
                  <p:par>
                    <p:cTn id="53" fill="hold">
                      <p:stCondLst>
                        <p:cond delay="indefinite"/>
                      </p:stCondLst>
                      <p:childTnLst>
                        <p:par>
                          <p:cTn id="54" fill="hold">
                            <p:stCondLst>
                              <p:cond delay="0"/>
                            </p:stCondLst>
                            <p:childTnLst>
                              <p:par>
                                <p:cTn id="55" presetID="14" presetClass="entr" presetSubtype="10" fill="hold" nodeType="clickEffect">
                                  <p:stCondLst>
                                    <p:cond delay="0"/>
                                  </p:stCondLst>
                                  <p:childTnLst>
                                    <p:set>
                                      <p:cBhvr>
                                        <p:cTn id="56" dur="1" fill="hold">
                                          <p:stCondLst>
                                            <p:cond delay="0"/>
                                          </p:stCondLst>
                                        </p:cTn>
                                        <p:tgtEl>
                                          <p:spTgt spid="17"/>
                                        </p:tgtEl>
                                        <p:attrNameLst>
                                          <p:attrName>style.visibility</p:attrName>
                                        </p:attrNameLst>
                                      </p:cBhvr>
                                      <p:to>
                                        <p:strVal val="visible"/>
                                      </p:to>
                                    </p:set>
                                    <p:animEffect transition="in" filter="randombar(horizontal)">
                                      <p:cBhvr>
                                        <p:cTn id="57"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p:cNvGrpSpPr/>
          <p:nvPr/>
        </p:nvGrpSpPr>
        <p:grpSpPr>
          <a:xfrm>
            <a:off x="3027469" y="1094192"/>
            <a:ext cx="5260564" cy="928274"/>
            <a:chOff x="840832" y="5111716"/>
            <a:chExt cx="5260564" cy="928274"/>
          </a:xfrm>
        </p:grpSpPr>
        <p:sp>
          <p:nvSpPr>
            <p:cNvPr id="3" name="Rectangle 2"/>
            <p:cNvSpPr/>
            <p:nvPr/>
          </p:nvSpPr>
          <p:spPr>
            <a:xfrm>
              <a:off x="840832" y="5111716"/>
              <a:ext cx="5258332" cy="923330"/>
            </a:xfrm>
            <a:prstGeom prst="rect">
              <a:avLst/>
            </a:prstGeom>
            <a:ln>
              <a:noFill/>
            </a:ln>
          </p:spPr>
          <p:txBody>
            <a:bodyPr wrap="square">
              <a:spAutoFit/>
            </a:bodyPr>
            <a:lstStyle/>
            <a:p>
              <a:r>
                <a:rPr lang="en-US" sz="5400" b="1" kern="0">
                  <a:ln w="88900">
                    <a:solidFill>
                      <a:schemeClr val="accent2">
                        <a:lumMod val="20000"/>
                        <a:lumOff val="80000"/>
                      </a:schemeClr>
                    </a:solidFill>
                  </a:ln>
                  <a:solidFill>
                    <a:schemeClr val="bg1">
                      <a:lumMod val="95000"/>
                    </a:schemeClr>
                  </a:solidFill>
                  <a:effectLst>
                    <a:outerShdw blurRad="38100" dist="38100" dir="2700000" algn="tl">
                      <a:srgbClr val="000000">
                        <a:alpha val="43137"/>
                      </a:srgbClr>
                    </a:outerShdw>
                  </a:effectLst>
                  <a:latin typeface="#9Slide05 SVNUT Triumph" panose="00000500000000000000" pitchFamily="2" charset="0"/>
                  <a:cs typeface="#9Slide05 Bodega Script" pitchFamily="2" charset="0"/>
                  <a:sym typeface="Arial"/>
                </a:rPr>
                <a:t>Tiết 1, 2: Đọc </a:t>
              </a:r>
              <a:endParaRPr lang="en-US" sz="5400" b="1">
                <a:ln w="88900">
                  <a:solidFill>
                    <a:schemeClr val="accent2">
                      <a:lumMod val="20000"/>
                      <a:lumOff val="80000"/>
                    </a:schemeClr>
                  </a:solidFill>
                </a:ln>
                <a:solidFill>
                  <a:schemeClr val="bg1">
                    <a:lumMod val="95000"/>
                  </a:schemeClr>
                </a:solidFill>
                <a:effectLst>
                  <a:outerShdw blurRad="38100" dist="38100" dir="2700000" algn="tl">
                    <a:srgbClr val="000000">
                      <a:alpha val="43137"/>
                    </a:srgbClr>
                  </a:outerShdw>
                </a:effectLst>
                <a:latin typeface="#9Slide05 SVNUT Triumph" panose="00000500000000000000" pitchFamily="2" charset="0"/>
                <a:cs typeface="#9Slide05 Bodega Script" pitchFamily="2" charset="0"/>
              </a:endParaRPr>
            </a:p>
          </p:txBody>
        </p:sp>
        <p:sp>
          <p:nvSpPr>
            <p:cNvPr id="4" name="Rectangle 3"/>
            <p:cNvSpPr/>
            <p:nvPr/>
          </p:nvSpPr>
          <p:spPr>
            <a:xfrm>
              <a:off x="843064" y="5116660"/>
              <a:ext cx="5258332" cy="923330"/>
            </a:xfrm>
            <a:prstGeom prst="rect">
              <a:avLst/>
            </a:prstGeom>
            <a:ln>
              <a:noFill/>
            </a:ln>
          </p:spPr>
          <p:txBody>
            <a:bodyPr wrap="square">
              <a:spAutoFit/>
            </a:bodyPr>
            <a:lstStyle/>
            <a:p>
              <a:r>
                <a:rPr lang="en-US" sz="5400" b="1" kern="0">
                  <a:ln>
                    <a:solidFill>
                      <a:schemeClr val="bg1"/>
                    </a:solidFill>
                  </a:ln>
                  <a:solidFill>
                    <a:srgbClr val="FF0066"/>
                  </a:solidFill>
                  <a:effectLst>
                    <a:outerShdw blurRad="38100" dist="38100" dir="2700000" algn="tl">
                      <a:srgbClr val="000000">
                        <a:alpha val="43137"/>
                      </a:srgbClr>
                    </a:outerShdw>
                  </a:effectLst>
                  <a:latin typeface="#9Slide05 SVNUT Triumph" panose="00000500000000000000" pitchFamily="2" charset="0"/>
                  <a:cs typeface="#9Slide05 Bodega Script" pitchFamily="2" charset="0"/>
                  <a:sym typeface="Arial"/>
                </a:rPr>
                <a:t>Tiết 1, 2: Đọc </a:t>
              </a:r>
              <a:endParaRPr lang="en-US" sz="5400" b="1">
                <a:ln>
                  <a:solidFill>
                    <a:schemeClr val="bg1"/>
                  </a:solidFill>
                </a:ln>
                <a:solidFill>
                  <a:srgbClr val="FF0066"/>
                </a:solidFill>
                <a:effectLst>
                  <a:outerShdw blurRad="38100" dist="38100" dir="2700000" algn="tl">
                    <a:srgbClr val="000000">
                      <a:alpha val="43137"/>
                    </a:srgbClr>
                  </a:outerShdw>
                </a:effectLst>
                <a:latin typeface="#9Slide05 SVNUT Triumph" panose="00000500000000000000" pitchFamily="2" charset="0"/>
                <a:cs typeface="#9Slide05 Bodega Script" pitchFamily="2" charset="0"/>
              </a:endParaRPr>
            </a:p>
          </p:txBody>
        </p:sp>
      </p:grpSp>
      <p:pic>
        <p:nvPicPr>
          <p:cNvPr id="5" name="Picture 4">
            <a:extLst>
              <a:ext uri="{FF2B5EF4-FFF2-40B4-BE49-F238E27FC236}">
                <a16:creationId xmlns:a16="http://schemas.microsoft.com/office/drawing/2014/main" id="{416AA52A-2568-3B14-1382-2943F1A7FFD1}"/>
              </a:ext>
            </a:extLst>
          </p:cNvPr>
          <p:cNvPicPr>
            <a:picLocks noChangeAspect="1"/>
          </p:cNvPicPr>
          <p:nvPr/>
        </p:nvPicPr>
        <p:blipFill>
          <a:blip r:embed="rId2"/>
          <a:stretch>
            <a:fillRect/>
          </a:stretch>
        </p:blipFill>
        <p:spPr>
          <a:xfrm>
            <a:off x="216031" y="-172081"/>
            <a:ext cx="1523956" cy="1508868"/>
          </a:xfrm>
          <a:prstGeom prst="rect">
            <a:avLst/>
          </a:prstGeom>
        </p:spPr>
      </p:pic>
      <p:grpSp>
        <p:nvGrpSpPr>
          <p:cNvPr id="6" name="Group 5"/>
          <p:cNvGrpSpPr/>
          <p:nvPr/>
        </p:nvGrpSpPr>
        <p:grpSpPr>
          <a:xfrm>
            <a:off x="-968396" y="916956"/>
            <a:ext cx="2811440" cy="1105510"/>
            <a:chOff x="-856881" y="1091821"/>
            <a:chExt cx="2811440" cy="1105510"/>
          </a:xfrm>
        </p:grpSpPr>
        <p:sp>
          <p:nvSpPr>
            <p:cNvPr id="7" name="Google Shape;1910;p31">
              <a:extLst>
                <a:ext uri="{FF2B5EF4-FFF2-40B4-BE49-F238E27FC236}">
                  <a16:creationId xmlns:a16="http://schemas.microsoft.com/office/drawing/2014/main" id="{E4CC77B8-F17E-79E4-B3C9-5B07D794B153}"/>
                </a:ext>
              </a:extLst>
            </p:cNvPr>
            <p:cNvSpPr txBox="1">
              <a:spLocks/>
            </p:cNvSpPr>
            <p:nvPr/>
          </p:nvSpPr>
          <p:spPr>
            <a:xfrm>
              <a:off x="-856880" y="1091821"/>
              <a:ext cx="2811439" cy="1105510"/>
            </a:xfrm>
            <a:prstGeom prst="rect">
              <a:avLst/>
            </a:prstGeom>
            <a:noFill/>
            <a:ln>
              <a:noFill/>
            </a:ln>
          </p:spPr>
          <p:txBody>
            <a:bodyPr spcFirstLastPara="1" wrap="square" lIns="121900" tIns="121900" rIns="121900" bIns="121900" numCol="1" anchor="ctr"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accent5"/>
                </a:buClr>
                <a:buSzPts val="3600"/>
                <a:buFont typeface="Chango"/>
                <a:buNone/>
                <a:defRPr sz="3500" b="0" i="0" u="none" strike="noStrike" cap="none">
                  <a:solidFill>
                    <a:schemeClr val="accent5"/>
                  </a:solidFill>
                  <a:latin typeface="Chango"/>
                  <a:ea typeface="Chango"/>
                  <a:cs typeface="Chango"/>
                  <a:sym typeface="Chango"/>
                </a:defRPr>
              </a:lvl1pPr>
              <a:lvl2pPr marR="0" lvl="1" algn="ctr" rtl="0">
                <a:lnSpc>
                  <a:spcPct val="100000"/>
                </a:lnSpc>
                <a:spcBef>
                  <a:spcPts val="0"/>
                </a:spcBef>
                <a:spcAft>
                  <a:spcPts val="0"/>
                </a:spcAft>
                <a:buClr>
                  <a:schemeClr val="accent5"/>
                </a:buClr>
                <a:buSzPts val="3600"/>
                <a:buFont typeface="Arial"/>
                <a:buNone/>
                <a:defRPr sz="3600" b="0" i="0" u="none" strike="noStrike" cap="none">
                  <a:solidFill>
                    <a:schemeClr val="accent5"/>
                  </a:solidFill>
                  <a:latin typeface="Arial"/>
                  <a:ea typeface="Arial"/>
                  <a:cs typeface="Arial"/>
                  <a:sym typeface="Arial"/>
                </a:defRPr>
              </a:lvl2pPr>
              <a:lvl3pPr marR="0" lvl="2" algn="ctr" rtl="0">
                <a:lnSpc>
                  <a:spcPct val="100000"/>
                </a:lnSpc>
                <a:spcBef>
                  <a:spcPts val="0"/>
                </a:spcBef>
                <a:spcAft>
                  <a:spcPts val="0"/>
                </a:spcAft>
                <a:buClr>
                  <a:schemeClr val="accent5"/>
                </a:buClr>
                <a:buSzPts val="3600"/>
                <a:buFont typeface="Arial"/>
                <a:buNone/>
                <a:defRPr sz="3600" b="0" i="0" u="none" strike="noStrike" cap="none">
                  <a:solidFill>
                    <a:schemeClr val="accent5"/>
                  </a:solidFill>
                  <a:latin typeface="Arial"/>
                  <a:ea typeface="Arial"/>
                  <a:cs typeface="Arial"/>
                  <a:sym typeface="Arial"/>
                </a:defRPr>
              </a:lvl3pPr>
              <a:lvl4pPr marR="0" lvl="3" algn="ctr" rtl="0">
                <a:lnSpc>
                  <a:spcPct val="100000"/>
                </a:lnSpc>
                <a:spcBef>
                  <a:spcPts val="0"/>
                </a:spcBef>
                <a:spcAft>
                  <a:spcPts val="0"/>
                </a:spcAft>
                <a:buClr>
                  <a:schemeClr val="accent5"/>
                </a:buClr>
                <a:buSzPts val="3600"/>
                <a:buFont typeface="Arial"/>
                <a:buNone/>
                <a:defRPr sz="3600" b="0" i="0" u="none" strike="noStrike" cap="none">
                  <a:solidFill>
                    <a:schemeClr val="accent5"/>
                  </a:solidFill>
                  <a:latin typeface="Arial"/>
                  <a:ea typeface="Arial"/>
                  <a:cs typeface="Arial"/>
                  <a:sym typeface="Arial"/>
                </a:defRPr>
              </a:lvl4pPr>
              <a:lvl5pPr marR="0" lvl="4" algn="ctr" rtl="0">
                <a:lnSpc>
                  <a:spcPct val="100000"/>
                </a:lnSpc>
                <a:spcBef>
                  <a:spcPts val="0"/>
                </a:spcBef>
                <a:spcAft>
                  <a:spcPts val="0"/>
                </a:spcAft>
                <a:buClr>
                  <a:schemeClr val="accent5"/>
                </a:buClr>
                <a:buSzPts val="3600"/>
                <a:buFont typeface="Arial"/>
                <a:buNone/>
                <a:defRPr sz="3600" b="0" i="0" u="none" strike="noStrike" cap="none">
                  <a:solidFill>
                    <a:schemeClr val="accent5"/>
                  </a:solidFill>
                  <a:latin typeface="Arial"/>
                  <a:ea typeface="Arial"/>
                  <a:cs typeface="Arial"/>
                  <a:sym typeface="Arial"/>
                </a:defRPr>
              </a:lvl5pPr>
              <a:lvl6pPr marR="0" lvl="5" algn="ctr" rtl="0">
                <a:lnSpc>
                  <a:spcPct val="100000"/>
                </a:lnSpc>
                <a:spcBef>
                  <a:spcPts val="0"/>
                </a:spcBef>
                <a:spcAft>
                  <a:spcPts val="0"/>
                </a:spcAft>
                <a:buClr>
                  <a:schemeClr val="accent5"/>
                </a:buClr>
                <a:buSzPts val="3600"/>
                <a:buFont typeface="Arial"/>
                <a:buNone/>
                <a:defRPr sz="3600" b="0" i="0" u="none" strike="noStrike" cap="none">
                  <a:solidFill>
                    <a:schemeClr val="accent5"/>
                  </a:solidFill>
                  <a:latin typeface="Arial"/>
                  <a:ea typeface="Arial"/>
                  <a:cs typeface="Arial"/>
                  <a:sym typeface="Arial"/>
                </a:defRPr>
              </a:lvl6pPr>
              <a:lvl7pPr marR="0" lvl="6" algn="ctr" rtl="0">
                <a:lnSpc>
                  <a:spcPct val="100000"/>
                </a:lnSpc>
                <a:spcBef>
                  <a:spcPts val="0"/>
                </a:spcBef>
                <a:spcAft>
                  <a:spcPts val="0"/>
                </a:spcAft>
                <a:buClr>
                  <a:schemeClr val="accent5"/>
                </a:buClr>
                <a:buSzPts val="3600"/>
                <a:buFont typeface="Arial"/>
                <a:buNone/>
                <a:defRPr sz="3600" b="0" i="0" u="none" strike="noStrike" cap="none">
                  <a:solidFill>
                    <a:schemeClr val="accent5"/>
                  </a:solidFill>
                  <a:latin typeface="Arial"/>
                  <a:ea typeface="Arial"/>
                  <a:cs typeface="Arial"/>
                  <a:sym typeface="Arial"/>
                </a:defRPr>
              </a:lvl7pPr>
              <a:lvl8pPr marR="0" lvl="7" algn="ctr" rtl="0">
                <a:lnSpc>
                  <a:spcPct val="100000"/>
                </a:lnSpc>
                <a:spcBef>
                  <a:spcPts val="0"/>
                </a:spcBef>
                <a:spcAft>
                  <a:spcPts val="0"/>
                </a:spcAft>
                <a:buClr>
                  <a:schemeClr val="accent5"/>
                </a:buClr>
                <a:buSzPts val="3600"/>
                <a:buFont typeface="Arial"/>
                <a:buNone/>
                <a:defRPr sz="3600" b="0" i="0" u="none" strike="noStrike" cap="none">
                  <a:solidFill>
                    <a:schemeClr val="accent5"/>
                  </a:solidFill>
                  <a:latin typeface="Arial"/>
                  <a:ea typeface="Arial"/>
                  <a:cs typeface="Arial"/>
                  <a:sym typeface="Arial"/>
                </a:defRPr>
              </a:lvl8pPr>
              <a:lvl9pPr marR="0" lvl="8" algn="ctr" rtl="0">
                <a:lnSpc>
                  <a:spcPct val="100000"/>
                </a:lnSpc>
                <a:spcBef>
                  <a:spcPts val="0"/>
                </a:spcBef>
                <a:spcAft>
                  <a:spcPts val="0"/>
                </a:spcAft>
                <a:buClr>
                  <a:schemeClr val="accent5"/>
                </a:buClr>
                <a:buSzPts val="3600"/>
                <a:buFont typeface="Arial"/>
                <a:buNone/>
                <a:defRPr sz="3600" b="0" i="0" u="none" strike="noStrike" cap="none">
                  <a:solidFill>
                    <a:schemeClr val="accent5"/>
                  </a:solidFill>
                  <a:latin typeface="Arial"/>
                  <a:ea typeface="Arial"/>
                  <a:cs typeface="Arial"/>
                  <a:sym typeface="Arial"/>
                </a:defRPr>
              </a:lvl9pPr>
            </a:lstStyle>
            <a:p>
              <a:pPr algn="r" defTabSz="1219170">
                <a:buClr>
                  <a:srgbClr val="FF8E77"/>
                </a:buClr>
              </a:pPr>
              <a:r>
                <a:rPr lang="en-US" sz="2400" b="1" kern="0">
                  <a:ln w="60325">
                    <a:solidFill>
                      <a:schemeClr val="bg1"/>
                    </a:solidFill>
                  </a:ln>
                  <a:solidFill>
                    <a:srgbClr val="002060"/>
                  </a:solidFill>
                  <a:effectLst>
                    <a:outerShdw blurRad="38100" dist="38100" dir="2700000" algn="tl">
                      <a:srgbClr val="000000">
                        <a:alpha val="43137"/>
                      </a:srgbClr>
                    </a:outerShdw>
                  </a:effectLst>
                  <a:latin typeface="#9Slide05 Aphrodite Pro" panose="02000000000000000000" pitchFamily="2" charset="0"/>
                </a:rPr>
                <a:t>Tiếng việt 2</a:t>
              </a:r>
            </a:p>
          </p:txBody>
        </p:sp>
        <p:sp>
          <p:nvSpPr>
            <p:cNvPr id="8" name="Google Shape;1910;p31">
              <a:extLst>
                <a:ext uri="{FF2B5EF4-FFF2-40B4-BE49-F238E27FC236}">
                  <a16:creationId xmlns:a16="http://schemas.microsoft.com/office/drawing/2014/main" id="{E4CC77B8-F17E-79E4-B3C9-5B07D794B153}"/>
                </a:ext>
              </a:extLst>
            </p:cNvPr>
            <p:cNvSpPr txBox="1">
              <a:spLocks/>
            </p:cNvSpPr>
            <p:nvPr/>
          </p:nvSpPr>
          <p:spPr>
            <a:xfrm>
              <a:off x="-856881" y="1091821"/>
              <a:ext cx="2811439" cy="1105510"/>
            </a:xfrm>
            <a:prstGeom prst="rect">
              <a:avLst/>
            </a:prstGeom>
            <a:noFill/>
            <a:ln>
              <a:noFill/>
            </a:ln>
          </p:spPr>
          <p:txBody>
            <a:bodyPr spcFirstLastPara="1" wrap="square" lIns="121900" tIns="121900" rIns="121900" bIns="121900" numCol="1" anchor="ctr"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accent5"/>
                </a:buClr>
                <a:buSzPts val="3600"/>
                <a:buFont typeface="Chango"/>
                <a:buNone/>
                <a:defRPr sz="3500" b="0" i="0" u="none" strike="noStrike" cap="none">
                  <a:solidFill>
                    <a:schemeClr val="accent5"/>
                  </a:solidFill>
                  <a:latin typeface="Chango"/>
                  <a:ea typeface="Chango"/>
                  <a:cs typeface="Chango"/>
                  <a:sym typeface="Chango"/>
                </a:defRPr>
              </a:lvl1pPr>
              <a:lvl2pPr marR="0" lvl="1" algn="ctr" rtl="0">
                <a:lnSpc>
                  <a:spcPct val="100000"/>
                </a:lnSpc>
                <a:spcBef>
                  <a:spcPts val="0"/>
                </a:spcBef>
                <a:spcAft>
                  <a:spcPts val="0"/>
                </a:spcAft>
                <a:buClr>
                  <a:schemeClr val="accent5"/>
                </a:buClr>
                <a:buSzPts val="3600"/>
                <a:buFont typeface="Arial"/>
                <a:buNone/>
                <a:defRPr sz="3600" b="0" i="0" u="none" strike="noStrike" cap="none">
                  <a:solidFill>
                    <a:schemeClr val="accent5"/>
                  </a:solidFill>
                  <a:latin typeface="Arial"/>
                  <a:ea typeface="Arial"/>
                  <a:cs typeface="Arial"/>
                  <a:sym typeface="Arial"/>
                </a:defRPr>
              </a:lvl2pPr>
              <a:lvl3pPr marR="0" lvl="2" algn="ctr" rtl="0">
                <a:lnSpc>
                  <a:spcPct val="100000"/>
                </a:lnSpc>
                <a:spcBef>
                  <a:spcPts val="0"/>
                </a:spcBef>
                <a:spcAft>
                  <a:spcPts val="0"/>
                </a:spcAft>
                <a:buClr>
                  <a:schemeClr val="accent5"/>
                </a:buClr>
                <a:buSzPts val="3600"/>
                <a:buFont typeface="Arial"/>
                <a:buNone/>
                <a:defRPr sz="3600" b="0" i="0" u="none" strike="noStrike" cap="none">
                  <a:solidFill>
                    <a:schemeClr val="accent5"/>
                  </a:solidFill>
                  <a:latin typeface="Arial"/>
                  <a:ea typeface="Arial"/>
                  <a:cs typeface="Arial"/>
                  <a:sym typeface="Arial"/>
                </a:defRPr>
              </a:lvl3pPr>
              <a:lvl4pPr marR="0" lvl="3" algn="ctr" rtl="0">
                <a:lnSpc>
                  <a:spcPct val="100000"/>
                </a:lnSpc>
                <a:spcBef>
                  <a:spcPts val="0"/>
                </a:spcBef>
                <a:spcAft>
                  <a:spcPts val="0"/>
                </a:spcAft>
                <a:buClr>
                  <a:schemeClr val="accent5"/>
                </a:buClr>
                <a:buSzPts val="3600"/>
                <a:buFont typeface="Arial"/>
                <a:buNone/>
                <a:defRPr sz="3600" b="0" i="0" u="none" strike="noStrike" cap="none">
                  <a:solidFill>
                    <a:schemeClr val="accent5"/>
                  </a:solidFill>
                  <a:latin typeface="Arial"/>
                  <a:ea typeface="Arial"/>
                  <a:cs typeface="Arial"/>
                  <a:sym typeface="Arial"/>
                </a:defRPr>
              </a:lvl4pPr>
              <a:lvl5pPr marR="0" lvl="4" algn="ctr" rtl="0">
                <a:lnSpc>
                  <a:spcPct val="100000"/>
                </a:lnSpc>
                <a:spcBef>
                  <a:spcPts val="0"/>
                </a:spcBef>
                <a:spcAft>
                  <a:spcPts val="0"/>
                </a:spcAft>
                <a:buClr>
                  <a:schemeClr val="accent5"/>
                </a:buClr>
                <a:buSzPts val="3600"/>
                <a:buFont typeface="Arial"/>
                <a:buNone/>
                <a:defRPr sz="3600" b="0" i="0" u="none" strike="noStrike" cap="none">
                  <a:solidFill>
                    <a:schemeClr val="accent5"/>
                  </a:solidFill>
                  <a:latin typeface="Arial"/>
                  <a:ea typeface="Arial"/>
                  <a:cs typeface="Arial"/>
                  <a:sym typeface="Arial"/>
                </a:defRPr>
              </a:lvl5pPr>
              <a:lvl6pPr marR="0" lvl="5" algn="ctr" rtl="0">
                <a:lnSpc>
                  <a:spcPct val="100000"/>
                </a:lnSpc>
                <a:spcBef>
                  <a:spcPts val="0"/>
                </a:spcBef>
                <a:spcAft>
                  <a:spcPts val="0"/>
                </a:spcAft>
                <a:buClr>
                  <a:schemeClr val="accent5"/>
                </a:buClr>
                <a:buSzPts val="3600"/>
                <a:buFont typeface="Arial"/>
                <a:buNone/>
                <a:defRPr sz="3600" b="0" i="0" u="none" strike="noStrike" cap="none">
                  <a:solidFill>
                    <a:schemeClr val="accent5"/>
                  </a:solidFill>
                  <a:latin typeface="Arial"/>
                  <a:ea typeface="Arial"/>
                  <a:cs typeface="Arial"/>
                  <a:sym typeface="Arial"/>
                </a:defRPr>
              </a:lvl6pPr>
              <a:lvl7pPr marR="0" lvl="6" algn="ctr" rtl="0">
                <a:lnSpc>
                  <a:spcPct val="100000"/>
                </a:lnSpc>
                <a:spcBef>
                  <a:spcPts val="0"/>
                </a:spcBef>
                <a:spcAft>
                  <a:spcPts val="0"/>
                </a:spcAft>
                <a:buClr>
                  <a:schemeClr val="accent5"/>
                </a:buClr>
                <a:buSzPts val="3600"/>
                <a:buFont typeface="Arial"/>
                <a:buNone/>
                <a:defRPr sz="3600" b="0" i="0" u="none" strike="noStrike" cap="none">
                  <a:solidFill>
                    <a:schemeClr val="accent5"/>
                  </a:solidFill>
                  <a:latin typeface="Arial"/>
                  <a:ea typeface="Arial"/>
                  <a:cs typeface="Arial"/>
                  <a:sym typeface="Arial"/>
                </a:defRPr>
              </a:lvl7pPr>
              <a:lvl8pPr marR="0" lvl="7" algn="ctr" rtl="0">
                <a:lnSpc>
                  <a:spcPct val="100000"/>
                </a:lnSpc>
                <a:spcBef>
                  <a:spcPts val="0"/>
                </a:spcBef>
                <a:spcAft>
                  <a:spcPts val="0"/>
                </a:spcAft>
                <a:buClr>
                  <a:schemeClr val="accent5"/>
                </a:buClr>
                <a:buSzPts val="3600"/>
                <a:buFont typeface="Arial"/>
                <a:buNone/>
                <a:defRPr sz="3600" b="0" i="0" u="none" strike="noStrike" cap="none">
                  <a:solidFill>
                    <a:schemeClr val="accent5"/>
                  </a:solidFill>
                  <a:latin typeface="Arial"/>
                  <a:ea typeface="Arial"/>
                  <a:cs typeface="Arial"/>
                  <a:sym typeface="Arial"/>
                </a:defRPr>
              </a:lvl8pPr>
              <a:lvl9pPr marR="0" lvl="8" algn="ctr" rtl="0">
                <a:lnSpc>
                  <a:spcPct val="100000"/>
                </a:lnSpc>
                <a:spcBef>
                  <a:spcPts val="0"/>
                </a:spcBef>
                <a:spcAft>
                  <a:spcPts val="0"/>
                </a:spcAft>
                <a:buClr>
                  <a:schemeClr val="accent5"/>
                </a:buClr>
                <a:buSzPts val="3600"/>
                <a:buFont typeface="Arial"/>
                <a:buNone/>
                <a:defRPr sz="3600" b="0" i="0" u="none" strike="noStrike" cap="none">
                  <a:solidFill>
                    <a:schemeClr val="accent5"/>
                  </a:solidFill>
                  <a:latin typeface="Arial"/>
                  <a:ea typeface="Arial"/>
                  <a:cs typeface="Arial"/>
                  <a:sym typeface="Arial"/>
                </a:defRPr>
              </a:lvl9pPr>
            </a:lstStyle>
            <a:p>
              <a:pPr algn="r" defTabSz="1219170">
                <a:buClr>
                  <a:srgbClr val="FF8E77"/>
                </a:buClr>
              </a:pPr>
              <a:r>
                <a:rPr lang="en-US" sz="2400" b="1" kern="0">
                  <a:solidFill>
                    <a:srgbClr val="002060"/>
                  </a:solidFill>
                  <a:effectLst>
                    <a:outerShdw blurRad="38100" dist="38100" dir="2700000" algn="tl">
                      <a:srgbClr val="000000">
                        <a:alpha val="43137"/>
                      </a:srgbClr>
                    </a:outerShdw>
                  </a:effectLst>
                  <a:latin typeface="#9Slide05 Aphrodite Pro" panose="02000000000000000000" pitchFamily="2" charset="0"/>
                </a:rPr>
                <a:t>Tiếng việt 2</a:t>
              </a:r>
            </a:p>
          </p:txBody>
        </p:sp>
      </p:grpSp>
      <p:sp>
        <p:nvSpPr>
          <p:cNvPr id="9" name="Rectangle 8"/>
          <p:cNvSpPr/>
          <p:nvPr/>
        </p:nvSpPr>
        <p:spPr>
          <a:xfrm>
            <a:off x="1612162" y="2156154"/>
            <a:ext cx="7656259" cy="2646878"/>
          </a:xfrm>
          <a:prstGeom prst="rect">
            <a:avLst/>
          </a:prstGeom>
          <a:noFill/>
        </p:spPr>
        <p:txBody>
          <a:bodyPr wrap="square" lIns="91440" tIns="45720" rIns="91440" bIns="45720">
            <a:spAutoFit/>
            <a:scene3d>
              <a:camera prst="orthographicFront"/>
              <a:lightRig rig="soft" dir="t">
                <a:rot lat="0" lon="0" rev="15600000"/>
              </a:lightRig>
            </a:scene3d>
            <a:sp3d prstMaterial="softEdge"/>
          </a:bodyPr>
          <a:lstStyle/>
          <a:p>
            <a:pPr algn="ctr"/>
            <a:r>
              <a:rPr lang="en-US" sz="16600" b="1">
                <a:ln w="130175">
                  <a:solidFill>
                    <a:schemeClr val="bg1"/>
                  </a:solidFill>
                </a:ln>
                <a:solidFill>
                  <a:schemeClr val="bg1"/>
                </a:solidFill>
                <a:effectLst>
                  <a:outerShdw blurRad="38100" dist="38100" dir="2700000" algn="tl">
                    <a:srgbClr val="000000">
                      <a:alpha val="43137"/>
                    </a:srgbClr>
                  </a:outerShdw>
                </a:effectLst>
                <a:latin typeface="UTM Wedding K&amp;T" panose="02040603050506020204" pitchFamily="18" charset="0"/>
              </a:rPr>
              <a:t>Mùa vàng</a:t>
            </a:r>
            <a:endParaRPr lang="en-US" sz="16600" b="1" cap="none" spc="0" dirty="0">
              <a:ln w="130175">
                <a:solidFill>
                  <a:schemeClr val="bg1"/>
                </a:solidFill>
              </a:ln>
              <a:solidFill>
                <a:schemeClr val="bg1"/>
              </a:solidFill>
              <a:effectLst>
                <a:outerShdw blurRad="38100" dist="38100" dir="2700000" algn="tl">
                  <a:srgbClr val="000000">
                    <a:alpha val="43137"/>
                  </a:srgbClr>
                </a:outerShdw>
              </a:effectLst>
              <a:latin typeface="UTM Wedding K&amp;T" panose="02040603050506020204" pitchFamily="18" charset="0"/>
            </a:endParaRPr>
          </a:p>
        </p:txBody>
      </p:sp>
      <p:sp>
        <p:nvSpPr>
          <p:cNvPr id="10" name="Rectangle 9"/>
          <p:cNvSpPr/>
          <p:nvPr/>
        </p:nvSpPr>
        <p:spPr>
          <a:xfrm>
            <a:off x="1557678" y="2161098"/>
            <a:ext cx="7656259" cy="2646878"/>
          </a:xfrm>
          <a:prstGeom prst="rect">
            <a:avLst/>
          </a:prstGeom>
          <a:noFill/>
        </p:spPr>
        <p:txBody>
          <a:bodyPr wrap="square" lIns="91440" tIns="45720" rIns="91440" bIns="45720">
            <a:spAutoFit/>
            <a:scene3d>
              <a:camera prst="orthographicFront"/>
              <a:lightRig rig="soft" dir="t">
                <a:rot lat="0" lon="0" rev="15600000"/>
              </a:lightRig>
            </a:scene3d>
            <a:sp3d extrusionH="57150" prstMaterial="softEdge">
              <a:bevelT h="25400" prst="softRound"/>
            </a:sp3d>
          </a:bodyPr>
          <a:lstStyle/>
          <a:p>
            <a:pPr algn="ctr"/>
            <a:r>
              <a:rPr lang="en-US" sz="16600" b="1">
                <a:solidFill>
                  <a:srgbClr val="FFC000"/>
                </a:solidFill>
                <a:effectLst>
                  <a:outerShdw blurRad="38100" dist="38100" dir="2700000" algn="tl">
                    <a:srgbClr val="000000">
                      <a:alpha val="43137"/>
                    </a:srgbClr>
                  </a:outerShdw>
                </a:effectLst>
                <a:latin typeface="UTM Wedding K&amp;T" panose="02040603050506020204" pitchFamily="18" charset="0"/>
              </a:rPr>
              <a:t>Mùa vàng</a:t>
            </a:r>
            <a:endParaRPr lang="en-US" sz="16600" b="1" cap="none" spc="0" dirty="0">
              <a:solidFill>
                <a:srgbClr val="FFC000"/>
              </a:solidFill>
              <a:effectLst>
                <a:outerShdw blurRad="38100" dist="38100" dir="2700000" algn="tl">
                  <a:srgbClr val="000000">
                    <a:alpha val="43137"/>
                  </a:srgbClr>
                </a:outerShdw>
              </a:effectLst>
              <a:latin typeface="UTM Wedding K&amp;T" panose="02040603050506020204" pitchFamily="18" charset="0"/>
            </a:endParaRPr>
          </a:p>
        </p:txBody>
      </p:sp>
      <p:sp>
        <p:nvSpPr>
          <p:cNvPr id="16" name="TextBox 15"/>
          <p:cNvSpPr txBox="1"/>
          <p:nvPr/>
        </p:nvSpPr>
        <p:spPr>
          <a:xfrm>
            <a:off x="2128603" y="4764883"/>
            <a:ext cx="8619345" cy="584775"/>
          </a:xfrm>
          <a:prstGeom prst="rect">
            <a:avLst/>
          </a:prstGeom>
          <a:noFill/>
        </p:spPr>
        <p:txBody>
          <a:bodyPr wrap="square" rtlCol="0">
            <a:spAutoFit/>
          </a:bodyPr>
          <a:lstStyle/>
          <a:p>
            <a:r>
              <a:rPr lang="en-US" sz="3200" b="1">
                <a:solidFill>
                  <a:srgbClr val="002060"/>
                </a:solidFill>
                <a:latin typeface="UVN Bay Buom Hep" panose="00000400000000000000" pitchFamily="2" charset="0"/>
              </a:rPr>
              <a:t> (</a:t>
            </a:r>
            <a:r>
              <a:rPr lang="en-US" sz="3200" b="1" i="1">
                <a:solidFill>
                  <a:srgbClr val="002060"/>
                </a:solidFill>
                <a:latin typeface="UVN Bay Buom Hep" panose="00000400000000000000" pitchFamily="2" charset="0"/>
              </a:rPr>
              <a:t>Theo</a:t>
            </a:r>
            <a:r>
              <a:rPr lang="en-US" sz="3200" b="1">
                <a:solidFill>
                  <a:srgbClr val="002060"/>
                </a:solidFill>
                <a:latin typeface="UVN Bay Buom Hep" panose="00000400000000000000" pitchFamily="2" charset="0"/>
              </a:rPr>
              <a:t> Những câu chuyện hay, những bài học quý</a:t>
            </a:r>
            <a:r>
              <a:rPr lang="en-US" sz="3200" b="1" i="1">
                <a:solidFill>
                  <a:srgbClr val="002060"/>
                </a:solidFill>
                <a:latin typeface="UVN Bay Buom Hep" panose="00000400000000000000" pitchFamily="2" charset="0"/>
              </a:rPr>
              <a:t>)</a:t>
            </a:r>
          </a:p>
        </p:txBody>
      </p:sp>
    </p:spTree>
    <p:extLst>
      <p:ext uri="{BB962C8B-B14F-4D97-AF65-F5344CB8AC3E}">
        <p14:creationId xmlns:p14="http://schemas.microsoft.com/office/powerpoint/2010/main" val="8605522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par>
                          <p:cTn id="8" fill="hold">
                            <p:stCondLst>
                              <p:cond delay="500"/>
                            </p:stCondLst>
                            <p:childTnLst>
                              <p:par>
                                <p:cTn id="9" presetID="56" presetClass="entr" presetSubtype="0" fill="hold" grpId="0" nodeType="afterEffect">
                                  <p:stCondLst>
                                    <p:cond delay="0"/>
                                  </p:stCondLst>
                                  <p:iterate type="lt">
                                    <p:tmPct val="10000"/>
                                  </p:iterate>
                                  <p:childTnLst>
                                    <p:set>
                                      <p:cBhvr>
                                        <p:cTn id="10" dur="1" fill="hold">
                                          <p:stCondLst>
                                            <p:cond delay="0"/>
                                          </p:stCondLst>
                                        </p:cTn>
                                        <p:tgtEl>
                                          <p:spTgt spid="9"/>
                                        </p:tgtEl>
                                        <p:attrNameLst>
                                          <p:attrName>style.visibility</p:attrName>
                                        </p:attrNameLst>
                                      </p:cBhvr>
                                      <p:to>
                                        <p:strVal val="visible"/>
                                      </p:to>
                                    </p:set>
                                    <p:anim by="(-#ppt_w*2)" calcmode="lin" valueType="num">
                                      <p:cBhvr rctx="PPT">
                                        <p:cTn id="11" dur="250" autoRev="1" fill="hold">
                                          <p:stCondLst>
                                            <p:cond delay="0"/>
                                          </p:stCondLst>
                                        </p:cTn>
                                        <p:tgtEl>
                                          <p:spTgt spid="9"/>
                                        </p:tgtEl>
                                        <p:attrNameLst>
                                          <p:attrName>ppt_w</p:attrName>
                                        </p:attrNameLst>
                                      </p:cBhvr>
                                    </p:anim>
                                    <p:anim by="(#ppt_w*0.50)" calcmode="lin" valueType="num">
                                      <p:cBhvr>
                                        <p:cTn id="12" dur="250" decel="50000" autoRev="1" fill="hold">
                                          <p:stCondLst>
                                            <p:cond delay="0"/>
                                          </p:stCondLst>
                                        </p:cTn>
                                        <p:tgtEl>
                                          <p:spTgt spid="9"/>
                                        </p:tgtEl>
                                        <p:attrNameLst>
                                          <p:attrName>ppt_x</p:attrName>
                                        </p:attrNameLst>
                                      </p:cBhvr>
                                    </p:anim>
                                    <p:anim from="(-#ppt_h/2)" to="(#ppt_y)" calcmode="lin" valueType="num">
                                      <p:cBhvr>
                                        <p:cTn id="13" dur="500" fill="hold">
                                          <p:stCondLst>
                                            <p:cond delay="0"/>
                                          </p:stCondLst>
                                        </p:cTn>
                                        <p:tgtEl>
                                          <p:spTgt spid="9"/>
                                        </p:tgtEl>
                                        <p:attrNameLst>
                                          <p:attrName>ppt_y</p:attrName>
                                        </p:attrNameLst>
                                      </p:cBhvr>
                                    </p:anim>
                                    <p:animRot by="21600000">
                                      <p:cBhvr>
                                        <p:cTn id="14" dur="500" fill="hold">
                                          <p:stCondLst>
                                            <p:cond delay="0"/>
                                          </p:stCondLst>
                                        </p:cTn>
                                        <p:tgtEl>
                                          <p:spTgt spid="9"/>
                                        </p:tgtEl>
                                        <p:attrNameLst>
                                          <p:attrName>r</p:attrName>
                                        </p:attrNameLst>
                                      </p:cBhvr>
                                    </p:animRot>
                                  </p:childTnLst>
                                </p:cTn>
                              </p:par>
                            </p:childTnLst>
                          </p:cTn>
                        </p:par>
                        <p:par>
                          <p:cTn id="15" fill="hold">
                            <p:stCondLst>
                              <p:cond delay="1300"/>
                            </p:stCondLst>
                            <p:childTnLst>
                              <p:par>
                                <p:cTn id="16" presetID="56" presetClass="entr" presetSubtype="0" fill="hold" grpId="0" nodeType="afterEffect">
                                  <p:stCondLst>
                                    <p:cond delay="0"/>
                                  </p:stCondLst>
                                  <p:iterate type="lt">
                                    <p:tmPct val="10000"/>
                                  </p:iterate>
                                  <p:childTnLst>
                                    <p:set>
                                      <p:cBhvr>
                                        <p:cTn id="17" dur="1" fill="hold">
                                          <p:stCondLst>
                                            <p:cond delay="0"/>
                                          </p:stCondLst>
                                        </p:cTn>
                                        <p:tgtEl>
                                          <p:spTgt spid="10"/>
                                        </p:tgtEl>
                                        <p:attrNameLst>
                                          <p:attrName>style.visibility</p:attrName>
                                        </p:attrNameLst>
                                      </p:cBhvr>
                                      <p:to>
                                        <p:strVal val="visible"/>
                                      </p:to>
                                    </p:set>
                                    <p:anim by="(-#ppt_w*2)" calcmode="lin" valueType="num">
                                      <p:cBhvr rctx="PPT">
                                        <p:cTn id="18" dur="250" autoRev="1" fill="hold">
                                          <p:stCondLst>
                                            <p:cond delay="0"/>
                                          </p:stCondLst>
                                        </p:cTn>
                                        <p:tgtEl>
                                          <p:spTgt spid="10"/>
                                        </p:tgtEl>
                                        <p:attrNameLst>
                                          <p:attrName>ppt_w</p:attrName>
                                        </p:attrNameLst>
                                      </p:cBhvr>
                                    </p:anim>
                                    <p:anim by="(#ppt_w*0.50)" calcmode="lin" valueType="num">
                                      <p:cBhvr>
                                        <p:cTn id="19" dur="250" decel="50000" autoRev="1" fill="hold">
                                          <p:stCondLst>
                                            <p:cond delay="0"/>
                                          </p:stCondLst>
                                        </p:cTn>
                                        <p:tgtEl>
                                          <p:spTgt spid="10"/>
                                        </p:tgtEl>
                                        <p:attrNameLst>
                                          <p:attrName>ppt_x</p:attrName>
                                        </p:attrNameLst>
                                      </p:cBhvr>
                                    </p:anim>
                                    <p:anim from="(-#ppt_h/2)" to="(#ppt_y)" calcmode="lin" valueType="num">
                                      <p:cBhvr>
                                        <p:cTn id="20" dur="500" fill="hold">
                                          <p:stCondLst>
                                            <p:cond delay="0"/>
                                          </p:stCondLst>
                                        </p:cTn>
                                        <p:tgtEl>
                                          <p:spTgt spid="10"/>
                                        </p:tgtEl>
                                        <p:attrNameLst>
                                          <p:attrName>ppt_y</p:attrName>
                                        </p:attrNameLst>
                                      </p:cBhvr>
                                    </p:anim>
                                    <p:animRot by="21600000">
                                      <p:cBhvr>
                                        <p:cTn id="21" dur="500" fill="hold">
                                          <p:stCondLst>
                                            <p:cond delay="0"/>
                                          </p:stCondLst>
                                        </p:cTn>
                                        <p:tgtEl>
                                          <p:spTgt spid="10"/>
                                        </p:tgtEl>
                                        <p:attrNameLst>
                                          <p:attrName>r</p:attrName>
                                        </p:attrNameLst>
                                      </p:cBhvr>
                                    </p:animRot>
                                  </p:childTnLst>
                                </p:cTn>
                              </p:par>
                            </p:childTnLst>
                          </p:cTn>
                        </p:par>
                        <p:par>
                          <p:cTn id="22" fill="hold">
                            <p:stCondLst>
                              <p:cond delay="2100"/>
                            </p:stCondLst>
                            <p:childTnLst>
                              <p:par>
                                <p:cTn id="23" presetID="22" presetClass="entr" presetSubtype="8" fill="hold" grpId="0" nodeType="afterEffect">
                                  <p:stCondLst>
                                    <p:cond delay="0"/>
                                  </p:stCondLst>
                                  <p:childTnLst>
                                    <p:set>
                                      <p:cBhvr>
                                        <p:cTn id="24" dur="1" fill="hold">
                                          <p:stCondLst>
                                            <p:cond delay="0"/>
                                          </p:stCondLst>
                                        </p:cTn>
                                        <p:tgtEl>
                                          <p:spTgt spid="16"/>
                                        </p:tgtEl>
                                        <p:attrNameLst>
                                          <p:attrName>style.visibility</p:attrName>
                                        </p:attrNameLst>
                                      </p:cBhvr>
                                      <p:to>
                                        <p:strVal val="visible"/>
                                      </p:to>
                                    </p:set>
                                    <p:animEffect transition="in" filter="wipe(left)">
                                      <p:cBhvr>
                                        <p:cTn id="25"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0" grpId="0"/>
      <p:bldP spid="16"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13"/>
          <p:cNvGrpSpPr/>
          <p:nvPr/>
        </p:nvGrpSpPr>
        <p:grpSpPr>
          <a:xfrm>
            <a:off x="1170358" y="0"/>
            <a:ext cx="11012784" cy="6175948"/>
            <a:chOff x="2531495" y="1032417"/>
            <a:chExt cx="6577454" cy="3685128"/>
          </a:xfrm>
        </p:grpSpPr>
        <p:pic>
          <p:nvPicPr>
            <p:cNvPr id="3" name="图片 7"/>
            <p:cNvPicPr>
              <a:picLocks noChangeAspect="1"/>
            </p:cNvPicPr>
            <p:nvPr/>
          </p:nvPicPr>
          <p:blipFill>
            <a:blip r:embed="rId2" cstate="print">
              <a:duotone>
                <a:schemeClr val="accent4">
                  <a:shade val="45000"/>
                  <a:satMod val="135000"/>
                </a:schemeClr>
                <a:prstClr val="white"/>
              </a:duotone>
              <a:extLst>
                <a:ext uri="{BEBA8EAE-BF5A-486C-A8C5-ECC9F3942E4B}">
                  <a14:imgProps xmlns:a14="http://schemas.microsoft.com/office/drawing/2010/main">
                    <a14:imgLayer r:embed="rId3">
                      <a14:imgEffect>
                        <a14:brightnessContrast bright="-20000" contrast="-40000"/>
                      </a14:imgEffect>
                    </a14:imgLayer>
                  </a14:imgProps>
                </a:ext>
                <a:ext uri="{28A0092B-C50C-407E-A947-70E740481C1C}">
                  <a14:useLocalDpi xmlns:a14="http://schemas.microsoft.com/office/drawing/2010/main" val="0"/>
                </a:ext>
              </a:extLst>
            </a:blip>
            <a:stretch>
              <a:fillRect/>
            </a:stretch>
          </p:blipFill>
          <p:spPr>
            <a:xfrm>
              <a:off x="2531495" y="1032417"/>
              <a:ext cx="6577454" cy="3685128"/>
            </a:xfrm>
            <a:prstGeom prst="rect">
              <a:avLst/>
            </a:prstGeom>
          </p:spPr>
        </p:pic>
        <p:sp>
          <p:nvSpPr>
            <p:cNvPr id="4" name="矩形 12"/>
            <p:cNvSpPr/>
            <p:nvPr/>
          </p:nvSpPr>
          <p:spPr>
            <a:xfrm>
              <a:off x="2780617" y="1254448"/>
              <a:ext cx="6051534" cy="320325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pic>
        <p:nvPicPr>
          <p:cNvPr id="5" name="图片 28">
            <a:extLst>
              <a:ext uri="{FF2B5EF4-FFF2-40B4-BE49-F238E27FC236}">
                <a16:creationId xmlns:a16="http://schemas.microsoft.com/office/drawing/2014/main" id="{CC28A636-F456-4D8A-9909-A42C4C74C81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858" y="5366131"/>
            <a:ext cx="12192000" cy="1512265"/>
          </a:xfrm>
          <a:prstGeom prst="rect">
            <a:avLst/>
          </a:prstGeom>
        </p:spPr>
      </p:pic>
      <p:sp>
        <p:nvSpPr>
          <p:cNvPr id="6" name="文本框 38"/>
          <p:cNvSpPr txBox="1"/>
          <p:nvPr/>
        </p:nvSpPr>
        <p:spPr>
          <a:xfrm>
            <a:off x="3043571" y="409643"/>
            <a:ext cx="6096000" cy="707886"/>
          </a:xfrm>
          <a:prstGeom prst="rect">
            <a:avLst/>
          </a:prstGeom>
          <a:noFill/>
        </p:spPr>
        <p:txBody>
          <a:bodyPr wrap="square">
            <a:spAutoFit/>
          </a:bodyPr>
          <a:lstStyle/>
          <a:p>
            <a:pPr algn="ctr"/>
            <a:r>
              <a:rPr lang="en-US" altLang="zh-CN" sz="4000">
                <a:solidFill>
                  <a:srgbClr val="5BA775"/>
                </a:solidFill>
                <a:latin typeface="UTM Cool Blue" panose="02040603050506020204" pitchFamily="18" charset="0"/>
                <a:ea typeface="思源黑体 CN Medium" panose="020B0600000000000000" pitchFamily="34" charset="-122"/>
              </a:rPr>
              <a:t>MỤC TIÊU</a:t>
            </a:r>
            <a:endParaRPr lang="zh-CN" altLang="en-US" sz="4000" dirty="0">
              <a:solidFill>
                <a:srgbClr val="5BA775"/>
              </a:solidFill>
              <a:latin typeface="UTM Cool Blue" panose="02040603050506020204" pitchFamily="18" charset="0"/>
              <a:ea typeface="思源黑体 CN Medium" panose="020B0600000000000000" pitchFamily="34" charset="-122"/>
            </a:endParaRPr>
          </a:p>
        </p:txBody>
      </p:sp>
      <p:pic>
        <p:nvPicPr>
          <p:cNvPr id="7" name="图片 16"/>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a:xfrm>
            <a:off x="9564352" y="0"/>
            <a:ext cx="2627648" cy="6635002"/>
          </a:xfrm>
          <a:custGeom>
            <a:avLst/>
            <a:gdLst>
              <a:gd name="connsiteX0" fmla="*/ 0 w 2274541"/>
              <a:gd name="connsiteY0" fmla="*/ 0 h 5571155"/>
              <a:gd name="connsiteX1" fmla="*/ 2274541 w 2274541"/>
              <a:gd name="connsiteY1" fmla="*/ 0 h 5571155"/>
              <a:gd name="connsiteX2" fmla="*/ 2274541 w 2274541"/>
              <a:gd name="connsiteY2" fmla="*/ 5571155 h 5571155"/>
              <a:gd name="connsiteX3" fmla="*/ 1436340 w 2274541"/>
              <a:gd name="connsiteY3" fmla="*/ 4305300 h 5571155"/>
              <a:gd name="connsiteX4" fmla="*/ 1360140 w 2274541"/>
              <a:gd name="connsiteY4" fmla="*/ 4305300 h 5571155"/>
              <a:gd name="connsiteX5" fmla="*/ 902940 w 2274541"/>
              <a:gd name="connsiteY5" fmla="*/ 4171950 h 5571155"/>
              <a:gd name="connsiteX6" fmla="*/ 0 w 2274541"/>
              <a:gd name="connsiteY6" fmla="*/ 5347476 h 5571155"/>
              <a:gd name="connsiteX7" fmla="*/ 0 w 2274541"/>
              <a:gd name="connsiteY7" fmla="*/ 0 h 55711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274541" h="5571155">
                <a:moveTo>
                  <a:pt x="0" y="0"/>
                </a:moveTo>
                <a:lnTo>
                  <a:pt x="2274541" y="0"/>
                </a:lnTo>
                <a:lnTo>
                  <a:pt x="2274541" y="5571155"/>
                </a:lnTo>
                <a:lnTo>
                  <a:pt x="1436340" y="4305300"/>
                </a:lnTo>
                <a:lnTo>
                  <a:pt x="1360140" y="4305300"/>
                </a:lnTo>
                <a:lnTo>
                  <a:pt x="902940" y="4171950"/>
                </a:lnTo>
                <a:lnTo>
                  <a:pt x="0" y="5347476"/>
                </a:lnTo>
                <a:lnTo>
                  <a:pt x="0" y="0"/>
                </a:lnTo>
                <a:close/>
              </a:path>
            </a:pathLst>
          </a:custGeom>
        </p:spPr>
      </p:pic>
      <p:pic>
        <p:nvPicPr>
          <p:cNvPr id="8" name="图片 17"/>
          <p:cNvPicPr>
            <a:picLocks noChangeAspect="1"/>
          </p:cNvPicPr>
          <p:nvPr/>
        </p:nvPicPr>
        <p:blipFill>
          <a:blip r:embed="rId6" cstate="print">
            <a:extLst>
              <a:ext uri="{28A0092B-C50C-407E-A947-70E740481C1C}">
                <a14:useLocalDpi xmlns:a14="http://schemas.microsoft.com/office/drawing/2010/main" val="0"/>
              </a:ext>
            </a:extLst>
          </a:blip>
          <a:srcRect/>
          <a:stretch>
            <a:fillRect/>
          </a:stretch>
        </p:blipFill>
        <p:spPr>
          <a:xfrm>
            <a:off x="1" y="1"/>
            <a:ext cx="3236133" cy="5513831"/>
          </a:xfrm>
          <a:custGeom>
            <a:avLst/>
            <a:gdLst>
              <a:gd name="connsiteX0" fmla="*/ 0 w 2801257"/>
              <a:gd name="connsiteY0" fmla="*/ 0 h 4629751"/>
              <a:gd name="connsiteX1" fmla="*/ 2801257 w 2801257"/>
              <a:gd name="connsiteY1" fmla="*/ 0 h 4629751"/>
              <a:gd name="connsiteX2" fmla="*/ 2801257 w 2801257"/>
              <a:gd name="connsiteY2" fmla="*/ 3896077 h 4629751"/>
              <a:gd name="connsiteX3" fmla="*/ 1386037 w 2801257"/>
              <a:gd name="connsiteY3" fmla="*/ 3705726 h 4629751"/>
              <a:gd name="connsiteX4" fmla="*/ 529388 w 2801257"/>
              <a:gd name="connsiteY4" fmla="*/ 4109987 h 4629751"/>
              <a:gd name="connsiteX5" fmla="*/ 0 w 2801257"/>
              <a:gd name="connsiteY5" fmla="*/ 4629751 h 4629751"/>
              <a:gd name="connsiteX6" fmla="*/ 0 w 2801257"/>
              <a:gd name="connsiteY6" fmla="*/ 0 h 46297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801257" h="4629751">
                <a:moveTo>
                  <a:pt x="0" y="0"/>
                </a:moveTo>
                <a:lnTo>
                  <a:pt x="2801257" y="0"/>
                </a:lnTo>
                <a:lnTo>
                  <a:pt x="2801257" y="3896077"/>
                </a:lnTo>
                <a:lnTo>
                  <a:pt x="1386037" y="3705726"/>
                </a:lnTo>
                <a:lnTo>
                  <a:pt x="529388" y="4109987"/>
                </a:lnTo>
                <a:lnTo>
                  <a:pt x="0" y="4629751"/>
                </a:lnTo>
                <a:lnTo>
                  <a:pt x="0" y="0"/>
                </a:lnTo>
                <a:close/>
              </a:path>
            </a:pathLst>
          </a:custGeom>
        </p:spPr>
      </p:pic>
      <p:sp>
        <p:nvSpPr>
          <p:cNvPr id="9" name="Rectangle 8"/>
          <p:cNvSpPr/>
          <p:nvPr/>
        </p:nvSpPr>
        <p:spPr>
          <a:xfrm>
            <a:off x="1713291" y="1055343"/>
            <a:ext cx="9061704" cy="4524315"/>
          </a:xfrm>
          <a:prstGeom prst="rect">
            <a:avLst/>
          </a:prstGeom>
        </p:spPr>
        <p:txBody>
          <a:bodyPr wrap="square">
            <a:spAutoFit/>
          </a:bodyPr>
          <a:lstStyle/>
          <a:p>
            <a:pPr algn="just"/>
            <a:r>
              <a:rPr lang="en-US" sz="2400" b="1">
                <a:solidFill>
                  <a:schemeClr val="accent6">
                    <a:lumMod val="50000"/>
                  </a:schemeClr>
                </a:solidFill>
                <a:latin typeface="UTM Avo" panose="02040603050506020204" pitchFamily="18" charset="0"/>
              </a:rPr>
              <a:t>*Kiến thức, kĩ năng:</a:t>
            </a:r>
            <a:endParaRPr lang="en-US" sz="2400">
              <a:solidFill>
                <a:schemeClr val="accent6">
                  <a:lumMod val="50000"/>
                </a:schemeClr>
              </a:solidFill>
              <a:latin typeface="UTM Avo" panose="02040603050506020204" pitchFamily="18" charset="0"/>
            </a:endParaRPr>
          </a:p>
          <a:p>
            <a:pPr algn="just"/>
            <a:r>
              <a:rPr lang="en-US" sz="2400">
                <a:solidFill>
                  <a:schemeClr val="accent6">
                    <a:lumMod val="50000"/>
                  </a:schemeClr>
                </a:solidFill>
                <a:latin typeface="UTM Avo" panose="02040603050506020204" pitchFamily="18" charset="0"/>
              </a:rPr>
              <a:t>- Đọc đúng lời kể chuyện và lời nói trực tiếp của nhân vật.</a:t>
            </a:r>
          </a:p>
          <a:p>
            <a:pPr algn="just"/>
            <a:r>
              <a:rPr lang="en-US" sz="2400">
                <a:solidFill>
                  <a:schemeClr val="accent6">
                    <a:lumMod val="50000"/>
                  </a:schemeClr>
                </a:solidFill>
                <a:latin typeface="UTM Avo" panose="02040603050506020204" pitchFamily="18" charset="0"/>
              </a:rPr>
              <a:t>- Trả lời được các câu hỏi của bài.</a:t>
            </a:r>
          </a:p>
          <a:p>
            <a:pPr algn="just"/>
            <a:r>
              <a:rPr lang="en-US" sz="2400">
                <a:solidFill>
                  <a:schemeClr val="accent6">
                    <a:lumMod val="50000"/>
                  </a:schemeClr>
                </a:solidFill>
                <a:latin typeface="UTM Avo" panose="02040603050506020204" pitchFamily="18" charset="0"/>
              </a:rPr>
              <a:t>- Hiểu nội dung bài: Hiểu thêm về mỗi mùa sẽ có một loại cây, loại quả khac nhau. Để tạo ra được những loại quả đó, các bác nông dân đã phải chăm sóc cây quả như thế nào. Công việc của các bác rất vất vả. </a:t>
            </a:r>
          </a:p>
          <a:p>
            <a:pPr algn="just"/>
            <a:r>
              <a:rPr lang="en-US" sz="2400" b="1">
                <a:solidFill>
                  <a:schemeClr val="accent6">
                    <a:lumMod val="50000"/>
                  </a:schemeClr>
                </a:solidFill>
                <a:latin typeface="UTM Avo" panose="02040603050506020204" pitchFamily="18" charset="0"/>
              </a:rPr>
              <a:t>*Phát triển năng lực và phẩm chất:</a:t>
            </a:r>
            <a:endParaRPr lang="en-US" sz="2400">
              <a:solidFill>
                <a:schemeClr val="accent6">
                  <a:lumMod val="50000"/>
                </a:schemeClr>
              </a:solidFill>
              <a:latin typeface="UTM Avo" panose="02040603050506020204" pitchFamily="18" charset="0"/>
            </a:endParaRPr>
          </a:p>
          <a:p>
            <a:pPr algn="just"/>
            <a:r>
              <a:rPr lang="en-US" sz="2400">
                <a:solidFill>
                  <a:schemeClr val="accent6">
                    <a:lumMod val="50000"/>
                  </a:schemeClr>
                </a:solidFill>
                <a:latin typeface="UTM Avo" panose="02040603050506020204" pitchFamily="18" charset="0"/>
              </a:rPr>
              <a:t>- Giúp hình thành và phát triển năng lực văn học: phát triển vốn từ chỉ cây cối, chỉ vật; kĩ năng đặt câu.</a:t>
            </a:r>
          </a:p>
          <a:p>
            <a:pPr algn="just"/>
            <a:r>
              <a:rPr lang="en-US" sz="2400">
                <a:solidFill>
                  <a:schemeClr val="accent6">
                    <a:lumMod val="50000"/>
                  </a:schemeClr>
                </a:solidFill>
                <a:latin typeface="UTM Avo" panose="02040603050506020204" pitchFamily="18" charset="0"/>
              </a:rPr>
              <a:t>- Biết yêu quý lao động; có thái độ biết ơn người lao động; Có ý thức bảo vệ môi trường.</a:t>
            </a:r>
          </a:p>
        </p:txBody>
      </p:sp>
      <p:grpSp>
        <p:nvGrpSpPr>
          <p:cNvPr id="10" name="Group 9"/>
          <p:cNvGrpSpPr/>
          <p:nvPr/>
        </p:nvGrpSpPr>
        <p:grpSpPr>
          <a:xfrm>
            <a:off x="3068512" y="5366129"/>
            <a:ext cx="6607003" cy="1483239"/>
            <a:chOff x="3518339" y="4224613"/>
            <a:chExt cx="6607003" cy="2198358"/>
          </a:xfrm>
        </p:grpSpPr>
        <p:pic>
          <p:nvPicPr>
            <p:cNvPr id="11" name="图片 28"/>
            <p:cNvPicPr>
              <a:picLocks noChangeAspect="1"/>
            </p:cNvPicPr>
            <p:nvPr/>
          </p:nvPicPr>
          <p:blipFill rotWithShape="1">
            <a:blip r:embed="rId4">
              <a:extLst>
                <a:ext uri="{28A0092B-C50C-407E-A947-70E740481C1C}">
                  <a14:useLocalDpi xmlns:a14="http://schemas.microsoft.com/office/drawing/2010/main" val="0"/>
                </a:ext>
              </a:extLst>
            </a:blip>
            <a:srcRect r="72226"/>
            <a:stretch/>
          </p:blipFill>
          <p:spPr>
            <a:xfrm>
              <a:off x="6739085" y="4234507"/>
              <a:ext cx="3386257" cy="2188464"/>
            </a:xfrm>
            <a:prstGeom prst="rect">
              <a:avLst/>
            </a:prstGeom>
          </p:spPr>
        </p:pic>
        <p:pic>
          <p:nvPicPr>
            <p:cNvPr id="12" name="图片 28"/>
            <p:cNvPicPr>
              <a:picLocks noChangeAspect="1"/>
            </p:cNvPicPr>
            <p:nvPr/>
          </p:nvPicPr>
          <p:blipFill rotWithShape="1">
            <a:blip r:embed="rId4">
              <a:extLst>
                <a:ext uri="{28A0092B-C50C-407E-A947-70E740481C1C}">
                  <a14:useLocalDpi xmlns:a14="http://schemas.microsoft.com/office/drawing/2010/main" val="0"/>
                </a:ext>
              </a:extLst>
            </a:blip>
            <a:srcRect r="72226"/>
            <a:stretch/>
          </p:blipFill>
          <p:spPr>
            <a:xfrm flipH="1">
              <a:off x="3518339" y="4224613"/>
              <a:ext cx="3386257" cy="2188464"/>
            </a:xfrm>
            <a:prstGeom prst="rect">
              <a:avLst/>
            </a:prstGeom>
          </p:spPr>
        </p:pic>
      </p:grpSp>
    </p:spTree>
    <p:extLst>
      <p:ext uri="{BB962C8B-B14F-4D97-AF65-F5344CB8AC3E}">
        <p14:creationId xmlns:p14="http://schemas.microsoft.com/office/powerpoint/2010/main" val="35050333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par>
                          <p:cTn id="10" fill="hold">
                            <p:stCondLst>
                              <p:cond delay="500"/>
                            </p:stCondLst>
                            <p:childTnLst>
                              <p:par>
                                <p:cTn id="11" presetID="16" presetClass="entr" presetSubtype="21" fill="hold" grpId="0" nodeType="afterEffect">
                                  <p:stCondLst>
                                    <p:cond delay="0"/>
                                  </p:stCondLst>
                                  <p:childTnLst>
                                    <p:set>
                                      <p:cBhvr>
                                        <p:cTn id="12" dur="1" fill="hold">
                                          <p:stCondLst>
                                            <p:cond delay="0"/>
                                          </p:stCondLst>
                                        </p:cTn>
                                        <p:tgtEl>
                                          <p:spTgt spid="6"/>
                                        </p:tgtEl>
                                        <p:attrNameLst>
                                          <p:attrName>style.visibility</p:attrName>
                                        </p:attrNameLst>
                                      </p:cBhvr>
                                      <p:to>
                                        <p:strVal val="visible"/>
                                      </p:to>
                                    </p:set>
                                    <p:animEffect transition="in" filter="barn(inVertical)">
                                      <p:cBhvr>
                                        <p:cTn id="13" dur="1000"/>
                                        <p:tgtEl>
                                          <p:spTgt spid="6"/>
                                        </p:tgtEl>
                                      </p:cBhvr>
                                    </p:animEffect>
                                  </p:childTnLst>
                                </p:cTn>
                              </p:par>
                            </p:childTnLst>
                          </p:cTn>
                        </p:par>
                        <p:par>
                          <p:cTn id="14" fill="hold">
                            <p:stCondLst>
                              <p:cond delay="1500"/>
                            </p:stCondLst>
                            <p:childTnLst>
                              <p:par>
                                <p:cTn id="15" presetID="22" presetClass="entr" presetSubtype="4" fill="hold" grpId="0" nodeType="after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wipe(down)">
                                      <p:cBhvr>
                                        <p:cTn id="17" dur="500"/>
                                        <p:tgtEl>
                                          <p:spTgt spid="9"/>
                                        </p:tgtEl>
                                      </p:cBhvr>
                                    </p:animEffect>
                                  </p:childTnLst>
                                </p:cTn>
                              </p:par>
                            </p:childTnLst>
                          </p:cTn>
                        </p:par>
                        <p:par>
                          <p:cTn id="18" fill="hold">
                            <p:stCondLst>
                              <p:cond delay="2000"/>
                            </p:stCondLst>
                            <p:childTnLst>
                              <p:par>
                                <p:cTn id="19" presetID="42" presetClass="entr" presetSubtype="0" fill="hold" nodeType="afterEffect">
                                  <p:stCondLst>
                                    <p:cond delay="0"/>
                                  </p:stCondLst>
                                  <p:childTnLst>
                                    <p:set>
                                      <p:cBhvr>
                                        <p:cTn id="20" dur="1" fill="hold">
                                          <p:stCondLst>
                                            <p:cond delay="0"/>
                                          </p:stCondLst>
                                        </p:cTn>
                                        <p:tgtEl>
                                          <p:spTgt spid="10"/>
                                        </p:tgtEl>
                                        <p:attrNameLst>
                                          <p:attrName>style.visibility</p:attrName>
                                        </p:attrNameLst>
                                      </p:cBhvr>
                                      <p:to>
                                        <p:strVal val="visible"/>
                                      </p:to>
                                    </p:set>
                                    <p:animEffect transition="in" filter="fade">
                                      <p:cBhvr>
                                        <p:cTn id="21" dur="1000"/>
                                        <p:tgtEl>
                                          <p:spTgt spid="10"/>
                                        </p:tgtEl>
                                      </p:cBhvr>
                                    </p:animEffect>
                                    <p:anim calcmode="lin" valueType="num">
                                      <p:cBhvr>
                                        <p:cTn id="22" dur="1000" fill="hold"/>
                                        <p:tgtEl>
                                          <p:spTgt spid="10"/>
                                        </p:tgtEl>
                                        <p:attrNameLst>
                                          <p:attrName>ppt_x</p:attrName>
                                        </p:attrNameLst>
                                      </p:cBhvr>
                                      <p:tavLst>
                                        <p:tav tm="0">
                                          <p:val>
                                            <p:strVal val="#ppt_x"/>
                                          </p:val>
                                        </p:tav>
                                        <p:tav tm="100000">
                                          <p:val>
                                            <p:strVal val="#ppt_x"/>
                                          </p:val>
                                        </p:tav>
                                      </p:tavLst>
                                    </p:anim>
                                    <p:anim calcmode="lin" valueType="num">
                                      <p:cBhvr>
                                        <p:cTn id="23"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9"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30">
            <a:extLst>
              <a:ext uri="{FF2B5EF4-FFF2-40B4-BE49-F238E27FC236}">
                <a16:creationId xmlns:a16="http://schemas.microsoft.com/office/drawing/2014/main" id="{E64DA5E2-C9D0-451F-9601-662D7731F62A}"/>
              </a:ext>
            </a:extLst>
          </p:cNvPr>
          <p:cNvGrpSpPr/>
          <p:nvPr/>
        </p:nvGrpSpPr>
        <p:grpSpPr>
          <a:xfrm>
            <a:off x="309623" y="128718"/>
            <a:ext cx="8336337" cy="5426052"/>
            <a:chOff x="1251662" y="1243647"/>
            <a:chExt cx="6556824" cy="4453996"/>
          </a:xfrm>
        </p:grpSpPr>
        <p:sp>
          <p:nvSpPr>
            <p:cNvPr id="3" name="任意多边形: 形状 27">
              <a:extLst>
                <a:ext uri="{FF2B5EF4-FFF2-40B4-BE49-F238E27FC236}">
                  <a16:creationId xmlns:a16="http://schemas.microsoft.com/office/drawing/2014/main" id="{78E31A7B-ECC5-4288-BAEA-043BECAB1A67}"/>
                </a:ext>
              </a:extLst>
            </p:cNvPr>
            <p:cNvSpPr/>
            <p:nvPr/>
          </p:nvSpPr>
          <p:spPr>
            <a:xfrm>
              <a:off x="1251662" y="1243647"/>
              <a:ext cx="6556824" cy="4453996"/>
            </a:xfrm>
            <a:custGeom>
              <a:avLst/>
              <a:gdLst>
                <a:gd name="connsiteX0" fmla="*/ 6000607 w 6556824"/>
                <a:gd name="connsiteY0" fmla="*/ 0 h 4453996"/>
                <a:gd name="connsiteX1" fmla="*/ 6556824 w 6556824"/>
                <a:gd name="connsiteY1" fmla="*/ 556217 h 4453996"/>
                <a:gd name="connsiteX2" fmla="*/ 6393912 w 6556824"/>
                <a:gd name="connsiteY2" fmla="*/ 949522 h 4453996"/>
                <a:gd name="connsiteX3" fmla="*/ 6382251 w 6556824"/>
                <a:gd name="connsiteY3" fmla="*/ 959143 h 4453996"/>
                <a:gd name="connsiteX4" fmla="*/ 6382251 w 6556824"/>
                <a:gd name="connsiteY4" fmla="*/ 3494854 h 4453996"/>
                <a:gd name="connsiteX5" fmla="*/ 6393912 w 6556824"/>
                <a:gd name="connsiteY5" fmla="*/ 3504475 h 4453996"/>
                <a:gd name="connsiteX6" fmla="*/ 6556824 w 6556824"/>
                <a:gd name="connsiteY6" fmla="*/ 3897779 h 4453996"/>
                <a:gd name="connsiteX7" fmla="*/ 6000607 w 6556824"/>
                <a:gd name="connsiteY7" fmla="*/ 4453996 h 4453996"/>
                <a:gd name="connsiteX8" fmla="*/ 5607302 w 6556824"/>
                <a:gd name="connsiteY8" fmla="*/ 4291084 h 4453996"/>
                <a:gd name="connsiteX9" fmla="*/ 5581144 w 6556824"/>
                <a:gd name="connsiteY9" fmla="*/ 4259379 h 4453996"/>
                <a:gd name="connsiteX10" fmla="*/ 975681 w 6556824"/>
                <a:gd name="connsiteY10" fmla="*/ 4259379 h 4453996"/>
                <a:gd name="connsiteX11" fmla="*/ 949522 w 6556824"/>
                <a:gd name="connsiteY11" fmla="*/ 4291084 h 4453996"/>
                <a:gd name="connsiteX12" fmla="*/ 556217 w 6556824"/>
                <a:gd name="connsiteY12" fmla="*/ 4453996 h 4453996"/>
                <a:gd name="connsiteX13" fmla="*/ 1 w 6556824"/>
                <a:gd name="connsiteY13" fmla="*/ 3897779 h 4453996"/>
                <a:gd name="connsiteX14" fmla="*/ 94994 w 6556824"/>
                <a:gd name="connsiteY14" fmla="*/ 3586793 h 4453996"/>
                <a:gd name="connsiteX15" fmla="*/ 155623 w 6556824"/>
                <a:gd name="connsiteY15" fmla="*/ 3513309 h 4453996"/>
                <a:gd name="connsiteX16" fmla="*/ 155623 w 6556824"/>
                <a:gd name="connsiteY16" fmla="*/ 940687 h 4453996"/>
                <a:gd name="connsiteX17" fmla="*/ 94994 w 6556824"/>
                <a:gd name="connsiteY17" fmla="*/ 867203 h 4453996"/>
                <a:gd name="connsiteX18" fmla="*/ 0 w 6556824"/>
                <a:gd name="connsiteY18" fmla="*/ 556217 h 4453996"/>
                <a:gd name="connsiteX19" fmla="*/ 556217 w 6556824"/>
                <a:gd name="connsiteY19" fmla="*/ 0 h 4453996"/>
                <a:gd name="connsiteX20" fmla="*/ 1017441 w 6556824"/>
                <a:gd name="connsiteY20" fmla="*/ 245231 h 4453996"/>
                <a:gd name="connsiteX21" fmla="*/ 1020008 w 6556824"/>
                <a:gd name="connsiteY21" fmla="*/ 249960 h 4453996"/>
                <a:gd name="connsiteX22" fmla="*/ 5536816 w 6556824"/>
                <a:gd name="connsiteY22" fmla="*/ 249960 h 4453996"/>
                <a:gd name="connsiteX23" fmla="*/ 5539383 w 6556824"/>
                <a:gd name="connsiteY23" fmla="*/ 245231 h 4453996"/>
                <a:gd name="connsiteX24" fmla="*/ 6000607 w 6556824"/>
                <a:gd name="connsiteY24" fmla="*/ 0 h 44539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6556824" h="4453996">
                  <a:moveTo>
                    <a:pt x="6000607" y="0"/>
                  </a:moveTo>
                  <a:cubicBezTo>
                    <a:pt x="6307797" y="0"/>
                    <a:pt x="6556824" y="249027"/>
                    <a:pt x="6556824" y="556217"/>
                  </a:cubicBezTo>
                  <a:cubicBezTo>
                    <a:pt x="6556824" y="709812"/>
                    <a:pt x="6494567" y="848866"/>
                    <a:pt x="6393912" y="949522"/>
                  </a:cubicBezTo>
                  <a:lnTo>
                    <a:pt x="6382251" y="959143"/>
                  </a:lnTo>
                  <a:lnTo>
                    <a:pt x="6382251" y="3494854"/>
                  </a:lnTo>
                  <a:lnTo>
                    <a:pt x="6393912" y="3504475"/>
                  </a:lnTo>
                  <a:cubicBezTo>
                    <a:pt x="6494567" y="3605130"/>
                    <a:pt x="6556824" y="3744184"/>
                    <a:pt x="6556824" y="3897779"/>
                  </a:cubicBezTo>
                  <a:cubicBezTo>
                    <a:pt x="6556824" y="4204969"/>
                    <a:pt x="6307797" y="4453996"/>
                    <a:pt x="6000607" y="4453996"/>
                  </a:cubicBezTo>
                  <a:cubicBezTo>
                    <a:pt x="5847012" y="4453996"/>
                    <a:pt x="5707958" y="4391740"/>
                    <a:pt x="5607302" y="4291084"/>
                  </a:cubicBezTo>
                  <a:lnTo>
                    <a:pt x="5581144" y="4259379"/>
                  </a:lnTo>
                  <a:lnTo>
                    <a:pt x="975681" y="4259379"/>
                  </a:lnTo>
                  <a:lnTo>
                    <a:pt x="949522" y="4291084"/>
                  </a:lnTo>
                  <a:cubicBezTo>
                    <a:pt x="848867" y="4391740"/>
                    <a:pt x="709813" y="4453996"/>
                    <a:pt x="556217" y="4453996"/>
                  </a:cubicBezTo>
                  <a:cubicBezTo>
                    <a:pt x="249027" y="4453996"/>
                    <a:pt x="1" y="4204969"/>
                    <a:pt x="1" y="3897779"/>
                  </a:cubicBezTo>
                  <a:cubicBezTo>
                    <a:pt x="1" y="3782583"/>
                    <a:pt x="35020" y="3675566"/>
                    <a:pt x="94994" y="3586793"/>
                  </a:cubicBezTo>
                  <a:lnTo>
                    <a:pt x="155623" y="3513309"/>
                  </a:lnTo>
                  <a:lnTo>
                    <a:pt x="155623" y="940687"/>
                  </a:lnTo>
                  <a:lnTo>
                    <a:pt x="94994" y="867203"/>
                  </a:lnTo>
                  <a:cubicBezTo>
                    <a:pt x="35020" y="778430"/>
                    <a:pt x="0" y="671413"/>
                    <a:pt x="0" y="556217"/>
                  </a:cubicBezTo>
                  <a:cubicBezTo>
                    <a:pt x="0" y="249027"/>
                    <a:pt x="249027" y="0"/>
                    <a:pt x="556217" y="0"/>
                  </a:cubicBezTo>
                  <a:cubicBezTo>
                    <a:pt x="748211" y="0"/>
                    <a:pt x="917485" y="97276"/>
                    <a:pt x="1017441" y="245231"/>
                  </a:cubicBezTo>
                  <a:lnTo>
                    <a:pt x="1020008" y="249960"/>
                  </a:lnTo>
                  <a:lnTo>
                    <a:pt x="5536816" y="249960"/>
                  </a:lnTo>
                  <a:lnTo>
                    <a:pt x="5539383" y="245231"/>
                  </a:lnTo>
                  <a:cubicBezTo>
                    <a:pt x="5639340" y="97276"/>
                    <a:pt x="5808614" y="0"/>
                    <a:pt x="6000607" y="0"/>
                  </a:cubicBezTo>
                  <a:close/>
                </a:path>
              </a:pathLst>
            </a:custGeom>
            <a:solidFill>
              <a:srgbClr val="F4AB3F"/>
            </a:solidFill>
            <a:ln w="3810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sp>
          <p:nvSpPr>
            <p:cNvPr id="4" name="矩形: 圆角 29">
              <a:extLst>
                <a:ext uri="{FF2B5EF4-FFF2-40B4-BE49-F238E27FC236}">
                  <a16:creationId xmlns:a16="http://schemas.microsoft.com/office/drawing/2014/main" id="{FC6A44DB-12C8-46B4-9598-A9C1D950677E}"/>
                </a:ext>
              </a:extLst>
            </p:cNvPr>
            <p:cNvSpPr/>
            <p:nvPr/>
          </p:nvSpPr>
          <p:spPr>
            <a:xfrm>
              <a:off x="1561009" y="1651861"/>
              <a:ext cx="5913699" cy="3688406"/>
            </a:xfrm>
            <a:prstGeom prst="roundRect">
              <a:avLst>
                <a:gd name="adj" fmla="val 10924"/>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grpSp>
      <p:pic>
        <p:nvPicPr>
          <p:cNvPr id="5" name="图片 19">
            <a:extLst>
              <a:ext uri="{FF2B5EF4-FFF2-40B4-BE49-F238E27FC236}">
                <a16:creationId xmlns:a16="http://schemas.microsoft.com/office/drawing/2014/main" id="{8D6942F6-F7D2-4A3E-904F-56C124C896F0}"/>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a:xfrm rot="10800000" flipH="1">
            <a:off x="10305125" y="0"/>
            <a:ext cx="1886875" cy="2228248"/>
          </a:xfrm>
          <a:custGeom>
            <a:avLst/>
            <a:gdLst>
              <a:gd name="connsiteX0" fmla="*/ 902940 w 2274541"/>
              <a:gd name="connsiteY0" fmla="*/ 0 h 2686050"/>
              <a:gd name="connsiteX1" fmla="*/ 1360140 w 2274541"/>
              <a:gd name="connsiteY1" fmla="*/ 133350 h 2686050"/>
              <a:gd name="connsiteX2" fmla="*/ 1436340 w 2274541"/>
              <a:gd name="connsiteY2" fmla="*/ 133350 h 2686050"/>
              <a:gd name="connsiteX3" fmla="*/ 2274541 w 2274541"/>
              <a:gd name="connsiteY3" fmla="*/ 1399205 h 2686050"/>
              <a:gd name="connsiteX4" fmla="*/ 2274541 w 2274541"/>
              <a:gd name="connsiteY4" fmla="*/ 2686050 h 2686050"/>
              <a:gd name="connsiteX5" fmla="*/ 0 w 2274541"/>
              <a:gd name="connsiteY5" fmla="*/ 2686050 h 2686050"/>
              <a:gd name="connsiteX6" fmla="*/ 0 w 2274541"/>
              <a:gd name="connsiteY6" fmla="*/ 1175526 h 2686050"/>
              <a:gd name="connsiteX7" fmla="*/ 902940 w 2274541"/>
              <a:gd name="connsiteY7" fmla="*/ 0 h 26860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274541" h="2686050">
                <a:moveTo>
                  <a:pt x="902940" y="0"/>
                </a:moveTo>
                <a:lnTo>
                  <a:pt x="1360140" y="133350"/>
                </a:lnTo>
                <a:lnTo>
                  <a:pt x="1436340" y="133350"/>
                </a:lnTo>
                <a:lnTo>
                  <a:pt x="2274541" y="1399205"/>
                </a:lnTo>
                <a:lnTo>
                  <a:pt x="2274541" y="2686050"/>
                </a:lnTo>
                <a:lnTo>
                  <a:pt x="0" y="2686050"/>
                </a:lnTo>
                <a:lnTo>
                  <a:pt x="0" y="1175526"/>
                </a:lnTo>
                <a:lnTo>
                  <a:pt x="902940" y="0"/>
                </a:lnTo>
                <a:close/>
              </a:path>
            </a:pathLst>
          </a:custGeom>
        </p:spPr>
      </p:pic>
      <p:pic>
        <p:nvPicPr>
          <p:cNvPr id="6" name="图片 20">
            <a:extLst>
              <a:ext uri="{FF2B5EF4-FFF2-40B4-BE49-F238E27FC236}">
                <a16:creationId xmlns:a16="http://schemas.microsoft.com/office/drawing/2014/main" id="{C71641AD-E4BC-4B7B-9FE5-62CF532DB978}"/>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a:xfrm rot="10800000" flipH="1">
            <a:off x="1" y="0"/>
            <a:ext cx="1886875" cy="2123313"/>
          </a:xfrm>
          <a:custGeom>
            <a:avLst/>
            <a:gdLst>
              <a:gd name="connsiteX0" fmla="*/ 1386037 w 2801257"/>
              <a:gd name="connsiteY0" fmla="*/ 0 h 3152274"/>
              <a:gd name="connsiteX1" fmla="*/ 2801257 w 2801257"/>
              <a:gd name="connsiteY1" fmla="*/ 190351 h 3152274"/>
              <a:gd name="connsiteX2" fmla="*/ 2801257 w 2801257"/>
              <a:gd name="connsiteY2" fmla="*/ 3152274 h 3152274"/>
              <a:gd name="connsiteX3" fmla="*/ 0 w 2801257"/>
              <a:gd name="connsiteY3" fmla="*/ 3152274 h 3152274"/>
              <a:gd name="connsiteX4" fmla="*/ 0 w 2801257"/>
              <a:gd name="connsiteY4" fmla="*/ 924025 h 3152274"/>
              <a:gd name="connsiteX5" fmla="*/ 529388 w 2801257"/>
              <a:gd name="connsiteY5" fmla="*/ 404261 h 3152274"/>
              <a:gd name="connsiteX6" fmla="*/ 1386037 w 2801257"/>
              <a:gd name="connsiteY6" fmla="*/ 0 h 31522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801257" h="3152274">
                <a:moveTo>
                  <a:pt x="1386037" y="0"/>
                </a:moveTo>
                <a:lnTo>
                  <a:pt x="2801257" y="190351"/>
                </a:lnTo>
                <a:lnTo>
                  <a:pt x="2801257" y="3152274"/>
                </a:lnTo>
                <a:lnTo>
                  <a:pt x="0" y="3152274"/>
                </a:lnTo>
                <a:lnTo>
                  <a:pt x="0" y="924025"/>
                </a:lnTo>
                <a:lnTo>
                  <a:pt x="529388" y="404261"/>
                </a:lnTo>
                <a:lnTo>
                  <a:pt x="1386037" y="0"/>
                </a:lnTo>
                <a:close/>
              </a:path>
            </a:pathLst>
          </a:custGeom>
        </p:spPr>
      </p:pic>
      <p:pic>
        <p:nvPicPr>
          <p:cNvPr id="7" name="图片 8">
            <a:extLst>
              <a:ext uri="{FF2B5EF4-FFF2-40B4-BE49-F238E27FC236}">
                <a16:creationId xmlns:a16="http://schemas.microsoft.com/office/drawing/2014/main" id="{D73AF226-192D-4C6E-BA0C-535E100883E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736752" y="3184644"/>
            <a:ext cx="2455248" cy="3689556"/>
          </a:xfrm>
          <a:prstGeom prst="rect">
            <a:avLst/>
          </a:prstGeom>
        </p:spPr>
      </p:pic>
      <p:pic>
        <p:nvPicPr>
          <p:cNvPr id="8" name="图片 9">
            <a:extLst>
              <a:ext uri="{FF2B5EF4-FFF2-40B4-BE49-F238E27FC236}">
                <a16:creationId xmlns:a16="http://schemas.microsoft.com/office/drawing/2014/main" id="{53FFC0A3-5744-4F22-AE80-C1E5551EF670}"/>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0" y="3184644"/>
            <a:ext cx="4231710" cy="3689556"/>
          </a:xfrm>
          <a:prstGeom prst="rect">
            <a:avLst/>
          </a:prstGeom>
        </p:spPr>
      </p:pic>
      <p:sp>
        <p:nvSpPr>
          <p:cNvPr id="9" name="文本框 38"/>
          <p:cNvSpPr txBox="1"/>
          <p:nvPr/>
        </p:nvSpPr>
        <p:spPr>
          <a:xfrm>
            <a:off x="1429791" y="1289877"/>
            <a:ext cx="6096000" cy="769441"/>
          </a:xfrm>
          <a:prstGeom prst="rect">
            <a:avLst/>
          </a:prstGeom>
          <a:noFill/>
        </p:spPr>
        <p:txBody>
          <a:bodyPr wrap="square">
            <a:spAutoFit/>
          </a:bodyPr>
          <a:lstStyle/>
          <a:p>
            <a:pPr algn="ctr"/>
            <a:r>
              <a:rPr lang="en-US" altLang="zh-CN" sz="4400" dirty="0">
                <a:solidFill>
                  <a:srgbClr val="5BA775"/>
                </a:solidFill>
                <a:latin typeface="UTM Cool Blue" panose="02040603050506020204" pitchFamily="18" charset="0"/>
                <a:ea typeface="思源黑体 CN Medium" panose="020B0600000000000000" pitchFamily="34" charset="-122"/>
              </a:rPr>
              <a:t>HOẠT ĐỘNG 1</a:t>
            </a:r>
            <a:endParaRPr lang="zh-CN" altLang="en-US" sz="4400" dirty="0">
              <a:solidFill>
                <a:srgbClr val="5BA775"/>
              </a:solidFill>
              <a:latin typeface="UTM Cool Blue" panose="02040603050506020204" pitchFamily="18" charset="0"/>
              <a:ea typeface="思源黑体 CN Medium" panose="020B0600000000000000" pitchFamily="34" charset="-122"/>
            </a:endParaRPr>
          </a:p>
        </p:txBody>
      </p:sp>
      <p:sp>
        <p:nvSpPr>
          <p:cNvPr id="10" name="文本框 38"/>
          <p:cNvSpPr txBox="1"/>
          <p:nvPr/>
        </p:nvSpPr>
        <p:spPr>
          <a:xfrm>
            <a:off x="420669" y="2205263"/>
            <a:ext cx="7751198" cy="1569660"/>
          </a:xfrm>
          <a:prstGeom prst="rect">
            <a:avLst/>
          </a:prstGeom>
          <a:noFill/>
        </p:spPr>
        <p:txBody>
          <a:bodyPr wrap="square">
            <a:spAutoFit/>
          </a:bodyPr>
          <a:lstStyle/>
          <a:p>
            <a:pPr algn="ctr"/>
            <a:r>
              <a:rPr lang="en-US" altLang="zh-CN" sz="9600">
                <a:solidFill>
                  <a:srgbClr val="FFC000"/>
                </a:solidFill>
                <a:effectLst>
                  <a:outerShdw blurRad="38100" dist="38100" dir="2700000" algn="tl">
                    <a:srgbClr val="000000">
                      <a:alpha val="43137"/>
                    </a:srgbClr>
                  </a:outerShdw>
                </a:effectLst>
                <a:latin typeface="UTM Arruba KT" panose="02040603050506020204" pitchFamily="18" charset="0"/>
                <a:ea typeface="思源黑体 CN Medium" panose="020B0600000000000000" pitchFamily="34" charset="-122"/>
              </a:rPr>
              <a:t>LUYỆN ĐỌC</a:t>
            </a:r>
            <a:endParaRPr lang="zh-CN" altLang="en-US" sz="9600" dirty="0">
              <a:solidFill>
                <a:srgbClr val="FFC000"/>
              </a:solidFill>
              <a:effectLst>
                <a:outerShdw blurRad="38100" dist="38100" dir="2700000" algn="tl">
                  <a:srgbClr val="000000">
                    <a:alpha val="43137"/>
                  </a:srgbClr>
                </a:outerShdw>
              </a:effectLst>
              <a:latin typeface="UTM Arruba KT" panose="02040603050506020204" pitchFamily="18" charset="0"/>
              <a:ea typeface="思源黑体 CN Medium" panose="020B0600000000000000" pitchFamily="34" charset="-122"/>
            </a:endParaRPr>
          </a:p>
        </p:txBody>
      </p:sp>
      <p:grpSp>
        <p:nvGrpSpPr>
          <p:cNvPr id="11" name="Group 10"/>
          <p:cNvGrpSpPr/>
          <p:nvPr/>
        </p:nvGrpSpPr>
        <p:grpSpPr>
          <a:xfrm>
            <a:off x="6026477" y="1061656"/>
            <a:ext cx="7090635" cy="5887137"/>
            <a:chOff x="6015765" y="707972"/>
            <a:chExt cx="7090635" cy="6286070"/>
          </a:xfrm>
        </p:grpSpPr>
        <p:pic>
          <p:nvPicPr>
            <p:cNvPr id="12" name="Picture 11"/>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flipH="1">
              <a:off x="6015765" y="707972"/>
              <a:ext cx="6166227" cy="6166227"/>
            </a:xfrm>
            <a:prstGeom prst="rect">
              <a:avLst/>
            </a:prstGeom>
          </p:spPr>
        </p:pic>
        <p:pic>
          <p:nvPicPr>
            <p:cNvPr id="13" name="Picture 12"/>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6506040" y="4256991"/>
              <a:ext cx="2571791" cy="2571791"/>
            </a:xfrm>
            <a:prstGeom prst="rect">
              <a:avLst/>
            </a:prstGeom>
          </p:spPr>
        </p:pic>
        <p:pic>
          <p:nvPicPr>
            <p:cNvPr id="14" name="Picture 13"/>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rot="18985020">
              <a:off x="6196960" y="5089966"/>
              <a:ext cx="1883936" cy="1883936"/>
            </a:xfrm>
            <a:prstGeom prst="rect">
              <a:avLst/>
            </a:prstGeom>
          </p:spPr>
        </p:pic>
        <p:pic>
          <p:nvPicPr>
            <p:cNvPr id="15" name="Picture 14"/>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rot="2095399">
              <a:off x="7418631" y="5110106"/>
              <a:ext cx="1883936" cy="1883936"/>
            </a:xfrm>
            <a:prstGeom prst="rect">
              <a:avLst/>
            </a:prstGeom>
          </p:spPr>
        </p:pic>
        <p:pic>
          <p:nvPicPr>
            <p:cNvPr id="16" name="Picture 15"/>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rot="18985020">
              <a:off x="10185116" y="4456724"/>
              <a:ext cx="1883936" cy="1883936"/>
            </a:xfrm>
            <a:prstGeom prst="rect">
              <a:avLst/>
            </a:prstGeom>
          </p:spPr>
        </p:pic>
        <p:pic>
          <p:nvPicPr>
            <p:cNvPr id="17" name="Picture 16"/>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0569620" y="3766226"/>
              <a:ext cx="2536780" cy="2536780"/>
            </a:xfrm>
            <a:prstGeom prst="rect">
              <a:avLst/>
            </a:prstGeom>
          </p:spPr>
        </p:pic>
      </p:grpSp>
    </p:spTree>
    <p:extLst>
      <p:ext uri="{BB962C8B-B14F-4D97-AF65-F5344CB8AC3E}">
        <p14:creationId xmlns:p14="http://schemas.microsoft.com/office/powerpoint/2010/main" val="15878929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8" presetClass="entr" presetSubtype="12"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strips(downLeft)">
                                      <p:cBhvr>
                                        <p:cTn id="7" dur="1000"/>
                                        <p:tgtEl>
                                          <p:spTgt spid="2"/>
                                        </p:tgtEl>
                                      </p:cBhvr>
                                    </p:animEffect>
                                  </p:childTnLst>
                                </p:cTn>
                              </p:par>
                            </p:childTnLst>
                          </p:cTn>
                        </p:par>
                        <p:par>
                          <p:cTn id="8" fill="hold">
                            <p:stCondLst>
                              <p:cond delay="1000"/>
                            </p:stCondLst>
                            <p:childTnLst>
                              <p:par>
                                <p:cTn id="9" presetID="16" presetClass="entr" presetSubtype="21" fill="hold" grpId="0" nodeType="afterEffect">
                                  <p:stCondLst>
                                    <p:cond delay="0"/>
                                  </p:stCondLst>
                                  <p:childTnLst>
                                    <p:set>
                                      <p:cBhvr>
                                        <p:cTn id="10" dur="1" fill="hold">
                                          <p:stCondLst>
                                            <p:cond delay="0"/>
                                          </p:stCondLst>
                                        </p:cTn>
                                        <p:tgtEl>
                                          <p:spTgt spid="9"/>
                                        </p:tgtEl>
                                        <p:attrNameLst>
                                          <p:attrName>style.visibility</p:attrName>
                                        </p:attrNameLst>
                                      </p:cBhvr>
                                      <p:to>
                                        <p:strVal val="visible"/>
                                      </p:to>
                                    </p:set>
                                    <p:animEffect transition="in" filter="barn(inVertical)">
                                      <p:cBhvr>
                                        <p:cTn id="11" dur="1000"/>
                                        <p:tgtEl>
                                          <p:spTgt spid="9"/>
                                        </p:tgtEl>
                                      </p:cBhvr>
                                    </p:animEffect>
                                  </p:childTnLst>
                                </p:cTn>
                              </p:par>
                            </p:childTnLst>
                          </p:cTn>
                        </p:par>
                        <p:par>
                          <p:cTn id="12" fill="hold">
                            <p:stCondLst>
                              <p:cond delay="2000"/>
                            </p:stCondLst>
                            <p:childTnLst>
                              <p:par>
                                <p:cTn id="13" presetID="16" presetClass="entr" presetSubtype="21" fill="hold" grpId="0" nodeType="afterEffect">
                                  <p:stCondLst>
                                    <p:cond delay="0"/>
                                  </p:stCondLst>
                                  <p:childTnLst>
                                    <p:set>
                                      <p:cBhvr>
                                        <p:cTn id="14" dur="1" fill="hold">
                                          <p:stCondLst>
                                            <p:cond delay="0"/>
                                          </p:stCondLst>
                                        </p:cTn>
                                        <p:tgtEl>
                                          <p:spTgt spid="10"/>
                                        </p:tgtEl>
                                        <p:attrNameLst>
                                          <p:attrName>style.visibility</p:attrName>
                                        </p:attrNameLst>
                                      </p:cBhvr>
                                      <p:to>
                                        <p:strVal val="visible"/>
                                      </p:to>
                                    </p:set>
                                    <p:animEffect transition="in" filter="barn(inVertical)">
                                      <p:cBhvr>
                                        <p:cTn id="15" dur="10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0" grpId="0"/>
    </p:bld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alpha val="28000"/>
          </a:schemeClr>
        </a:solidFill>
        <a:effectLst/>
      </p:bgPr>
    </p:bg>
    <p:spTree>
      <p:nvGrpSpPr>
        <p:cNvPr id="1" name=""/>
        <p:cNvGrpSpPr/>
        <p:nvPr/>
      </p:nvGrpSpPr>
      <p:grpSpPr>
        <a:xfrm>
          <a:off x="0" y="0"/>
          <a:ext cx="0" cy="0"/>
          <a:chOff x="0" y="0"/>
          <a:chExt cx="0" cy="0"/>
        </a:xfrm>
      </p:grpSpPr>
      <p:sp>
        <p:nvSpPr>
          <p:cNvPr id="2" name="矩形: 圆角 20">
            <a:extLst>
              <a:ext uri="{FF2B5EF4-FFF2-40B4-BE49-F238E27FC236}">
                <a16:creationId xmlns:a16="http://schemas.microsoft.com/office/drawing/2014/main" id="{47118E00-203A-4E78-AC85-4C87806898CA}"/>
              </a:ext>
            </a:extLst>
          </p:cNvPr>
          <p:cNvSpPr/>
          <p:nvPr/>
        </p:nvSpPr>
        <p:spPr>
          <a:xfrm>
            <a:off x="8809" y="469402"/>
            <a:ext cx="12183191" cy="6393279"/>
          </a:xfrm>
          <a:prstGeom prst="roundRect">
            <a:avLst>
              <a:gd name="adj" fmla="val 3058"/>
            </a:avLst>
          </a:prstGeom>
          <a:solidFill>
            <a:schemeClr val="bg1">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endParaRPr lang="zh-CN" altLang="en-US" dirty="0">
              <a:solidFill>
                <a:schemeClr val="bg1"/>
              </a:solidFill>
            </a:endParaRPr>
          </a:p>
        </p:txBody>
      </p:sp>
      <p:sp>
        <p:nvSpPr>
          <p:cNvPr id="3" name="TextBox 2">
            <a:extLst>
              <a:ext uri="{FF2B5EF4-FFF2-40B4-BE49-F238E27FC236}">
                <a16:creationId xmlns:a16="http://schemas.microsoft.com/office/drawing/2014/main" id="{B600F577-F819-4602-BCEB-985221633540}"/>
              </a:ext>
            </a:extLst>
          </p:cNvPr>
          <p:cNvSpPr txBox="1"/>
          <p:nvPr/>
        </p:nvSpPr>
        <p:spPr>
          <a:xfrm>
            <a:off x="4661327" y="-226650"/>
            <a:ext cx="2878151" cy="830997"/>
          </a:xfrm>
          <a:prstGeom prst="rect">
            <a:avLst/>
          </a:prstGeom>
          <a:noFill/>
        </p:spPr>
        <p:txBody>
          <a:bodyPr wrap="square" rtlCol="0">
            <a:spAutoFit/>
          </a:bodyPr>
          <a:lstStyle/>
          <a:p>
            <a:pPr>
              <a:lnSpc>
                <a:spcPct val="150000"/>
              </a:lnSpc>
            </a:pPr>
            <a:r>
              <a:rPr lang="en-US" sz="3200" b="1">
                <a:solidFill>
                  <a:srgbClr val="00CC00"/>
                </a:solidFill>
                <a:effectLst>
                  <a:outerShdw blurRad="38100" dist="38100" dir="2700000" algn="tl">
                    <a:srgbClr val="000000">
                      <a:alpha val="43137"/>
                    </a:srgbClr>
                  </a:outerShdw>
                </a:effectLst>
                <a:latin typeface="UTM Avo" panose="02040603050506020204" pitchFamily="18" charset="0"/>
              </a:rPr>
              <a:t>Mùa vàng</a:t>
            </a:r>
            <a:endParaRPr lang="en-US" sz="3200" b="1" dirty="0">
              <a:solidFill>
                <a:srgbClr val="00CC00"/>
              </a:solidFill>
              <a:effectLst>
                <a:outerShdw blurRad="38100" dist="38100" dir="2700000" algn="tl">
                  <a:srgbClr val="000000">
                    <a:alpha val="43137"/>
                  </a:srgbClr>
                </a:outerShdw>
              </a:effectLst>
              <a:latin typeface="UTM Avo" panose="02040603050506020204" pitchFamily="18" charset="0"/>
            </a:endParaRPr>
          </a:p>
        </p:txBody>
      </p:sp>
      <p:sp>
        <p:nvSpPr>
          <p:cNvPr id="4" name="TextBox 3"/>
          <p:cNvSpPr txBox="1"/>
          <p:nvPr/>
        </p:nvSpPr>
        <p:spPr>
          <a:xfrm>
            <a:off x="127436" y="350882"/>
            <a:ext cx="11939873" cy="6517320"/>
          </a:xfrm>
          <a:prstGeom prst="rect">
            <a:avLst/>
          </a:prstGeom>
          <a:noFill/>
        </p:spPr>
        <p:txBody>
          <a:bodyPr wrap="square" rtlCol="0">
            <a:spAutoFit/>
          </a:bodyPr>
          <a:lstStyle/>
          <a:p>
            <a:pPr algn="just"/>
            <a:r>
              <a:rPr lang="en-US" sz="2800" b="1" dirty="0">
                <a:latin typeface="UTM Aptima" panose="02040603050506020204" pitchFamily="18" charset="0"/>
              </a:rPr>
              <a:t>     </a:t>
            </a:r>
            <a:r>
              <a:rPr lang="en-US" sz="2700" b="1" dirty="0">
                <a:latin typeface="UTM Aptima" panose="02040603050506020204" pitchFamily="18" charset="0"/>
              </a:rPr>
              <a:t>Thu </a:t>
            </a:r>
            <a:r>
              <a:rPr lang="en-US" sz="2700" b="1" dirty="0" err="1">
                <a:latin typeface="UTM Aptima" panose="02040603050506020204" pitchFamily="18" charset="0"/>
              </a:rPr>
              <a:t>về</a:t>
            </a:r>
            <a:r>
              <a:rPr lang="en-US" sz="2700" b="1" dirty="0">
                <a:latin typeface="UTM Aptima" panose="02040603050506020204" pitchFamily="18" charset="0"/>
              </a:rPr>
              <a:t>, </a:t>
            </a:r>
            <a:r>
              <a:rPr lang="en-US" sz="2700" b="1" dirty="0" err="1">
                <a:latin typeface="UTM Aptima" panose="02040603050506020204" pitchFamily="18" charset="0"/>
              </a:rPr>
              <a:t>những</a:t>
            </a:r>
            <a:r>
              <a:rPr lang="en-US" sz="2700" b="1" dirty="0">
                <a:latin typeface="UTM Aptima" panose="02040603050506020204" pitchFamily="18" charset="0"/>
              </a:rPr>
              <a:t> </a:t>
            </a:r>
            <a:r>
              <a:rPr lang="en-US" sz="2700" b="1" dirty="0" err="1">
                <a:latin typeface="UTM Aptima" panose="02040603050506020204" pitchFamily="18" charset="0"/>
              </a:rPr>
              <a:t>quả</a:t>
            </a:r>
            <a:r>
              <a:rPr lang="en-US" sz="2700" b="1" dirty="0">
                <a:latin typeface="UTM Aptima" panose="02040603050506020204" pitchFamily="18" charset="0"/>
              </a:rPr>
              <a:t> </a:t>
            </a:r>
            <a:r>
              <a:rPr lang="en-US" sz="2700" b="1" dirty="0" err="1">
                <a:latin typeface="UTM Aptima" panose="02040603050506020204" pitchFamily="18" charset="0"/>
              </a:rPr>
              <a:t>hồng</a:t>
            </a:r>
            <a:r>
              <a:rPr lang="en-US" sz="2700" b="1" dirty="0">
                <a:latin typeface="UTM Aptima" panose="02040603050506020204" pitchFamily="18" charset="0"/>
              </a:rPr>
              <a:t> </a:t>
            </a:r>
            <a:r>
              <a:rPr lang="en-US" sz="2700" b="1" dirty="0" err="1">
                <a:latin typeface="UTM Aptima" panose="02040603050506020204" pitchFamily="18" charset="0"/>
              </a:rPr>
              <a:t>đỏ</a:t>
            </a:r>
            <a:r>
              <a:rPr lang="en-US" sz="2700" b="1" dirty="0">
                <a:latin typeface="UTM Aptima" panose="02040603050506020204" pitchFamily="18" charset="0"/>
              </a:rPr>
              <a:t> </a:t>
            </a:r>
            <a:r>
              <a:rPr lang="en-US" sz="2700" b="1" dirty="0" err="1">
                <a:latin typeface="UTM Aptima" panose="02040603050506020204" pitchFamily="18" charset="0"/>
              </a:rPr>
              <a:t>mọng</a:t>
            </a:r>
            <a:r>
              <a:rPr lang="en-US" sz="2700" b="1" dirty="0">
                <a:latin typeface="UTM Aptima" panose="02040603050506020204" pitchFamily="18" charset="0"/>
              </a:rPr>
              <a:t>, </a:t>
            </a:r>
            <a:r>
              <a:rPr lang="en-US" sz="2700" b="1" dirty="0" err="1">
                <a:latin typeface="UTM Aptima" panose="02040603050506020204" pitchFamily="18" charset="0"/>
              </a:rPr>
              <a:t>những</a:t>
            </a:r>
            <a:r>
              <a:rPr lang="en-US" sz="2700" b="1" dirty="0">
                <a:latin typeface="UTM Aptima" panose="02040603050506020204" pitchFamily="18" charset="0"/>
              </a:rPr>
              <a:t> </a:t>
            </a:r>
            <a:r>
              <a:rPr lang="en-US" sz="2700" b="1" dirty="0" err="1">
                <a:latin typeface="UTM Aptima" panose="02040603050506020204" pitchFamily="18" charset="0"/>
              </a:rPr>
              <a:t>hạt</a:t>
            </a:r>
            <a:r>
              <a:rPr lang="en-US" sz="2700" b="1" dirty="0">
                <a:latin typeface="UTM Aptima" panose="02040603050506020204" pitchFamily="18" charset="0"/>
              </a:rPr>
              <a:t> </a:t>
            </a:r>
            <a:r>
              <a:rPr lang="en-US" sz="2700" b="1" dirty="0" err="1">
                <a:latin typeface="UTM Aptima" panose="02040603050506020204" pitchFamily="18" charset="0"/>
              </a:rPr>
              <a:t>dẻ</a:t>
            </a:r>
            <a:r>
              <a:rPr lang="en-US" sz="2700" b="1" dirty="0">
                <a:latin typeface="UTM Aptima" panose="02040603050506020204" pitchFamily="18" charset="0"/>
              </a:rPr>
              <a:t> </a:t>
            </a:r>
            <a:r>
              <a:rPr lang="en-US" sz="2700" b="1" dirty="0" err="1">
                <a:latin typeface="UTM Aptima" panose="02040603050506020204" pitchFamily="18" charset="0"/>
              </a:rPr>
              <a:t>nâu</a:t>
            </a:r>
            <a:r>
              <a:rPr lang="en-US" sz="2700" b="1" dirty="0">
                <a:latin typeface="UTM Aptima" panose="02040603050506020204" pitchFamily="18" charset="0"/>
              </a:rPr>
              <a:t> </a:t>
            </a:r>
            <a:r>
              <a:rPr lang="en-US" sz="2700" b="1" dirty="0" err="1">
                <a:latin typeface="UTM Aptima" panose="02040603050506020204" pitchFamily="18" charset="0"/>
              </a:rPr>
              <a:t>bóng</a:t>
            </a:r>
            <a:r>
              <a:rPr lang="en-US" sz="2700" b="1" dirty="0">
                <a:latin typeface="UTM Aptima" panose="02040603050506020204" pitchFamily="18" charset="0"/>
              </a:rPr>
              <a:t>, </a:t>
            </a:r>
            <a:r>
              <a:rPr lang="en-US" sz="2700" b="1" dirty="0" err="1">
                <a:latin typeface="UTM Aptima" panose="02040603050506020204" pitchFamily="18" charset="0"/>
              </a:rPr>
              <a:t>những</a:t>
            </a:r>
            <a:r>
              <a:rPr lang="en-US" sz="2700" b="1" dirty="0">
                <a:latin typeface="UTM Aptima" panose="02040603050506020204" pitchFamily="18" charset="0"/>
              </a:rPr>
              <a:t> </a:t>
            </a:r>
            <a:r>
              <a:rPr lang="en-US" sz="2700" b="1" dirty="0" err="1">
                <a:latin typeface="UTM Aptima" panose="02040603050506020204" pitchFamily="18" charset="0"/>
              </a:rPr>
              <a:t>quả</a:t>
            </a:r>
            <a:r>
              <a:rPr lang="en-US" sz="2700" b="1" dirty="0">
                <a:latin typeface="UTM Aptima" panose="02040603050506020204" pitchFamily="18" charset="0"/>
              </a:rPr>
              <a:t> </a:t>
            </a:r>
            <a:r>
              <a:rPr lang="en-US" sz="2700" b="1" dirty="0" err="1">
                <a:latin typeface="UTM Aptima" panose="02040603050506020204" pitchFamily="18" charset="0"/>
              </a:rPr>
              <a:t>na</a:t>
            </a:r>
            <a:r>
              <a:rPr lang="en-US" sz="2700" b="1" dirty="0">
                <a:latin typeface="UTM Aptima" panose="02040603050506020204" pitchFamily="18" charset="0"/>
              </a:rPr>
              <a:t> </a:t>
            </a:r>
            <a:r>
              <a:rPr lang="en-US" sz="2700" b="1" dirty="0" err="1">
                <a:latin typeface="UTM Aptima" panose="02040603050506020204" pitchFamily="18" charset="0"/>
              </a:rPr>
              <a:t>mở</a:t>
            </a:r>
            <a:r>
              <a:rPr lang="en-US" sz="2700" b="1" dirty="0">
                <a:latin typeface="UTM Aptima" panose="02040603050506020204" pitchFamily="18" charset="0"/>
              </a:rPr>
              <a:t> to </a:t>
            </a:r>
            <a:r>
              <a:rPr lang="en-US" sz="2700" b="1" dirty="0" err="1">
                <a:latin typeface="UTM Aptima" panose="02040603050506020204" pitchFamily="18" charset="0"/>
              </a:rPr>
              <a:t>mắt</a:t>
            </a:r>
            <a:r>
              <a:rPr lang="en-US" sz="2700" b="1" dirty="0">
                <a:latin typeface="UTM Aptima" panose="02040603050506020204" pitchFamily="18" charset="0"/>
              </a:rPr>
              <a:t>, </a:t>
            </a:r>
            <a:r>
              <a:rPr lang="en-US" sz="2700" b="1" dirty="0" err="1">
                <a:latin typeface="UTM Aptima" panose="02040603050506020204" pitchFamily="18" charset="0"/>
              </a:rPr>
              <a:t>thơm</a:t>
            </a:r>
            <a:r>
              <a:rPr lang="en-US" sz="2700" b="1" dirty="0">
                <a:latin typeface="UTM Aptima" panose="02040603050506020204" pitchFamily="18" charset="0"/>
              </a:rPr>
              <a:t> </a:t>
            </a:r>
            <a:r>
              <a:rPr lang="en-US" sz="2700" b="1" dirty="0" err="1">
                <a:latin typeface="UTM Aptima" panose="02040603050506020204" pitchFamily="18" charset="0"/>
              </a:rPr>
              <a:t>dìu</a:t>
            </a:r>
            <a:r>
              <a:rPr lang="en-US" sz="2700" b="1" dirty="0">
                <a:latin typeface="UTM Aptima" panose="02040603050506020204" pitchFamily="18" charset="0"/>
              </a:rPr>
              <a:t> </a:t>
            </a:r>
            <a:r>
              <a:rPr lang="en-US" sz="2700" b="1" dirty="0" err="1">
                <a:latin typeface="UTM Aptima" panose="02040603050506020204" pitchFamily="18" charset="0"/>
              </a:rPr>
              <a:t>dịu</a:t>
            </a:r>
            <a:r>
              <a:rPr lang="en-US" sz="2700" b="1" dirty="0">
                <a:latin typeface="UTM Aptima" panose="02040603050506020204" pitchFamily="18" charset="0"/>
              </a:rPr>
              <a:t>. </a:t>
            </a:r>
            <a:r>
              <a:rPr lang="en-US" sz="2700" b="1" dirty="0" err="1">
                <a:latin typeface="UTM Aptima" panose="02040603050506020204" pitchFamily="18" charset="0"/>
              </a:rPr>
              <a:t>Biển</a:t>
            </a:r>
            <a:r>
              <a:rPr lang="en-US" sz="2700" b="1" dirty="0">
                <a:latin typeface="UTM Aptima" panose="02040603050506020204" pitchFamily="18" charset="0"/>
              </a:rPr>
              <a:t> </a:t>
            </a:r>
            <a:r>
              <a:rPr lang="en-US" sz="2700" b="1" dirty="0" err="1">
                <a:latin typeface="UTM Aptima" panose="02040603050506020204" pitchFamily="18" charset="0"/>
              </a:rPr>
              <a:t>lúa</a:t>
            </a:r>
            <a:r>
              <a:rPr lang="en-US" sz="2700" b="1" dirty="0">
                <a:latin typeface="UTM Aptima" panose="02040603050506020204" pitchFamily="18" charset="0"/>
              </a:rPr>
              <a:t> </a:t>
            </a:r>
            <a:r>
              <a:rPr lang="en-US" sz="2700" b="1" dirty="0" err="1">
                <a:latin typeface="UTM Aptima" panose="02040603050506020204" pitchFamily="18" charset="0"/>
              </a:rPr>
              <a:t>vàng</a:t>
            </a:r>
            <a:r>
              <a:rPr lang="en-US" sz="2700" b="1" dirty="0">
                <a:latin typeface="UTM Aptima" panose="02040603050506020204" pitchFamily="18" charset="0"/>
              </a:rPr>
              <a:t> </a:t>
            </a:r>
            <a:r>
              <a:rPr lang="en-US" sz="2700" b="1" dirty="0" err="1">
                <a:latin typeface="UTM Aptima" panose="02040603050506020204" pitchFamily="18" charset="0"/>
              </a:rPr>
              <a:t>ươm</a:t>
            </a:r>
            <a:r>
              <a:rPr lang="en-US" sz="2700" b="1" dirty="0">
                <a:latin typeface="UTM Aptima" panose="02040603050506020204" pitchFamily="18" charset="0"/>
              </a:rPr>
              <a:t>. </a:t>
            </a:r>
            <a:r>
              <a:rPr lang="en-US" sz="2700" b="1" dirty="0" err="1">
                <a:latin typeface="UTM Aptima" panose="02040603050506020204" pitchFamily="18" charset="0"/>
              </a:rPr>
              <a:t>Gió</a:t>
            </a:r>
            <a:r>
              <a:rPr lang="en-US" sz="2700" b="1" dirty="0">
                <a:latin typeface="UTM Aptima" panose="02040603050506020204" pitchFamily="18" charset="0"/>
              </a:rPr>
              <a:t> </a:t>
            </a:r>
            <a:r>
              <a:rPr lang="en-US" sz="2700" b="1" dirty="0" err="1">
                <a:latin typeface="UTM Aptima" panose="02040603050506020204" pitchFamily="18" charset="0"/>
              </a:rPr>
              <a:t>nổi</a:t>
            </a:r>
            <a:r>
              <a:rPr lang="en-US" sz="2700" b="1" dirty="0">
                <a:latin typeface="UTM Aptima" panose="02040603050506020204" pitchFamily="18" charset="0"/>
              </a:rPr>
              <a:t> </a:t>
            </a:r>
            <a:r>
              <a:rPr lang="en-US" sz="2700" b="1" dirty="0" err="1">
                <a:latin typeface="UTM Aptima" panose="02040603050506020204" pitchFamily="18" charset="0"/>
              </a:rPr>
              <a:t>lên</a:t>
            </a:r>
            <a:r>
              <a:rPr lang="en-US" sz="2700" b="1" dirty="0">
                <a:latin typeface="UTM Aptima" panose="02040603050506020204" pitchFamily="18" charset="0"/>
              </a:rPr>
              <a:t> </a:t>
            </a:r>
            <a:r>
              <a:rPr lang="en-US" sz="2700" b="1" err="1">
                <a:latin typeface="UTM Aptima" panose="02040603050506020204" pitchFamily="18" charset="0"/>
              </a:rPr>
              <a:t>và</a:t>
            </a:r>
            <a:r>
              <a:rPr lang="en-US" sz="2700" b="1">
                <a:latin typeface="UTM Aptima" panose="02040603050506020204" pitchFamily="18" charset="0"/>
              </a:rPr>
              <a:t> </a:t>
            </a:r>
            <a:r>
              <a:rPr lang="vi-VN" sz="2700" b="1">
                <a:latin typeface="UTM Aptima" panose="02040603050506020204" pitchFamily="18" charset="0"/>
              </a:rPr>
              <a:t>só</a:t>
            </a:r>
            <a:r>
              <a:rPr lang="en-US" sz="2700" b="1">
                <a:latin typeface="UTM Aptima" panose="02040603050506020204" pitchFamily="18" charset="0"/>
              </a:rPr>
              <a:t>ng </a:t>
            </a:r>
            <a:r>
              <a:rPr lang="en-US" sz="2700" b="1" dirty="0" err="1">
                <a:latin typeface="UTM Aptima" panose="02040603050506020204" pitchFamily="18" charset="0"/>
              </a:rPr>
              <a:t>lúa</a:t>
            </a:r>
            <a:r>
              <a:rPr lang="en-US" sz="2700" b="1" dirty="0">
                <a:latin typeface="UTM Aptima" panose="02040603050506020204" pitchFamily="18" charset="0"/>
              </a:rPr>
              <a:t> </a:t>
            </a:r>
            <a:r>
              <a:rPr lang="en-US" sz="2700" b="1" dirty="0" err="1">
                <a:latin typeface="UTM Aptima" panose="02040603050506020204" pitchFamily="18" charset="0"/>
              </a:rPr>
              <a:t>vàng</a:t>
            </a:r>
            <a:r>
              <a:rPr lang="en-US" sz="2700" b="1" dirty="0">
                <a:latin typeface="UTM Aptima" panose="02040603050506020204" pitchFamily="18" charset="0"/>
              </a:rPr>
              <a:t> </a:t>
            </a:r>
            <a:r>
              <a:rPr lang="en-US" sz="2700" b="1" dirty="0" err="1">
                <a:latin typeface="UTM Aptima" panose="02040603050506020204" pitchFamily="18" charset="0"/>
              </a:rPr>
              <a:t>dập</a:t>
            </a:r>
            <a:r>
              <a:rPr lang="en-US" sz="2700" b="1" dirty="0">
                <a:latin typeface="UTM Aptima" panose="02040603050506020204" pitchFamily="18" charset="0"/>
              </a:rPr>
              <a:t> </a:t>
            </a:r>
            <a:r>
              <a:rPr lang="en-US" sz="2700" b="1" dirty="0" err="1">
                <a:latin typeface="UTM Aptima" panose="02040603050506020204" pitchFamily="18" charset="0"/>
              </a:rPr>
              <a:t>dờn</a:t>
            </a:r>
            <a:r>
              <a:rPr lang="en-US" sz="2700" b="1" dirty="0">
                <a:latin typeface="UTM Aptima" panose="02040603050506020204" pitchFamily="18" charset="0"/>
              </a:rPr>
              <a:t> </a:t>
            </a:r>
            <a:r>
              <a:rPr lang="en-US" sz="2700" b="1" dirty="0" err="1">
                <a:latin typeface="UTM Aptima" panose="02040603050506020204" pitchFamily="18" charset="0"/>
              </a:rPr>
              <a:t>trải</a:t>
            </a:r>
            <a:r>
              <a:rPr lang="en-US" sz="2700" b="1" dirty="0">
                <a:latin typeface="UTM Aptima" panose="02040603050506020204" pitchFamily="18" charset="0"/>
              </a:rPr>
              <a:t> </a:t>
            </a:r>
            <a:r>
              <a:rPr lang="en-US" sz="2700" b="1" dirty="0" err="1">
                <a:latin typeface="UTM Aptima" panose="02040603050506020204" pitchFamily="18" charset="0"/>
              </a:rPr>
              <a:t>tới</a:t>
            </a:r>
            <a:r>
              <a:rPr lang="en-US" sz="2700" b="1" dirty="0">
                <a:latin typeface="UTM Aptima" panose="02040603050506020204" pitchFamily="18" charset="0"/>
              </a:rPr>
              <a:t> </a:t>
            </a:r>
            <a:r>
              <a:rPr lang="en-US" sz="2700" b="1" dirty="0" err="1">
                <a:latin typeface="UTM Aptima" panose="02040603050506020204" pitchFamily="18" charset="0"/>
              </a:rPr>
              <a:t>chân</a:t>
            </a:r>
            <a:r>
              <a:rPr lang="en-US" sz="2700" b="1" dirty="0">
                <a:latin typeface="UTM Aptima" panose="02040603050506020204" pitchFamily="18" charset="0"/>
              </a:rPr>
              <a:t> </a:t>
            </a:r>
            <a:r>
              <a:rPr lang="en-US" sz="2700" b="1" dirty="0" err="1">
                <a:latin typeface="UTM Aptima" panose="02040603050506020204" pitchFamily="18" charset="0"/>
              </a:rPr>
              <a:t>trời</a:t>
            </a:r>
            <a:r>
              <a:rPr lang="en-US" sz="2700" b="1" dirty="0">
                <a:latin typeface="UTM Aptima" panose="02040603050506020204" pitchFamily="18" charset="0"/>
              </a:rPr>
              <a:t>.</a:t>
            </a:r>
          </a:p>
          <a:p>
            <a:pPr algn="just"/>
            <a:r>
              <a:rPr lang="en-US" sz="2700" b="1" dirty="0">
                <a:latin typeface="UTM Aptima" panose="02040603050506020204" pitchFamily="18" charset="0"/>
              </a:rPr>
              <a:t>   Minh </a:t>
            </a:r>
            <a:r>
              <a:rPr lang="en-US" sz="2700" b="1" dirty="0" err="1">
                <a:latin typeface="UTM Aptima" panose="02040603050506020204" pitchFamily="18" charset="0"/>
              </a:rPr>
              <a:t>ríu</a:t>
            </a:r>
            <a:r>
              <a:rPr lang="en-US" sz="2700" b="1" dirty="0">
                <a:latin typeface="UTM Aptima" panose="02040603050506020204" pitchFamily="18" charset="0"/>
              </a:rPr>
              <a:t> </a:t>
            </a:r>
            <a:r>
              <a:rPr lang="en-US" sz="2700" b="1" dirty="0" err="1">
                <a:latin typeface="UTM Aptima" panose="02040603050506020204" pitchFamily="18" charset="0"/>
              </a:rPr>
              <a:t>rít</a:t>
            </a:r>
            <a:r>
              <a:rPr lang="en-US" sz="2700" b="1" dirty="0">
                <a:latin typeface="UTM Aptima" panose="02040603050506020204" pitchFamily="18" charset="0"/>
              </a:rPr>
              <a:t> </a:t>
            </a:r>
            <a:r>
              <a:rPr lang="en-US" sz="2700" b="1" dirty="0" err="1">
                <a:latin typeface="UTM Aptima" panose="02040603050506020204" pitchFamily="18" charset="0"/>
              </a:rPr>
              <a:t>bên</a:t>
            </a:r>
            <a:r>
              <a:rPr lang="en-US" sz="2700" b="1" dirty="0">
                <a:latin typeface="UTM Aptima" panose="02040603050506020204" pitchFamily="18" charset="0"/>
              </a:rPr>
              <a:t> </a:t>
            </a:r>
            <a:r>
              <a:rPr lang="en-US" sz="2700" b="1" dirty="0" err="1">
                <a:latin typeface="UTM Aptima" panose="02040603050506020204" pitchFamily="18" charset="0"/>
              </a:rPr>
              <a:t>mẹ</a:t>
            </a:r>
            <a:r>
              <a:rPr lang="en-US" sz="2700" b="1" dirty="0">
                <a:latin typeface="UTM Aptima" panose="02040603050506020204" pitchFamily="18" charset="0"/>
              </a:rPr>
              <a:t>:</a:t>
            </a:r>
          </a:p>
          <a:p>
            <a:pPr algn="just"/>
            <a:r>
              <a:rPr lang="en-US" sz="2700" b="1" dirty="0">
                <a:latin typeface="UTM Aptima" panose="02040603050506020204" pitchFamily="18" charset="0"/>
              </a:rPr>
              <a:t>   - </a:t>
            </a:r>
            <a:r>
              <a:rPr lang="en-US" sz="2700" b="1" dirty="0" err="1">
                <a:latin typeface="UTM Aptima" panose="02040603050506020204" pitchFamily="18" charset="0"/>
              </a:rPr>
              <a:t>Mẹ</a:t>
            </a:r>
            <a:r>
              <a:rPr lang="en-US" sz="2700" b="1" dirty="0">
                <a:latin typeface="UTM Aptima" panose="02040603050506020204" pitchFamily="18" charset="0"/>
              </a:rPr>
              <a:t> </a:t>
            </a:r>
            <a:r>
              <a:rPr lang="en-US" sz="2700" b="1" dirty="0" err="1">
                <a:latin typeface="UTM Aptima" panose="02040603050506020204" pitchFamily="18" charset="0"/>
              </a:rPr>
              <a:t>ơi</a:t>
            </a:r>
            <a:r>
              <a:rPr lang="en-US" sz="2700" b="1" dirty="0">
                <a:latin typeface="UTM Aptima" panose="02040603050506020204" pitchFamily="18" charset="0"/>
              </a:rPr>
              <a:t>, con </a:t>
            </a:r>
            <a:r>
              <a:rPr lang="en-US" sz="2700" b="1" dirty="0" err="1">
                <a:latin typeface="UTM Aptima" panose="02040603050506020204" pitchFamily="18" charset="0"/>
              </a:rPr>
              <a:t>thấy</a:t>
            </a:r>
            <a:r>
              <a:rPr lang="en-US" sz="2700" b="1" dirty="0">
                <a:latin typeface="UTM Aptima" panose="02040603050506020204" pitchFamily="18" charset="0"/>
              </a:rPr>
              <a:t> </a:t>
            </a:r>
            <a:r>
              <a:rPr lang="en-US" sz="2700" b="1" dirty="0" err="1">
                <a:latin typeface="UTM Aptima" panose="02040603050506020204" pitchFamily="18" charset="0"/>
              </a:rPr>
              <a:t>quả</a:t>
            </a:r>
            <a:r>
              <a:rPr lang="en-US" sz="2700" b="1" dirty="0">
                <a:latin typeface="UTM Aptima" panose="02040603050506020204" pitchFamily="18" charset="0"/>
              </a:rPr>
              <a:t> </a:t>
            </a:r>
            <a:r>
              <a:rPr lang="en-US" sz="2700" b="1" dirty="0" err="1">
                <a:latin typeface="UTM Aptima" panose="02040603050506020204" pitchFamily="18" charset="0"/>
              </a:rPr>
              <a:t>trên</a:t>
            </a:r>
            <a:r>
              <a:rPr lang="en-US" sz="2700" b="1" dirty="0">
                <a:latin typeface="UTM Aptima" panose="02040603050506020204" pitchFamily="18" charset="0"/>
              </a:rPr>
              <a:t> </a:t>
            </a:r>
            <a:r>
              <a:rPr lang="en-US" sz="2700" b="1" dirty="0" err="1">
                <a:latin typeface="UTM Aptima" panose="02040603050506020204" pitchFamily="18" charset="0"/>
              </a:rPr>
              <a:t>cây</a:t>
            </a:r>
            <a:r>
              <a:rPr lang="en-US" sz="2700" b="1" dirty="0">
                <a:latin typeface="UTM Aptima" panose="02040603050506020204" pitchFamily="18" charset="0"/>
              </a:rPr>
              <a:t> </a:t>
            </a:r>
            <a:r>
              <a:rPr lang="en-US" sz="2700" b="1" dirty="0" err="1">
                <a:latin typeface="UTM Aptima" panose="02040603050506020204" pitchFamily="18" charset="0"/>
              </a:rPr>
              <a:t>đều</a:t>
            </a:r>
            <a:r>
              <a:rPr lang="en-US" sz="2700" b="1" dirty="0">
                <a:latin typeface="UTM Aptima" panose="02040603050506020204" pitchFamily="18" charset="0"/>
              </a:rPr>
              <a:t> </a:t>
            </a:r>
            <a:r>
              <a:rPr lang="en-US" sz="2700" b="1" dirty="0" err="1">
                <a:latin typeface="UTM Aptima" panose="02040603050506020204" pitchFamily="18" charset="0"/>
              </a:rPr>
              <a:t>chín</a:t>
            </a:r>
            <a:r>
              <a:rPr lang="en-US" sz="2700" b="1" dirty="0">
                <a:latin typeface="UTM Aptima" panose="02040603050506020204" pitchFamily="18" charset="0"/>
              </a:rPr>
              <a:t> </a:t>
            </a:r>
            <a:r>
              <a:rPr lang="en-US" sz="2700" b="1" dirty="0" err="1">
                <a:latin typeface="UTM Aptima" panose="02040603050506020204" pitchFamily="18" charset="0"/>
              </a:rPr>
              <a:t>hết</a:t>
            </a:r>
            <a:r>
              <a:rPr lang="en-US" sz="2700" b="1" dirty="0">
                <a:latin typeface="UTM Aptima" panose="02040603050506020204" pitchFamily="18" charset="0"/>
              </a:rPr>
              <a:t> </a:t>
            </a:r>
            <a:r>
              <a:rPr lang="en-US" sz="2700" b="1" dirty="0" err="1">
                <a:latin typeface="UTM Aptima" panose="02040603050506020204" pitchFamily="18" charset="0"/>
              </a:rPr>
              <a:t>cả</a:t>
            </a:r>
            <a:r>
              <a:rPr lang="en-US" sz="2700" b="1" dirty="0">
                <a:latin typeface="UTM Aptima" panose="02040603050506020204" pitchFamily="18" charset="0"/>
              </a:rPr>
              <a:t> </a:t>
            </a:r>
            <a:r>
              <a:rPr lang="en-US" sz="2700" b="1" dirty="0" err="1">
                <a:latin typeface="UTM Aptima" panose="02040603050506020204" pitchFamily="18" charset="0"/>
              </a:rPr>
              <a:t>rồi</a:t>
            </a:r>
            <a:r>
              <a:rPr lang="en-US" sz="2700" b="1" dirty="0">
                <a:latin typeface="UTM Aptima" panose="02040603050506020204" pitchFamily="18" charset="0"/>
              </a:rPr>
              <a:t>. </a:t>
            </a:r>
            <a:r>
              <a:rPr lang="en-US" sz="2700" b="1" dirty="0" err="1">
                <a:latin typeface="UTM Aptima" panose="02040603050506020204" pitchFamily="18" charset="0"/>
              </a:rPr>
              <a:t>Các</a:t>
            </a:r>
            <a:r>
              <a:rPr lang="en-US" sz="2700" b="1" dirty="0">
                <a:latin typeface="UTM Aptima" panose="02040603050506020204" pitchFamily="18" charset="0"/>
              </a:rPr>
              <a:t> </a:t>
            </a:r>
            <a:r>
              <a:rPr lang="en-US" sz="2700" b="1" dirty="0" err="1">
                <a:latin typeface="UTM Aptima" panose="02040603050506020204" pitchFamily="18" charset="0"/>
              </a:rPr>
              <a:t>bạn</a:t>
            </a:r>
            <a:r>
              <a:rPr lang="en-US" sz="2700" b="1" dirty="0">
                <a:latin typeface="UTM Aptima" panose="02040603050506020204" pitchFamily="18" charset="0"/>
              </a:rPr>
              <a:t> </a:t>
            </a:r>
            <a:r>
              <a:rPr lang="en-US" sz="2700" b="1" dirty="0" err="1">
                <a:latin typeface="UTM Aptima" panose="02040603050506020204" pitchFamily="18" charset="0"/>
              </a:rPr>
              <a:t>ấy</a:t>
            </a:r>
            <a:r>
              <a:rPr lang="en-US" sz="2700" b="1" dirty="0">
                <a:latin typeface="UTM Aptima" panose="02040603050506020204" pitchFamily="18" charset="0"/>
              </a:rPr>
              <a:t> </a:t>
            </a:r>
            <a:r>
              <a:rPr lang="en-US" sz="2700" b="1" dirty="0" err="1">
                <a:latin typeface="UTM Aptima" panose="02040603050506020204" pitchFamily="18" charset="0"/>
              </a:rPr>
              <a:t>đang</a:t>
            </a:r>
            <a:r>
              <a:rPr lang="en-US" sz="2700" b="1" dirty="0">
                <a:latin typeface="UTM Aptima" panose="02040603050506020204" pitchFamily="18" charset="0"/>
              </a:rPr>
              <a:t> </a:t>
            </a:r>
            <a:r>
              <a:rPr lang="en-US" sz="2700" b="1" dirty="0" err="1">
                <a:latin typeface="UTM Aptima" panose="02040603050506020204" pitchFamily="18" charset="0"/>
              </a:rPr>
              <a:t>mong</a:t>
            </a:r>
            <a:r>
              <a:rPr lang="en-US" sz="2700" b="1" dirty="0">
                <a:latin typeface="UTM Aptima" panose="02040603050506020204" pitchFamily="18" charset="0"/>
              </a:rPr>
              <a:t> </a:t>
            </a:r>
            <a:r>
              <a:rPr lang="en-US" sz="2700" b="1" dirty="0" err="1">
                <a:latin typeface="UTM Aptima" panose="02040603050506020204" pitchFamily="18" charset="0"/>
              </a:rPr>
              <a:t>có</a:t>
            </a:r>
            <a:r>
              <a:rPr lang="en-US" sz="2700" b="1" dirty="0">
                <a:latin typeface="UTM Aptima" panose="02040603050506020204" pitchFamily="18" charset="0"/>
              </a:rPr>
              <a:t> </a:t>
            </a:r>
            <a:r>
              <a:rPr lang="en-US" sz="2700" b="1" dirty="0" err="1">
                <a:latin typeface="UTM Aptima" panose="02040603050506020204" pitchFamily="18" charset="0"/>
              </a:rPr>
              <a:t>người</a:t>
            </a:r>
            <a:r>
              <a:rPr lang="en-US" sz="2700" b="1" dirty="0">
                <a:latin typeface="UTM Aptima" panose="02040603050506020204" pitchFamily="18" charset="0"/>
              </a:rPr>
              <a:t> </a:t>
            </a:r>
            <a:r>
              <a:rPr lang="en-US" sz="2700" b="1" dirty="0" err="1">
                <a:latin typeface="UTM Aptima" panose="02040603050506020204" pitchFamily="18" charset="0"/>
              </a:rPr>
              <a:t>đến</a:t>
            </a:r>
            <a:r>
              <a:rPr lang="en-US" sz="2700" b="1" dirty="0">
                <a:latin typeface="UTM Aptima" panose="02040603050506020204" pitchFamily="18" charset="0"/>
              </a:rPr>
              <a:t> </a:t>
            </a:r>
            <a:r>
              <a:rPr lang="en-US" sz="2700" b="1" dirty="0" err="1">
                <a:latin typeface="UTM Aptima" panose="02040603050506020204" pitchFamily="18" charset="0"/>
              </a:rPr>
              <a:t>hái</a:t>
            </a:r>
            <a:r>
              <a:rPr lang="en-US" sz="2700" b="1" dirty="0">
                <a:latin typeface="UTM Aptima" panose="02040603050506020204" pitchFamily="18" charset="0"/>
              </a:rPr>
              <a:t> </a:t>
            </a:r>
            <a:r>
              <a:rPr lang="en-US" sz="2700" b="1" dirty="0" err="1">
                <a:latin typeface="UTM Aptima" panose="02040603050506020204" pitchFamily="18" charset="0"/>
              </a:rPr>
              <a:t>đấy</a:t>
            </a:r>
            <a:r>
              <a:rPr lang="en-US" sz="2700" b="1" dirty="0">
                <a:latin typeface="UTM Aptima" panose="02040603050506020204" pitchFamily="18" charset="0"/>
              </a:rPr>
              <a:t>. </a:t>
            </a:r>
            <a:r>
              <a:rPr lang="en-US" sz="2700" b="1" dirty="0" err="1">
                <a:latin typeface="UTM Aptima" panose="02040603050506020204" pitchFamily="18" charset="0"/>
              </a:rPr>
              <a:t>Nhìn</a:t>
            </a:r>
            <a:r>
              <a:rPr lang="en-US" sz="2700" b="1" dirty="0">
                <a:latin typeface="UTM Aptima" panose="02040603050506020204" pitchFamily="18" charset="0"/>
              </a:rPr>
              <a:t> </a:t>
            </a:r>
            <a:r>
              <a:rPr lang="en-US" sz="2700" b="1" dirty="0" err="1">
                <a:latin typeface="UTM Aptima" panose="02040603050506020204" pitchFamily="18" charset="0"/>
              </a:rPr>
              <a:t>quả</a:t>
            </a:r>
            <a:r>
              <a:rPr lang="en-US" sz="2700" b="1" dirty="0">
                <a:latin typeface="UTM Aptima" panose="02040603050506020204" pitchFamily="18" charset="0"/>
              </a:rPr>
              <a:t> </a:t>
            </a:r>
            <a:r>
              <a:rPr lang="en-US" sz="2700" b="1" dirty="0" err="1">
                <a:latin typeface="UTM Aptima" panose="02040603050506020204" pitchFamily="18" charset="0"/>
              </a:rPr>
              <a:t>chín</a:t>
            </a:r>
            <a:r>
              <a:rPr lang="en-US" sz="2700" b="1" dirty="0">
                <a:latin typeface="UTM Aptima" panose="02040603050506020204" pitchFamily="18" charset="0"/>
              </a:rPr>
              <a:t> </a:t>
            </a:r>
            <a:r>
              <a:rPr lang="en-US" sz="2700" b="1" dirty="0" err="1">
                <a:latin typeface="UTM Aptima" panose="02040603050506020204" pitchFamily="18" charset="0"/>
              </a:rPr>
              <a:t>ngon</a:t>
            </a:r>
            <a:r>
              <a:rPr lang="en-US" sz="2700" b="1" dirty="0">
                <a:latin typeface="UTM Aptima" panose="02040603050506020204" pitchFamily="18" charset="0"/>
              </a:rPr>
              <a:t> </a:t>
            </a:r>
            <a:r>
              <a:rPr lang="en-US" sz="2700" b="1" dirty="0" err="1">
                <a:latin typeface="UTM Aptima" panose="02040603050506020204" pitchFamily="18" charset="0"/>
              </a:rPr>
              <a:t>thế</a:t>
            </a:r>
            <a:r>
              <a:rPr lang="en-US" sz="2700" b="1" dirty="0">
                <a:latin typeface="UTM Aptima" panose="02040603050506020204" pitchFamily="18" charset="0"/>
              </a:rPr>
              <a:t> </a:t>
            </a:r>
            <a:r>
              <a:rPr lang="en-US" sz="2700" b="1" dirty="0" err="1">
                <a:latin typeface="UTM Aptima" panose="02040603050506020204" pitchFamily="18" charset="0"/>
              </a:rPr>
              <a:t>này</a:t>
            </a:r>
            <a:r>
              <a:rPr lang="en-US" sz="2700" b="1" dirty="0">
                <a:latin typeface="UTM Aptima" panose="02040603050506020204" pitchFamily="18" charset="0"/>
              </a:rPr>
              <a:t>, </a:t>
            </a:r>
            <a:r>
              <a:rPr lang="en-US" sz="2700" b="1" dirty="0" err="1">
                <a:latin typeface="UTM Aptima" panose="02040603050506020204" pitchFamily="18" charset="0"/>
              </a:rPr>
              <a:t>chắc</a:t>
            </a:r>
            <a:r>
              <a:rPr lang="en-US" sz="2700" b="1" dirty="0">
                <a:latin typeface="UTM Aptima" panose="02040603050506020204" pitchFamily="18" charset="0"/>
              </a:rPr>
              <a:t> </a:t>
            </a:r>
            <a:r>
              <a:rPr lang="en-US" sz="2700" b="1" dirty="0" err="1">
                <a:latin typeface="UTM Aptima" panose="02040603050506020204" pitchFamily="18" charset="0"/>
              </a:rPr>
              <a:t>chắn</a:t>
            </a:r>
            <a:r>
              <a:rPr lang="en-US" sz="2700" b="1" dirty="0">
                <a:latin typeface="UTM Aptima" panose="02040603050506020204" pitchFamily="18" charset="0"/>
              </a:rPr>
              <a:t> </a:t>
            </a:r>
            <a:r>
              <a:rPr lang="en-US" sz="2700" b="1" dirty="0" err="1">
                <a:latin typeface="UTM Aptima" panose="02040603050506020204" pitchFamily="18" charset="0"/>
              </a:rPr>
              <a:t>bác</a:t>
            </a:r>
            <a:r>
              <a:rPr lang="en-US" sz="2700" b="1" dirty="0">
                <a:latin typeface="UTM Aptima" panose="02040603050506020204" pitchFamily="18" charset="0"/>
              </a:rPr>
              <a:t> </a:t>
            </a:r>
            <a:r>
              <a:rPr lang="en-US" sz="2700" b="1" dirty="0" err="1">
                <a:latin typeface="UTM Aptima" panose="02040603050506020204" pitchFamily="18" charset="0"/>
              </a:rPr>
              <a:t>nông</a:t>
            </a:r>
            <a:r>
              <a:rPr lang="en-US" sz="2700" b="1" dirty="0">
                <a:latin typeface="UTM Aptima" panose="02040603050506020204" pitchFamily="18" charset="0"/>
              </a:rPr>
              <a:t> </a:t>
            </a:r>
            <a:r>
              <a:rPr lang="en-US" sz="2700" b="1" dirty="0" err="1">
                <a:latin typeface="UTM Aptima" panose="02040603050506020204" pitchFamily="18" charset="0"/>
              </a:rPr>
              <a:t>dân</a:t>
            </a:r>
            <a:r>
              <a:rPr lang="en-US" sz="2700" b="1" dirty="0">
                <a:latin typeface="UTM Aptima" panose="02040603050506020204" pitchFamily="18" charset="0"/>
              </a:rPr>
              <a:t> </a:t>
            </a:r>
            <a:r>
              <a:rPr lang="en-US" sz="2700" b="1" dirty="0" err="1">
                <a:latin typeface="UTM Aptima" panose="02040603050506020204" pitchFamily="18" charset="0"/>
              </a:rPr>
              <a:t>vui</a:t>
            </a:r>
            <a:r>
              <a:rPr lang="en-US" sz="2700" b="1" dirty="0">
                <a:latin typeface="UTM Aptima" panose="02040603050506020204" pitchFamily="18" charset="0"/>
              </a:rPr>
              <a:t> </a:t>
            </a:r>
            <a:r>
              <a:rPr lang="en-US" sz="2700" b="1" dirty="0" err="1">
                <a:latin typeface="UTM Aptima" panose="02040603050506020204" pitchFamily="18" charset="0"/>
              </a:rPr>
              <a:t>lắm</a:t>
            </a:r>
            <a:r>
              <a:rPr lang="en-US" sz="2700" b="1" dirty="0">
                <a:latin typeface="UTM Aptima" panose="02040603050506020204" pitchFamily="18" charset="0"/>
              </a:rPr>
              <a:t> </a:t>
            </a:r>
            <a:r>
              <a:rPr lang="en-US" sz="2700" b="1" dirty="0" err="1">
                <a:latin typeface="UTM Aptima" panose="02040603050506020204" pitchFamily="18" charset="0"/>
              </a:rPr>
              <a:t>mẹ</a:t>
            </a:r>
            <a:r>
              <a:rPr lang="en-US" sz="2700" b="1" dirty="0">
                <a:latin typeface="UTM Aptima" panose="02040603050506020204" pitchFamily="18" charset="0"/>
              </a:rPr>
              <a:t> </a:t>
            </a:r>
            <a:r>
              <a:rPr lang="en-US" sz="2700" b="1" dirty="0" err="1">
                <a:latin typeface="UTM Aptima" panose="02040603050506020204" pitchFamily="18" charset="0"/>
              </a:rPr>
              <a:t>nhỉ</a:t>
            </a:r>
            <a:r>
              <a:rPr lang="en-US" sz="2700" b="1" dirty="0">
                <a:latin typeface="UTM Aptima" panose="02040603050506020204" pitchFamily="18" charset="0"/>
              </a:rPr>
              <a:t>?</a:t>
            </a:r>
          </a:p>
          <a:p>
            <a:pPr algn="just"/>
            <a:r>
              <a:rPr lang="en-US" sz="2700" b="1" dirty="0">
                <a:latin typeface="UTM Aptima" panose="02040603050506020204" pitchFamily="18" charset="0"/>
              </a:rPr>
              <a:t>   - </a:t>
            </a:r>
            <a:r>
              <a:rPr lang="en-US" sz="2700" b="1" dirty="0" err="1">
                <a:latin typeface="UTM Aptima" panose="02040603050506020204" pitchFamily="18" charset="0"/>
              </a:rPr>
              <a:t>Đúng</a:t>
            </a:r>
            <a:r>
              <a:rPr lang="en-US" sz="2700" b="1" dirty="0">
                <a:latin typeface="UTM Aptima" panose="02040603050506020204" pitchFamily="18" charset="0"/>
              </a:rPr>
              <a:t> </a:t>
            </a:r>
            <a:r>
              <a:rPr lang="en-US" sz="2700" b="1" dirty="0" err="1">
                <a:latin typeface="UTM Aptima" panose="02040603050506020204" pitchFamily="18" charset="0"/>
              </a:rPr>
              <a:t>thế</a:t>
            </a:r>
            <a:r>
              <a:rPr lang="en-US" sz="2700" b="1" dirty="0">
                <a:latin typeface="UTM Aptima" panose="02040603050506020204" pitchFamily="18" charset="0"/>
              </a:rPr>
              <a:t> con ạ.</a:t>
            </a:r>
          </a:p>
          <a:p>
            <a:pPr algn="just"/>
            <a:r>
              <a:rPr lang="en-US" sz="2700" b="1" dirty="0">
                <a:latin typeface="UTM Aptima" panose="02040603050506020204" pitchFamily="18" charset="0"/>
              </a:rPr>
              <a:t>   - </a:t>
            </a:r>
            <a:r>
              <a:rPr lang="en-US" sz="2700" b="1" dirty="0" err="1">
                <a:latin typeface="UTM Aptima" panose="02040603050506020204" pitchFamily="18" charset="0"/>
              </a:rPr>
              <a:t>Nếu</a:t>
            </a:r>
            <a:r>
              <a:rPr lang="en-US" sz="2700" b="1" dirty="0">
                <a:latin typeface="UTM Aptima" panose="02040603050506020204" pitchFamily="18" charset="0"/>
              </a:rPr>
              <a:t> </a:t>
            </a:r>
            <a:r>
              <a:rPr lang="en-US" sz="2700" b="1" dirty="0" err="1">
                <a:latin typeface="UTM Aptima" panose="02040603050506020204" pitchFamily="18" charset="0"/>
              </a:rPr>
              <a:t>mùa</a:t>
            </a:r>
            <a:r>
              <a:rPr lang="en-US" sz="2700" b="1" dirty="0">
                <a:latin typeface="UTM Aptima" panose="02040603050506020204" pitchFamily="18" charset="0"/>
              </a:rPr>
              <a:t> </a:t>
            </a:r>
            <a:r>
              <a:rPr lang="en-US" sz="2700" b="1" dirty="0" err="1">
                <a:latin typeface="UTM Aptima" panose="02040603050506020204" pitchFamily="18" charset="0"/>
              </a:rPr>
              <a:t>nào</a:t>
            </a:r>
            <a:r>
              <a:rPr lang="en-US" sz="2700" b="1" dirty="0">
                <a:latin typeface="UTM Aptima" panose="02040603050506020204" pitchFamily="18" charset="0"/>
              </a:rPr>
              <a:t> </a:t>
            </a:r>
            <a:r>
              <a:rPr lang="en-US" sz="2700" b="1" dirty="0" err="1">
                <a:latin typeface="UTM Aptima" panose="02040603050506020204" pitchFamily="18" charset="0"/>
              </a:rPr>
              <a:t>cũng</a:t>
            </a:r>
            <a:r>
              <a:rPr lang="en-US" sz="2700" b="1" dirty="0">
                <a:latin typeface="UTM Aptima" panose="02040603050506020204" pitchFamily="18" charset="0"/>
              </a:rPr>
              <a:t> </a:t>
            </a:r>
            <a:r>
              <a:rPr lang="en-US" sz="2700" b="1" dirty="0" err="1">
                <a:latin typeface="UTM Aptima" panose="02040603050506020204" pitchFamily="18" charset="0"/>
              </a:rPr>
              <a:t>được</a:t>
            </a:r>
            <a:r>
              <a:rPr lang="en-US" sz="2700" b="1" dirty="0">
                <a:latin typeface="UTM Aptima" panose="02040603050506020204" pitchFamily="18" charset="0"/>
              </a:rPr>
              <a:t> </a:t>
            </a:r>
            <a:r>
              <a:rPr lang="en-US" sz="2700" b="1" dirty="0" err="1">
                <a:latin typeface="UTM Aptima" panose="02040603050506020204" pitchFamily="18" charset="0"/>
              </a:rPr>
              <a:t>thu</a:t>
            </a:r>
            <a:r>
              <a:rPr lang="en-US" sz="2700" b="1" dirty="0">
                <a:latin typeface="UTM Aptima" panose="02040603050506020204" pitchFamily="18" charset="0"/>
              </a:rPr>
              <a:t> </a:t>
            </a:r>
            <a:r>
              <a:rPr lang="en-US" sz="2700" b="1" dirty="0" err="1">
                <a:latin typeface="UTM Aptima" panose="02040603050506020204" pitchFamily="18" charset="0"/>
              </a:rPr>
              <a:t>hoạch</a:t>
            </a:r>
            <a:r>
              <a:rPr lang="en-US" sz="2700" b="1" dirty="0">
                <a:latin typeface="UTM Aptima" panose="02040603050506020204" pitchFamily="18" charset="0"/>
              </a:rPr>
              <a:t> </a:t>
            </a:r>
            <a:r>
              <a:rPr lang="en-US" sz="2700" b="1" dirty="0" err="1">
                <a:latin typeface="UTM Aptima" panose="02040603050506020204" pitchFamily="18" charset="0"/>
              </a:rPr>
              <a:t>thì</a:t>
            </a:r>
            <a:r>
              <a:rPr lang="en-US" sz="2700" b="1" dirty="0">
                <a:latin typeface="UTM Aptima" panose="02040603050506020204" pitchFamily="18" charset="0"/>
              </a:rPr>
              <a:t> </a:t>
            </a:r>
            <a:r>
              <a:rPr lang="en-US" sz="2700" b="1" dirty="0" err="1">
                <a:latin typeface="UTM Aptima" panose="02040603050506020204" pitchFamily="18" charset="0"/>
              </a:rPr>
              <a:t>thích</a:t>
            </a:r>
            <a:r>
              <a:rPr lang="en-US" sz="2700" b="1" dirty="0">
                <a:latin typeface="UTM Aptima" panose="02040603050506020204" pitchFamily="18" charset="0"/>
              </a:rPr>
              <a:t> </a:t>
            </a:r>
            <a:r>
              <a:rPr lang="en-US" sz="2700" b="1" dirty="0" err="1">
                <a:latin typeface="UTM Aptima" panose="02040603050506020204" pitchFamily="18" charset="0"/>
              </a:rPr>
              <a:t>lắm</a:t>
            </a:r>
            <a:r>
              <a:rPr lang="en-US" sz="2700" b="1" dirty="0">
                <a:latin typeface="UTM Aptima" panose="02040603050506020204" pitchFamily="18" charset="0"/>
              </a:rPr>
              <a:t>, </a:t>
            </a:r>
            <a:r>
              <a:rPr lang="en-US" sz="2700" b="1" dirty="0" err="1">
                <a:latin typeface="UTM Aptima" panose="02040603050506020204" pitchFamily="18" charset="0"/>
              </a:rPr>
              <a:t>phải</a:t>
            </a:r>
            <a:r>
              <a:rPr lang="en-US" sz="2700" b="1" dirty="0">
                <a:latin typeface="UTM Aptima" panose="02040603050506020204" pitchFamily="18" charset="0"/>
              </a:rPr>
              <a:t> </a:t>
            </a:r>
            <a:r>
              <a:rPr lang="en-US" sz="2700" b="1" dirty="0" err="1">
                <a:latin typeface="UTM Aptima" panose="02040603050506020204" pitchFamily="18" charset="0"/>
              </a:rPr>
              <a:t>không</a:t>
            </a:r>
            <a:r>
              <a:rPr lang="en-US" sz="2700" b="1" dirty="0">
                <a:latin typeface="UTM Aptima" panose="02040603050506020204" pitchFamily="18" charset="0"/>
              </a:rPr>
              <a:t> </a:t>
            </a:r>
            <a:r>
              <a:rPr lang="en-US" sz="2700" b="1" dirty="0" err="1">
                <a:latin typeface="UTM Aptima" panose="02040603050506020204" pitchFamily="18" charset="0"/>
              </a:rPr>
              <a:t>mẹ</a:t>
            </a:r>
            <a:r>
              <a:rPr lang="en-US" sz="2700" b="1" dirty="0">
                <a:latin typeface="UTM Aptima" panose="02040603050506020204" pitchFamily="18" charset="0"/>
              </a:rPr>
              <a:t>?</a:t>
            </a:r>
          </a:p>
          <a:p>
            <a:pPr algn="just"/>
            <a:r>
              <a:rPr lang="en-US" sz="2700" b="1" dirty="0">
                <a:latin typeface="UTM Aptima" panose="02040603050506020204" pitchFamily="18" charset="0"/>
              </a:rPr>
              <a:t>   </a:t>
            </a:r>
            <a:r>
              <a:rPr lang="en-US" sz="2700" b="1" dirty="0" err="1">
                <a:latin typeface="UTM Aptima" panose="02040603050506020204" pitchFamily="18" charset="0"/>
              </a:rPr>
              <a:t>Mẹ</a:t>
            </a:r>
            <a:r>
              <a:rPr lang="en-US" sz="2700" b="1" dirty="0">
                <a:latin typeface="UTM Aptima" panose="02040603050506020204" pitchFamily="18" charset="0"/>
              </a:rPr>
              <a:t> </a:t>
            </a:r>
            <a:r>
              <a:rPr lang="en-US" sz="2700" b="1" dirty="0" err="1">
                <a:latin typeface="UTM Aptima" panose="02040603050506020204" pitchFamily="18" charset="0"/>
              </a:rPr>
              <a:t>âu</a:t>
            </a:r>
            <a:r>
              <a:rPr lang="en-US" sz="2700" b="1" dirty="0">
                <a:latin typeface="UTM Aptima" panose="02040603050506020204" pitchFamily="18" charset="0"/>
              </a:rPr>
              <a:t> </a:t>
            </a:r>
            <a:r>
              <a:rPr lang="en-US" sz="2700" b="1" dirty="0" err="1">
                <a:latin typeface="UTM Aptima" panose="02040603050506020204" pitchFamily="18" charset="0"/>
              </a:rPr>
              <a:t>yếm</a:t>
            </a:r>
            <a:r>
              <a:rPr lang="en-US" sz="2700" b="1" dirty="0">
                <a:latin typeface="UTM Aptima" panose="02040603050506020204" pitchFamily="18" charset="0"/>
              </a:rPr>
              <a:t> </a:t>
            </a:r>
            <a:r>
              <a:rPr lang="en-US" sz="2700" b="1" dirty="0" err="1">
                <a:latin typeface="UTM Aptima" panose="02040603050506020204" pitchFamily="18" charset="0"/>
              </a:rPr>
              <a:t>nhìn</a:t>
            </a:r>
            <a:r>
              <a:rPr lang="en-US" sz="2700" b="1" dirty="0">
                <a:latin typeface="UTM Aptima" panose="02040603050506020204" pitchFamily="18" charset="0"/>
              </a:rPr>
              <a:t> Minh </a:t>
            </a:r>
            <a:r>
              <a:rPr lang="en-US" sz="2700" b="1" dirty="0" err="1">
                <a:latin typeface="UTM Aptima" panose="02040603050506020204" pitchFamily="18" charset="0"/>
              </a:rPr>
              <a:t>và</a:t>
            </a:r>
            <a:r>
              <a:rPr lang="en-US" sz="2700" b="1" dirty="0">
                <a:latin typeface="UTM Aptima" panose="02040603050506020204" pitchFamily="18" charset="0"/>
              </a:rPr>
              <a:t> </a:t>
            </a:r>
            <a:r>
              <a:rPr lang="en-US" sz="2700" b="1" dirty="0" err="1">
                <a:latin typeface="UTM Aptima" panose="02040603050506020204" pitchFamily="18" charset="0"/>
              </a:rPr>
              <a:t>bảo</a:t>
            </a:r>
            <a:r>
              <a:rPr lang="en-US" sz="2700" b="1" dirty="0">
                <a:latin typeface="UTM Aptima" panose="02040603050506020204" pitchFamily="18" charset="0"/>
              </a:rPr>
              <a:t>:</a:t>
            </a:r>
          </a:p>
          <a:p>
            <a:pPr algn="just"/>
            <a:r>
              <a:rPr lang="en-US" sz="2700" b="1" dirty="0">
                <a:latin typeface="UTM Aptima" panose="02040603050506020204" pitchFamily="18" charset="0"/>
              </a:rPr>
              <a:t>   - Con </a:t>
            </a:r>
            <a:r>
              <a:rPr lang="en-US" sz="2700" b="1" dirty="0" err="1">
                <a:latin typeface="UTM Aptima" panose="02040603050506020204" pitchFamily="18" charset="0"/>
              </a:rPr>
              <a:t>nói</a:t>
            </a:r>
            <a:r>
              <a:rPr lang="en-US" sz="2700" b="1" dirty="0">
                <a:latin typeface="UTM Aptima" panose="02040603050506020204" pitchFamily="18" charset="0"/>
              </a:rPr>
              <a:t> </a:t>
            </a:r>
            <a:r>
              <a:rPr lang="en-US" sz="2700" b="1" dirty="0" err="1">
                <a:latin typeface="UTM Aptima" panose="02040603050506020204" pitchFamily="18" charset="0"/>
              </a:rPr>
              <a:t>đúng</a:t>
            </a:r>
            <a:r>
              <a:rPr lang="en-US" sz="2700" b="1" dirty="0">
                <a:latin typeface="UTM Aptima" panose="02040603050506020204" pitchFamily="18" charset="0"/>
              </a:rPr>
              <a:t> </a:t>
            </a:r>
            <a:r>
              <a:rPr lang="en-US" sz="2700" b="1" dirty="0" err="1">
                <a:latin typeface="UTM Aptima" panose="02040603050506020204" pitchFamily="18" charset="0"/>
              </a:rPr>
              <a:t>đấy</a:t>
            </a:r>
            <a:r>
              <a:rPr lang="en-US" sz="2700" b="1" dirty="0">
                <a:latin typeface="UTM Aptima" panose="02040603050506020204" pitchFamily="18" charset="0"/>
              </a:rPr>
              <a:t>! </a:t>
            </a:r>
            <a:r>
              <a:rPr lang="en-US" sz="2700" b="1" dirty="0" err="1">
                <a:latin typeface="UTM Aptima" panose="02040603050506020204" pitchFamily="18" charset="0"/>
              </a:rPr>
              <a:t>Mùa</a:t>
            </a:r>
            <a:r>
              <a:rPr lang="en-US" sz="2700" b="1" dirty="0">
                <a:latin typeface="UTM Aptima" panose="02040603050506020204" pitchFamily="18" charset="0"/>
              </a:rPr>
              <a:t> </a:t>
            </a:r>
            <a:r>
              <a:rPr lang="en-US" sz="2700" b="1" dirty="0" err="1">
                <a:latin typeface="UTM Aptima" panose="02040603050506020204" pitchFamily="18" charset="0"/>
              </a:rPr>
              <a:t>nào</a:t>
            </a:r>
            <a:r>
              <a:rPr lang="en-US" sz="2700" b="1" dirty="0">
                <a:latin typeface="UTM Aptima" panose="02040603050506020204" pitchFamily="18" charset="0"/>
              </a:rPr>
              <a:t> </a:t>
            </a:r>
            <a:r>
              <a:rPr lang="en-US" sz="2700" b="1" dirty="0" err="1">
                <a:latin typeface="UTM Aptima" panose="02040603050506020204" pitchFamily="18" charset="0"/>
              </a:rPr>
              <a:t>thức</a:t>
            </a:r>
            <a:r>
              <a:rPr lang="en-US" sz="2700" b="1" dirty="0">
                <a:latin typeface="UTM Aptima" panose="02040603050506020204" pitchFamily="18" charset="0"/>
              </a:rPr>
              <a:t> </a:t>
            </a:r>
            <a:r>
              <a:rPr lang="en-US" sz="2700" b="1" dirty="0" err="1">
                <a:latin typeface="UTM Aptima" panose="02040603050506020204" pitchFamily="18" charset="0"/>
              </a:rPr>
              <a:t>ấy</a:t>
            </a:r>
            <a:r>
              <a:rPr lang="en-US" sz="2700" b="1" dirty="0">
                <a:latin typeface="UTM Aptima" panose="02040603050506020204" pitchFamily="18" charset="0"/>
              </a:rPr>
              <a:t>. </a:t>
            </a:r>
            <a:r>
              <a:rPr lang="en-US" sz="2700" b="1" dirty="0" err="1">
                <a:latin typeface="UTM Aptima" panose="02040603050506020204" pitchFamily="18" charset="0"/>
              </a:rPr>
              <a:t>Nhưng</a:t>
            </a:r>
            <a:r>
              <a:rPr lang="en-US" sz="2700" b="1" dirty="0">
                <a:latin typeface="UTM Aptima" panose="02040603050506020204" pitchFamily="18" charset="0"/>
              </a:rPr>
              <a:t> </a:t>
            </a:r>
            <a:r>
              <a:rPr lang="en-US" sz="2700" b="1" dirty="0" err="1">
                <a:latin typeface="UTM Aptima" panose="02040603050506020204" pitchFamily="18" charset="0"/>
              </a:rPr>
              <a:t>để</a:t>
            </a:r>
            <a:r>
              <a:rPr lang="en-US" sz="2700" b="1" dirty="0">
                <a:latin typeface="UTM Aptima" panose="02040603050506020204" pitchFamily="18" charset="0"/>
              </a:rPr>
              <a:t> </a:t>
            </a:r>
            <a:r>
              <a:rPr lang="en-US" sz="2700" b="1" dirty="0" err="1">
                <a:latin typeface="UTM Aptima" panose="02040603050506020204" pitchFamily="18" charset="0"/>
              </a:rPr>
              <a:t>có</a:t>
            </a:r>
            <a:r>
              <a:rPr lang="en-US" sz="2700" b="1" dirty="0">
                <a:latin typeface="UTM Aptima" panose="02040603050506020204" pitchFamily="18" charset="0"/>
              </a:rPr>
              <a:t> </a:t>
            </a:r>
            <a:r>
              <a:rPr lang="en-US" sz="2700" b="1" dirty="0" err="1">
                <a:latin typeface="UTM Aptima" panose="02040603050506020204" pitchFamily="18" charset="0"/>
              </a:rPr>
              <a:t>sản</a:t>
            </a:r>
            <a:r>
              <a:rPr lang="en-US" sz="2700" b="1" dirty="0">
                <a:latin typeface="UTM Aptima" panose="02040603050506020204" pitchFamily="18" charset="0"/>
              </a:rPr>
              <a:t> </a:t>
            </a:r>
            <a:r>
              <a:rPr lang="en-US" sz="2700" b="1" dirty="0" err="1">
                <a:latin typeface="UTM Aptima" panose="02040603050506020204" pitchFamily="18" charset="0"/>
              </a:rPr>
              <a:t>phẩm</a:t>
            </a:r>
            <a:r>
              <a:rPr lang="en-US" sz="2700" b="1" dirty="0">
                <a:latin typeface="UTM Aptima" panose="02040603050506020204" pitchFamily="18" charset="0"/>
              </a:rPr>
              <a:t> </a:t>
            </a:r>
            <a:r>
              <a:rPr lang="en-US" sz="2700" b="1" dirty="0" err="1">
                <a:latin typeface="UTM Aptima" panose="02040603050506020204" pitchFamily="18" charset="0"/>
              </a:rPr>
              <a:t>thu</a:t>
            </a:r>
            <a:r>
              <a:rPr lang="en-US" sz="2700" b="1" dirty="0">
                <a:latin typeface="UTM Aptima" panose="02040603050506020204" pitchFamily="18" charset="0"/>
              </a:rPr>
              <a:t> </a:t>
            </a:r>
            <a:r>
              <a:rPr lang="en-US" sz="2700" b="1" dirty="0" err="1">
                <a:latin typeface="UTM Aptima" panose="02040603050506020204" pitchFamily="18" charset="0"/>
              </a:rPr>
              <a:t>hoạch</a:t>
            </a:r>
            <a:r>
              <a:rPr lang="en-US" sz="2700" b="1" dirty="0">
                <a:latin typeface="UTM Aptima" panose="02040603050506020204" pitchFamily="18" charset="0"/>
              </a:rPr>
              <a:t>, </a:t>
            </a:r>
            <a:r>
              <a:rPr lang="en-US" sz="2700" b="1" dirty="0" err="1">
                <a:latin typeface="UTM Aptima" panose="02040603050506020204" pitchFamily="18" charset="0"/>
              </a:rPr>
              <a:t>trước</a:t>
            </a:r>
            <a:r>
              <a:rPr lang="en-US" sz="2700" b="1" dirty="0">
                <a:latin typeface="UTM Aptima" panose="02040603050506020204" pitchFamily="18" charset="0"/>
              </a:rPr>
              <a:t> </a:t>
            </a:r>
            <a:r>
              <a:rPr lang="en-US" sz="2700" b="1" dirty="0" err="1">
                <a:latin typeface="UTM Aptima" panose="02040603050506020204" pitchFamily="18" charset="0"/>
              </a:rPr>
              <a:t>đó</a:t>
            </a:r>
            <a:r>
              <a:rPr lang="en-US" sz="2700" b="1" dirty="0">
                <a:latin typeface="UTM Aptima" panose="02040603050506020204" pitchFamily="18" charset="0"/>
              </a:rPr>
              <a:t> </a:t>
            </a:r>
            <a:r>
              <a:rPr lang="en-US" sz="2700" b="1" dirty="0" err="1">
                <a:latin typeface="UTM Aptima" panose="02040603050506020204" pitchFamily="18" charset="0"/>
              </a:rPr>
              <a:t>người</a:t>
            </a:r>
            <a:r>
              <a:rPr lang="en-US" sz="2700" b="1" dirty="0">
                <a:latin typeface="UTM Aptima" panose="02040603050506020204" pitchFamily="18" charset="0"/>
              </a:rPr>
              <a:t> </a:t>
            </a:r>
            <a:r>
              <a:rPr lang="en-US" sz="2700" b="1" dirty="0" err="1">
                <a:latin typeface="UTM Aptima" panose="02040603050506020204" pitchFamily="18" charset="0"/>
              </a:rPr>
              <a:t>nông</a:t>
            </a:r>
            <a:r>
              <a:rPr lang="en-US" sz="2700" b="1" dirty="0">
                <a:latin typeface="UTM Aptima" panose="02040603050506020204" pitchFamily="18" charset="0"/>
              </a:rPr>
              <a:t> </a:t>
            </a:r>
            <a:r>
              <a:rPr lang="en-US" sz="2700" b="1" dirty="0" err="1">
                <a:latin typeface="UTM Aptima" panose="02040603050506020204" pitchFamily="18" charset="0"/>
              </a:rPr>
              <a:t>dân</a:t>
            </a:r>
            <a:r>
              <a:rPr lang="en-US" sz="2700" b="1" dirty="0">
                <a:latin typeface="UTM Aptima" panose="02040603050506020204" pitchFamily="18" charset="0"/>
              </a:rPr>
              <a:t> </a:t>
            </a:r>
            <a:r>
              <a:rPr lang="en-US" sz="2700" b="1" dirty="0" err="1">
                <a:latin typeface="UTM Aptima" panose="02040603050506020204" pitchFamily="18" charset="0"/>
              </a:rPr>
              <a:t>phải</a:t>
            </a:r>
            <a:r>
              <a:rPr lang="en-US" sz="2700" b="1" dirty="0">
                <a:latin typeface="UTM Aptima" panose="02040603050506020204" pitchFamily="18" charset="0"/>
              </a:rPr>
              <a:t> </a:t>
            </a:r>
            <a:r>
              <a:rPr lang="en-US" sz="2700" b="1" dirty="0" err="1">
                <a:latin typeface="UTM Aptima" panose="02040603050506020204" pitchFamily="18" charset="0"/>
              </a:rPr>
              <a:t>làm</a:t>
            </a:r>
            <a:r>
              <a:rPr lang="en-US" sz="2700" b="1" dirty="0">
                <a:latin typeface="UTM Aptima" panose="02040603050506020204" pitchFamily="18" charset="0"/>
              </a:rPr>
              <a:t> </a:t>
            </a:r>
            <a:r>
              <a:rPr lang="en-US" sz="2700" b="1" dirty="0" err="1">
                <a:latin typeface="UTM Aptima" panose="02040603050506020204" pitchFamily="18" charset="0"/>
              </a:rPr>
              <a:t>rất</a:t>
            </a:r>
            <a:r>
              <a:rPr lang="en-US" sz="2700" b="1" dirty="0">
                <a:latin typeface="UTM Aptima" panose="02040603050506020204" pitchFamily="18" charset="0"/>
              </a:rPr>
              <a:t> </a:t>
            </a:r>
            <a:r>
              <a:rPr lang="en-US" sz="2700" b="1" dirty="0" err="1">
                <a:latin typeface="UTM Aptima" panose="02040603050506020204" pitchFamily="18" charset="0"/>
              </a:rPr>
              <a:t>nhiều</a:t>
            </a:r>
            <a:r>
              <a:rPr lang="en-US" sz="2700" b="1" dirty="0">
                <a:latin typeface="UTM Aptima" panose="02040603050506020204" pitchFamily="18" charset="0"/>
              </a:rPr>
              <a:t> </a:t>
            </a:r>
            <a:r>
              <a:rPr lang="en-US" sz="2700" b="1" dirty="0" err="1">
                <a:latin typeface="UTM Aptima" panose="02040603050506020204" pitchFamily="18" charset="0"/>
              </a:rPr>
              <a:t>việc</a:t>
            </a:r>
            <a:r>
              <a:rPr lang="en-US" sz="2700" b="1" dirty="0">
                <a:latin typeface="UTM Aptima" panose="02040603050506020204" pitchFamily="18" charset="0"/>
              </a:rPr>
              <a:t>. </a:t>
            </a:r>
            <a:r>
              <a:rPr lang="en-US" sz="2700" b="1" dirty="0" err="1">
                <a:latin typeface="UTM Aptima" panose="02040603050506020204" pitchFamily="18" charset="0"/>
              </a:rPr>
              <a:t>Họ</a:t>
            </a:r>
            <a:r>
              <a:rPr lang="en-US" sz="2700" b="1" dirty="0">
                <a:latin typeface="UTM Aptima" panose="02040603050506020204" pitchFamily="18" charset="0"/>
              </a:rPr>
              <a:t> </a:t>
            </a:r>
            <a:r>
              <a:rPr lang="en-US" sz="2700" b="1" dirty="0" err="1">
                <a:latin typeface="UTM Aptima" panose="02040603050506020204" pitchFamily="18" charset="0"/>
              </a:rPr>
              <a:t>phải</a:t>
            </a:r>
            <a:r>
              <a:rPr lang="en-US" sz="2700" b="1" dirty="0">
                <a:latin typeface="UTM Aptima" panose="02040603050506020204" pitchFamily="18" charset="0"/>
              </a:rPr>
              <a:t> </a:t>
            </a:r>
            <a:r>
              <a:rPr lang="en-US" sz="2700" b="1" dirty="0" err="1">
                <a:latin typeface="UTM Aptima" panose="02040603050506020204" pitchFamily="18" charset="0"/>
              </a:rPr>
              <a:t>cày</a:t>
            </a:r>
            <a:r>
              <a:rPr lang="en-US" sz="2700" b="1" dirty="0">
                <a:latin typeface="UTM Aptima" panose="02040603050506020204" pitchFamily="18" charset="0"/>
              </a:rPr>
              <a:t> </a:t>
            </a:r>
            <a:r>
              <a:rPr lang="en-US" sz="2700" b="1" dirty="0" err="1">
                <a:latin typeface="UTM Aptima" panose="02040603050506020204" pitchFamily="18" charset="0"/>
              </a:rPr>
              <a:t>bừa</a:t>
            </a:r>
            <a:r>
              <a:rPr lang="en-US" sz="2700" b="1" dirty="0">
                <a:latin typeface="UTM Aptima" panose="02040603050506020204" pitchFamily="18" charset="0"/>
              </a:rPr>
              <a:t>, </a:t>
            </a:r>
            <a:r>
              <a:rPr lang="en-US" sz="2700" b="1" dirty="0" err="1">
                <a:latin typeface="UTM Aptima" panose="02040603050506020204" pitchFamily="18" charset="0"/>
              </a:rPr>
              <a:t>gieo</a:t>
            </a:r>
            <a:r>
              <a:rPr lang="en-US" sz="2700" b="1" dirty="0">
                <a:latin typeface="UTM Aptima" panose="02040603050506020204" pitchFamily="18" charset="0"/>
              </a:rPr>
              <a:t> </a:t>
            </a:r>
            <a:r>
              <a:rPr lang="en-US" sz="2700" b="1" dirty="0" err="1">
                <a:latin typeface="UTM Aptima" panose="02040603050506020204" pitchFamily="18" charset="0"/>
              </a:rPr>
              <a:t>hạt</a:t>
            </a:r>
            <a:r>
              <a:rPr lang="en-US" sz="2700" b="1" dirty="0">
                <a:latin typeface="UTM Aptima" panose="02040603050506020204" pitchFamily="18" charset="0"/>
              </a:rPr>
              <a:t> </a:t>
            </a:r>
            <a:r>
              <a:rPr lang="en-US" sz="2700" b="1" dirty="0" err="1">
                <a:latin typeface="UTM Aptima" panose="02040603050506020204" pitchFamily="18" charset="0"/>
              </a:rPr>
              <a:t>và</a:t>
            </a:r>
            <a:r>
              <a:rPr lang="en-US" sz="2700" b="1" dirty="0">
                <a:latin typeface="UTM Aptima" panose="02040603050506020204" pitchFamily="18" charset="0"/>
              </a:rPr>
              <a:t> </a:t>
            </a:r>
            <a:r>
              <a:rPr lang="en-US" sz="2700" b="1" dirty="0" err="1">
                <a:latin typeface="UTM Aptima" panose="02040603050506020204" pitchFamily="18" charset="0"/>
              </a:rPr>
              <a:t>ươm</a:t>
            </a:r>
            <a:r>
              <a:rPr lang="en-US" sz="2700" b="1" dirty="0">
                <a:latin typeface="UTM Aptima" panose="02040603050506020204" pitchFamily="18" charset="0"/>
              </a:rPr>
              <a:t> </a:t>
            </a:r>
            <a:r>
              <a:rPr lang="en-US" sz="2700" b="1" dirty="0" err="1">
                <a:latin typeface="UTM Aptima" panose="02040603050506020204" pitchFamily="18" charset="0"/>
              </a:rPr>
              <a:t>mầm</a:t>
            </a:r>
            <a:r>
              <a:rPr lang="en-US" sz="2700" b="1" dirty="0">
                <a:latin typeface="UTM Aptima" panose="02040603050506020204" pitchFamily="18" charset="0"/>
              </a:rPr>
              <a:t>. </a:t>
            </a:r>
            <a:r>
              <a:rPr lang="en-US" sz="2700" b="1" dirty="0" err="1">
                <a:latin typeface="UTM Aptima" panose="02040603050506020204" pitchFamily="18" charset="0"/>
              </a:rPr>
              <a:t>Rồi</a:t>
            </a:r>
            <a:r>
              <a:rPr lang="en-US" sz="2700" b="1" dirty="0">
                <a:latin typeface="UTM Aptima" panose="02040603050506020204" pitchFamily="18" charset="0"/>
              </a:rPr>
              <a:t> </a:t>
            </a:r>
            <a:r>
              <a:rPr lang="en-US" sz="2700" b="1" dirty="0" err="1">
                <a:latin typeface="UTM Aptima" panose="02040603050506020204" pitchFamily="18" charset="0"/>
              </a:rPr>
              <a:t>mưa</a:t>
            </a:r>
            <a:r>
              <a:rPr lang="en-US" sz="2700" b="1" dirty="0">
                <a:latin typeface="UTM Aptima" panose="02040603050506020204" pitchFamily="18" charset="0"/>
              </a:rPr>
              <a:t> </a:t>
            </a:r>
            <a:r>
              <a:rPr lang="en-US" sz="2700" b="1" dirty="0" err="1">
                <a:latin typeface="UTM Aptima" panose="02040603050506020204" pitchFamily="18" charset="0"/>
              </a:rPr>
              <a:t>nắng</a:t>
            </a:r>
            <a:r>
              <a:rPr lang="en-US" sz="2700" b="1" dirty="0">
                <a:latin typeface="UTM Aptima" panose="02040603050506020204" pitchFamily="18" charset="0"/>
              </a:rPr>
              <a:t>, </a:t>
            </a:r>
            <a:r>
              <a:rPr lang="en-US" sz="2700" b="1" dirty="0" err="1">
                <a:latin typeface="UTM Aptima" panose="02040603050506020204" pitchFamily="18" charset="0"/>
              </a:rPr>
              <a:t>hạn</a:t>
            </a:r>
            <a:r>
              <a:rPr lang="en-US" sz="2700" b="1" dirty="0">
                <a:latin typeface="UTM Aptima" panose="02040603050506020204" pitchFamily="18" charset="0"/>
              </a:rPr>
              <a:t> </a:t>
            </a:r>
            <a:r>
              <a:rPr lang="en-US" sz="2700" b="1" dirty="0" err="1">
                <a:latin typeface="UTM Aptima" panose="02040603050506020204" pitchFamily="18" charset="0"/>
              </a:rPr>
              <a:t>hán</a:t>
            </a:r>
            <a:r>
              <a:rPr lang="en-US" sz="2700" b="1" dirty="0">
                <a:latin typeface="UTM Aptima" panose="02040603050506020204" pitchFamily="18" charset="0"/>
              </a:rPr>
              <a:t>, </a:t>
            </a:r>
            <a:r>
              <a:rPr lang="en-US" sz="2700" b="1" dirty="0" err="1">
                <a:latin typeface="UTM Aptima" panose="02040603050506020204" pitchFamily="18" charset="0"/>
              </a:rPr>
              <a:t>họ</a:t>
            </a:r>
            <a:r>
              <a:rPr lang="en-US" sz="2700" b="1" dirty="0">
                <a:latin typeface="UTM Aptima" panose="02040603050506020204" pitchFamily="18" charset="0"/>
              </a:rPr>
              <a:t> </a:t>
            </a:r>
            <a:r>
              <a:rPr lang="en-US" sz="2700" b="1" dirty="0" err="1">
                <a:latin typeface="UTM Aptima" panose="02040603050506020204" pitchFamily="18" charset="0"/>
              </a:rPr>
              <a:t>phải</a:t>
            </a:r>
            <a:r>
              <a:rPr lang="en-US" sz="2700" b="1" dirty="0">
                <a:latin typeface="UTM Aptima" panose="02040603050506020204" pitchFamily="18" charset="0"/>
              </a:rPr>
              <a:t> </a:t>
            </a:r>
            <a:r>
              <a:rPr lang="en-US" sz="2700" b="1" dirty="0" err="1">
                <a:latin typeface="UTM Aptima" panose="02040603050506020204" pitchFamily="18" charset="0"/>
              </a:rPr>
              <a:t>chăm</a:t>
            </a:r>
            <a:r>
              <a:rPr lang="en-US" sz="2700" b="1" dirty="0">
                <a:latin typeface="UTM Aptima" panose="02040603050506020204" pitchFamily="18" charset="0"/>
              </a:rPr>
              <a:t> </a:t>
            </a:r>
            <a:r>
              <a:rPr lang="en-US" sz="2700" b="1" dirty="0" err="1">
                <a:latin typeface="UTM Aptima" panose="02040603050506020204" pitchFamily="18" charset="0"/>
              </a:rPr>
              <a:t>sóc</a:t>
            </a:r>
            <a:r>
              <a:rPr lang="en-US" sz="2700" b="1" dirty="0">
                <a:latin typeface="UTM Aptima" panose="02040603050506020204" pitchFamily="18" charset="0"/>
              </a:rPr>
              <a:t> </a:t>
            </a:r>
            <a:r>
              <a:rPr lang="en-US" sz="2700" b="1" dirty="0" err="1">
                <a:latin typeface="UTM Aptima" panose="02040603050506020204" pitchFamily="18" charset="0"/>
              </a:rPr>
              <a:t>vườn</a:t>
            </a:r>
            <a:r>
              <a:rPr lang="en-US" sz="2700" b="1" dirty="0">
                <a:latin typeface="UTM Aptima" panose="02040603050506020204" pitchFamily="18" charset="0"/>
              </a:rPr>
              <a:t> </a:t>
            </a:r>
            <a:r>
              <a:rPr lang="en-US" sz="2700" b="1" dirty="0" err="1">
                <a:latin typeface="UTM Aptima" panose="02040603050506020204" pitchFamily="18" charset="0"/>
              </a:rPr>
              <a:t>cây</a:t>
            </a:r>
            <a:r>
              <a:rPr lang="en-US" sz="2700" b="1" dirty="0">
                <a:latin typeface="UTM Aptima" panose="02040603050506020204" pitchFamily="18" charset="0"/>
              </a:rPr>
              <a:t>, </a:t>
            </a:r>
            <a:r>
              <a:rPr lang="en-US" sz="2700" b="1" dirty="0" err="1">
                <a:latin typeface="UTM Aptima" panose="02040603050506020204" pitchFamily="18" charset="0"/>
              </a:rPr>
              <a:t>ruộng</a:t>
            </a:r>
            <a:r>
              <a:rPr lang="en-US" sz="2700" b="1" dirty="0">
                <a:latin typeface="UTM Aptima" panose="02040603050506020204" pitchFamily="18" charset="0"/>
              </a:rPr>
              <a:t> </a:t>
            </a:r>
            <a:r>
              <a:rPr lang="en-US" sz="2700" b="1" dirty="0" err="1">
                <a:latin typeface="UTM Aptima" panose="02040603050506020204" pitchFamily="18" charset="0"/>
              </a:rPr>
              <a:t>đồng</a:t>
            </a:r>
            <a:r>
              <a:rPr lang="en-US" sz="2700" b="1" dirty="0">
                <a:latin typeface="UTM Aptima" panose="02040603050506020204" pitchFamily="18" charset="0"/>
              </a:rPr>
              <a:t>. </a:t>
            </a:r>
            <a:r>
              <a:rPr lang="en-US" sz="2700" b="1" dirty="0" err="1">
                <a:latin typeface="UTM Aptima" panose="02040603050506020204" pitchFamily="18" charset="0"/>
              </a:rPr>
              <a:t>Nhờ</a:t>
            </a:r>
            <a:r>
              <a:rPr lang="en-US" sz="2700" b="1" dirty="0">
                <a:latin typeface="UTM Aptima" panose="02040603050506020204" pitchFamily="18" charset="0"/>
              </a:rPr>
              <a:t> </a:t>
            </a:r>
            <a:r>
              <a:rPr lang="en-US" sz="2700" b="1" dirty="0" err="1">
                <a:latin typeface="UTM Aptima" panose="02040603050506020204" pitchFamily="18" charset="0"/>
              </a:rPr>
              <a:t>thế</a:t>
            </a:r>
            <a:r>
              <a:rPr lang="en-US" sz="2700" b="1" dirty="0">
                <a:latin typeface="UTM Aptima" panose="02040603050506020204" pitchFamily="18" charset="0"/>
              </a:rPr>
              <a:t> </a:t>
            </a:r>
            <a:r>
              <a:rPr lang="en-US" sz="2700" b="1" dirty="0" err="1">
                <a:latin typeface="UTM Aptima" panose="02040603050506020204" pitchFamily="18" charset="0"/>
              </a:rPr>
              <a:t>mà</a:t>
            </a:r>
            <a:r>
              <a:rPr lang="en-US" sz="2700" b="1" dirty="0">
                <a:latin typeface="UTM Aptima" panose="02040603050506020204" pitchFamily="18" charset="0"/>
              </a:rPr>
              <a:t> </a:t>
            </a:r>
            <a:r>
              <a:rPr lang="en-US" sz="2700" b="1" dirty="0" err="1">
                <a:latin typeface="UTM Aptima" panose="02040603050506020204" pitchFamily="18" charset="0"/>
              </a:rPr>
              <a:t>cây</a:t>
            </a:r>
            <a:r>
              <a:rPr lang="en-US" sz="2700" b="1" dirty="0">
                <a:latin typeface="UTM Aptima" panose="02040603050506020204" pitchFamily="18" charset="0"/>
              </a:rPr>
              <a:t> </a:t>
            </a:r>
            <a:r>
              <a:rPr lang="en-US" sz="2700" b="1" dirty="0" err="1">
                <a:latin typeface="UTM Aptima" panose="02040603050506020204" pitchFamily="18" charset="0"/>
              </a:rPr>
              <a:t>lớn</a:t>
            </a:r>
            <a:r>
              <a:rPr lang="en-US" sz="2700" b="1" dirty="0">
                <a:latin typeface="UTM Aptima" panose="02040603050506020204" pitchFamily="18" charset="0"/>
              </a:rPr>
              <a:t> </a:t>
            </a:r>
            <a:r>
              <a:rPr lang="en-US" sz="2700" b="1" dirty="0" err="1">
                <a:latin typeface="UTM Aptima" panose="02040603050506020204" pitchFamily="18" charset="0"/>
              </a:rPr>
              <a:t>dần</a:t>
            </a:r>
            <a:r>
              <a:rPr lang="en-US" sz="2700" b="1" dirty="0">
                <a:latin typeface="UTM Aptima" panose="02040603050506020204" pitchFamily="18" charset="0"/>
              </a:rPr>
              <a:t>, </a:t>
            </a:r>
            <a:r>
              <a:rPr lang="en-US" sz="2700" b="1" dirty="0" err="1">
                <a:latin typeface="UTM Aptima" panose="02040603050506020204" pitchFamily="18" charset="0"/>
              </a:rPr>
              <a:t>ra</a:t>
            </a:r>
            <a:r>
              <a:rPr lang="en-US" sz="2700" b="1" dirty="0">
                <a:latin typeface="UTM Aptima" panose="02040603050506020204" pitchFamily="18" charset="0"/>
              </a:rPr>
              <a:t> </a:t>
            </a:r>
            <a:r>
              <a:rPr lang="en-US" sz="2700" b="1" dirty="0" err="1">
                <a:latin typeface="UTM Aptima" panose="02040603050506020204" pitchFamily="18" charset="0"/>
              </a:rPr>
              <a:t>hoa</a:t>
            </a:r>
            <a:r>
              <a:rPr lang="en-US" sz="2700" b="1" dirty="0">
                <a:latin typeface="UTM Aptima" panose="02040603050506020204" pitchFamily="18" charset="0"/>
              </a:rPr>
              <a:t> </a:t>
            </a:r>
            <a:r>
              <a:rPr lang="en-US" sz="2700" b="1" dirty="0" err="1">
                <a:latin typeface="UTM Aptima" panose="02040603050506020204" pitchFamily="18" charset="0"/>
              </a:rPr>
              <a:t>kết</a:t>
            </a:r>
            <a:r>
              <a:rPr lang="en-US" sz="2700" b="1" dirty="0">
                <a:latin typeface="UTM Aptima" panose="02040603050506020204" pitchFamily="18" charset="0"/>
              </a:rPr>
              <a:t> </a:t>
            </a:r>
            <a:r>
              <a:rPr lang="en-US" sz="2700" b="1" dirty="0" err="1">
                <a:latin typeface="UTM Aptima" panose="02040603050506020204" pitchFamily="18" charset="0"/>
              </a:rPr>
              <a:t>trái</a:t>
            </a:r>
            <a:r>
              <a:rPr lang="en-US" sz="2700" b="1" dirty="0">
                <a:latin typeface="UTM Aptima" panose="02040603050506020204" pitchFamily="18" charset="0"/>
              </a:rPr>
              <a:t> </a:t>
            </a:r>
            <a:r>
              <a:rPr lang="en-US" sz="2700" b="1" dirty="0" err="1">
                <a:latin typeface="UTM Aptima" panose="02040603050506020204" pitchFamily="18" charset="0"/>
              </a:rPr>
              <a:t>và</a:t>
            </a:r>
            <a:r>
              <a:rPr lang="en-US" sz="2700" b="1" dirty="0">
                <a:latin typeface="UTM Aptima" panose="02040603050506020204" pitchFamily="18" charset="0"/>
              </a:rPr>
              <a:t> </a:t>
            </a:r>
            <a:r>
              <a:rPr lang="en-US" sz="2700" b="1" dirty="0" err="1">
                <a:latin typeface="UTM Aptima" panose="02040603050506020204" pitchFamily="18" charset="0"/>
              </a:rPr>
              <a:t>chín</a:t>
            </a:r>
            <a:r>
              <a:rPr lang="en-US" sz="2700" b="1" dirty="0">
                <a:latin typeface="UTM Aptima" panose="02040603050506020204" pitchFamily="18" charset="0"/>
              </a:rPr>
              <a:t> </a:t>
            </a:r>
            <a:r>
              <a:rPr lang="en-US" sz="2700" b="1" dirty="0" err="1">
                <a:latin typeface="UTM Aptima" panose="02040603050506020204" pitchFamily="18" charset="0"/>
              </a:rPr>
              <a:t>rộ</a:t>
            </a:r>
            <a:r>
              <a:rPr lang="en-US" sz="2700" b="1" dirty="0">
                <a:latin typeface="UTM Aptima" panose="02040603050506020204" pitchFamily="18" charset="0"/>
              </a:rPr>
              <a:t> </a:t>
            </a:r>
            <a:r>
              <a:rPr lang="en-US" sz="2700" b="1" dirty="0" err="1">
                <a:latin typeface="UTM Aptima" panose="02040603050506020204" pitchFamily="18" charset="0"/>
              </a:rPr>
              <a:t>đấy</a:t>
            </a:r>
            <a:r>
              <a:rPr lang="en-US" sz="2700" b="1" dirty="0">
                <a:latin typeface="UTM Aptima" panose="02040603050506020204" pitchFamily="18" charset="0"/>
              </a:rPr>
              <a:t>. </a:t>
            </a:r>
          </a:p>
          <a:p>
            <a:pPr algn="just"/>
            <a:r>
              <a:rPr lang="en-US" sz="2700" b="1" dirty="0">
                <a:latin typeface="UTM Aptima" panose="02040603050506020204" pitchFamily="18" charset="0"/>
              </a:rPr>
              <a:t>   - </a:t>
            </a:r>
            <a:r>
              <a:rPr lang="en-US" sz="2700" b="1" dirty="0" err="1">
                <a:latin typeface="UTM Aptima" panose="02040603050506020204" pitchFamily="18" charset="0"/>
              </a:rPr>
              <a:t>Mẹ</a:t>
            </a:r>
            <a:r>
              <a:rPr lang="en-US" sz="2700" b="1" dirty="0">
                <a:latin typeface="UTM Aptima" panose="02040603050506020204" pitchFamily="18" charset="0"/>
              </a:rPr>
              <a:t> </a:t>
            </a:r>
            <a:r>
              <a:rPr lang="en-US" sz="2700" b="1" dirty="0" err="1">
                <a:latin typeface="UTM Aptima" panose="02040603050506020204" pitchFamily="18" charset="0"/>
              </a:rPr>
              <a:t>ơi</a:t>
            </a:r>
            <a:r>
              <a:rPr lang="en-US" sz="2700" b="1" dirty="0">
                <a:latin typeface="UTM Aptima" panose="02040603050506020204" pitchFamily="18" charset="0"/>
              </a:rPr>
              <a:t>, con </a:t>
            </a:r>
            <a:r>
              <a:rPr lang="en-US" sz="2700" b="1" dirty="0" err="1">
                <a:latin typeface="UTM Aptima" panose="02040603050506020204" pitchFamily="18" charset="0"/>
              </a:rPr>
              <a:t>hiểu</a:t>
            </a:r>
            <a:r>
              <a:rPr lang="en-US" sz="2700" b="1" dirty="0">
                <a:latin typeface="UTM Aptima" panose="02040603050506020204" pitchFamily="18" charset="0"/>
              </a:rPr>
              <a:t> </a:t>
            </a:r>
            <a:r>
              <a:rPr lang="en-US" sz="2700" b="1" dirty="0" err="1">
                <a:latin typeface="UTM Aptima" panose="02040603050506020204" pitchFamily="18" charset="0"/>
              </a:rPr>
              <a:t>rồi</a:t>
            </a:r>
            <a:r>
              <a:rPr lang="en-US" sz="2700" b="1" dirty="0">
                <a:latin typeface="UTM Aptima" panose="02040603050506020204" pitchFamily="18" charset="0"/>
              </a:rPr>
              <a:t>. </a:t>
            </a:r>
            <a:r>
              <a:rPr lang="en-US" sz="2700" b="1" dirty="0" err="1">
                <a:latin typeface="UTM Aptima" panose="02040603050506020204" pitchFamily="18" charset="0"/>
              </a:rPr>
              <a:t>Công</a:t>
            </a:r>
            <a:r>
              <a:rPr lang="en-US" sz="2700" b="1" dirty="0">
                <a:latin typeface="UTM Aptima" panose="02040603050506020204" pitchFamily="18" charset="0"/>
              </a:rPr>
              <a:t> </a:t>
            </a:r>
            <a:r>
              <a:rPr lang="en-US" sz="2700" b="1" dirty="0" err="1">
                <a:latin typeface="UTM Aptima" panose="02040603050506020204" pitchFamily="18" charset="0"/>
              </a:rPr>
              <a:t>việc</a:t>
            </a:r>
            <a:r>
              <a:rPr lang="en-US" sz="2700" b="1" dirty="0">
                <a:latin typeface="UTM Aptima" panose="02040603050506020204" pitchFamily="18" charset="0"/>
              </a:rPr>
              <a:t> </a:t>
            </a:r>
            <a:r>
              <a:rPr lang="en-US" sz="2700" b="1" dirty="0" err="1">
                <a:latin typeface="UTM Aptima" panose="02040603050506020204" pitchFamily="18" charset="0"/>
              </a:rPr>
              <a:t>của</a:t>
            </a:r>
            <a:r>
              <a:rPr lang="en-US" sz="2700" b="1" dirty="0">
                <a:latin typeface="UTM Aptima" panose="02040603050506020204" pitchFamily="18" charset="0"/>
              </a:rPr>
              <a:t> </a:t>
            </a:r>
            <a:r>
              <a:rPr lang="en-US" sz="2700" b="1" dirty="0" err="1">
                <a:latin typeface="UTM Aptima" panose="02040603050506020204" pitchFamily="18" charset="0"/>
              </a:rPr>
              <a:t>các</a:t>
            </a:r>
            <a:r>
              <a:rPr lang="en-US" sz="2700" b="1" dirty="0">
                <a:latin typeface="UTM Aptima" panose="02040603050506020204" pitchFamily="18" charset="0"/>
              </a:rPr>
              <a:t> </a:t>
            </a:r>
            <a:r>
              <a:rPr lang="en-US" sz="2700" b="1" dirty="0" err="1">
                <a:latin typeface="UTM Aptima" panose="02040603050506020204" pitchFamily="18" charset="0"/>
              </a:rPr>
              <a:t>bác</a:t>
            </a:r>
            <a:r>
              <a:rPr lang="en-US" sz="2700" b="1" dirty="0">
                <a:latin typeface="UTM Aptima" panose="02040603050506020204" pitchFamily="18" charset="0"/>
              </a:rPr>
              <a:t> </a:t>
            </a:r>
            <a:r>
              <a:rPr lang="en-US" sz="2700" b="1" dirty="0" err="1">
                <a:latin typeface="UTM Aptima" panose="02040603050506020204" pitchFamily="18" charset="0"/>
              </a:rPr>
              <a:t>nông</a:t>
            </a:r>
            <a:r>
              <a:rPr lang="en-US" sz="2700" b="1" dirty="0">
                <a:latin typeface="UTM Aptima" panose="02040603050506020204" pitchFamily="18" charset="0"/>
              </a:rPr>
              <a:t> </a:t>
            </a:r>
            <a:r>
              <a:rPr lang="en-US" sz="2700" b="1" dirty="0" err="1">
                <a:latin typeface="UTM Aptima" panose="02040603050506020204" pitchFamily="18" charset="0"/>
              </a:rPr>
              <a:t>dân</a:t>
            </a:r>
            <a:r>
              <a:rPr lang="en-US" sz="2700" b="1" dirty="0">
                <a:latin typeface="UTM Aptima" panose="02040603050506020204" pitchFamily="18" charset="0"/>
              </a:rPr>
              <a:t> </a:t>
            </a:r>
            <a:r>
              <a:rPr lang="en-US" sz="2700" b="1" dirty="0" err="1">
                <a:latin typeface="UTM Aptima" panose="02040603050506020204" pitchFamily="18" charset="0"/>
              </a:rPr>
              <a:t>vất</a:t>
            </a:r>
            <a:r>
              <a:rPr lang="en-US" sz="2700" b="1" dirty="0">
                <a:latin typeface="UTM Aptima" panose="02040603050506020204" pitchFamily="18" charset="0"/>
              </a:rPr>
              <a:t> </a:t>
            </a:r>
            <a:r>
              <a:rPr lang="en-US" sz="2700" b="1" dirty="0" err="1">
                <a:latin typeface="UTM Aptima" panose="02040603050506020204" pitchFamily="18" charset="0"/>
              </a:rPr>
              <a:t>vả</a:t>
            </a:r>
            <a:r>
              <a:rPr lang="en-US" sz="2700" b="1" dirty="0">
                <a:latin typeface="UTM Aptima" panose="02040603050506020204" pitchFamily="18" charset="0"/>
              </a:rPr>
              <a:t> </a:t>
            </a:r>
            <a:r>
              <a:rPr lang="en-US" sz="2700" b="1" dirty="0" err="1">
                <a:latin typeface="UTM Aptima" panose="02040603050506020204" pitchFamily="18" charset="0"/>
              </a:rPr>
              <a:t>quá</a:t>
            </a:r>
            <a:r>
              <a:rPr lang="en-US" sz="2700" b="1" dirty="0">
                <a:latin typeface="UTM Aptima" panose="02040603050506020204" pitchFamily="18" charset="0"/>
              </a:rPr>
              <a:t> </a:t>
            </a:r>
            <a:r>
              <a:rPr lang="en-US" sz="2700" b="1" dirty="0" err="1">
                <a:latin typeface="UTM Aptima" panose="02040603050506020204" pitchFamily="18" charset="0"/>
              </a:rPr>
              <a:t>mẹ</a:t>
            </a:r>
            <a:r>
              <a:rPr lang="en-US" sz="2700" b="1" dirty="0">
                <a:latin typeface="UTM Aptima" panose="02040603050506020204" pitchFamily="18" charset="0"/>
              </a:rPr>
              <a:t> </a:t>
            </a:r>
            <a:r>
              <a:rPr lang="en-US" sz="2700" b="1" dirty="0" err="1">
                <a:latin typeface="UTM Aptima" panose="02040603050506020204" pitchFamily="18" charset="0"/>
              </a:rPr>
              <a:t>nhỉ</a:t>
            </a:r>
            <a:r>
              <a:rPr lang="en-US" sz="2700" b="1" dirty="0">
                <a:latin typeface="UTM Aptima" panose="02040603050506020204" pitchFamily="18" charset="0"/>
              </a:rPr>
              <a:t>?</a:t>
            </a:r>
          </a:p>
        </p:txBody>
      </p:sp>
      <p:sp>
        <p:nvSpPr>
          <p:cNvPr id="7" name="TextBox 6"/>
          <p:cNvSpPr txBox="1"/>
          <p:nvPr/>
        </p:nvSpPr>
        <p:spPr>
          <a:xfrm>
            <a:off x="5609230" y="6480767"/>
            <a:ext cx="6701397" cy="461665"/>
          </a:xfrm>
          <a:prstGeom prst="rect">
            <a:avLst/>
          </a:prstGeom>
          <a:noFill/>
        </p:spPr>
        <p:txBody>
          <a:bodyPr wrap="square" rtlCol="0">
            <a:spAutoFit/>
          </a:bodyPr>
          <a:lstStyle/>
          <a:p>
            <a:r>
              <a:rPr lang="en-US" sz="2400" b="1">
                <a:solidFill>
                  <a:srgbClr val="002060"/>
                </a:solidFill>
                <a:latin typeface="UVN Bay Buom Hep" panose="00000400000000000000" pitchFamily="2" charset="0"/>
              </a:rPr>
              <a:t> (</a:t>
            </a:r>
            <a:r>
              <a:rPr lang="en-US" sz="2400" b="1" i="1">
                <a:solidFill>
                  <a:srgbClr val="002060"/>
                </a:solidFill>
                <a:latin typeface="UVN Bay Buom Hep" panose="00000400000000000000" pitchFamily="2" charset="0"/>
              </a:rPr>
              <a:t>Theo</a:t>
            </a:r>
            <a:r>
              <a:rPr lang="en-US" sz="2400" b="1">
                <a:solidFill>
                  <a:srgbClr val="002060"/>
                </a:solidFill>
                <a:latin typeface="UVN Bay Buom Hep" panose="00000400000000000000" pitchFamily="2" charset="0"/>
              </a:rPr>
              <a:t> Những câu chuyện hay, những bài học quý</a:t>
            </a:r>
            <a:r>
              <a:rPr lang="en-US" sz="2400" b="1" i="1">
                <a:solidFill>
                  <a:srgbClr val="002060"/>
                </a:solidFill>
                <a:latin typeface="UVN Bay Buom Hep" panose="00000400000000000000" pitchFamily="2" charset="0"/>
              </a:rPr>
              <a:t>)</a:t>
            </a:r>
          </a:p>
        </p:txBody>
      </p:sp>
    </p:spTree>
    <p:extLst>
      <p:ext uri="{BB962C8B-B14F-4D97-AF65-F5344CB8AC3E}">
        <p14:creationId xmlns:p14="http://schemas.microsoft.com/office/powerpoint/2010/main" val="7859639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14" presetClass="entr" presetSubtype="10" fill="hold" grpId="0" nodeType="afterEffect">
                                  <p:stCondLst>
                                    <p:cond delay="0"/>
                                  </p:stCondLst>
                                  <p:childTnLst>
                                    <p:set>
                                      <p:cBhvr>
                                        <p:cTn id="12" dur="1" fill="hold">
                                          <p:stCondLst>
                                            <p:cond delay="0"/>
                                          </p:stCondLst>
                                        </p:cTn>
                                        <p:tgtEl>
                                          <p:spTgt spid="4"/>
                                        </p:tgtEl>
                                        <p:attrNameLst>
                                          <p:attrName>style.visibility</p:attrName>
                                        </p:attrNameLst>
                                      </p:cBhvr>
                                      <p:to>
                                        <p:strVal val="visible"/>
                                      </p:to>
                                    </p:set>
                                    <p:animEffect transition="in" filter="randombar(horizontal)">
                                      <p:cBhvr>
                                        <p:cTn id="13" dur="500"/>
                                        <p:tgtEl>
                                          <p:spTgt spid="4"/>
                                        </p:tgtEl>
                                      </p:cBhvr>
                                    </p:animEffect>
                                  </p:childTnLst>
                                </p:cTn>
                              </p:par>
                            </p:childTnLst>
                          </p:cTn>
                        </p:par>
                        <p:par>
                          <p:cTn id="14" fill="hold">
                            <p:stCondLst>
                              <p:cond delay="1500"/>
                            </p:stCondLst>
                            <p:childTnLst>
                              <p:par>
                                <p:cTn id="15" presetID="22" presetClass="entr" presetSubtype="8" fill="hold" grpId="0" nodeType="after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wipe(left)">
                                      <p:cBhvr>
                                        <p:cTn id="1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P spid="4" grpId="0"/>
      <p:bldP spid="7"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cstate="print">
            <a:extLst>
              <a:ext uri="{28A0092B-C50C-407E-A947-70E740481C1C}">
                <a14:useLocalDpi xmlns:a14="http://schemas.microsoft.com/office/drawing/2010/main" val="0"/>
              </a:ext>
            </a:extLst>
          </a:blip>
          <a:srcRect r="36493"/>
          <a:stretch/>
        </p:blipFill>
        <p:spPr>
          <a:xfrm>
            <a:off x="-702598" y="5046785"/>
            <a:ext cx="5563854" cy="2067989"/>
          </a:xfrm>
          <a:prstGeom prst="rect">
            <a:avLst/>
          </a:prstGeom>
        </p:spPr>
      </p:pic>
      <p:pic>
        <p:nvPicPr>
          <p:cNvPr id="3" name="Picture 2"/>
          <p:cNvPicPr>
            <a:picLocks noChangeAspect="1"/>
          </p:cNvPicPr>
          <p:nvPr/>
        </p:nvPicPr>
        <p:blipFill rotWithShape="1">
          <a:blip r:embed="rId2" cstate="print">
            <a:extLst>
              <a:ext uri="{28A0092B-C50C-407E-A947-70E740481C1C}">
                <a14:useLocalDpi xmlns:a14="http://schemas.microsoft.com/office/drawing/2010/main" val="0"/>
              </a:ext>
            </a:extLst>
          </a:blip>
          <a:srcRect r="36493"/>
          <a:stretch/>
        </p:blipFill>
        <p:spPr>
          <a:xfrm>
            <a:off x="3336002" y="5046785"/>
            <a:ext cx="5563854" cy="2067989"/>
          </a:xfrm>
          <a:prstGeom prst="rect">
            <a:avLst/>
          </a:prstGeom>
        </p:spPr>
      </p:pic>
      <p:pic>
        <p:nvPicPr>
          <p:cNvPr id="4" name="Picture 3"/>
          <p:cNvPicPr>
            <a:picLocks noChangeAspect="1"/>
          </p:cNvPicPr>
          <p:nvPr/>
        </p:nvPicPr>
        <p:blipFill rotWithShape="1">
          <a:blip r:embed="rId3" cstate="print">
            <a:extLst>
              <a:ext uri="{28A0092B-C50C-407E-A947-70E740481C1C}">
                <a14:useLocalDpi xmlns:a14="http://schemas.microsoft.com/office/drawing/2010/main" val="0"/>
              </a:ext>
            </a:extLst>
          </a:blip>
          <a:srcRect r="36493"/>
          <a:stretch/>
        </p:blipFill>
        <p:spPr>
          <a:xfrm>
            <a:off x="6312878" y="4928499"/>
            <a:ext cx="5882100" cy="2186275"/>
          </a:xfrm>
          <a:prstGeom prst="rect">
            <a:avLst/>
          </a:prstGeom>
        </p:spPr>
      </p:pic>
      <p:grpSp>
        <p:nvGrpSpPr>
          <p:cNvPr id="5" name="Group 4"/>
          <p:cNvGrpSpPr/>
          <p:nvPr/>
        </p:nvGrpSpPr>
        <p:grpSpPr>
          <a:xfrm>
            <a:off x="2436399" y="-939904"/>
            <a:ext cx="6278442" cy="3843526"/>
            <a:chOff x="2436399" y="-939904"/>
            <a:chExt cx="6278442" cy="3843526"/>
          </a:xfrm>
        </p:grpSpPr>
        <p:pic>
          <p:nvPicPr>
            <p:cNvPr id="6" name="Picture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436399" y="-939904"/>
              <a:ext cx="6278442" cy="3843526"/>
            </a:xfrm>
            <a:prstGeom prst="rect">
              <a:avLst/>
            </a:prstGeom>
          </p:spPr>
        </p:pic>
        <p:sp>
          <p:nvSpPr>
            <p:cNvPr id="7" name="TextBox 6"/>
            <p:cNvSpPr txBox="1"/>
            <p:nvPr/>
          </p:nvSpPr>
          <p:spPr>
            <a:xfrm>
              <a:off x="3823515" y="860856"/>
              <a:ext cx="3988990" cy="769441"/>
            </a:xfrm>
            <a:prstGeom prst="rect">
              <a:avLst/>
            </a:prstGeom>
            <a:noFill/>
          </p:spPr>
          <p:txBody>
            <a:bodyPr wrap="square" rtlCol="0">
              <a:spAutoFit/>
            </a:bodyPr>
            <a:lstStyle/>
            <a:p>
              <a:r>
                <a:rPr lang="en-US" sz="4400" b="1">
                  <a:solidFill>
                    <a:srgbClr val="E53B8C"/>
                  </a:solidFill>
                  <a:latin typeface="UTM Avo" panose="02040603050506020204" pitchFamily="18" charset="0"/>
                </a:rPr>
                <a:t>Chia đoạn</a:t>
              </a:r>
            </a:p>
          </p:txBody>
        </p:sp>
      </p:grpSp>
      <p:pic>
        <p:nvPicPr>
          <p:cNvPr id="8" name="图片 7">
            <a:extLst>
              <a:ext uri="{FF2B5EF4-FFF2-40B4-BE49-F238E27FC236}">
                <a16:creationId xmlns:a16="http://schemas.microsoft.com/office/drawing/2014/main" id="{76418130-7223-4F5D-BCAF-2FB39AA55030}"/>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18985" y="1803822"/>
            <a:ext cx="4048249" cy="5262725"/>
          </a:xfrm>
          <a:prstGeom prst="rect">
            <a:avLst/>
          </a:prstGeom>
        </p:spPr>
      </p:pic>
      <p:sp>
        <p:nvSpPr>
          <p:cNvPr id="9" name="Speech Bubble: Oval 9">
            <a:extLst>
              <a:ext uri="{FF2B5EF4-FFF2-40B4-BE49-F238E27FC236}">
                <a16:creationId xmlns:a16="http://schemas.microsoft.com/office/drawing/2014/main" id="{7242D3E7-C1CC-5917-A9C9-1DFAF6DBB850}"/>
              </a:ext>
            </a:extLst>
          </p:cNvPr>
          <p:cNvSpPr/>
          <p:nvPr/>
        </p:nvSpPr>
        <p:spPr>
          <a:xfrm>
            <a:off x="3090701" y="2623062"/>
            <a:ext cx="4168523" cy="3131861"/>
          </a:xfrm>
          <a:custGeom>
            <a:avLst/>
            <a:gdLst>
              <a:gd name="connsiteX0" fmla="*/ -269120 w 4168523"/>
              <a:gd name="connsiteY0" fmla="*/ 1855189 h 3131861"/>
              <a:gd name="connsiteX1" fmla="*/ 927 w 4168523"/>
              <a:gd name="connsiteY1" fmla="*/ 1519232 h 3131861"/>
              <a:gd name="connsiteX2" fmla="*/ 2004499 w 4168523"/>
              <a:gd name="connsiteY2" fmla="*/ 1147 h 3131861"/>
              <a:gd name="connsiteX3" fmla="*/ 4140300 w 4168523"/>
              <a:gd name="connsiteY3" fmla="*/ 1309101 h 3131861"/>
              <a:gd name="connsiteX4" fmla="*/ 2394313 w 4168523"/>
              <a:gd name="connsiteY4" fmla="*/ 3114439 h 3131861"/>
              <a:gd name="connsiteX5" fmla="*/ 129343 w 4168523"/>
              <a:gd name="connsiteY5" fmla="*/ 2108979 h 3131861"/>
              <a:gd name="connsiteX6" fmla="*/ -269120 w 4168523"/>
              <a:gd name="connsiteY6" fmla="*/ 1855189 h 31318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68523" h="3131861" fill="none" extrusionOk="0">
                <a:moveTo>
                  <a:pt x="-269120" y="1855189"/>
                </a:moveTo>
                <a:cubicBezTo>
                  <a:pt x="-196918" y="1774234"/>
                  <a:pt x="-87822" y="1645254"/>
                  <a:pt x="927" y="1519232"/>
                </a:cubicBezTo>
                <a:cubicBezTo>
                  <a:pt x="-115227" y="549861"/>
                  <a:pt x="925284" y="51187"/>
                  <a:pt x="2004499" y="1147"/>
                </a:cubicBezTo>
                <a:cubicBezTo>
                  <a:pt x="3084767" y="-68315"/>
                  <a:pt x="3919817" y="527682"/>
                  <a:pt x="4140300" y="1309101"/>
                </a:cubicBezTo>
                <a:cubicBezTo>
                  <a:pt x="4329621" y="2083065"/>
                  <a:pt x="3403130" y="2939861"/>
                  <a:pt x="2394313" y="3114439"/>
                </a:cubicBezTo>
                <a:cubicBezTo>
                  <a:pt x="1400846" y="3215871"/>
                  <a:pt x="541357" y="2765890"/>
                  <a:pt x="129343" y="2108979"/>
                </a:cubicBezTo>
                <a:cubicBezTo>
                  <a:pt x="57568" y="2078893"/>
                  <a:pt x="-158411" y="1889923"/>
                  <a:pt x="-269120" y="1855189"/>
                </a:cubicBezTo>
                <a:close/>
              </a:path>
              <a:path w="4168523" h="3131861" stroke="0" extrusionOk="0">
                <a:moveTo>
                  <a:pt x="-269120" y="1855189"/>
                </a:moveTo>
                <a:cubicBezTo>
                  <a:pt x="-210017" y="1719772"/>
                  <a:pt x="-46573" y="1554189"/>
                  <a:pt x="927" y="1519232"/>
                </a:cubicBezTo>
                <a:cubicBezTo>
                  <a:pt x="-40582" y="703923"/>
                  <a:pt x="898813" y="71720"/>
                  <a:pt x="2004499" y="1147"/>
                </a:cubicBezTo>
                <a:cubicBezTo>
                  <a:pt x="3011399" y="92095"/>
                  <a:pt x="4001598" y="554009"/>
                  <a:pt x="4140300" y="1309101"/>
                </a:cubicBezTo>
                <a:cubicBezTo>
                  <a:pt x="4322026" y="2212421"/>
                  <a:pt x="3433741" y="3002938"/>
                  <a:pt x="2394313" y="3114439"/>
                </a:cubicBezTo>
                <a:cubicBezTo>
                  <a:pt x="1389190" y="3213395"/>
                  <a:pt x="586583" y="2831212"/>
                  <a:pt x="129343" y="2108979"/>
                </a:cubicBezTo>
                <a:cubicBezTo>
                  <a:pt x="-44064" y="1988251"/>
                  <a:pt x="-170694" y="1942385"/>
                  <a:pt x="-269120" y="1855189"/>
                </a:cubicBezTo>
                <a:close/>
              </a:path>
            </a:pathLst>
          </a:custGeom>
          <a:ln>
            <a:solidFill>
              <a:srgbClr val="002060"/>
            </a:solidFill>
            <a:extLst>
              <a:ext uri="{C807C97D-BFC1-408E-A445-0C87EB9F89A2}">
                <ask:lineSketchStyleProps xmlns:ask="http://schemas.microsoft.com/office/drawing/2018/sketchyshapes" sd="2214188587">
                  <a:prstGeom prst="wedgeEllipseCallout">
                    <a:avLst>
                      <a:gd name="adj1" fmla="val -56456"/>
                      <a:gd name="adj2" fmla="val 9236"/>
                    </a:avLst>
                  </a:prstGeom>
                  <ask:type>
                    <ask:lineSketchCurved/>
                  </ask:type>
                </ask:lineSketchStyleProps>
              </a:ext>
            </a:extLst>
          </a:ln>
          <a:effectLst>
            <a:glow rad="63500">
              <a:schemeClr val="accent5">
                <a:satMod val="175000"/>
                <a:alpha val="40000"/>
              </a:schemeClr>
            </a:glow>
          </a:effectLst>
        </p:spPr>
        <p:style>
          <a:lnRef idx="2">
            <a:schemeClr val="dk1"/>
          </a:lnRef>
          <a:fillRef idx="1">
            <a:schemeClr val="lt1"/>
          </a:fillRef>
          <a:effectRef idx="0">
            <a:schemeClr val="dk1"/>
          </a:effectRef>
          <a:fontRef idx="minor">
            <a:schemeClr val="dk1"/>
          </a:fontRef>
        </p:style>
        <p:txBody>
          <a:bodyPr rtlCol="0" anchor="ctr"/>
          <a:lstStyle/>
          <a:p>
            <a:pPr algn="ctr"/>
            <a:r>
              <a:rPr lang="en-US" sz="4400" b="1">
                <a:solidFill>
                  <a:schemeClr val="accent2">
                    <a:lumMod val="75000"/>
                  </a:schemeClr>
                </a:solidFill>
                <a:latin typeface="UTM Avo" panose="02040603050506020204" pitchFamily="18" charset="0"/>
                <a:ea typeface="Cambria" panose="02040503050406030204" pitchFamily="18" charset="0"/>
              </a:rPr>
              <a:t>Bài được chia làm mấy đoạn?</a:t>
            </a:r>
          </a:p>
        </p:txBody>
      </p:sp>
      <p:sp>
        <p:nvSpPr>
          <p:cNvPr id="10" name="Speech Bubble: Oval 9">
            <a:extLst>
              <a:ext uri="{FF2B5EF4-FFF2-40B4-BE49-F238E27FC236}">
                <a16:creationId xmlns:a16="http://schemas.microsoft.com/office/drawing/2014/main" id="{7242D3E7-C1CC-5917-A9C9-1DFAF6DBB850}"/>
              </a:ext>
            </a:extLst>
          </p:cNvPr>
          <p:cNvSpPr/>
          <p:nvPr/>
        </p:nvSpPr>
        <p:spPr>
          <a:xfrm>
            <a:off x="3090701" y="2574835"/>
            <a:ext cx="4168523" cy="3131861"/>
          </a:xfrm>
          <a:custGeom>
            <a:avLst/>
            <a:gdLst>
              <a:gd name="connsiteX0" fmla="*/ -269120 w 4168523"/>
              <a:gd name="connsiteY0" fmla="*/ 1855189 h 3131861"/>
              <a:gd name="connsiteX1" fmla="*/ 927 w 4168523"/>
              <a:gd name="connsiteY1" fmla="*/ 1519232 h 3131861"/>
              <a:gd name="connsiteX2" fmla="*/ 2004499 w 4168523"/>
              <a:gd name="connsiteY2" fmla="*/ 1147 h 3131861"/>
              <a:gd name="connsiteX3" fmla="*/ 4140300 w 4168523"/>
              <a:gd name="connsiteY3" fmla="*/ 1309101 h 3131861"/>
              <a:gd name="connsiteX4" fmla="*/ 2394313 w 4168523"/>
              <a:gd name="connsiteY4" fmla="*/ 3114439 h 3131861"/>
              <a:gd name="connsiteX5" fmla="*/ 129343 w 4168523"/>
              <a:gd name="connsiteY5" fmla="*/ 2108979 h 3131861"/>
              <a:gd name="connsiteX6" fmla="*/ -269120 w 4168523"/>
              <a:gd name="connsiteY6" fmla="*/ 1855189 h 31318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68523" h="3131861" fill="none" extrusionOk="0">
                <a:moveTo>
                  <a:pt x="-269120" y="1855189"/>
                </a:moveTo>
                <a:cubicBezTo>
                  <a:pt x="-196918" y="1774234"/>
                  <a:pt x="-87822" y="1645254"/>
                  <a:pt x="927" y="1519232"/>
                </a:cubicBezTo>
                <a:cubicBezTo>
                  <a:pt x="-115227" y="549861"/>
                  <a:pt x="925284" y="51187"/>
                  <a:pt x="2004499" y="1147"/>
                </a:cubicBezTo>
                <a:cubicBezTo>
                  <a:pt x="3084767" y="-68315"/>
                  <a:pt x="3919817" y="527682"/>
                  <a:pt x="4140300" y="1309101"/>
                </a:cubicBezTo>
                <a:cubicBezTo>
                  <a:pt x="4329621" y="2083065"/>
                  <a:pt x="3403130" y="2939861"/>
                  <a:pt x="2394313" y="3114439"/>
                </a:cubicBezTo>
                <a:cubicBezTo>
                  <a:pt x="1400846" y="3215871"/>
                  <a:pt x="541357" y="2765890"/>
                  <a:pt x="129343" y="2108979"/>
                </a:cubicBezTo>
                <a:cubicBezTo>
                  <a:pt x="57568" y="2078893"/>
                  <a:pt x="-158411" y="1889923"/>
                  <a:pt x="-269120" y="1855189"/>
                </a:cubicBezTo>
                <a:close/>
              </a:path>
              <a:path w="4168523" h="3131861" stroke="0" extrusionOk="0">
                <a:moveTo>
                  <a:pt x="-269120" y="1855189"/>
                </a:moveTo>
                <a:cubicBezTo>
                  <a:pt x="-210017" y="1719772"/>
                  <a:pt x="-46573" y="1554189"/>
                  <a:pt x="927" y="1519232"/>
                </a:cubicBezTo>
                <a:cubicBezTo>
                  <a:pt x="-40582" y="703923"/>
                  <a:pt x="898813" y="71720"/>
                  <a:pt x="2004499" y="1147"/>
                </a:cubicBezTo>
                <a:cubicBezTo>
                  <a:pt x="3011399" y="92095"/>
                  <a:pt x="4001598" y="554009"/>
                  <a:pt x="4140300" y="1309101"/>
                </a:cubicBezTo>
                <a:cubicBezTo>
                  <a:pt x="4322026" y="2212421"/>
                  <a:pt x="3433741" y="3002938"/>
                  <a:pt x="2394313" y="3114439"/>
                </a:cubicBezTo>
                <a:cubicBezTo>
                  <a:pt x="1389190" y="3213395"/>
                  <a:pt x="586583" y="2831212"/>
                  <a:pt x="129343" y="2108979"/>
                </a:cubicBezTo>
                <a:cubicBezTo>
                  <a:pt x="-44064" y="1988251"/>
                  <a:pt x="-170694" y="1942385"/>
                  <a:pt x="-269120" y="1855189"/>
                </a:cubicBezTo>
                <a:close/>
              </a:path>
            </a:pathLst>
          </a:custGeom>
          <a:ln>
            <a:solidFill>
              <a:srgbClr val="002060"/>
            </a:solidFill>
            <a:extLst>
              <a:ext uri="{C807C97D-BFC1-408E-A445-0C87EB9F89A2}">
                <ask:lineSketchStyleProps xmlns:ask="http://schemas.microsoft.com/office/drawing/2018/sketchyshapes" sd="2214188587">
                  <a:prstGeom prst="wedgeEllipseCallout">
                    <a:avLst>
                      <a:gd name="adj1" fmla="val -56456"/>
                      <a:gd name="adj2" fmla="val 9236"/>
                    </a:avLst>
                  </a:prstGeom>
                  <ask:type>
                    <ask:lineSketchCurved/>
                  </ask:type>
                </ask:lineSketchStyleProps>
              </a:ext>
            </a:extLst>
          </a:ln>
          <a:effectLst>
            <a:glow rad="63500">
              <a:schemeClr val="accent5">
                <a:satMod val="175000"/>
                <a:alpha val="40000"/>
              </a:schemeClr>
            </a:glow>
          </a:effectLst>
        </p:spPr>
        <p:style>
          <a:lnRef idx="2">
            <a:schemeClr val="dk1"/>
          </a:lnRef>
          <a:fillRef idx="1">
            <a:schemeClr val="lt1"/>
          </a:fillRef>
          <a:effectRef idx="0">
            <a:schemeClr val="dk1"/>
          </a:effectRef>
          <a:fontRef idx="minor">
            <a:schemeClr val="dk1"/>
          </a:fontRef>
        </p:style>
        <p:txBody>
          <a:bodyPr rtlCol="0" anchor="ctr"/>
          <a:lstStyle/>
          <a:p>
            <a:pPr algn="ctr"/>
            <a:r>
              <a:rPr lang="en-US" sz="4400" b="1">
                <a:solidFill>
                  <a:schemeClr val="accent1">
                    <a:lumMod val="50000"/>
                  </a:schemeClr>
                </a:solidFill>
                <a:latin typeface="UTM Avo" panose="02040603050506020204" pitchFamily="18" charset="0"/>
                <a:ea typeface="Cambria" panose="02040503050406030204" pitchFamily="18" charset="0"/>
              </a:rPr>
              <a:t>Bài được chia làm </a:t>
            </a:r>
            <a:r>
              <a:rPr lang="en-US" sz="4400" b="1">
                <a:solidFill>
                  <a:srgbClr val="FF0000"/>
                </a:solidFill>
                <a:latin typeface="UTM Avo" panose="02040603050506020204" pitchFamily="18" charset="0"/>
                <a:ea typeface="Cambria" panose="02040503050406030204" pitchFamily="18" charset="0"/>
              </a:rPr>
              <a:t>4</a:t>
            </a:r>
            <a:r>
              <a:rPr lang="en-US" sz="4400" b="1">
                <a:solidFill>
                  <a:schemeClr val="accent1">
                    <a:lumMod val="50000"/>
                  </a:schemeClr>
                </a:solidFill>
                <a:latin typeface="UTM Avo" panose="02040603050506020204" pitchFamily="18" charset="0"/>
                <a:ea typeface="Cambria" panose="02040503050406030204" pitchFamily="18" charset="0"/>
              </a:rPr>
              <a:t> đoạn.</a:t>
            </a:r>
          </a:p>
        </p:txBody>
      </p:sp>
    </p:spTree>
    <p:extLst>
      <p:ext uri="{BB962C8B-B14F-4D97-AF65-F5344CB8AC3E}">
        <p14:creationId xmlns:p14="http://schemas.microsoft.com/office/powerpoint/2010/main" val="27670573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2" presetClass="entr" presetSubtype="8" fill="hold" grpId="0" nodeType="clickEffect">
                                  <p:stCondLst>
                                    <p:cond delay="0"/>
                                  </p:stCondLst>
                                  <p:childTnLst>
                                    <p:set>
                                      <p:cBhvr>
                                        <p:cTn id="13" dur="1" fill="hold">
                                          <p:stCondLst>
                                            <p:cond delay="0"/>
                                          </p:stCondLst>
                                        </p:cTn>
                                        <p:tgtEl>
                                          <p:spTgt spid="9"/>
                                        </p:tgtEl>
                                        <p:attrNameLst>
                                          <p:attrName>style.visibility</p:attrName>
                                        </p:attrNameLst>
                                      </p:cBhvr>
                                      <p:to>
                                        <p:strVal val="visible"/>
                                      </p:to>
                                    </p:set>
                                    <p:animEffect transition="in" filter="wipe(left)">
                                      <p:cBhvr>
                                        <p:cTn id="14" dur="500"/>
                                        <p:tgtEl>
                                          <p:spTgt spid="9"/>
                                        </p:tgtEl>
                                      </p:cBhvr>
                                    </p:animEffect>
                                  </p:childTnLst>
                                </p:cTn>
                              </p:par>
                            </p:childTnLst>
                          </p:cTn>
                        </p:par>
                      </p:childTnLst>
                    </p:cTn>
                  </p:par>
                  <p:par>
                    <p:cTn id="15" fill="hold">
                      <p:stCondLst>
                        <p:cond delay="indefinite"/>
                      </p:stCondLst>
                      <p:childTnLst>
                        <p:par>
                          <p:cTn id="16" fill="hold">
                            <p:stCondLst>
                              <p:cond delay="0"/>
                            </p:stCondLst>
                            <p:childTnLst>
                              <p:par>
                                <p:cTn id="17" presetID="22" presetClass="entr" presetSubtype="8" fill="hold" grpId="0" nodeType="clickEffect">
                                  <p:stCondLst>
                                    <p:cond delay="0"/>
                                  </p:stCondLst>
                                  <p:childTnLst>
                                    <p:set>
                                      <p:cBhvr>
                                        <p:cTn id="18" dur="1" fill="hold">
                                          <p:stCondLst>
                                            <p:cond delay="0"/>
                                          </p:stCondLst>
                                        </p:cTn>
                                        <p:tgtEl>
                                          <p:spTgt spid="10"/>
                                        </p:tgtEl>
                                        <p:attrNameLst>
                                          <p:attrName>style.visibility</p:attrName>
                                        </p:attrNameLst>
                                      </p:cBhvr>
                                      <p:to>
                                        <p:strVal val="visible"/>
                                      </p:to>
                                    </p:set>
                                    <p:animEffect transition="in" filter="wipe(left)">
                                      <p:cBhvr>
                                        <p:cTn id="19"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0" grpId="0" animBg="1"/>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494</TotalTime>
  <Words>1916</Words>
  <Application>Microsoft Office PowerPoint</Application>
  <PresentationFormat>Widescreen</PresentationFormat>
  <Paragraphs>160</Paragraphs>
  <Slides>31</Slides>
  <Notes>0</Notes>
  <HiddenSlides>0</HiddenSlides>
  <MMClips>1</MMClips>
  <ScaleCrop>false</ScaleCrop>
  <HeadingPairs>
    <vt:vector size="6" baseType="variant">
      <vt:variant>
        <vt:lpstr>Fonts Used</vt:lpstr>
      </vt:variant>
      <vt:variant>
        <vt:i4>17</vt:i4>
      </vt:variant>
      <vt:variant>
        <vt:lpstr>Theme</vt:lpstr>
      </vt:variant>
      <vt:variant>
        <vt:i4>1</vt:i4>
      </vt:variant>
      <vt:variant>
        <vt:lpstr>Slide Titles</vt:lpstr>
      </vt:variant>
      <vt:variant>
        <vt:i4>31</vt:i4>
      </vt:variant>
    </vt:vector>
  </HeadingPairs>
  <TitlesOfParts>
    <vt:vector size="49" baseType="lpstr">
      <vt:lpstr>#9Slide05 SVNUT Triumph</vt:lpstr>
      <vt:lpstr>UVN Bay Buom Hep</vt:lpstr>
      <vt:lpstr>UTM Alexander</vt:lpstr>
      <vt:lpstr>#9Slide07 HoneyCream</vt:lpstr>
      <vt:lpstr>UTM Cool Blue</vt:lpstr>
      <vt:lpstr>UTM Arruba KT</vt:lpstr>
      <vt:lpstr>SVN-Newton</vt:lpstr>
      <vt:lpstr>#9Slide05 Aphrodite Pro</vt:lpstr>
      <vt:lpstr>UTM Aptima</vt:lpstr>
      <vt:lpstr>UTM Futura Extra</vt:lpstr>
      <vt:lpstr>方正卡通简体</vt:lpstr>
      <vt:lpstr>Arial</vt:lpstr>
      <vt:lpstr>UTM Avo</vt:lpstr>
      <vt:lpstr>#9Slide05 VL Fadilla</vt:lpstr>
      <vt:lpstr>Times New Roman</vt:lpstr>
      <vt:lpstr>UTM Wedding K&amp;T</vt:lpstr>
      <vt:lpstr>inpin heiti</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BÍCH</dc:creator>
  <cp:keywords>MĂNGNON</cp:keywords>
  <cp:lastModifiedBy>Admin</cp:lastModifiedBy>
  <cp:revision>50</cp:revision>
  <dcterms:created xsi:type="dcterms:W3CDTF">2022-12-30T12:59:39Z</dcterms:created>
  <dcterms:modified xsi:type="dcterms:W3CDTF">2024-04-10T01:24:52Z</dcterms:modified>
</cp:coreProperties>
</file>