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86" r:id="rId2"/>
    <p:sldId id="259" r:id="rId3"/>
    <p:sldId id="258" r:id="rId4"/>
    <p:sldId id="257" r:id="rId5"/>
    <p:sldId id="277" r:id="rId6"/>
    <p:sldId id="291" r:id="rId7"/>
    <p:sldId id="292" r:id="rId8"/>
    <p:sldId id="297" r:id="rId9"/>
    <p:sldId id="294" r:id="rId10"/>
    <p:sldId id="298" r:id="rId11"/>
    <p:sldId id="299" r:id="rId12"/>
    <p:sldId id="300" r:id="rId13"/>
    <p:sldId id="287" r:id="rId14"/>
    <p:sldId id="288" r:id="rId15"/>
    <p:sldId id="295" r:id="rId16"/>
    <p:sldId id="296" r:id="rId17"/>
    <p:sldId id="289" r:id="rId18"/>
    <p:sldId id="28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52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916EA3-E9A6-43DD-9761-BA19195D04F8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3ACD83-8120-4419-B7CD-8FAB728A6E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9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ACD83-8120-4419-B7CD-8FAB728A6E0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3241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ACD83-8120-4419-B7CD-8FAB728A6E0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4741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ACD83-8120-4419-B7CD-8FAB728A6E0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649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ACD83-8120-4419-B7CD-8FAB728A6E0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1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B215E-32AB-4A14-AF3E-D89C3B01E0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758371-0091-4CC8-A152-A0FE738D2A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D21DE1-D907-4DC1-99A1-776F1DD111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AC3778-7D2B-4473-8DAF-449DAD359F71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8244BA-7FA3-4C11-ADAB-BFB15CF45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43433E-7195-40F9-9230-BD1597943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32523C-13E1-4798-8D1E-F4B10605E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047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0EC86-A591-409A-BF25-BBACE07D4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1DB88C-E8BA-4C4A-A0D4-66CE0FB5E6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B6FB96-F342-426A-B9BA-C831E6AC85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AC3778-7D2B-4473-8DAF-449DAD359F71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CB0057-0D91-422F-BDD4-4F6BDAEAE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B91AEB-C9E2-45A3-811C-259D29C1B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32523C-13E1-4798-8D1E-F4B10605E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896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BB89623-2F47-4D92-8206-AB9CF8EC28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995446-9694-4ACD-A800-8162C9F7EB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DA3E74-93A4-4DCA-A05A-392FF1D327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AC3778-7D2B-4473-8DAF-449DAD359F71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3E6748-5E7A-42EA-9043-5D2E8B542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5BB8D6-82A1-4A8A-981F-2CE111949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32523C-13E1-4798-8D1E-F4B10605E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287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6F486-5B32-42E2-97E9-CC099179B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7E8282-B3DC-4849-A1E1-909C9BB3F5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F87A6F-25D0-4A32-B9FC-E0C1378DCD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AC3778-7D2B-4473-8DAF-449DAD359F71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D4CC0E-6E8A-4D31-997B-8109FEA5A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0E7AB2-8071-4342-94A4-579D9B3B8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32523C-13E1-4798-8D1E-F4B10605E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356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477A8-ED6E-418F-9830-D9F02CB89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A474A-7053-4F44-845C-32E57F1C64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AD2AE7-AB48-423E-87C5-52D7CA3F0E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AC3778-7D2B-4473-8DAF-449DAD359F71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824E7E-7F7E-4197-BFF9-40654ACCA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2120A1-5F2B-4315-BCF5-329BAC90F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32523C-13E1-4798-8D1E-F4B10605E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191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E453D-70FA-4F31-BC38-37FEE66DC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302FA2-ED79-4DAA-89D5-5B26CBF566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703333-33A8-45EB-A693-641FC1C348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4CB5F5-E59D-4DA7-8CFC-43705B7857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AC3778-7D2B-4473-8DAF-449DAD359F71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BF792A-9355-47DF-A36A-28266C245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271F60-84C7-43C6-91AC-3765850AB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32523C-13E1-4798-8D1E-F4B10605E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795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EF8406-209C-443A-BBDE-B3EAFA188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BEBA18-2626-4E3D-9242-350DCC9BD3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539A90-47B1-4E23-8CCF-56F9F6674F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869F77-A5E3-4B05-9111-5ABFCDCB33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9328CB-881A-4BB9-A5AA-6F17A4A63F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283BF4-ED44-4C1D-A1F9-ABC9C20520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AC3778-7D2B-4473-8DAF-449DAD359F71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40937A-B3BF-4EBD-8C11-92DFD6AC6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CE2B38-8F02-46E5-9EBE-20EB16BBE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32523C-13E1-4798-8D1E-F4B10605E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837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98533-EAEC-4206-8B08-C6656CF3E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B9DC82-AAB0-46A3-B54C-407EBECA67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AC3778-7D2B-4473-8DAF-449DAD359F71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01DA1B-6E33-44FA-8212-643289F25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C8B762-F726-48CA-90CE-34CCDC8C8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32523C-13E1-4798-8D1E-F4B10605E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932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FE0DA6A-6656-4CE9-93A8-15F981D3E2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AC3778-7D2B-4473-8DAF-449DAD359F71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73E5FF-E68A-42EB-B2DA-4B59D2AE5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C977CA-9FD8-490F-831F-50F291E65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32523C-13E1-4798-8D1E-F4B10605E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09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AA151-B130-479C-A8F8-3084AFDF5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A41E00-EFBD-408A-9A7D-941B7A4DC7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131E6C-DD94-44F5-95E0-1AAFA2CF2D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A248B7-CAE1-47C3-8608-AF107162BB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AC3778-7D2B-4473-8DAF-449DAD359F71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58AE6A-8306-43F9-A2A9-E97AB6492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F89F82-712F-481A-813A-0F8C4D770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32523C-13E1-4798-8D1E-F4B10605E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837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B1B64-3AA2-4A26-BECF-B7181C47E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F8F1C5-267A-4F68-B92A-E2E418D666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F9C420-9CF0-4767-9012-1E2C2AF479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31DE35-EAAF-4395-A6FA-EB81230A01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AC3778-7D2B-4473-8DAF-449DAD359F71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3CDBFC-AB61-4868-B0BF-B35822C41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7A28DE-BC39-4237-8DF7-A7C399281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32523C-13E1-4798-8D1E-F4B10605E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460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B5C4F8-A2BE-4BA5-AD2E-DF3A9C8FDA50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11829" y="555171"/>
            <a:ext cx="1455667" cy="1455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849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0.png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5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2F9BBE0-1389-426D-B5E4-574BC920ED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32"/>
          <a:stretch/>
        </p:blipFill>
        <p:spPr>
          <a:xfrm>
            <a:off x="946" y="0"/>
            <a:ext cx="12191054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4688211-8F7F-4F53-BDE6-271B0CBBCF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563" y="126091"/>
            <a:ext cx="5615945" cy="660581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F0E45A6-80CD-4B00-81C8-061A813D4B8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5782" y="4650061"/>
            <a:ext cx="2846218" cy="284621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21EADCA-CE81-4BD5-B99E-449626F4DC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76020" y="1193309"/>
            <a:ext cx="4865030" cy="255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928549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BD638638-07A0-44D0-8FFE-C5F7241F2968}"/>
              </a:ext>
            </a:extLst>
          </p:cNvPr>
          <p:cNvSpPr txBox="1"/>
          <p:nvPr/>
        </p:nvSpPr>
        <p:spPr>
          <a:xfrm>
            <a:off x="228600" y="512318"/>
            <a:ext cx="11734800" cy="6093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0593B86-3D39-4EF9-8EC9-839031BBAFAB}"/>
              </a:ext>
            </a:extLst>
          </p:cNvPr>
          <p:cNvGrpSpPr/>
          <p:nvPr/>
        </p:nvGrpSpPr>
        <p:grpSpPr>
          <a:xfrm>
            <a:off x="-124557" y="5179073"/>
            <a:ext cx="1667607" cy="1870586"/>
            <a:chOff x="1042628" y="2403340"/>
            <a:chExt cx="3657607" cy="3657607"/>
          </a:xfrm>
        </p:grpSpPr>
        <p:sp>
          <p:nvSpPr>
            <p:cNvPr id="21" name="Oval 7">
              <a:extLst>
                <a:ext uri="{FF2B5EF4-FFF2-40B4-BE49-F238E27FC236}">
                  <a16:creationId xmlns:a16="http://schemas.microsoft.com/office/drawing/2014/main" id="{4B88928A-2A39-482F-9CBF-753CF6CB3BBE}"/>
                </a:ext>
              </a:extLst>
            </p:cNvPr>
            <p:cNvSpPr/>
            <p:nvPr/>
          </p:nvSpPr>
          <p:spPr>
            <a:xfrm>
              <a:off x="1502228" y="4833257"/>
              <a:ext cx="2373085" cy="511629"/>
            </a:xfrm>
            <a:custGeom>
              <a:avLst/>
              <a:gdLst>
                <a:gd name="connsiteX0" fmla="*/ 0 w 2340428"/>
                <a:gd name="connsiteY0" fmla="*/ 250372 h 500743"/>
                <a:gd name="connsiteX1" fmla="*/ 1170214 w 2340428"/>
                <a:gd name="connsiteY1" fmla="*/ 0 h 500743"/>
                <a:gd name="connsiteX2" fmla="*/ 2340428 w 2340428"/>
                <a:gd name="connsiteY2" fmla="*/ 250372 h 500743"/>
                <a:gd name="connsiteX3" fmla="*/ 1170214 w 2340428"/>
                <a:gd name="connsiteY3" fmla="*/ 500744 h 500743"/>
                <a:gd name="connsiteX4" fmla="*/ 0 w 2340428"/>
                <a:gd name="connsiteY4" fmla="*/ 250372 h 500743"/>
                <a:gd name="connsiteX0" fmla="*/ 0 w 2344588"/>
                <a:gd name="connsiteY0" fmla="*/ 250372 h 582949"/>
                <a:gd name="connsiteX1" fmla="*/ 1170214 w 2344588"/>
                <a:gd name="connsiteY1" fmla="*/ 0 h 582949"/>
                <a:gd name="connsiteX2" fmla="*/ 2340428 w 2344588"/>
                <a:gd name="connsiteY2" fmla="*/ 250372 h 582949"/>
                <a:gd name="connsiteX3" fmla="*/ 1588114 w 2344588"/>
                <a:gd name="connsiteY3" fmla="*/ 568460 h 582949"/>
                <a:gd name="connsiteX4" fmla="*/ 1170214 w 2344588"/>
                <a:gd name="connsiteY4" fmla="*/ 500744 h 582949"/>
                <a:gd name="connsiteX5" fmla="*/ 0 w 2344588"/>
                <a:gd name="connsiteY5" fmla="*/ 250372 h 582949"/>
                <a:gd name="connsiteX0" fmla="*/ 9746 w 2354334"/>
                <a:gd name="connsiteY0" fmla="*/ 250372 h 579120"/>
                <a:gd name="connsiteX1" fmla="*/ 1179960 w 2354334"/>
                <a:gd name="connsiteY1" fmla="*/ 0 h 579120"/>
                <a:gd name="connsiteX2" fmla="*/ 2350174 w 2354334"/>
                <a:gd name="connsiteY2" fmla="*/ 250372 h 579120"/>
                <a:gd name="connsiteX3" fmla="*/ 1597860 w 2354334"/>
                <a:gd name="connsiteY3" fmla="*/ 568460 h 579120"/>
                <a:gd name="connsiteX4" fmla="*/ 1179960 w 2354334"/>
                <a:gd name="connsiteY4" fmla="*/ 500744 h 579120"/>
                <a:gd name="connsiteX5" fmla="*/ 650803 w 2354334"/>
                <a:gd name="connsiteY5" fmla="*/ 470489 h 579120"/>
                <a:gd name="connsiteX6" fmla="*/ 9746 w 2354334"/>
                <a:gd name="connsiteY6" fmla="*/ 250372 h 579120"/>
                <a:gd name="connsiteX0" fmla="*/ 9746 w 2353378"/>
                <a:gd name="connsiteY0" fmla="*/ 367612 h 696360"/>
                <a:gd name="connsiteX1" fmla="*/ 1179960 w 2353378"/>
                <a:gd name="connsiteY1" fmla="*/ 117240 h 696360"/>
                <a:gd name="connsiteX2" fmla="*/ 1271289 w 2353378"/>
                <a:gd name="connsiteY2" fmla="*/ 10786 h 696360"/>
                <a:gd name="connsiteX3" fmla="*/ 2350174 w 2353378"/>
                <a:gd name="connsiteY3" fmla="*/ 367612 h 696360"/>
                <a:gd name="connsiteX4" fmla="*/ 1597860 w 2353378"/>
                <a:gd name="connsiteY4" fmla="*/ 685700 h 696360"/>
                <a:gd name="connsiteX5" fmla="*/ 1179960 w 2353378"/>
                <a:gd name="connsiteY5" fmla="*/ 617984 h 696360"/>
                <a:gd name="connsiteX6" fmla="*/ 650803 w 2353378"/>
                <a:gd name="connsiteY6" fmla="*/ 587729 h 696360"/>
                <a:gd name="connsiteX7" fmla="*/ 9746 w 2353378"/>
                <a:gd name="connsiteY7" fmla="*/ 367612 h 696360"/>
                <a:gd name="connsiteX0" fmla="*/ 309 w 2343941"/>
                <a:gd name="connsiteY0" fmla="*/ 364778 h 693526"/>
                <a:gd name="connsiteX1" fmla="*/ 565166 w 2343941"/>
                <a:gd name="connsiteY1" fmla="*/ 84152 h 693526"/>
                <a:gd name="connsiteX2" fmla="*/ 1170523 w 2343941"/>
                <a:gd name="connsiteY2" fmla="*/ 114406 h 693526"/>
                <a:gd name="connsiteX3" fmla="*/ 1261852 w 2343941"/>
                <a:gd name="connsiteY3" fmla="*/ 7952 h 693526"/>
                <a:gd name="connsiteX4" fmla="*/ 2340737 w 2343941"/>
                <a:gd name="connsiteY4" fmla="*/ 364778 h 693526"/>
                <a:gd name="connsiteX5" fmla="*/ 1588423 w 2343941"/>
                <a:gd name="connsiteY5" fmla="*/ 682866 h 693526"/>
                <a:gd name="connsiteX6" fmla="*/ 1170523 w 2343941"/>
                <a:gd name="connsiteY6" fmla="*/ 615150 h 693526"/>
                <a:gd name="connsiteX7" fmla="*/ 641366 w 2343941"/>
                <a:gd name="connsiteY7" fmla="*/ 584895 h 693526"/>
                <a:gd name="connsiteX8" fmla="*/ 309 w 2343941"/>
                <a:gd name="connsiteY8" fmla="*/ 364778 h 693526"/>
                <a:gd name="connsiteX0" fmla="*/ 309 w 2341985"/>
                <a:gd name="connsiteY0" fmla="*/ 356948 h 685696"/>
                <a:gd name="connsiteX1" fmla="*/ 565166 w 2341985"/>
                <a:gd name="connsiteY1" fmla="*/ 76322 h 685696"/>
                <a:gd name="connsiteX2" fmla="*/ 1170523 w 2341985"/>
                <a:gd name="connsiteY2" fmla="*/ 106576 h 685696"/>
                <a:gd name="connsiteX3" fmla="*/ 1261852 w 2341985"/>
                <a:gd name="connsiteY3" fmla="*/ 122 h 685696"/>
                <a:gd name="connsiteX4" fmla="*/ 1914995 w 2341985"/>
                <a:gd name="connsiteY4" fmla="*/ 108979 h 685696"/>
                <a:gd name="connsiteX5" fmla="*/ 2340737 w 2341985"/>
                <a:gd name="connsiteY5" fmla="*/ 356948 h 685696"/>
                <a:gd name="connsiteX6" fmla="*/ 1588423 w 2341985"/>
                <a:gd name="connsiteY6" fmla="*/ 675036 h 685696"/>
                <a:gd name="connsiteX7" fmla="*/ 1170523 w 2341985"/>
                <a:gd name="connsiteY7" fmla="*/ 607320 h 685696"/>
                <a:gd name="connsiteX8" fmla="*/ 641366 w 2341985"/>
                <a:gd name="connsiteY8" fmla="*/ 577065 h 685696"/>
                <a:gd name="connsiteX9" fmla="*/ 309 w 2341985"/>
                <a:gd name="connsiteY9" fmla="*/ 356948 h 685696"/>
                <a:gd name="connsiteX0" fmla="*/ 309 w 2341985"/>
                <a:gd name="connsiteY0" fmla="*/ 357169 h 685917"/>
                <a:gd name="connsiteX1" fmla="*/ 565166 w 2341985"/>
                <a:gd name="connsiteY1" fmla="*/ 76543 h 685917"/>
                <a:gd name="connsiteX2" fmla="*/ 1018123 w 2341985"/>
                <a:gd name="connsiteY2" fmla="*/ 41483 h 685917"/>
                <a:gd name="connsiteX3" fmla="*/ 1261852 w 2341985"/>
                <a:gd name="connsiteY3" fmla="*/ 343 h 685917"/>
                <a:gd name="connsiteX4" fmla="*/ 1914995 w 2341985"/>
                <a:gd name="connsiteY4" fmla="*/ 109200 h 685917"/>
                <a:gd name="connsiteX5" fmla="*/ 2340737 w 2341985"/>
                <a:gd name="connsiteY5" fmla="*/ 357169 h 685917"/>
                <a:gd name="connsiteX6" fmla="*/ 1588423 w 2341985"/>
                <a:gd name="connsiteY6" fmla="*/ 675257 h 685917"/>
                <a:gd name="connsiteX7" fmla="*/ 1170523 w 2341985"/>
                <a:gd name="connsiteY7" fmla="*/ 607541 h 685917"/>
                <a:gd name="connsiteX8" fmla="*/ 641366 w 2341985"/>
                <a:gd name="connsiteY8" fmla="*/ 577286 h 685917"/>
                <a:gd name="connsiteX9" fmla="*/ 309 w 2341985"/>
                <a:gd name="connsiteY9" fmla="*/ 357169 h 685917"/>
                <a:gd name="connsiteX0" fmla="*/ 309 w 2341985"/>
                <a:gd name="connsiteY0" fmla="*/ 357169 h 685058"/>
                <a:gd name="connsiteX1" fmla="*/ 565166 w 2341985"/>
                <a:gd name="connsiteY1" fmla="*/ 76543 h 685058"/>
                <a:gd name="connsiteX2" fmla="*/ 1018123 w 2341985"/>
                <a:gd name="connsiteY2" fmla="*/ 41483 h 685058"/>
                <a:gd name="connsiteX3" fmla="*/ 1261852 w 2341985"/>
                <a:gd name="connsiteY3" fmla="*/ 343 h 685058"/>
                <a:gd name="connsiteX4" fmla="*/ 1914995 w 2341985"/>
                <a:gd name="connsiteY4" fmla="*/ 109200 h 685058"/>
                <a:gd name="connsiteX5" fmla="*/ 2340737 w 2341985"/>
                <a:gd name="connsiteY5" fmla="*/ 357169 h 685058"/>
                <a:gd name="connsiteX6" fmla="*/ 1588423 w 2341985"/>
                <a:gd name="connsiteY6" fmla="*/ 675257 h 685058"/>
                <a:gd name="connsiteX7" fmla="*/ 1018123 w 2341985"/>
                <a:gd name="connsiteY7" fmla="*/ 596656 h 685058"/>
                <a:gd name="connsiteX8" fmla="*/ 641366 w 2341985"/>
                <a:gd name="connsiteY8" fmla="*/ 577286 h 685058"/>
                <a:gd name="connsiteX9" fmla="*/ 309 w 2341985"/>
                <a:gd name="connsiteY9" fmla="*/ 357169 h 685058"/>
                <a:gd name="connsiteX0" fmla="*/ 664 w 2342340"/>
                <a:gd name="connsiteY0" fmla="*/ 357169 h 685999"/>
                <a:gd name="connsiteX1" fmla="*/ 565521 w 2342340"/>
                <a:gd name="connsiteY1" fmla="*/ 76543 h 685999"/>
                <a:gd name="connsiteX2" fmla="*/ 1018478 w 2342340"/>
                <a:gd name="connsiteY2" fmla="*/ 41483 h 685999"/>
                <a:gd name="connsiteX3" fmla="*/ 1262207 w 2342340"/>
                <a:gd name="connsiteY3" fmla="*/ 343 h 685999"/>
                <a:gd name="connsiteX4" fmla="*/ 1915350 w 2342340"/>
                <a:gd name="connsiteY4" fmla="*/ 109200 h 685999"/>
                <a:gd name="connsiteX5" fmla="*/ 2341092 w 2342340"/>
                <a:gd name="connsiteY5" fmla="*/ 357169 h 685999"/>
                <a:gd name="connsiteX6" fmla="*/ 1588778 w 2342340"/>
                <a:gd name="connsiteY6" fmla="*/ 675257 h 685999"/>
                <a:gd name="connsiteX7" fmla="*/ 1018478 w 2342340"/>
                <a:gd name="connsiteY7" fmla="*/ 596656 h 685999"/>
                <a:gd name="connsiteX8" fmla="*/ 467550 w 2342340"/>
                <a:gd name="connsiteY8" fmla="*/ 501086 h 685999"/>
                <a:gd name="connsiteX9" fmla="*/ 664 w 2342340"/>
                <a:gd name="connsiteY9" fmla="*/ 357169 h 685999"/>
                <a:gd name="connsiteX0" fmla="*/ 664 w 2342340"/>
                <a:gd name="connsiteY0" fmla="*/ 204769 h 685999"/>
                <a:gd name="connsiteX1" fmla="*/ 565521 w 2342340"/>
                <a:gd name="connsiteY1" fmla="*/ 76543 h 685999"/>
                <a:gd name="connsiteX2" fmla="*/ 1018478 w 2342340"/>
                <a:gd name="connsiteY2" fmla="*/ 41483 h 685999"/>
                <a:gd name="connsiteX3" fmla="*/ 1262207 w 2342340"/>
                <a:gd name="connsiteY3" fmla="*/ 343 h 685999"/>
                <a:gd name="connsiteX4" fmla="*/ 1915350 w 2342340"/>
                <a:gd name="connsiteY4" fmla="*/ 109200 h 685999"/>
                <a:gd name="connsiteX5" fmla="*/ 2341092 w 2342340"/>
                <a:gd name="connsiteY5" fmla="*/ 357169 h 685999"/>
                <a:gd name="connsiteX6" fmla="*/ 1588778 w 2342340"/>
                <a:gd name="connsiteY6" fmla="*/ 675257 h 685999"/>
                <a:gd name="connsiteX7" fmla="*/ 1018478 w 2342340"/>
                <a:gd name="connsiteY7" fmla="*/ 596656 h 685999"/>
                <a:gd name="connsiteX8" fmla="*/ 467550 w 2342340"/>
                <a:gd name="connsiteY8" fmla="*/ 501086 h 685999"/>
                <a:gd name="connsiteX9" fmla="*/ 664 w 2342340"/>
                <a:gd name="connsiteY9" fmla="*/ 204769 h 685999"/>
                <a:gd name="connsiteX0" fmla="*/ 4517 w 2346193"/>
                <a:gd name="connsiteY0" fmla="*/ 204769 h 685058"/>
                <a:gd name="connsiteX1" fmla="*/ 569374 w 2346193"/>
                <a:gd name="connsiteY1" fmla="*/ 76543 h 685058"/>
                <a:gd name="connsiteX2" fmla="*/ 1022331 w 2346193"/>
                <a:gd name="connsiteY2" fmla="*/ 41483 h 685058"/>
                <a:gd name="connsiteX3" fmla="*/ 1266060 w 2346193"/>
                <a:gd name="connsiteY3" fmla="*/ 343 h 685058"/>
                <a:gd name="connsiteX4" fmla="*/ 1919203 w 2346193"/>
                <a:gd name="connsiteY4" fmla="*/ 109200 h 685058"/>
                <a:gd name="connsiteX5" fmla="*/ 2344945 w 2346193"/>
                <a:gd name="connsiteY5" fmla="*/ 357169 h 685058"/>
                <a:gd name="connsiteX6" fmla="*/ 1592631 w 2346193"/>
                <a:gd name="connsiteY6" fmla="*/ 675257 h 685058"/>
                <a:gd name="connsiteX7" fmla="*/ 1022331 w 2346193"/>
                <a:gd name="connsiteY7" fmla="*/ 596656 h 685058"/>
                <a:gd name="connsiteX8" fmla="*/ 351660 w 2346193"/>
                <a:gd name="connsiteY8" fmla="*/ 577286 h 685058"/>
                <a:gd name="connsiteX9" fmla="*/ 4517 w 2346193"/>
                <a:gd name="connsiteY9" fmla="*/ 204769 h 685058"/>
                <a:gd name="connsiteX0" fmla="*/ 4517 w 2346296"/>
                <a:gd name="connsiteY0" fmla="*/ 222068 h 702357"/>
                <a:gd name="connsiteX1" fmla="*/ 569374 w 2346296"/>
                <a:gd name="connsiteY1" fmla="*/ 93842 h 702357"/>
                <a:gd name="connsiteX2" fmla="*/ 1022331 w 2346296"/>
                <a:gd name="connsiteY2" fmla="*/ 58782 h 702357"/>
                <a:gd name="connsiteX3" fmla="*/ 1266060 w 2346296"/>
                <a:gd name="connsiteY3" fmla="*/ 17642 h 702357"/>
                <a:gd name="connsiteX4" fmla="*/ 1940975 w 2346296"/>
                <a:gd name="connsiteY4" fmla="*/ 28528 h 702357"/>
                <a:gd name="connsiteX5" fmla="*/ 2344945 w 2346296"/>
                <a:gd name="connsiteY5" fmla="*/ 374468 h 702357"/>
                <a:gd name="connsiteX6" fmla="*/ 1592631 w 2346296"/>
                <a:gd name="connsiteY6" fmla="*/ 692556 h 702357"/>
                <a:gd name="connsiteX7" fmla="*/ 1022331 w 2346296"/>
                <a:gd name="connsiteY7" fmla="*/ 613955 h 702357"/>
                <a:gd name="connsiteX8" fmla="*/ 351660 w 2346296"/>
                <a:gd name="connsiteY8" fmla="*/ 594585 h 702357"/>
                <a:gd name="connsiteX9" fmla="*/ 4517 w 2346296"/>
                <a:gd name="connsiteY9" fmla="*/ 222068 h 702357"/>
                <a:gd name="connsiteX0" fmla="*/ 4517 w 2164109"/>
                <a:gd name="connsiteY0" fmla="*/ 222068 h 702357"/>
                <a:gd name="connsiteX1" fmla="*/ 569374 w 2164109"/>
                <a:gd name="connsiteY1" fmla="*/ 93842 h 702357"/>
                <a:gd name="connsiteX2" fmla="*/ 1022331 w 2164109"/>
                <a:gd name="connsiteY2" fmla="*/ 58782 h 702357"/>
                <a:gd name="connsiteX3" fmla="*/ 1266060 w 2164109"/>
                <a:gd name="connsiteY3" fmla="*/ 17642 h 702357"/>
                <a:gd name="connsiteX4" fmla="*/ 1940975 w 2164109"/>
                <a:gd name="connsiteY4" fmla="*/ 28528 h 702357"/>
                <a:gd name="connsiteX5" fmla="*/ 2159888 w 2164109"/>
                <a:gd name="connsiteY5" fmla="*/ 494211 h 702357"/>
                <a:gd name="connsiteX6" fmla="*/ 1592631 w 2164109"/>
                <a:gd name="connsiteY6" fmla="*/ 692556 h 702357"/>
                <a:gd name="connsiteX7" fmla="*/ 1022331 w 2164109"/>
                <a:gd name="connsiteY7" fmla="*/ 613955 h 702357"/>
                <a:gd name="connsiteX8" fmla="*/ 351660 w 2164109"/>
                <a:gd name="connsiteY8" fmla="*/ 594585 h 702357"/>
                <a:gd name="connsiteX9" fmla="*/ 4517 w 2164109"/>
                <a:gd name="connsiteY9" fmla="*/ 222068 h 702357"/>
                <a:gd name="connsiteX0" fmla="*/ 4517 w 2175312"/>
                <a:gd name="connsiteY0" fmla="*/ 222068 h 702357"/>
                <a:gd name="connsiteX1" fmla="*/ 569374 w 2175312"/>
                <a:gd name="connsiteY1" fmla="*/ 93842 h 702357"/>
                <a:gd name="connsiteX2" fmla="*/ 1022331 w 2175312"/>
                <a:gd name="connsiteY2" fmla="*/ 58782 h 702357"/>
                <a:gd name="connsiteX3" fmla="*/ 1266060 w 2175312"/>
                <a:gd name="connsiteY3" fmla="*/ 17642 h 702357"/>
                <a:gd name="connsiteX4" fmla="*/ 1940975 w 2175312"/>
                <a:gd name="connsiteY4" fmla="*/ 28528 h 702357"/>
                <a:gd name="connsiteX5" fmla="*/ 2159888 w 2175312"/>
                <a:gd name="connsiteY5" fmla="*/ 494211 h 702357"/>
                <a:gd name="connsiteX6" fmla="*/ 1592631 w 2175312"/>
                <a:gd name="connsiteY6" fmla="*/ 692556 h 702357"/>
                <a:gd name="connsiteX7" fmla="*/ 1022331 w 2175312"/>
                <a:gd name="connsiteY7" fmla="*/ 613955 h 702357"/>
                <a:gd name="connsiteX8" fmla="*/ 351660 w 2175312"/>
                <a:gd name="connsiteY8" fmla="*/ 594585 h 702357"/>
                <a:gd name="connsiteX9" fmla="*/ 4517 w 2175312"/>
                <a:gd name="connsiteY9" fmla="*/ 222068 h 702357"/>
                <a:gd name="connsiteX0" fmla="*/ 4517 w 2095008"/>
                <a:gd name="connsiteY0" fmla="*/ 222068 h 702357"/>
                <a:gd name="connsiteX1" fmla="*/ 569374 w 2095008"/>
                <a:gd name="connsiteY1" fmla="*/ 93842 h 702357"/>
                <a:gd name="connsiteX2" fmla="*/ 1022331 w 2095008"/>
                <a:gd name="connsiteY2" fmla="*/ 58782 h 702357"/>
                <a:gd name="connsiteX3" fmla="*/ 1266060 w 2095008"/>
                <a:gd name="connsiteY3" fmla="*/ 17642 h 702357"/>
                <a:gd name="connsiteX4" fmla="*/ 1940975 w 2095008"/>
                <a:gd name="connsiteY4" fmla="*/ 28528 h 702357"/>
                <a:gd name="connsiteX5" fmla="*/ 2061917 w 2095008"/>
                <a:gd name="connsiteY5" fmla="*/ 450669 h 702357"/>
                <a:gd name="connsiteX6" fmla="*/ 1592631 w 2095008"/>
                <a:gd name="connsiteY6" fmla="*/ 692556 h 702357"/>
                <a:gd name="connsiteX7" fmla="*/ 1022331 w 2095008"/>
                <a:gd name="connsiteY7" fmla="*/ 613955 h 702357"/>
                <a:gd name="connsiteX8" fmla="*/ 351660 w 2095008"/>
                <a:gd name="connsiteY8" fmla="*/ 594585 h 702357"/>
                <a:gd name="connsiteX9" fmla="*/ 4517 w 2095008"/>
                <a:gd name="connsiteY9" fmla="*/ 222068 h 702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5008" h="702357">
                  <a:moveTo>
                    <a:pt x="4517" y="222068"/>
                  </a:moveTo>
                  <a:cubicBezTo>
                    <a:pt x="40803" y="138611"/>
                    <a:pt x="374338" y="135571"/>
                    <a:pt x="569374" y="93842"/>
                  </a:cubicBezTo>
                  <a:cubicBezTo>
                    <a:pt x="764410" y="52113"/>
                    <a:pt x="906217" y="71482"/>
                    <a:pt x="1022331" y="58782"/>
                  </a:cubicBezTo>
                  <a:cubicBezTo>
                    <a:pt x="1138445" y="46082"/>
                    <a:pt x="1174639" y="13613"/>
                    <a:pt x="1266060" y="17642"/>
                  </a:cubicBezTo>
                  <a:cubicBezTo>
                    <a:pt x="1357482" y="21671"/>
                    <a:pt x="1761161" y="-30943"/>
                    <a:pt x="1940975" y="28528"/>
                  </a:cubicBezTo>
                  <a:cubicBezTo>
                    <a:pt x="2120789" y="87999"/>
                    <a:pt x="2116345" y="229326"/>
                    <a:pt x="2061917" y="450669"/>
                  </a:cubicBezTo>
                  <a:cubicBezTo>
                    <a:pt x="2040146" y="541383"/>
                    <a:pt x="1787667" y="650827"/>
                    <a:pt x="1592631" y="692556"/>
                  </a:cubicBezTo>
                  <a:cubicBezTo>
                    <a:pt x="1397595" y="734285"/>
                    <a:pt x="1229159" y="630283"/>
                    <a:pt x="1022331" y="613955"/>
                  </a:cubicBezTo>
                  <a:cubicBezTo>
                    <a:pt x="815503" y="597627"/>
                    <a:pt x="546696" y="636314"/>
                    <a:pt x="351660" y="594585"/>
                  </a:cubicBezTo>
                  <a:cubicBezTo>
                    <a:pt x="156624" y="552856"/>
                    <a:pt x="-31769" y="305525"/>
                    <a:pt x="4517" y="222068"/>
                  </a:cubicBezTo>
                  <a:close/>
                </a:path>
              </a:pathLst>
            </a:custGeom>
            <a:solidFill>
              <a:srgbClr val="EEDD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3B62801E-1F3B-4639-8C0F-92F97A74F6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2628" y="2403340"/>
              <a:ext cx="3657607" cy="3657607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F8E0389-004D-46D2-BD76-B7A5E55CB865}"/>
              </a:ext>
            </a:extLst>
          </p:cNvPr>
          <p:cNvGrpSpPr/>
          <p:nvPr/>
        </p:nvGrpSpPr>
        <p:grpSpPr>
          <a:xfrm>
            <a:off x="10497460" y="5467723"/>
            <a:ext cx="1447824" cy="1293286"/>
            <a:chOff x="7457171" y="2775385"/>
            <a:chExt cx="4035091" cy="3761166"/>
          </a:xfrm>
        </p:grpSpPr>
        <p:sp>
          <p:nvSpPr>
            <p:cNvPr id="29" name="Oval 7">
              <a:extLst>
                <a:ext uri="{FF2B5EF4-FFF2-40B4-BE49-F238E27FC236}">
                  <a16:creationId xmlns:a16="http://schemas.microsoft.com/office/drawing/2014/main" id="{D25A75F1-FB5F-470A-B1A2-6C464E6E7310}"/>
                </a:ext>
              </a:extLst>
            </p:cNvPr>
            <p:cNvSpPr/>
            <p:nvPr/>
          </p:nvSpPr>
          <p:spPr>
            <a:xfrm>
              <a:off x="8164038" y="5829955"/>
              <a:ext cx="3000868" cy="706596"/>
            </a:xfrm>
            <a:custGeom>
              <a:avLst/>
              <a:gdLst>
                <a:gd name="connsiteX0" fmla="*/ 0 w 2340428"/>
                <a:gd name="connsiteY0" fmla="*/ 250372 h 500743"/>
                <a:gd name="connsiteX1" fmla="*/ 1170214 w 2340428"/>
                <a:gd name="connsiteY1" fmla="*/ 0 h 500743"/>
                <a:gd name="connsiteX2" fmla="*/ 2340428 w 2340428"/>
                <a:gd name="connsiteY2" fmla="*/ 250372 h 500743"/>
                <a:gd name="connsiteX3" fmla="*/ 1170214 w 2340428"/>
                <a:gd name="connsiteY3" fmla="*/ 500744 h 500743"/>
                <a:gd name="connsiteX4" fmla="*/ 0 w 2340428"/>
                <a:gd name="connsiteY4" fmla="*/ 250372 h 500743"/>
                <a:gd name="connsiteX0" fmla="*/ 0 w 2344588"/>
                <a:gd name="connsiteY0" fmla="*/ 250372 h 582949"/>
                <a:gd name="connsiteX1" fmla="*/ 1170214 w 2344588"/>
                <a:gd name="connsiteY1" fmla="*/ 0 h 582949"/>
                <a:gd name="connsiteX2" fmla="*/ 2340428 w 2344588"/>
                <a:gd name="connsiteY2" fmla="*/ 250372 h 582949"/>
                <a:gd name="connsiteX3" fmla="*/ 1588114 w 2344588"/>
                <a:gd name="connsiteY3" fmla="*/ 568460 h 582949"/>
                <a:gd name="connsiteX4" fmla="*/ 1170214 w 2344588"/>
                <a:gd name="connsiteY4" fmla="*/ 500744 h 582949"/>
                <a:gd name="connsiteX5" fmla="*/ 0 w 2344588"/>
                <a:gd name="connsiteY5" fmla="*/ 250372 h 582949"/>
                <a:gd name="connsiteX0" fmla="*/ 9746 w 2354334"/>
                <a:gd name="connsiteY0" fmla="*/ 250372 h 579120"/>
                <a:gd name="connsiteX1" fmla="*/ 1179960 w 2354334"/>
                <a:gd name="connsiteY1" fmla="*/ 0 h 579120"/>
                <a:gd name="connsiteX2" fmla="*/ 2350174 w 2354334"/>
                <a:gd name="connsiteY2" fmla="*/ 250372 h 579120"/>
                <a:gd name="connsiteX3" fmla="*/ 1597860 w 2354334"/>
                <a:gd name="connsiteY3" fmla="*/ 568460 h 579120"/>
                <a:gd name="connsiteX4" fmla="*/ 1179960 w 2354334"/>
                <a:gd name="connsiteY4" fmla="*/ 500744 h 579120"/>
                <a:gd name="connsiteX5" fmla="*/ 650803 w 2354334"/>
                <a:gd name="connsiteY5" fmla="*/ 470489 h 579120"/>
                <a:gd name="connsiteX6" fmla="*/ 9746 w 2354334"/>
                <a:gd name="connsiteY6" fmla="*/ 250372 h 579120"/>
                <a:gd name="connsiteX0" fmla="*/ 9746 w 2353378"/>
                <a:gd name="connsiteY0" fmla="*/ 367612 h 696360"/>
                <a:gd name="connsiteX1" fmla="*/ 1179960 w 2353378"/>
                <a:gd name="connsiteY1" fmla="*/ 117240 h 696360"/>
                <a:gd name="connsiteX2" fmla="*/ 1271289 w 2353378"/>
                <a:gd name="connsiteY2" fmla="*/ 10786 h 696360"/>
                <a:gd name="connsiteX3" fmla="*/ 2350174 w 2353378"/>
                <a:gd name="connsiteY3" fmla="*/ 367612 h 696360"/>
                <a:gd name="connsiteX4" fmla="*/ 1597860 w 2353378"/>
                <a:gd name="connsiteY4" fmla="*/ 685700 h 696360"/>
                <a:gd name="connsiteX5" fmla="*/ 1179960 w 2353378"/>
                <a:gd name="connsiteY5" fmla="*/ 617984 h 696360"/>
                <a:gd name="connsiteX6" fmla="*/ 650803 w 2353378"/>
                <a:gd name="connsiteY6" fmla="*/ 587729 h 696360"/>
                <a:gd name="connsiteX7" fmla="*/ 9746 w 2353378"/>
                <a:gd name="connsiteY7" fmla="*/ 367612 h 696360"/>
                <a:gd name="connsiteX0" fmla="*/ 309 w 2343941"/>
                <a:gd name="connsiteY0" fmla="*/ 364778 h 693526"/>
                <a:gd name="connsiteX1" fmla="*/ 565166 w 2343941"/>
                <a:gd name="connsiteY1" fmla="*/ 84152 h 693526"/>
                <a:gd name="connsiteX2" fmla="*/ 1170523 w 2343941"/>
                <a:gd name="connsiteY2" fmla="*/ 114406 h 693526"/>
                <a:gd name="connsiteX3" fmla="*/ 1261852 w 2343941"/>
                <a:gd name="connsiteY3" fmla="*/ 7952 h 693526"/>
                <a:gd name="connsiteX4" fmla="*/ 2340737 w 2343941"/>
                <a:gd name="connsiteY4" fmla="*/ 364778 h 693526"/>
                <a:gd name="connsiteX5" fmla="*/ 1588423 w 2343941"/>
                <a:gd name="connsiteY5" fmla="*/ 682866 h 693526"/>
                <a:gd name="connsiteX6" fmla="*/ 1170523 w 2343941"/>
                <a:gd name="connsiteY6" fmla="*/ 615150 h 693526"/>
                <a:gd name="connsiteX7" fmla="*/ 641366 w 2343941"/>
                <a:gd name="connsiteY7" fmla="*/ 584895 h 693526"/>
                <a:gd name="connsiteX8" fmla="*/ 309 w 2343941"/>
                <a:gd name="connsiteY8" fmla="*/ 364778 h 693526"/>
                <a:gd name="connsiteX0" fmla="*/ 309 w 2341985"/>
                <a:gd name="connsiteY0" fmla="*/ 356948 h 685696"/>
                <a:gd name="connsiteX1" fmla="*/ 565166 w 2341985"/>
                <a:gd name="connsiteY1" fmla="*/ 76322 h 685696"/>
                <a:gd name="connsiteX2" fmla="*/ 1170523 w 2341985"/>
                <a:gd name="connsiteY2" fmla="*/ 106576 h 685696"/>
                <a:gd name="connsiteX3" fmla="*/ 1261852 w 2341985"/>
                <a:gd name="connsiteY3" fmla="*/ 122 h 685696"/>
                <a:gd name="connsiteX4" fmla="*/ 1914995 w 2341985"/>
                <a:gd name="connsiteY4" fmla="*/ 108979 h 685696"/>
                <a:gd name="connsiteX5" fmla="*/ 2340737 w 2341985"/>
                <a:gd name="connsiteY5" fmla="*/ 356948 h 685696"/>
                <a:gd name="connsiteX6" fmla="*/ 1588423 w 2341985"/>
                <a:gd name="connsiteY6" fmla="*/ 675036 h 685696"/>
                <a:gd name="connsiteX7" fmla="*/ 1170523 w 2341985"/>
                <a:gd name="connsiteY7" fmla="*/ 607320 h 685696"/>
                <a:gd name="connsiteX8" fmla="*/ 641366 w 2341985"/>
                <a:gd name="connsiteY8" fmla="*/ 577065 h 685696"/>
                <a:gd name="connsiteX9" fmla="*/ 309 w 2341985"/>
                <a:gd name="connsiteY9" fmla="*/ 356948 h 685696"/>
                <a:gd name="connsiteX0" fmla="*/ 309 w 2341985"/>
                <a:gd name="connsiteY0" fmla="*/ 357169 h 685917"/>
                <a:gd name="connsiteX1" fmla="*/ 565166 w 2341985"/>
                <a:gd name="connsiteY1" fmla="*/ 76543 h 685917"/>
                <a:gd name="connsiteX2" fmla="*/ 1018123 w 2341985"/>
                <a:gd name="connsiteY2" fmla="*/ 41483 h 685917"/>
                <a:gd name="connsiteX3" fmla="*/ 1261852 w 2341985"/>
                <a:gd name="connsiteY3" fmla="*/ 343 h 685917"/>
                <a:gd name="connsiteX4" fmla="*/ 1914995 w 2341985"/>
                <a:gd name="connsiteY4" fmla="*/ 109200 h 685917"/>
                <a:gd name="connsiteX5" fmla="*/ 2340737 w 2341985"/>
                <a:gd name="connsiteY5" fmla="*/ 357169 h 685917"/>
                <a:gd name="connsiteX6" fmla="*/ 1588423 w 2341985"/>
                <a:gd name="connsiteY6" fmla="*/ 675257 h 685917"/>
                <a:gd name="connsiteX7" fmla="*/ 1170523 w 2341985"/>
                <a:gd name="connsiteY7" fmla="*/ 607541 h 685917"/>
                <a:gd name="connsiteX8" fmla="*/ 641366 w 2341985"/>
                <a:gd name="connsiteY8" fmla="*/ 577286 h 685917"/>
                <a:gd name="connsiteX9" fmla="*/ 309 w 2341985"/>
                <a:gd name="connsiteY9" fmla="*/ 357169 h 685917"/>
                <a:gd name="connsiteX0" fmla="*/ 309 w 2341985"/>
                <a:gd name="connsiteY0" fmla="*/ 357169 h 685058"/>
                <a:gd name="connsiteX1" fmla="*/ 565166 w 2341985"/>
                <a:gd name="connsiteY1" fmla="*/ 76543 h 685058"/>
                <a:gd name="connsiteX2" fmla="*/ 1018123 w 2341985"/>
                <a:gd name="connsiteY2" fmla="*/ 41483 h 685058"/>
                <a:gd name="connsiteX3" fmla="*/ 1261852 w 2341985"/>
                <a:gd name="connsiteY3" fmla="*/ 343 h 685058"/>
                <a:gd name="connsiteX4" fmla="*/ 1914995 w 2341985"/>
                <a:gd name="connsiteY4" fmla="*/ 109200 h 685058"/>
                <a:gd name="connsiteX5" fmla="*/ 2340737 w 2341985"/>
                <a:gd name="connsiteY5" fmla="*/ 357169 h 685058"/>
                <a:gd name="connsiteX6" fmla="*/ 1588423 w 2341985"/>
                <a:gd name="connsiteY6" fmla="*/ 675257 h 685058"/>
                <a:gd name="connsiteX7" fmla="*/ 1018123 w 2341985"/>
                <a:gd name="connsiteY7" fmla="*/ 596656 h 685058"/>
                <a:gd name="connsiteX8" fmla="*/ 641366 w 2341985"/>
                <a:gd name="connsiteY8" fmla="*/ 577286 h 685058"/>
                <a:gd name="connsiteX9" fmla="*/ 309 w 2341985"/>
                <a:gd name="connsiteY9" fmla="*/ 357169 h 685058"/>
                <a:gd name="connsiteX0" fmla="*/ 664 w 2342340"/>
                <a:gd name="connsiteY0" fmla="*/ 357169 h 685999"/>
                <a:gd name="connsiteX1" fmla="*/ 565521 w 2342340"/>
                <a:gd name="connsiteY1" fmla="*/ 76543 h 685999"/>
                <a:gd name="connsiteX2" fmla="*/ 1018478 w 2342340"/>
                <a:gd name="connsiteY2" fmla="*/ 41483 h 685999"/>
                <a:gd name="connsiteX3" fmla="*/ 1262207 w 2342340"/>
                <a:gd name="connsiteY3" fmla="*/ 343 h 685999"/>
                <a:gd name="connsiteX4" fmla="*/ 1915350 w 2342340"/>
                <a:gd name="connsiteY4" fmla="*/ 109200 h 685999"/>
                <a:gd name="connsiteX5" fmla="*/ 2341092 w 2342340"/>
                <a:gd name="connsiteY5" fmla="*/ 357169 h 685999"/>
                <a:gd name="connsiteX6" fmla="*/ 1588778 w 2342340"/>
                <a:gd name="connsiteY6" fmla="*/ 675257 h 685999"/>
                <a:gd name="connsiteX7" fmla="*/ 1018478 w 2342340"/>
                <a:gd name="connsiteY7" fmla="*/ 596656 h 685999"/>
                <a:gd name="connsiteX8" fmla="*/ 467550 w 2342340"/>
                <a:gd name="connsiteY8" fmla="*/ 501086 h 685999"/>
                <a:gd name="connsiteX9" fmla="*/ 664 w 2342340"/>
                <a:gd name="connsiteY9" fmla="*/ 357169 h 685999"/>
                <a:gd name="connsiteX0" fmla="*/ 664 w 2342340"/>
                <a:gd name="connsiteY0" fmla="*/ 204769 h 685999"/>
                <a:gd name="connsiteX1" fmla="*/ 565521 w 2342340"/>
                <a:gd name="connsiteY1" fmla="*/ 76543 h 685999"/>
                <a:gd name="connsiteX2" fmla="*/ 1018478 w 2342340"/>
                <a:gd name="connsiteY2" fmla="*/ 41483 h 685999"/>
                <a:gd name="connsiteX3" fmla="*/ 1262207 w 2342340"/>
                <a:gd name="connsiteY3" fmla="*/ 343 h 685999"/>
                <a:gd name="connsiteX4" fmla="*/ 1915350 w 2342340"/>
                <a:gd name="connsiteY4" fmla="*/ 109200 h 685999"/>
                <a:gd name="connsiteX5" fmla="*/ 2341092 w 2342340"/>
                <a:gd name="connsiteY5" fmla="*/ 357169 h 685999"/>
                <a:gd name="connsiteX6" fmla="*/ 1588778 w 2342340"/>
                <a:gd name="connsiteY6" fmla="*/ 675257 h 685999"/>
                <a:gd name="connsiteX7" fmla="*/ 1018478 w 2342340"/>
                <a:gd name="connsiteY7" fmla="*/ 596656 h 685999"/>
                <a:gd name="connsiteX8" fmla="*/ 467550 w 2342340"/>
                <a:gd name="connsiteY8" fmla="*/ 501086 h 685999"/>
                <a:gd name="connsiteX9" fmla="*/ 664 w 2342340"/>
                <a:gd name="connsiteY9" fmla="*/ 204769 h 685999"/>
                <a:gd name="connsiteX0" fmla="*/ 4517 w 2346193"/>
                <a:gd name="connsiteY0" fmla="*/ 204769 h 685058"/>
                <a:gd name="connsiteX1" fmla="*/ 569374 w 2346193"/>
                <a:gd name="connsiteY1" fmla="*/ 76543 h 685058"/>
                <a:gd name="connsiteX2" fmla="*/ 1022331 w 2346193"/>
                <a:gd name="connsiteY2" fmla="*/ 41483 h 685058"/>
                <a:gd name="connsiteX3" fmla="*/ 1266060 w 2346193"/>
                <a:gd name="connsiteY3" fmla="*/ 343 h 685058"/>
                <a:gd name="connsiteX4" fmla="*/ 1919203 w 2346193"/>
                <a:gd name="connsiteY4" fmla="*/ 109200 h 685058"/>
                <a:gd name="connsiteX5" fmla="*/ 2344945 w 2346193"/>
                <a:gd name="connsiteY5" fmla="*/ 357169 h 685058"/>
                <a:gd name="connsiteX6" fmla="*/ 1592631 w 2346193"/>
                <a:gd name="connsiteY6" fmla="*/ 675257 h 685058"/>
                <a:gd name="connsiteX7" fmla="*/ 1022331 w 2346193"/>
                <a:gd name="connsiteY7" fmla="*/ 596656 h 685058"/>
                <a:gd name="connsiteX8" fmla="*/ 351660 w 2346193"/>
                <a:gd name="connsiteY8" fmla="*/ 577286 h 685058"/>
                <a:gd name="connsiteX9" fmla="*/ 4517 w 2346193"/>
                <a:gd name="connsiteY9" fmla="*/ 204769 h 685058"/>
                <a:gd name="connsiteX0" fmla="*/ 4517 w 2346296"/>
                <a:gd name="connsiteY0" fmla="*/ 222068 h 702357"/>
                <a:gd name="connsiteX1" fmla="*/ 569374 w 2346296"/>
                <a:gd name="connsiteY1" fmla="*/ 93842 h 702357"/>
                <a:gd name="connsiteX2" fmla="*/ 1022331 w 2346296"/>
                <a:gd name="connsiteY2" fmla="*/ 58782 h 702357"/>
                <a:gd name="connsiteX3" fmla="*/ 1266060 w 2346296"/>
                <a:gd name="connsiteY3" fmla="*/ 17642 h 702357"/>
                <a:gd name="connsiteX4" fmla="*/ 1940975 w 2346296"/>
                <a:gd name="connsiteY4" fmla="*/ 28528 h 702357"/>
                <a:gd name="connsiteX5" fmla="*/ 2344945 w 2346296"/>
                <a:gd name="connsiteY5" fmla="*/ 374468 h 702357"/>
                <a:gd name="connsiteX6" fmla="*/ 1592631 w 2346296"/>
                <a:gd name="connsiteY6" fmla="*/ 692556 h 702357"/>
                <a:gd name="connsiteX7" fmla="*/ 1022331 w 2346296"/>
                <a:gd name="connsiteY7" fmla="*/ 613955 h 702357"/>
                <a:gd name="connsiteX8" fmla="*/ 351660 w 2346296"/>
                <a:gd name="connsiteY8" fmla="*/ 594585 h 702357"/>
                <a:gd name="connsiteX9" fmla="*/ 4517 w 2346296"/>
                <a:gd name="connsiteY9" fmla="*/ 222068 h 702357"/>
                <a:gd name="connsiteX0" fmla="*/ 4517 w 2164109"/>
                <a:gd name="connsiteY0" fmla="*/ 222068 h 702357"/>
                <a:gd name="connsiteX1" fmla="*/ 569374 w 2164109"/>
                <a:gd name="connsiteY1" fmla="*/ 93842 h 702357"/>
                <a:gd name="connsiteX2" fmla="*/ 1022331 w 2164109"/>
                <a:gd name="connsiteY2" fmla="*/ 58782 h 702357"/>
                <a:gd name="connsiteX3" fmla="*/ 1266060 w 2164109"/>
                <a:gd name="connsiteY3" fmla="*/ 17642 h 702357"/>
                <a:gd name="connsiteX4" fmla="*/ 1940975 w 2164109"/>
                <a:gd name="connsiteY4" fmla="*/ 28528 h 702357"/>
                <a:gd name="connsiteX5" fmla="*/ 2159888 w 2164109"/>
                <a:gd name="connsiteY5" fmla="*/ 494211 h 702357"/>
                <a:gd name="connsiteX6" fmla="*/ 1592631 w 2164109"/>
                <a:gd name="connsiteY6" fmla="*/ 692556 h 702357"/>
                <a:gd name="connsiteX7" fmla="*/ 1022331 w 2164109"/>
                <a:gd name="connsiteY7" fmla="*/ 613955 h 702357"/>
                <a:gd name="connsiteX8" fmla="*/ 351660 w 2164109"/>
                <a:gd name="connsiteY8" fmla="*/ 594585 h 702357"/>
                <a:gd name="connsiteX9" fmla="*/ 4517 w 2164109"/>
                <a:gd name="connsiteY9" fmla="*/ 222068 h 702357"/>
                <a:gd name="connsiteX0" fmla="*/ 4517 w 2175312"/>
                <a:gd name="connsiteY0" fmla="*/ 222068 h 702357"/>
                <a:gd name="connsiteX1" fmla="*/ 569374 w 2175312"/>
                <a:gd name="connsiteY1" fmla="*/ 93842 h 702357"/>
                <a:gd name="connsiteX2" fmla="*/ 1022331 w 2175312"/>
                <a:gd name="connsiteY2" fmla="*/ 58782 h 702357"/>
                <a:gd name="connsiteX3" fmla="*/ 1266060 w 2175312"/>
                <a:gd name="connsiteY3" fmla="*/ 17642 h 702357"/>
                <a:gd name="connsiteX4" fmla="*/ 1940975 w 2175312"/>
                <a:gd name="connsiteY4" fmla="*/ 28528 h 702357"/>
                <a:gd name="connsiteX5" fmla="*/ 2159888 w 2175312"/>
                <a:gd name="connsiteY5" fmla="*/ 494211 h 702357"/>
                <a:gd name="connsiteX6" fmla="*/ 1592631 w 2175312"/>
                <a:gd name="connsiteY6" fmla="*/ 692556 h 702357"/>
                <a:gd name="connsiteX7" fmla="*/ 1022331 w 2175312"/>
                <a:gd name="connsiteY7" fmla="*/ 613955 h 702357"/>
                <a:gd name="connsiteX8" fmla="*/ 351660 w 2175312"/>
                <a:gd name="connsiteY8" fmla="*/ 594585 h 702357"/>
                <a:gd name="connsiteX9" fmla="*/ 4517 w 2175312"/>
                <a:gd name="connsiteY9" fmla="*/ 222068 h 702357"/>
                <a:gd name="connsiteX0" fmla="*/ 4517 w 2095008"/>
                <a:gd name="connsiteY0" fmla="*/ 222068 h 702357"/>
                <a:gd name="connsiteX1" fmla="*/ 569374 w 2095008"/>
                <a:gd name="connsiteY1" fmla="*/ 93842 h 702357"/>
                <a:gd name="connsiteX2" fmla="*/ 1022331 w 2095008"/>
                <a:gd name="connsiteY2" fmla="*/ 58782 h 702357"/>
                <a:gd name="connsiteX3" fmla="*/ 1266060 w 2095008"/>
                <a:gd name="connsiteY3" fmla="*/ 17642 h 702357"/>
                <a:gd name="connsiteX4" fmla="*/ 1940975 w 2095008"/>
                <a:gd name="connsiteY4" fmla="*/ 28528 h 702357"/>
                <a:gd name="connsiteX5" fmla="*/ 2061917 w 2095008"/>
                <a:gd name="connsiteY5" fmla="*/ 450669 h 702357"/>
                <a:gd name="connsiteX6" fmla="*/ 1592631 w 2095008"/>
                <a:gd name="connsiteY6" fmla="*/ 692556 h 702357"/>
                <a:gd name="connsiteX7" fmla="*/ 1022331 w 2095008"/>
                <a:gd name="connsiteY7" fmla="*/ 613955 h 702357"/>
                <a:gd name="connsiteX8" fmla="*/ 351660 w 2095008"/>
                <a:gd name="connsiteY8" fmla="*/ 594585 h 702357"/>
                <a:gd name="connsiteX9" fmla="*/ 4517 w 2095008"/>
                <a:gd name="connsiteY9" fmla="*/ 222068 h 702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5008" h="702357">
                  <a:moveTo>
                    <a:pt x="4517" y="222068"/>
                  </a:moveTo>
                  <a:cubicBezTo>
                    <a:pt x="40803" y="138611"/>
                    <a:pt x="374338" y="135571"/>
                    <a:pt x="569374" y="93842"/>
                  </a:cubicBezTo>
                  <a:cubicBezTo>
                    <a:pt x="764410" y="52113"/>
                    <a:pt x="906217" y="71482"/>
                    <a:pt x="1022331" y="58782"/>
                  </a:cubicBezTo>
                  <a:cubicBezTo>
                    <a:pt x="1138445" y="46082"/>
                    <a:pt x="1174639" y="13613"/>
                    <a:pt x="1266060" y="17642"/>
                  </a:cubicBezTo>
                  <a:cubicBezTo>
                    <a:pt x="1357482" y="21671"/>
                    <a:pt x="1761161" y="-30943"/>
                    <a:pt x="1940975" y="28528"/>
                  </a:cubicBezTo>
                  <a:cubicBezTo>
                    <a:pt x="2120789" y="87999"/>
                    <a:pt x="2116345" y="229326"/>
                    <a:pt x="2061917" y="450669"/>
                  </a:cubicBezTo>
                  <a:cubicBezTo>
                    <a:pt x="2040146" y="541383"/>
                    <a:pt x="1787667" y="650827"/>
                    <a:pt x="1592631" y="692556"/>
                  </a:cubicBezTo>
                  <a:cubicBezTo>
                    <a:pt x="1397595" y="734285"/>
                    <a:pt x="1229159" y="630283"/>
                    <a:pt x="1022331" y="613955"/>
                  </a:cubicBezTo>
                  <a:cubicBezTo>
                    <a:pt x="815503" y="597627"/>
                    <a:pt x="546696" y="636314"/>
                    <a:pt x="351660" y="594585"/>
                  </a:cubicBezTo>
                  <a:cubicBezTo>
                    <a:pt x="156624" y="552856"/>
                    <a:pt x="-31769" y="305525"/>
                    <a:pt x="4517" y="222068"/>
                  </a:cubicBezTo>
                  <a:close/>
                </a:path>
              </a:pathLst>
            </a:custGeom>
            <a:solidFill>
              <a:srgbClr val="EEDD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56810727-90DD-4BFB-9833-A67C93BCDD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241" b="79259" l="5200" r="91700">
                          <a14:foregroundMark x1="5200" y1="22037" x2="11300" y2="26852"/>
                          <a14:foregroundMark x1="27700" y1="26389" x2="22400" y2="30370"/>
                          <a14:foregroundMark x1="9100" y1="33241" x2="15600" y2="36296"/>
                          <a14:foregroundMark x1="90300" y1="49722" x2="91700" y2="63333"/>
                          <a14:foregroundMark x1="80800" y1="75278" x2="79400" y2="79074"/>
                          <a14:foregroundMark x1="68800" y1="74167" x2="67800" y2="76204"/>
                          <a14:foregroundMark x1="35000" y1="74907" x2="35900" y2="75093"/>
                          <a14:foregroundMark x1="41600" y1="78519" x2="44200" y2="7925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715"/>
            <a:stretch/>
          </p:blipFill>
          <p:spPr>
            <a:xfrm>
              <a:off x="7457171" y="2775385"/>
              <a:ext cx="4035091" cy="3629472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F96D0F4-88CE-4567-BDAE-BFBEE7F92269}"/>
              </a:ext>
            </a:extLst>
          </p:cNvPr>
          <p:cNvGrpSpPr/>
          <p:nvPr/>
        </p:nvGrpSpPr>
        <p:grpSpPr>
          <a:xfrm>
            <a:off x="1285870" y="5764171"/>
            <a:ext cx="933450" cy="922650"/>
            <a:chOff x="4895855" y="680298"/>
            <a:chExt cx="2887570" cy="2887570"/>
          </a:xfrm>
        </p:grpSpPr>
        <p:sp>
          <p:nvSpPr>
            <p:cNvPr id="32" name="Oval 7">
              <a:extLst>
                <a:ext uri="{FF2B5EF4-FFF2-40B4-BE49-F238E27FC236}">
                  <a16:creationId xmlns:a16="http://schemas.microsoft.com/office/drawing/2014/main" id="{BC76A828-2ED5-4098-B667-FA05A17229A8}"/>
                </a:ext>
              </a:extLst>
            </p:cNvPr>
            <p:cNvSpPr/>
            <p:nvPr/>
          </p:nvSpPr>
          <p:spPr>
            <a:xfrm>
              <a:off x="5149637" y="2854897"/>
              <a:ext cx="2483615" cy="653615"/>
            </a:xfrm>
            <a:custGeom>
              <a:avLst/>
              <a:gdLst>
                <a:gd name="connsiteX0" fmla="*/ 0 w 2340428"/>
                <a:gd name="connsiteY0" fmla="*/ 250372 h 500743"/>
                <a:gd name="connsiteX1" fmla="*/ 1170214 w 2340428"/>
                <a:gd name="connsiteY1" fmla="*/ 0 h 500743"/>
                <a:gd name="connsiteX2" fmla="*/ 2340428 w 2340428"/>
                <a:gd name="connsiteY2" fmla="*/ 250372 h 500743"/>
                <a:gd name="connsiteX3" fmla="*/ 1170214 w 2340428"/>
                <a:gd name="connsiteY3" fmla="*/ 500744 h 500743"/>
                <a:gd name="connsiteX4" fmla="*/ 0 w 2340428"/>
                <a:gd name="connsiteY4" fmla="*/ 250372 h 500743"/>
                <a:gd name="connsiteX0" fmla="*/ 0 w 2344588"/>
                <a:gd name="connsiteY0" fmla="*/ 250372 h 582949"/>
                <a:gd name="connsiteX1" fmla="*/ 1170214 w 2344588"/>
                <a:gd name="connsiteY1" fmla="*/ 0 h 582949"/>
                <a:gd name="connsiteX2" fmla="*/ 2340428 w 2344588"/>
                <a:gd name="connsiteY2" fmla="*/ 250372 h 582949"/>
                <a:gd name="connsiteX3" fmla="*/ 1588114 w 2344588"/>
                <a:gd name="connsiteY3" fmla="*/ 568460 h 582949"/>
                <a:gd name="connsiteX4" fmla="*/ 1170214 w 2344588"/>
                <a:gd name="connsiteY4" fmla="*/ 500744 h 582949"/>
                <a:gd name="connsiteX5" fmla="*/ 0 w 2344588"/>
                <a:gd name="connsiteY5" fmla="*/ 250372 h 582949"/>
                <a:gd name="connsiteX0" fmla="*/ 9746 w 2354334"/>
                <a:gd name="connsiteY0" fmla="*/ 250372 h 579120"/>
                <a:gd name="connsiteX1" fmla="*/ 1179960 w 2354334"/>
                <a:gd name="connsiteY1" fmla="*/ 0 h 579120"/>
                <a:gd name="connsiteX2" fmla="*/ 2350174 w 2354334"/>
                <a:gd name="connsiteY2" fmla="*/ 250372 h 579120"/>
                <a:gd name="connsiteX3" fmla="*/ 1597860 w 2354334"/>
                <a:gd name="connsiteY3" fmla="*/ 568460 h 579120"/>
                <a:gd name="connsiteX4" fmla="*/ 1179960 w 2354334"/>
                <a:gd name="connsiteY4" fmla="*/ 500744 h 579120"/>
                <a:gd name="connsiteX5" fmla="*/ 650803 w 2354334"/>
                <a:gd name="connsiteY5" fmla="*/ 470489 h 579120"/>
                <a:gd name="connsiteX6" fmla="*/ 9746 w 2354334"/>
                <a:gd name="connsiteY6" fmla="*/ 250372 h 579120"/>
                <a:gd name="connsiteX0" fmla="*/ 9746 w 2353378"/>
                <a:gd name="connsiteY0" fmla="*/ 367612 h 696360"/>
                <a:gd name="connsiteX1" fmla="*/ 1179960 w 2353378"/>
                <a:gd name="connsiteY1" fmla="*/ 117240 h 696360"/>
                <a:gd name="connsiteX2" fmla="*/ 1271289 w 2353378"/>
                <a:gd name="connsiteY2" fmla="*/ 10786 h 696360"/>
                <a:gd name="connsiteX3" fmla="*/ 2350174 w 2353378"/>
                <a:gd name="connsiteY3" fmla="*/ 367612 h 696360"/>
                <a:gd name="connsiteX4" fmla="*/ 1597860 w 2353378"/>
                <a:gd name="connsiteY4" fmla="*/ 685700 h 696360"/>
                <a:gd name="connsiteX5" fmla="*/ 1179960 w 2353378"/>
                <a:gd name="connsiteY5" fmla="*/ 617984 h 696360"/>
                <a:gd name="connsiteX6" fmla="*/ 650803 w 2353378"/>
                <a:gd name="connsiteY6" fmla="*/ 587729 h 696360"/>
                <a:gd name="connsiteX7" fmla="*/ 9746 w 2353378"/>
                <a:gd name="connsiteY7" fmla="*/ 367612 h 696360"/>
                <a:gd name="connsiteX0" fmla="*/ 309 w 2343941"/>
                <a:gd name="connsiteY0" fmla="*/ 364778 h 693526"/>
                <a:gd name="connsiteX1" fmla="*/ 565166 w 2343941"/>
                <a:gd name="connsiteY1" fmla="*/ 84152 h 693526"/>
                <a:gd name="connsiteX2" fmla="*/ 1170523 w 2343941"/>
                <a:gd name="connsiteY2" fmla="*/ 114406 h 693526"/>
                <a:gd name="connsiteX3" fmla="*/ 1261852 w 2343941"/>
                <a:gd name="connsiteY3" fmla="*/ 7952 h 693526"/>
                <a:gd name="connsiteX4" fmla="*/ 2340737 w 2343941"/>
                <a:gd name="connsiteY4" fmla="*/ 364778 h 693526"/>
                <a:gd name="connsiteX5" fmla="*/ 1588423 w 2343941"/>
                <a:gd name="connsiteY5" fmla="*/ 682866 h 693526"/>
                <a:gd name="connsiteX6" fmla="*/ 1170523 w 2343941"/>
                <a:gd name="connsiteY6" fmla="*/ 615150 h 693526"/>
                <a:gd name="connsiteX7" fmla="*/ 641366 w 2343941"/>
                <a:gd name="connsiteY7" fmla="*/ 584895 h 693526"/>
                <a:gd name="connsiteX8" fmla="*/ 309 w 2343941"/>
                <a:gd name="connsiteY8" fmla="*/ 364778 h 693526"/>
                <a:gd name="connsiteX0" fmla="*/ 309 w 2341985"/>
                <a:gd name="connsiteY0" fmla="*/ 356948 h 685696"/>
                <a:gd name="connsiteX1" fmla="*/ 565166 w 2341985"/>
                <a:gd name="connsiteY1" fmla="*/ 76322 h 685696"/>
                <a:gd name="connsiteX2" fmla="*/ 1170523 w 2341985"/>
                <a:gd name="connsiteY2" fmla="*/ 106576 h 685696"/>
                <a:gd name="connsiteX3" fmla="*/ 1261852 w 2341985"/>
                <a:gd name="connsiteY3" fmla="*/ 122 h 685696"/>
                <a:gd name="connsiteX4" fmla="*/ 1914995 w 2341985"/>
                <a:gd name="connsiteY4" fmla="*/ 108979 h 685696"/>
                <a:gd name="connsiteX5" fmla="*/ 2340737 w 2341985"/>
                <a:gd name="connsiteY5" fmla="*/ 356948 h 685696"/>
                <a:gd name="connsiteX6" fmla="*/ 1588423 w 2341985"/>
                <a:gd name="connsiteY6" fmla="*/ 675036 h 685696"/>
                <a:gd name="connsiteX7" fmla="*/ 1170523 w 2341985"/>
                <a:gd name="connsiteY7" fmla="*/ 607320 h 685696"/>
                <a:gd name="connsiteX8" fmla="*/ 641366 w 2341985"/>
                <a:gd name="connsiteY8" fmla="*/ 577065 h 685696"/>
                <a:gd name="connsiteX9" fmla="*/ 309 w 2341985"/>
                <a:gd name="connsiteY9" fmla="*/ 356948 h 685696"/>
                <a:gd name="connsiteX0" fmla="*/ 309 w 2341985"/>
                <a:gd name="connsiteY0" fmla="*/ 357169 h 685917"/>
                <a:gd name="connsiteX1" fmla="*/ 565166 w 2341985"/>
                <a:gd name="connsiteY1" fmla="*/ 76543 h 685917"/>
                <a:gd name="connsiteX2" fmla="*/ 1018123 w 2341985"/>
                <a:gd name="connsiteY2" fmla="*/ 41483 h 685917"/>
                <a:gd name="connsiteX3" fmla="*/ 1261852 w 2341985"/>
                <a:gd name="connsiteY3" fmla="*/ 343 h 685917"/>
                <a:gd name="connsiteX4" fmla="*/ 1914995 w 2341985"/>
                <a:gd name="connsiteY4" fmla="*/ 109200 h 685917"/>
                <a:gd name="connsiteX5" fmla="*/ 2340737 w 2341985"/>
                <a:gd name="connsiteY5" fmla="*/ 357169 h 685917"/>
                <a:gd name="connsiteX6" fmla="*/ 1588423 w 2341985"/>
                <a:gd name="connsiteY6" fmla="*/ 675257 h 685917"/>
                <a:gd name="connsiteX7" fmla="*/ 1170523 w 2341985"/>
                <a:gd name="connsiteY7" fmla="*/ 607541 h 685917"/>
                <a:gd name="connsiteX8" fmla="*/ 641366 w 2341985"/>
                <a:gd name="connsiteY8" fmla="*/ 577286 h 685917"/>
                <a:gd name="connsiteX9" fmla="*/ 309 w 2341985"/>
                <a:gd name="connsiteY9" fmla="*/ 357169 h 685917"/>
                <a:gd name="connsiteX0" fmla="*/ 309 w 2341985"/>
                <a:gd name="connsiteY0" fmla="*/ 357169 h 685058"/>
                <a:gd name="connsiteX1" fmla="*/ 565166 w 2341985"/>
                <a:gd name="connsiteY1" fmla="*/ 76543 h 685058"/>
                <a:gd name="connsiteX2" fmla="*/ 1018123 w 2341985"/>
                <a:gd name="connsiteY2" fmla="*/ 41483 h 685058"/>
                <a:gd name="connsiteX3" fmla="*/ 1261852 w 2341985"/>
                <a:gd name="connsiteY3" fmla="*/ 343 h 685058"/>
                <a:gd name="connsiteX4" fmla="*/ 1914995 w 2341985"/>
                <a:gd name="connsiteY4" fmla="*/ 109200 h 685058"/>
                <a:gd name="connsiteX5" fmla="*/ 2340737 w 2341985"/>
                <a:gd name="connsiteY5" fmla="*/ 357169 h 685058"/>
                <a:gd name="connsiteX6" fmla="*/ 1588423 w 2341985"/>
                <a:gd name="connsiteY6" fmla="*/ 675257 h 685058"/>
                <a:gd name="connsiteX7" fmla="*/ 1018123 w 2341985"/>
                <a:gd name="connsiteY7" fmla="*/ 596656 h 685058"/>
                <a:gd name="connsiteX8" fmla="*/ 641366 w 2341985"/>
                <a:gd name="connsiteY8" fmla="*/ 577286 h 685058"/>
                <a:gd name="connsiteX9" fmla="*/ 309 w 2341985"/>
                <a:gd name="connsiteY9" fmla="*/ 357169 h 685058"/>
                <a:gd name="connsiteX0" fmla="*/ 664 w 2342340"/>
                <a:gd name="connsiteY0" fmla="*/ 357169 h 685999"/>
                <a:gd name="connsiteX1" fmla="*/ 565521 w 2342340"/>
                <a:gd name="connsiteY1" fmla="*/ 76543 h 685999"/>
                <a:gd name="connsiteX2" fmla="*/ 1018478 w 2342340"/>
                <a:gd name="connsiteY2" fmla="*/ 41483 h 685999"/>
                <a:gd name="connsiteX3" fmla="*/ 1262207 w 2342340"/>
                <a:gd name="connsiteY3" fmla="*/ 343 h 685999"/>
                <a:gd name="connsiteX4" fmla="*/ 1915350 w 2342340"/>
                <a:gd name="connsiteY4" fmla="*/ 109200 h 685999"/>
                <a:gd name="connsiteX5" fmla="*/ 2341092 w 2342340"/>
                <a:gd name="connsiteY5" fmla="*/ 357169 h 685999"/>
                <a:gd name="connsiteX6" fmla="*/ 1588778 w 2342340"/>
                <a:gd name="connsiteY6" fmla="*/ 675257 h 685999"/>
                <a:gd name="connsiteX7" fmla="*/ 1018478 w 2342340"/>
                <a:gd name="connsiteY7" fmla="*/ 596656 h 685999"/>
                <a:gd name="connsiteX8" fmla="*/ 467550 w 2342340"/>
                <a:gd name="connsiteY8" fmla="*/ 501086 h 685999"/>
                <a:gd name="connsiteX9" fmla="*/ 664 w 2342340"/>
                <a:gd name="connsiteY9" fmla="*/ 357169 h 685999"/>
                <a:gd name="connsiteX0" fmla="*/ 664 w 2342340"/>
                <a:gd name="connsiteY0" fmla="*/ 204769 h 685999"/>
                <a:gd name="connsiteX1" fmla="*/ 565521 w 2342340"/>
                <a:gd name="connsiteY1" fmla="*/ 76543 h 685999"/>
                <a:gd name="connsiteX2" fmla="*/ 1018478 w 2342340"/>
                <a:gd name="connsiteY2" fmla="*/ 41483 h 685999"/>
                <a:gd name="connsiteX3" fmla="*/ 1262207 w 2342340"/>
                <a:gd name="connsiteY3" fmla="*/ 343 h 685999"/>
                <a:gd name="connsiteX4" fmla="*/ 1915350 w 2342340"/>
                <a:gd name="connsiteY4" fmla="*/ 109200 h 685999"/>
                <a:gd name="connsiteX5" fmla="*/ 2341092 w 2342340"/>
                <a:gd name="connsiteY5" fmla="*/ 357169 h 685999"/>
                <a:gd name="connsiteX6" fmla="*/ 1588778 w 2342340"/>
                <a:gd name="connsiteY6" fmla="*/ 675257 h 685999"/>
                <a:gd name="connsiteX7" fmla="*/ 1018478 w 2342340"/>
                <a:gd name="connsiteY7" fmla="*/ 596656 h 685999"/>
                <a:gd name="connsiteX8" fmla="*/ 467550 w 2342340"/>
                <a:gd name="connsiteY8" fmla="*/ 501086 h 685999"/>
                <a:gd name="connsiteX9" fmla="*/ 664 w 2342340"/>
                <a:gd name="connsiteY9" fmla="*/ 204769 h 685999"/>
                <a:gd name="connsiteX0" fmla="*/ 4517 w 2346193"/>
                <a:gd name="connsiteY0" fmla="*/ 204769 h 685058"/>
                <a:gd name="connsiteX1" fmla="*/ 569374 w 2346193"/>
                <a:gd name="connsiteY1" fmla="*/ 76543 h 685058"/>
                <a:gd name="connsiteX2" fmla="*/ 1022331 w 2346193"/>
                <a:gd name="connsiteY2" fmla="*/ 41483 h 685058"/>
                <a:gd name="connsiteX3" fmla="*/ 1266060 w 2346193"/>
                <a:gd name="connsiteY3" fmla="*/ 343 h 685058"/>
                <a:gd name="connsiteX4" fmla="*/ 1919203 w 2346193"/>
                <a:gd name="connsiteY4" fmla="*/ 109200 h 685058"/>
                <a:gd name="connsiteX5" fmla="*/ 2344945 w 2346193"/>
                <a:gd name="connsiteY5" fmla="*/ 357169 h 685058"/>
                <a:gd name="connsiteX6" fmla="*/ 1592631 w 2346193"/>
                <a:gd name="connsiteY6" fmla="*/ 675257 h 685058"/>
                <a:gd name="connsiteX7" fmla="*/ 1022331 w 2346193"/>
                <a:gd name="connsiteY7" fmla="*/ 596656 h 685058"/>
                <a:gd name="connsiteX8" fmla="*/ 351660 w 2346193"/>
                <a:gd name="connsiteY8" fmla="*/ 577286 h 685058"/>
                <a:gd name="connsiteX9" fmla="*/ 4517 w 2346193"/>
                <a:gd name="connsiteY9" fmla="*/ 204769 h 685058"/>
                <a:gd name="connsiteX0" fmla="*/ 4517 w 2346296"/>
                <a:gd name="connsiteY0" fmla="*/ 222068 h 702357"/>
                <a:gd name="connsiteX1" fmla="*/ 569374 w 2346296"/>
                <a:gd name="connsiteY1" fmla="*/ 93842 h 702357"/>
                <a:gd name="connsiteX2" fmla="*/ 1022331 w 2346296"/>
                <a:gd name="connsiteY2" fmla="*/ 58782 h 702357"/>
                <a:gd name="connsiteX3" fmla="*/ 1266060 w 2346296"/>
                <a:gd name="connsiteY3" fmla="*/ 17642 h 702357"/>
                <a:gd name="connsiteX4" fmla="*/ 1940975 w 2346296"/>
                <a:gd name="connsiteY4" fmla="*/ 28528 h 702357"/>
                <a:gd name="connsiteX5" fmla="*/ 2344945 w 2346296"/>
                <a:gd name="connsiteY5" fmla="*/ 374468 h 702357"/>
                <a:gd name="connsiteX6" fmla="*/ 1592631 w 2346296"/>
                <a:gd name="connsiteY6" fmla="*/ 692556 h 702357"/>
                <a:gd name="connsiteX7" fmla="*/ 1022331 w 2346296"/>
                <a:gd name="connsiteY7" fmla="*/ 613955 h 702357"/>
                <a:gd name="connsiteX8" fmla="*/ 351660 w 2346296"/>
                <a:gd name="connsiteY8" fmla="*/ 594585 h 702357"/>
                <a:gd name="connsiteX9" fmla="*/ 4517 w 2346296"/>
                <a:gd name="connsiteY9" fmla="*/ 222068 h 702357"/>
                <a:gd name="connsiteX0" fmla="*/ 4517 w 2164109"/>
                <a:gd name="connsiteY0" fmla="*/ 222068 h 702357"/>
                <a:gd name="connsiteX1" fmla="*/ 569374 w 2164109"/>
                <a:gd name="connsiteY1" fmla="*/ 93842 h 702357"/>
                <a:gd name="connsiteX2" fmla="*/ 1022331 w 2164109"/>
                <a:gd name="connsiteY2" fmla="*/ 58782 h 702357"/>
                <a:gd name="connsiteX3" fmla="*/ 1266060 w 2164109"/>
                <a:gd name="connsiteY3" fmla="*/ 17642 h 702357"/>
                <a:gd name="connsiteX4" fmla="*/ 1940975 w 2164109"/>
                <a:gd name="connsiteY4" fmla="*/ 28528 h 702357"/>
                <a:gd name="connsiteX5" fmla="*/ 2159888 w 2164109"/>
                <a:gd name="connsiteY5" fmla="*/ 494211 h 702357"/>
                <a:gd name="connsiteX6" fmla="*/ 1592631 w 2164109"/>
                <a:gd name="connsiteY6" fmla="*/ 692556 h 702357"/>
                <a:gd name="connsiteX7" fmla="*/ 1022331 w 2164109"/>
                <a:gd name="connsiteY7" fmla="*/ 613955 h 702357"/>
                <a:gd name="connsiteX8" fmla="*/ 351660 w 2164109"/>
                <a:gd name="connsiteY8" fmla="*/ 594585 h 702357"/>
                <a:gd name="connsiteX9" fmla="*/ 4517 w 2164109"/>
                <a:gd name="connsiteY9" fmla="*/ 222068 h 702357"/>
                <a:gd name="connsiteX0" fmla="*/ 4517 w 2175312"/>
                <a:gd name="connsiteY0" fmla="*/ 222068 h 702357"/>
                <a:gd name="connsiteX1" fmla="*/ 569374 w 2175312"/>
                <a:gd name="connsiteY1" fmla="*/ 93842 h 702357"/>
                <a:gd name="connsiteX2" fmla="*/ 1022331 w 2175312"/>
                <a:gd name="connsiteY2" fmla="*/ 58782 h 702357"/>
                <a:gd name="connsiteX3" fmla="*/ 1266060 w 2175312"/>
                <a:gd name="connsiteY3" fmla="*/ 17642 h 702357"/>
                <a:gd name="connsiteX4" fmla="*/ 1940975 w 2175312"/>
                <a:gd name="connsiteY4" fmla="*/ 28528 h 702357"/>
                <a:gd name="connsiteX5" fmla="*/ 2159888 w 2175312"/>
                <a:gd name="connsiteY5" fmla="*/ 494211 h 702357"/>
                <a:gd name="connsiteX6" fmla="*/ 1592631 w 2175312"/>
                <a:gd name="connsiteY6" fmla="*/ 692556 h 702357"/>
                <a:gd name="connsiteX7" fmla="*/ 1022331 w 2175312"/>
                <a:gd name="connsiteY7" fmla="*/ 613955 h 702357"/>
                <a:gd name="connsiteX8" fmla="*/ 351660 w 2175312"/>
                <a:gd name="connsiteY8" fmla="*/ 594585 h 702357"/>
                <a:gd name="connsiteX9" fmla="*/ 4517 w 2175312"/>
                <a:gd name="connsiteY9" fmla="*/ 222068 h 702357"/>
                <a:gd name="connsiteX0" fmla="*/ 4517 w 2095008"/>
                <a:gd name="connsiteY0" fmla="*/ 222068 h 702357"/>
                <a:gd name="connsiteX1" fmla="*/ 569374 w 2095008"/>
                <a:gd name="connsiteY1" fmla="*/ 93842 h 702357"/>
                <a:gd name="connsiteX2" fmla="*/ 1022331 w 2095008"/>
                <a:gd name="connsiteY2" fmla="*/ 58782 h 702357"/>
                <a:gd name="connsiteX3" fmla="*/ 1266060 w 2095008"/>
                <a:gd name="connsiteY3" fmla="*/ 17642 h 702357"/>
                <a:gd name="connsiteX4" fmla="*/ 1940975 w 2095008"/>
                <a:gd name="connsiteY4" fmla="*/ 28528 h 702357"/>
                <a:gd name="connsiteX5" fmla="*/ 2061917 w 2095008"/>
                <a:gd name="connsiteY5" fmla="*/ 450669 h 702357"/>
                <a:gd name="connsiteX6" fmla="*/ 1592631 w 2095008"/>
                <a:gd name="connsiteY6" fmla="*/ 692556 h 702357"/>
                <a:gd name="connsiteX7" fmla="*/ 1022331 w 2095008"/>
                <a:gd name="connsiteY7" fmla="*/ 613955 h 702357"/>
                <a:gd name="connsiteX8" fmla="*/ 351660 w 2095008"/>
                <a:gd name="connsiteY8" fmla="*/ 594585 h 702357"/>
                <a:gd name="connsiteX9" fmla="*/ 4517 w 2095008"/>
                <a:gd name="connsiteY9" fmla="*/ 222068 h 702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5008" h="702357">
                  <a:moveTo>
                    <a:pt x="4517" y="222068"/>
                  </a:moveTo>
                  <a:cubicBezTo>
                    <a:pt x="40803" y="138611"/>
                    <a:pt x="374338" y="135571"/>
                    <a:pt x="569374" y="93842"/>
                  </a:cubicBezTo>
                  <a:cubicBezTo>
                    <a:pt x="764410" y="52113"/>
                    <a:pt x="906217" y="71482"/>
                    <a:pt x="1022331" y="58782"/>
                  </a:cubicBezTo>
                  <a:cubicBezTo>
                    <a:pt x="1138445" y="46082"/>
                    <a:pt x="1174639" y="13613"/>
                    <a:pt x="1266060" y="17642"/>
                  </a:cubicBezTo>
                  <a:cubicBezTo>
                    <a:pt x="1357482" y="21671"/>
                    <a:pt x="1761161" y="-30943"/>
                    <a:pt x="1940975" y="28528"/>
                  </a:cubicBezTo>
                  <a:cubicBezTo>
                    <a:pt x="2120789" y="87999"/>
                    <a:pt x="2116345" y="229326"/>
                    <a:pt x="2061917" y="450669"/>
                  </a:cubicBezTo>
                  <a:cubicBezTo>
                    <a:pt x="2040146" y="541383"/>
                    <a:pt x="1787667" y="650827"/>
                    <a:pt x="1592631" y="692556"/>
                  </a:cubicBezTo>
                  <a:cubicBezTo>
                    <a:pt x="1397595" y="734285"/>
                    <a:pt x="1229159" y="630283"/>
                    <a:pt x="1022331" y="613955"/>
                  </a:cubicBezTo>
                  <a:cubicBezTo>
                    <a:pt x="815503" y="597627"/>
                    <a:pt x="546696" y="636314"/>
                    <a:pt x="351660" y="594585"/>
                  </a:cubicBezTo>
                  <a:cubicBezTo>
                    <a:pt x="156624" y="552856"/>
                    <a:pt x="-31769" y="305525"/>
                    <a:pt x="4517" y="222068"/>
                  </a:cubicBezTo>
                  <a:close/>
                </a:path>
              </a:pathLst>
            </a:custGeom>
            <a:solidFill>
              <a:srgbClr val="EEDD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1685E3D1-5EDA-4109-9A46-36014D37A3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895855" y="680298"/>
              <a:ext cx="2887570" cy="2887570"/>
            </a:xfrm>
            <a:prstGeom prst="rect">
              <a:avLst/>
            </a:prstGeom>
          </p:spPr>
        </p:pic>
      </p:grpSp>
      <p:pic>
        <p:nvPicPr>
          <p:cNvPr id="126" name="Picture 125">
            <a:extLst>
              <a:ext uri="{FF2B5EF4-FFF2-40B4-BE49-F238E27FC236}">
                <a16:creationId xmlns:a16="http://schemas.microsoft.com/office/drawing/2014/main" id="{A1B2E72C-72D3-4E8B-B828-DE6B0EC68C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0688" y="759881"/>
            <a:ext cx="1590675" cy="590550"/>
          </a:xfrm>
          <a:prstGeom prst="rect">
            <a:avLst/>
          </a:prstGeom>
        </p:spPr>
      </p:pic>
      <p:grpSp>
        <p:nvGrpSpPr>
          <p:cNvPr id="127" name="Group 126">
            <a:extLst>
              <a:ext uri="{FF2B5EF4-FFF2-40B4-BE49-F238E27FC236}">
                <a16:creationId xmlns:a16="http://schemas.microsoft.com/office/drawing/2014/main" id="{22A62692-C001-40C8-9302-F36A9F59BF79}"/>
              </a:ext>
            </a:extLst>
          </p:cNvPr>
          <p:cNvGrpSpPr/>
          <p:nvPr/>
        </p:nvGrpSpPr>
        <p:grpSpPr>
          <a:xfrm>
            <a:off x="1158916" y="1645706"/>
            <a:ext cx="2037464" cy="2025191"/>
            <a:chOff x="1017402" y="1308248"/>
            <a:chExt cx="2037464" cy="2025191"/>
          </a:xfrm>
        </p:grpSpPr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2B92A1FB-CD6F-4DF8-BC54-4562C10395E8}"/>
                </a:ext>
              </a:extLst>
            </p:cNvPr>
            <p:cNvGrpSpPr/>
            <p:nvPr/>
          </p:nvGrpSpPr>
          <p:grpSpPr>
            <a:xfrm>
              <a:off x="1017402" y="1308248"/>
              <a:ext cx="2037464" cy="1446550"/>
              <a:chOff x="1591561" y="3105150"/>
              <a:chExt cx="2037464" cy="1446550"/>
            </a:xfrm>
          </p:grpSpPr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F9D1D2FC-30F6-4972-AA49-CE68BCC81EB3}"/>
                  </a:ext>
                </a:extLst>
              </p:cNvPr>
              <p:cNvSpPr txBox="1"/>
              <p:nvPr/>
            </p:nvSpPr>
            <p:spPr>
              <a:xfrm>
                <a:off x="1771650" y="3105150"/>
                <a:ext cx="1857375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DFPOP1-W9"/>
                  </a:rPr>
                  <a:t>114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DFPOP1-W9"/>
                  </a:rPr>
                  <a:t>    6</a:t>
                </a:r>
              </a:p>
            </p:txBody>
          </p:sp>
          <p:cxnSp>
            <p:nvCxnSpPr>
              <p:cNvPr id="131" name="Straight Connector 130">
                <a:extLst>
                  <a:ext uri="{FF2B5EF4-FFF2-40B4-BE49-F238E27FC236}">
                    <a16:creationId xmlns:a16="http://schemas.microsoft.com/office/drawing/2014/main" id="{E51E4283-D76B-4246-A375-2B48CBE8DA3E}"/>
                  </a:ext>
                </a:extLst>
              </p:cNvPr>
              <p:cNvCxnSpPr/>
              <p:nvPr/>
            </p:nvCxnSpPr>
            <p:spPr>
              <a:xfrm>
                <a:off x="1838325" y="4410075"/>
                <a:ext cx="923925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FF0000"/>
                </a:solidFill>
                <a:prstDash val="solid"/>
                <a:miter lim="800000"/>
              </a:ln>
              <a:effectLst/>
            </p:spPr>
          </p:cxnSp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32B534AB-6100-45CD-A3EE-EB20114148F6}"/>
                  </a:ext>
                </a:extLst>
              </p:cNvPr>
              <p:cNvSpPr txBox="1"/>
              <p:nvPr/>
            </p:nvSpPr>
            <p:spPr>
              <a:xfrm>
                <a:off x="1591561" y="3557920"/>
                <a:ext cx="33337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DFPOP1-W9"/>
                  </a:rPr>
                  <a:t>x</a:t>
                </a:r>
              </a:p>
            </p:txBody>
          </p:sp>
        </p:grp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B19C3E49-423C-48A3-B089-1F90D8B68D77}"/>
                </a:ext>
              </a:extLst>
            </p:cNvPr>
            <p:cNvSpPr txBox="1"/>
            <p:nvPr/>
          </p:nvSpPr>
          <p:spPr>
            <a:xfrm>
              <a:off x="1143001" y="2563998"/>
              <a:ext cx="128122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DFPOP1-W9"/>
                </a:rPr>
                <a:t>684</a:t>
              </a:r>
            </a:p>
          </p:txBody>
        </p:sp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2114F171-A539-4423-AAC3-2804AC54D735}"/>
              </a:ext>
            </a:extLst>
          </p:cNvPr>
          <p:cNvGrpSpPr/>
          <p:nvPr/>
        </p:nvGrpSpPr>
        <p:grpSpPr>
          <a:xfrm>
            <a:off x="7347857" y="1788378"/>
            <a:ext cx="1852810" cy="1732581"/>
            <a:chOff x="7206343" y="1450920"/>
            <a:chExt cx="1852810" cy="1732581"/>
          </a:xfrm>
        </p:grpSpPr>
        <p:sp>
          <p:nvSpPr>
            <p:cNvPr id="134" name="TextBox 43">
              <a:extLst>
                <a:ext uri="{FF2B5EF4-FFF2-40B4-BE49-F238E27FC236}">
                  <a16:creationId xmlns:a16="http://schemas.microsoft.com/office/drawing/2014/main" id="{0E561F06-28A4-4FEB-936E-34E26D5E12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19821" y="1456752"/>
              <a:ext cx="381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DFPOP1-W9"/>
                  <a:cs typeface="Times New Roman" panose="02020603050405020304" pitchFamily="18" charset="0"/>
                </a:rPr>
                <a:t>5</a:t>
              </a:r>
            </a:p>
          </p:txBody>
        </p:sp>
        <p:sp>
          <p:nvSpPr>
            <p:cNvPr id="135" name="TextBox 49">
              <a:extLst>
                <a:ext uri="{FF2B5EF4-FFF2-40B4-BE49-F238E27FC236}">
                  <a16:creationId xmlns:a16="http://schemas.microsoft.com/office/drawing/2014/main" id="{BD3F2277-C045-48B3-81A9-8F9D060DD0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39000" y="1450920"/>
              <a:ext cx="1284767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DFPOP1-W9"/>
                  <a:cs typeface="Times New Roman" panose="02020603050405020304" pitchFamily="18" charset="0"/>
                </a:rPr>
                <a:t>510</a:t>
              </a:r>
            </a:p>
          </p:txBody>
        </p:sp>
        <p:grpSp>
          <p:nvGrpSpPr>
            <p:cNvPr id="136" name="Group 66">
              <a:extLst>
                <a:ext uri="{FF2B5EF4-FFF2-40B4-BE49-F238E27FC236}">
                  <a16:creationId xmlns:a16="http://schemas.microsoft.com/office/drawing/2014/main" id="{91229967-B44E-48EE-BBCD-5C4261ED51D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240002" y="1506403"/>
              <a:ext cx="819151" cy="1431301"/>
              <a:chOff x="2299" y="1252"/>
              <a:chExt cx="516" cy="656"/>
            </a:xfrm>
          </p:grpSpPr>
          <p:cxnSp>
            <p:nvCxnSpPr>
              <p:cNvPr id="145" name="Straight Connector 144">
                <a:extLst>
                  <a:ext uri="{FF2B5EF4-FFF2-40B4-BE49-F238E27FC236}">
                    <a16:creationId xmlns:a16="http://schemas.microsoft.com/office/drawing/2014/main" id="{D453FC11-AE0C-40FB-9914-0A3303E48AA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516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0000FF"/>
                </a:solidFill>
                <a:prstDash val="solid"/>
              </a:ln>
              <a:effectLst/>
            </p:spPr>
          </p:cxnSp>
          <p:cxnSp>
            <p:nvCxnSpPr>
              <p:cNvPr id="146" name="Straight Connector 145">
                <a:extLst>
                  <a:ext uri="{FF2B5EF4-FFF2-40B4-BE49-F238E27FC236}">
                    <a16:creationId xmlns:a16="http://schemas.microsoft.com/office/drawing/2014/main" id="{D8DCFC80-DAA1-4784-8580-53FC450143CC}"/>
                  </a:ext>
                </a:extLst>
              </p:cNvPr>
              <p:cNvCxnSpPr/>
              <p:nvPr/>
            </p:nvCxnSpPr>
            <p:spPr>
              <a:xfrm>
                <a:off x="2304" y="1252"/>
                <a:ext cx="5" cy="656"/>
              </a:xfrm>
              <a:prstGeom prst="line">
                <a:avLst/>
              </a:prstGeom>
              <a:noFill/>
              <a:ln w="38100" cap="flat" cmpd="sng" algn="ctr">
                <a:solidFill>
                  <a:srgbClr val="0000FF"/>
                </a:solidFill>
                <a:prstDash val="solid"/>
              </a:ln>
              <a:effectLst/>
            </p:spPr>
          </p:cxnSp>
        </p:grpSp>
        <p:sp>
          <p:nvSpPr>
            <p:cNvPr id="137" name="TextBox 36">
              <a:extLst>
                <a:ext uri="{FF2B5EF4-FFF2-40B4-BE49-F238E27FC236}">
                  <a16:creationId xmlns:a16="http://schemas.microsoft.com/office/drawing/2014/main" id="{83B7B085-C8FB-4AD4-9216-33700B09D0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52402" y="2240575"/>
              <a:ext cx="381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DFPOP1-W9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138" name="TextBox 39">
              <a:extLst>
                <a:ext uri="{FF2B5EF4-FFF2-40B4-BE49-F238E27FC236}">
                  <a16:creationId xmlns:a16="http://schemas.microsoft.com/office/drawing/2014/main" id="{A23DB8A9-52FD-4FAC-8257-19B85AC0E1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06343" y="1899241"/>
              <a:ext cx="1208314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DFPOP1-W9"/>
                  <a:cs typeface="Times New Roman" panose="02020603050405020304" pitchFamily="18" charset="0"/>
                </a:rPr>
                <a:t>010</a:t>
              </a:r>
            </a:p>
          </p:txBody>
        </p:sp>
        <p:sp>
          <p:nvSpPr>
            <p:cNvPr id="139" name="TextBox 36">
              <a:extLst>
                <a:ext uri="{FF2B5EF4-FFF2-40B4-BE49-F238E27FC236}">
                  <a16:creationId xmlns:a16="http://schemas.microsoft.com/office/drawing/2014/main" id="{D717AC08-B830-455A-AE3D-BC61AEF102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98945" y="2236369"/>
              <a:ext cx="381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DFPOP1-W9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140" name="TextBox 38">
              <a:extLst>
                <a:ext uri="{FF2B5EF4-FFF2-40B4-BE49-F238E27FC236}">
                  <a16:creationId xmlns:a16="http://schemas.microsoft.com/office/drawing/2014/main" id="{72286244-0705-4609-9F18-45C22E6C44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57409" y="2475615"/>
              <a:ext cx="729661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DFPOP1-W9"/>
                  <a:cs typeface="Times New Roman" panose="02020603050405020304" pitchFamily="18" charset="0"/>
                </a:rPr>
                <a:t>  0</a:t>
              </a:r>
            </a:p>
          </p:txBody>
        </p: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EB4F5368-E981-47A2-90FE-7EE23B93A167}"/>
                </a:ext>
              </a:extLst>
            </p:cNvPr>
            <p:cNvCxnSpPr/>
            <p:nvPr/>
          </p:nvCxnSpPr>
          <p:spPr>
            <a:xfrm>
              <a:off x="7328268" y="2606084"/>
              <a:ext cx="923925" cy="0"/>
            </a:xfrm>
            <a:prstGeom prst="lin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</p:cxnSp>
      </p:grpSp>
      <p:sp>
        <p:nvSpPr>
          <p:cNvPr id="147" name="Rectangle: Rounded Corners 146">
            <a:extLst>
              <a:ext uri="{FF2B5EF4-FFF2-40B4-BE49-F238E27FC236}">
                <a16:creationId xmlns:a16="http://schemas.microsoft.com/office/drawing/2014/main" id="{FFD7C45B-DA73-48E3-9E3E-6CB77370C203}"/>
              </a:ext>
            </a:extLst>
          </p:cNvPr>
          <p:cNvSpPr/>
          <p:nvPr/>
        </p:nvSpPr>
        <p:spPr>
          <a:xfrm>
            <a:off x="2225495" y="3569756"/>
            <a:ext cx="669852" cy="606055"/>
          </a:xfrm>
          <a:prstGeom prst="roundRect">
            <a:avLst/>
          </a:prstGeom>
          <a:solidFill>
            <a:sysClr val="window" lastClr="FFFFFF"/>
          </a:solidFill>
          <a:ln w="5715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FPOP1-W9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148" name="Rectangle: Rounded Corners 147">
            <a:extLst>
              <a:ext uri="{FF2B5EF4-FFF2-40B4-BE49-F238E27FC236}">
                <a16:creationId xmlns:a16="http://schemas.microsoft.com/office/drawing/2014/main" id="{B68396A6-DFB4-4E60-873B-8486EAD1B17C}"/>
              </a:ext>
            </a:extLst>
          </p:cNvPr>
          <p:cNvSpPr/>
          <p:nvPr/>
        </p:nvSpPr>
        <p:spPr>
          <a:xfrm>
            <a:off x="8839705" y="3478366"/>
            <a:ext cx="669852" cy="606055"/>
          </a:xfrm>
          <a:prstGeom prst="roundRect">
            <a:avLst/>
          </a:prstGeom>
          <a:solidFill>
            <a:sysClr val="window" lastClr="FFFFFF"/>
          </a:solidFill>
          <a:ln w="5715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FPOP1-W9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149" name="Rectangle: Rounded Corners 148">
            <a:extLst>
              <a:ext uri="{FF2B5EF4-FFF2-40B4-BE49-F238E27FC236}">
                <a16:creationId xmlns:a16="http://schemas.microsoft.com/office/drawing/2014/main" id="{FA25BC1E-BB8F-4122-B2E6-A89173808658}"/>
              </a:ext>
            </a:extLst>
          </p:cNvPr>
          <p:cNvSpPr/>
          <p:nvPr/>
        </p:nvSpPr>
        <p:spPr>
          <a:xfrm>
            <a:off x="2231571" y="3573300"/>
            <a:ext cx="677953" cy="606055"/>
          </a:xfrm>
          <a:prstGeom prst="roundRect">
            <a:avLst/>
          </a:prstGeom>
          <a:solidFill>
            <a:sysClr val="window" lastClr="FFFFFF"/>
          </a:solidFill>
          <a:ln w="5715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kern="0" dirty="0">
                <a:solidFill>
                  <a:srgbClr val="FF0000"/>
                </a:solidFill>
                <a:latin typeface="DFPOP1-W9"/>
                <a:cs typeface="Calibri" panose="020F0502020204030204" pitchFamily="34" charset="0"/>
              </a:rPr>
              <a:t>Đ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FPOP1-W9"/>
              <a:cs typeface="Calibri" panose="020F0502020204030204" pitchFamily="34" charset="0"/>
            </a:endParaRPr>
          </a:p>
        </p:txBody>
      </p:sp>
      <p:sp>
        <p:nvSpPr>
          <p:cNvPr id="150" name="Rectangle: Rounded Corners 149">
            <a:extLst>
              <a:ext uri="{FF2B5EF4-FFF2-40B4-BE49-F238E27FC236}">
                <a16:creationId xmlns:a16="http://schemas.microsoft.com/office/drawing/2014/main" id="{E26975DB-4624-4B58-B1D3-843DAEE72E9D}"/>
              </a:ext>
            </a:extLst>
          </p:cNvPr>
          <p:cNvSpPr/>
          <p:nvPr/>
        </p:nvSpPr>
        <p:spPr>
          <a:xfrm>
            <a:off x="8832617" y="3481911"/>
            <a:ext cx="669852" cy="606055"/>
          </a:xfrm>
          <a:prstGeom prst="roundRect">
            <a:avLst/>
          </a:prstGeom>
          <a:solidFill>
            <a:sysClr val="window" lastClr="FFFFFF"/>
          </a:solidFill>
          <a:ln w="5715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FPOP1-W9"/>
                <a:cs typeface="Calibri" panose="020F0502020204030204" pitchFamily="34" charset="0"/>
              </a:rPr>
              <a:t>S</a:t>
            </a:r>
          </a:p>
        </p:txBody>
      </p:sp>
      <p:sp>
        <p:nvSpPr>
          <p:cNvPr id="34" name="TextBox 43">
            <a:extLst>
              <a:ext uri="{FF2B5EF4-FFF2-40B4-BE49-F238E27FC236}">
                <a16:creationId xmlns:a16="http://schemas.microsoft.com/office/drawing/2014/main" id="{39B1A8DD-4D71-4258-8717-36A2EF997A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55904" y="4295942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35" name="TextBox 49">
            <a:extLst>
              <a:ext uri="{FF2B5EF4-FFF2-40B4-BE49-F238E27FC236}">
                <a16:creationId xmlns:a16="http://schemas.microsoft.com/office/drawing/2014/main" id="{1C925783-47B4-4D96-928B-21D5DA8892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56978" y="4290110"/>
            <a:ext cx="10287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510</a:t>
            </a:r>
          </a:p>
        </p:txBody>
      </p:sp>
      <p:grpSp>
        <p:nvGrpSpPr>
          <p:cNvPr id="36" name="Group 66">
            <a:extLst>
              <a:ext uri="{FF2B5EF4-FFF2-40B4-BE49-F238E27FC236}">
                <a16:creationId xmlns:a16="http://schemas.microsoft.com/office/drawing/2014/main" id="{E033A248-3602-4354-8F48-C76A808B5EEA}"/>
              </a:ext>
            </a:extLst>
          </p:cNvPr>
          <p:cNvGrpSpPr>
            <a:grpSpLocks/>
          </p:cNvGrpSpPr>
          <p:nvPr/>
        </p:nvGrpSpPr>
        <p:grpSpPr bwMode="auto">
          <a:xfrm>
            <a:off x="7976085" y="4345593"/>
            <a:ext cx="819151" cy="1431301"/>
            <a:chOff x="2299" y="1252"/>
            <a:chExt cx="516" cy="656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60BE33B9-3E62-456F-AB30-A61FE7EBD3C0}"/>
                </a:ext>
              </a:extLst>
            </p:cNvPr>
            <p:cNvCxnSpPr>
              <a:cxnSpLocks/>
            </p:cNvCxnSpPr>
            <p:nvPr/>
          </p:nvCxnSpPr>
          <p:spPr>
            <a:xfrm>
              <a:off x="2299" y="1537"/>
              <a:ext cx="516" cy="0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234A624-AD42-44F6-8ADB-E9BE8618784E}"/>
                </a:ext>
              </a:extLst>
            </p:cNvPr>
            <p:cNvCxnSpPr/>
            <p:nvPr/>
          </p:nvCxnSpPr>
          <p:spPr>
            <a:xfrm>
              <a:off x="2304" y="1252"/>
              <a:ext cx="5" cy="656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</p:grpSp>
      <p:sp>
        <p:nvSpPr>
          <p:cNvPr id="39" name="TextBox 36">
            <a:extLst>
              <a:ext uri="{FF2B5EF4-FFF2-40B4-BE49-F238E27FC236}">
                <a16:creationId xmlns:a16="http://schemas.microsoft.com/office/drawing/2014/main" id="{F23C4058-0796-4355-8D32-E5D9EC5716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77599" y="4949136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599257F-244F-42CD-8B27-C928CA0892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8026" y="4686194"/>
            <a:ext cx="400050" cy="709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41" name="TextBox 36">
            <a:extLst>
              <a:ext uri="{FF2B5EF4-FFF2-40B4-BE49-F238E27FC236}">
                <a16:creationId xmlns:a16="http://schemas.microsoft.com/office/drawing/2014/main" id="{FB38701C-ABF6-4303-91BD-60E9F0DEED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4142" y="4944930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42" name="TextBox 38">
            <a:extLst>
              <a:ext uri="{FF2B5EF4-FFF2-40B4-BE49-F238E27FC236}">
                <a16:creationId xmlns:a16="http://schemas.microsoft.com/office/drawing/2014/main" id="{7CA66297-31B7-4402-B7F7-2C9334C48D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0865" y="4689569"/>
            <a:ext cx="72120" cy="718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3" name="TextBox 38">
            <a:extLst>
              <a:ext uri="{FF2B5EF4-FFF2-40B4-BE49-F238E27FC236}">
                <a16:creationId xmlns:a16="http://schemas.microsoft.com/office/drawing/2014/main" id="{8D5AA631-BDD1-4F49-9740-55B48A1A1F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8822" y="5177044"/>
            <a:ext cx="28309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4" name="TextBox 38">
            <a:extLst>
              <a:ext uri="{FF2B5EF4-FFF2-40B4-BE49-F238E27FC236}">
                <a16:creationId xmlns:a16="http://schemas.microsoft.com/office/drawing/2014/main" id="{B831133C-18FE-4871-9FDB-4210243326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5677" y="5177044"/>
            <a:ext cx="28309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45" name="TextBox 36">
            <a:extLst>
              <a:ext uri="{FF2B5EF4-FFF2-40B4-BE49-F238E27FC236}">
                <a16:creationId xmlns:a16="http://schemas.microsoft.com/office/drawing/2014/main" id="{D7608C12-2917-49C9-9D3D-41E0E844BF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91270" y="4944930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46" name="TextBox 36">
            <a:extLst>
              <a:ext uri="{FF2B5EF4-FFF2-40B4-BE49-F238E27FC236}">
                <a16:creationId xmlns:a16="http://schemas.microsoft.com/office/drawing/2014/main" id="{7EFCC373-E53D-415B-A4CA-55593A4D1E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7418" y="5612750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77027079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" grpId="0" animBg="1"/>
      <p:bldP spid="148" grpId="0" animBg="1"/>
      <p:bldP spid="149" grpId="0" animBg="1"/>
      <p:bldP spid="150" grpId="0" animBg="1"/>
      <p:bldP spid="34" grpId="0"/>
      <p:bldP spid="35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BD638638-07A0-44D0-8FFE-C5F7241F2968}"/>
              </a:ext>
            </a:extLst>
          </p:cNvPr>
          <p:cNvSpPr txBox="1"/>
          <p:nvPr/>
        </p:nvSpPr>
        <p:spPr>
          <a:xfrm>
            <a:off x="228600" y="512318"/>
            <a:ext cx="11601450" cy="6093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1CCFC5A-BDFF-459C-8865-F031EDC0D461}"/>
              </a:ext>
            </a:extLst>
          </p:cNvPr>
          <p:cNvSpPr/>
          <p:nvPr/>
        </p:nvSpPr>
        <p:spPr>
          <a:xfrm>
            <a:off x="549728" y="745671"/>
            <a:ext cx="666750" cy="64633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406894-1768-4118-9880-D6F034997403}"/>
              </a:ext>
            </a:extLst>
          </p:cNvPr>
          <p:cNvSpPr txBox="1"/>
          <p:nvPr/>
        </p:nvSpPr>
        <p:spPr>
          <a:xfrm>
            <a:off x="1240971" y="743634"/>
            <a:ext cx="101781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Các bạn xếp 256 cái bánh vào hộp, mỗi hộp 8 cái bánh. Hỏi các bạn xếp được bao nhiêu hộp bánh như vậy?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D979FC2-B9AD-4CE1-88CD-070EBB8810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2841" y="4582885"/>
            <a:ext cx="6172793" cy="200297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E538848-CDDF-4CCB-85C8-C6BCE8569D1E}"/>
              </a:ext>
            </a:extLst>
          </p:cNvPr>
          <p:cNvSpPr txBox="1"/>
          <p:nvPr/>
        </p:nvSpPr>
        <p:spPr>
          <a:xfrm>
            <a:off x="-717695" y="2040438"/>
            <a:ext cx="7934924" cy="2970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i="0" u="sng" dirty="0" err="1">
                <a:solidFill>
                  <a:srgbClr val="008000"/>
                </a:solidFill>
                <a:effectLst/>
                <a:cs typeface="Calibri" panose="020F0502020204030204" pitchFamily="34" charset="0"/>
              </a:rPr>
              <a:t>Bài</a:t>
            </a:r>
            <a:r>
              <a:rPr lang="en-US" sz="3200" b="1" i="0" u="sng" dirty="0">
                <a:solidFill>
                  <a:srgbClr val="008000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en-US" sz="3200" b="1" i="0" u="sng" dirty="0" err="1">
                <a:solidFill>
                  <a:srgbClr val="008000"/>
                </a:solidFill>
                <a:effectLst/>
                <a:cs typeface="Calibri" panose="020F0502020204030204" pitchFamily="34" charset="0"/>
              </a:rPr>
              <a:t>giải</a:t>
            </a:r>
            <a:r>
              <a:rPr lang="en-US" sz="3200" b="1" i="0" u="sng" dirty="0">
                <a:solidFill>
                  <a:srgbClr val="008000"/>
                </a:solidFill>
                <a:effectLst/>
                <a:cs typeface="Calibri" panose="020F0502020204030204" pitchFamily="34" charset="0"/>
              </a:rPr>
              <a:t>:</a:t>
            </a:r>
            <a:endParaRPr lang="en-US" sz="3200" b="0" i="0" u="sng" dirty="0">
              <a:solidFill>
                <a:srgbClr val="000000"/>
              </a:solidFill>
              <a:effectLst/>
              <a:cs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 bạn xếp được số hộp bánh là:</a:t>
            </a:r>
          </a:p>
          <a:p>
            <a:pPr algn="ctr">
              <a:lnSpc>
                <a:spcPct val="150000"/>
              </a:lnSpc>
            </a:pPr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256 : 8 = 32 (hộp)</a:t>
            </a:r>
          </a:p>
          <a:p>
            <a:pPr algn="ctr">
              <a:lnSpc>
                <a:spcPct val="150000"/>
              </a:lnSpc>
            </a:pPr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 số: 32 hộp bánh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27C81B9-4C5C-420E-9F5B-A0EF0899886B}"/>
              </a:ext>
            </a:extLst>
          </p:cNvPr>
          <p:cNvSpPr txBox="1"/>
          <p:nvPr/>
        </p:nvSpPr>
        <p:spPr>
          <a:xfrm>
            <a:off x="7336970" y="1996896"/>
            <a:ext cx="4027715" cy="2232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i="0" u="sng" dirty="0" err="1">
                <a:solidFill>
                  <a:srgbClr val="008000"/>
                </a:solidFill>
                <a:effectLst/>
                <a:cs typeface="Calibri" panose="020F0502020204030204" pitchFamily="34" charset="0"/>
              </a:rPr>
              <a:t>Tóm</a:t>
            </a:r>
            <a:r>
              <a:rPr lang="en-US" sz="3200" b="1" i="0" u="sng" dirty="0">
                <a:solidFill>
                  <a:srgbClr val="008000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en-US" sz="3200" b="1" i="0" u="sng" dirty="0" err="1">
                <a:solidFill>
                  <a:srgbClr val="008000"/>
                </a:solidFill>
                <a:effectLst/>
                <a:cs typeface="Calibri" panose="020F0502020204030204" pitchFamily="34" charset="0"/>
              </a:rPr>
              <a:t>tắt</a:t>
            </a:r>
            <a:endParaRPr lang="en-US" sz="3200" b="0" i="0" u="sng" dirty="0">
              <a:solidFill>
                <a:srgbClr val="000000"/>
              </a:solidFill>
              <a:effectLst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cái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bánh: 1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hộp</a:t>
            </a:r>
            <a:endParaRPr lang="vi-VN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256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cái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bánh: …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hộp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vi-VN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503843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0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BD638638-07A0-44D0-8FFE-C5F7241F2968}"/>
              </a:ext>
            </a:extLst>
          </p:cNvPr>
          <p:cNvSpPr txBox="1"/>
          <p:nvPr/>
        </p:nvSpPr>
        <p:spPr>
          <a:xfrm>
            <a:off x="228600" y="512318"/>
            <a:ext cx="11601450" cy="6093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1CCFC5A-BDFF-459C-8865-F031EDC0D461}"/>
              </a:ext>
            </a:extLst>
          </p:cNvPr>
          <p:cNvSpPr/>
          <p:nvPr/>
        </p:nvSpPr>
        <p:spPr>
          <a:xfrm>
            <a:off x="549728" y="745671"/>
            <a:ext cx="666750" cy="64633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406894-1768-4118-9880-D6F034997403}"/>
              </a:ext>
            </a:extLst>
          </p:cNvPr>
          <p:cNvSpPr txBox="1"/>
          <p:nvPr/>
        </p:nvSpPr>
        <p:spPr>
          <a:xfrm>
            <a:off x="1240971" y="743634"/>
            <a:ext cx="101781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Tìm chữ số thích hợp.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F245DB-EB3D-4797-BABC-1F830A1AA7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235" y="2058080"/>
            <a:ext cx="3622221" cy="26848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F79FC10-6EA8-4471-937C-A73BAE2B94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7011" y="2222047"/>
            <a:ext cx="3517446" cy="2394228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47571CC-54EB-4F2B-9360-024E248C2304}"/>
              </a:ext>
            </a:extLst>
          </p:cNvPr>
          <p:cNvSpPr/>
          <p:nvPr/>
        </p:nvSpPr>
        <p:spPr>
          <a:xfrm>
            <a:off x="2862943" y="3755571"/>
            <a:ext cx="677953" cy="619726"/>
          </a:xfrm>
          <a:prstGeom prst="roundRect">
            <a:avLst/>
          </a:prstGeom>
          <a:solidFill>
            <a:sysClr val="window" lastClr="FFFFFF"/>
          </a:solidFill>
          <a:ln w="5715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0416B78-1B34-4FF6-AD7B-35B78231C443}"/>
              </a:ext>
            </a:extLst>
          </p:cNvPr>
          <p:cNvSpPr/>
          <p:nvPr/>
        </p:nvSpPr>
        <p:spPr>
          <a:xfrm>
            <a:off x="2188028" y="2286000"/>
            <a:ext cx="677953" cy="619726"/>
          </a:xfrm>
          <a:prstGeom prst="roundRect">
            <a:avLst/>
          </a:prstGeom>
          <a:solidFill>
            <a:sysClr val="window" lastClr="FFFFFF"/>
          </a:solidFill>
          <a:ln w="5715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1465816-8ACB-47E0-89C0-AF9DADDC1ACF}"/>
              </a:ext>
            </a:extLst>
          </p:cNvPr>
          <p:cNvSpPr/>
          <p:nvPr/>
        </p:nvSpPr>
        <p:spPr>
          <a:xfrm>
            <a:off x="9514114" y="2525486"/>
            <a:ext cx="677953" cy="619726"/>
          </a:xfrm>
          <a:prstGeom prst="roundRect">
            <a:avLst/>
          </a:prstGeom>
          <a:solidFill>
            <a:sysClr val="window" lastClr="FFFFFF"/>
          </a:solidFill>
          <a:ln w="5715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CD08C56-D62D-4AFD-826C-60EDF84FED90}"/>
              </a:ext>
            </a:extLst>
          </p:cNvPr>
          <p:cNvSpPr/>
          <p:nvPr/>
        </p:nvSpPr>
        <p:spPr>
          <a:xfrm>
            <a:off x="9024257" y="3853543"/>
            <a:ext cx="634410" cy="619726"/>
          </a:xfrm>
          <a:prstGeom prst="roundRect">
            <a:avLst/>
          </a:prstGeom>
          <a:solidFill>
            <a:sysClr val="window" lastClr="FFFFFF"/>
          </a:solidFill>
          <a:ln w="5715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kern="0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D01F26E-8C6E-41C9-9645-6697FE7AEF15}"/>
              </a:ext>
            </a:extLst>
          </p:cNvPr>
          <p:cNvSpPr/>
          <p:nvPr/>
        </p:nvSpPr>
        <p:spPr>
          <a:xfrm>
            <a:off x="8316686" y="3853543"/>
            <a:ext cx="677953" cy="619726"/>
          </a:xfrm>
          <a:prstGeom prst="roundRect">
            <a:avLst/>
          </a:prstGeom>
          <a:solidFill>
            <a:sysClr val="window" lastClr="FFFFFF"/>
          </a:solidFill>
          <a:ln w="5715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kern="0" noProof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37406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B1CED68-96D6-41D0-A4FA-4C8F18A2718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16447" y="738419"/>
            <a:ext cx="2887570" cy="2887570"/>
          </a:xfrm>
          <a:prstGeom prst="rect">
            <a:avLst/>
          </a:prstGeom>
        </p:spPr>
      </p:pic>
      <p:sp>
        <p:nvSpPr>
          <p:cNvPr id="16" name="Cloud 15">
            <a:extLst>
              <a:ext uri="{FF2B5EF4-FFF2-40B4-BE49-F238E27FC236}">
                <a16:creationId xmlns:a16="http://schemas.microsoft.com/office/drawing/2014/main" id="{C9AC6C49-244E-42D8-BC64-13B2F2F0EC5B}"/>
              </a:ext>
            </a:extLst>
          </p:cNvPr>
          <p:cNvSpPr/>
          <p:nvPr/>
        </p:nvSpPr>
        <p:spPr>
          <a:xfrm>
            <a:off x="4194820" y="2565150"/>
            <a:ext cx="7458843" cy="4084161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7B82BFA-AC4E-4BC2-9391-7754E04B2651}"/>
              </a:ext>
            </a:extLst>
          </p:cNvPr>
          <p:cNvGrpSpPr/>
          <p:nvPr/>
        </p:nvGrpSpPr>
        <p:grpSpPr>
          <a:xfrm>
            <a:off x="864155" y="2632088"/>
            <a:ext cx="3681772" cy="3611661"/>
            <a:chOff x="1042628" y="2403340"/>
            <a:chExt cx="3657607" cy="3657607"/>
          </a:xfrm>
        </p:grpSpPr>
        <p:sp>
          <p:nvSpPr>
            <p:cNvPr id="11" name="Oval 7">
              <a:extLst>
                <a:ext uri="{FF2B5EF4-FFF2-40B4-BE49-F238E27FC236}">
                  <a16:creationId xmlns:a16="http://schemas.microsoft.com/office/drawing/2014/main" id="{135C6BE9-1F6C-4DB0-AC18-31BCF162D8FC}"/>
                </a:ext>
              </a:extLst>
            </p:cNvPr>
            <p:cNvSpPr/>
            <p:nvPr/>
          </p:nvSpPr>
          <p:spPr>
            <a:xfrm>
              <a:off x="1502228" y="4833257"/>
              <a:ext cx="2373085" cy="511629"/>
            </a:xfrm>
            <a:custGeom>
              <a:avLst/>
              <a:gdLst>
                <a:gd name="connsiteX0" fmla="*/ 0 w 2340428"/>
                <a:gd name="connsiteY0" fmla="*/ 250372 h 500743"/>
                <a:gd name="connsiteX1" fmla="*/ 1170214 w 2340428"/>
                <a:gd name="connsiteY1" fmla="*/ 0 h 500743"/>
                <a:gd name="connsiteX2" fmla="*/ 2340428 w 2340428"/>
                <a:gd name="connsiteY2" fmla="*/ 250372 h 500743"/>
                <a:gd name="connsiteX3" fmla="*/ 1170214 w 2340428"/>
                <a:gd name="connsiteY3" fmla="*/ 500744 h 500743"/>
                <a:gd name="connsiteX4" fmla="*/ 0 w 2340428"/>
                <a:gd name="connsiteY4" fmla="*/ 250372 h 500743"/>
                <a:gd name="connsiteX0" fmla="*/ 0 w 2344588"/>
                <a:gd name="connsiteY0" fmla="*/ 250372 h 582949"/>
                <a:gd name="connsiteX1" fmla="*/ 1170214 w 2344588"/>
                <a:gd name="connsiteY1" fmla="*/ 0 h 582949"/>
                <a:gd name="connsiteX2" fmla="*/ 2340428 w 2344588"/>
                <a:gd name="connsiteY2" fmla="*/ 250372 h 582949"/>
                <a:gd name="connsiteX3" fmla="*/ 1588114 w 2344588"/>
                <a:gd name="connsiteY3" fmla="*/ 568460 h 582949"/>
                <a:gd name="connsiteX4" fmla="*/ 1170214 w 2344588"/>
                <a:gd name="connsiteY4" fmla="*/ 500744 h 582949"/>
                <a:gd name="connsiteX5" fmla="*/ 0 w 2344588"/>
                <a:gd name="connsiteY5" fmla="*/ 250372 h 582949"/>
                <a:gd name="connsiteX0" fmla="*/ 9746 w 2354334"/>
                <a:gd name="connsiteY0" fmla="*/ 250372 h 579120"/>
                <a:gd name="connsiteX1" fmla="*/ 1179960 w 2354334"/>
                <a:gd name="connsiteY1" fmla="*/ 0 h 579120"/>
                <a:gd name="connsiteX2" fmla="*/ 2350174 w 2354334"/>
                <a:gd name="connsiteY2" fmla="*/ 250372 h 579120"/>
                <a:gd name="connsiteX3" fmla="*/ 1597860 w 2354334"/>
                <a:gd name="connsiteY3" fmla="*/ 568460 h 579120"/>
                <a:gd name="connsiteX4" fmla="*/ 1179960 w 2354334"/>
                <a:gd name="connsiteY4" fmla="*/ 500744 h 579120"/>
                <a:gd name="connsiteX5" fmla="*/ 650803 w 2354334"/>
                <a:gd name="connsiteY5" fmla="*/ 470489 h 579120"/>
                <a:gd name="connsiteX6" fmla="*/ 9746 w 2354334"/>
                <a:gd name="connsiteY6" fmla="*/ 250372 h 579120"/>
                <a:gd name="connsiteX0" fmla="*/ 9746 w 2353378"/>
                <a:gd name="connsiteY0" fmla="*/ 367612 h 696360"/>
                <a:gd name="connsiteX1" fmla="*/ 1179960 w 2353378"/>
                <a:gd name="connsiteY1" fmla="*/ 117240 h 696360"/>
                <a:gd name="connsiteX2" fmla="*/ 1271289 w 2353378"/>
                <a:gd name="connsiteY2" fmla="*/ 10786 h 696360"/>
                <a:gd name="connsiteX3" fmla="*/ 2350174 w 2353378"/>
                <a:gd name="connsiteY3" fmla="*/ 367612 h 696360"/>
                <a:gd name="connsiteX4" fmla="*/ 1597860 w 2353378"/>
                <a:gd name="connsiteY4" fmla="*/ 685700 h 696360"/>
                <a:gd name="connsiteX5" fmla="*/ 1179960 w 2353378"/>
                <a:gd name="connsiteY5" fmla="*/ 617984 h 696360"/>
                <a:gd name="connsiteX6" fmla="*/ 650803 w 2353378"/>
                <a:gd name="connsiteY6" fmla="*/ 587729 h 696360"/>
                <a:gd name="connsiteX7" fmla="*/ 9746 w 2353378"/>
                <a:gd name="connsiteY7" fmla="*/ 367612 h 696360"/>
                <a:gd name="connsiteX0" fmla="*/ 309 w 2343941"/>
                <a:gd name="connsiteY0" fmla="*/ 364778 h 693526"/>
                <a:gd name="connsiteX1" fmla="*/ 565166 w 2343941"/>
                <a:gd name="connsiteY1" fmla="*/ 84152 h 693526"/>
                <a:gd name="connsiteX2" fmla="*/ 1170523 w 2343941"/>
                <a:gd name="connsiteY2" fmla="*/ 114406 h 693526"/>
                <a:gd name="connsiteX3" fmla="*/ 1261852 w 2343941"/>
                <a:gd name="connsiteY3" fmla="*/ 7952 h 693526"/>
                <a:gd name="connsiteX4" fmla="*/ 2340737 w 2343941"/>
                <a:gd name="connsiteY4" fmla="*/ 364778 h 693526"/>
                <a:gd name="connsiteX5" fmla="*/ 1588423 w 2343941"/>
                <a:gd name="connsiteY5" fmla="*/ 682866 h 693526"/>
                <a:gd name="connsiteX6" fmla="*/ 1170523 w 2343941"/>
                <a:gd name="connsiteY6" fmla="*/ 615150 h 693526"/>
                <a:gd name="connsiteX7" fmla="*/ 641366 w 2343941"/>
                <a:gd name="connsiteY7" fmla="*/ 584895 h 693526"/>
                <a:gd name="connsiteX8" fmla="*/ 309 w 2343941"/>
                <a:gd name="connsiteY8" fmla="*/ 364778 h 693526"/>
                <a:gd name="connsiteX0" fmla="*/ 309 w 2341985"/>
                <a:gd name="connsiteY0" fmla="*/ 356948 h 685696"/>
                <a:gd name="connsiteX1" fmla="*/ 565166 w 2341985"/>
                <a:gd name="connsiteY1" fmla="*/ 76322 h 685696"/>
                <a:gd name="connsiteX2" fmla="*/ 1170523 w 2341985"/>
                <a:gd name="connsiteY2" fmla="*/ 106576 h 685696"/>
                <a:gd name="connsiteX3" fmla="*/ 1261852 w 2341985"/>
                <a:gd name="connsiteY3" fmla="*/ 122 h 685696"/>
                <a:gd name="connsiteX4" fmla="*/ 1914995 w 2341985"/>
                <a:gd name="connsiteY4" fmla="*/ 108979 h 685696"/>
                <a:gd name="connsiteX5" fmla="*/ 2340737 w 2341985"/>
                <a:gd name="connsiteY5" fmla="*/ 356948 h 685696"/>
                <a:gd name="connsiteX6" fmla="*/ 1588423 w 2341985"/>
                <a:gd name="connsiteY6" fmla="*/ 675036 h 685696"/>
                <a:gd name="connsiteX7" fmla="*/ 1170523 w 2341985"/>
                <a:gd name="connsiteY7" fmla="*/ 607320 h 685696"/>
                <a:gd name="connsiteX8" fmla="*/ 641366 w 2341985"/>
                <a:gd name="connsiteY8" fmla="*/ 577065 h 685696"/>
                <a:gd name="connsiteX9" fmla="*/ 309 w 2341985"/>
                <a:gd name="connsiteY9" fmla="*/ 356948 h 685696"/>
                <a:gd name="connsiteX0" fmla="*/ 309 w 2341985"/>
                <a:gd name="connsiteY0" fmla="*/ 357169 h 685917"/>
                <a:gd name="connsiteX1" fmla="*/ 565166 w 2341985"/>
                <a:gd name="connsiteY1" fmla="*/ 76543 h 685917"/>
                <a:gd name="connsiteX2" fmla="*/ 1018123 w 2341985"/>
                <a:gd name="connsiteY2" fmla="*/ 41483 h 685917"/>
                <a:gd name="connsiteX3" fmla="*/ 1261852 w 2341985"/>
                <a:gd name="connsiteY3" fmla="*/ 343 h 685917"/>
                <a:gd name="connsiteX4" fmla="*/ 1914995 w 2341985"/>
                <a:gd name="connsiteY4" fmla="*/ 109200 h 685917"/>
                <a:gd name="connsiteX5" fmla="*/ 2340737 w 2341985"/>
                <a:gd name="connsiteY5" fmla="*/ 357169 h 685917"/>
                <a:gd name="connsiteX6" fmla="*/ 1588423 w 2341985"/>
                <a:gd name="connsiteY6" fmla="*/ 675257 h 685917"/>
                <a:gd name="connsiteX7" fmla="*/ 1170523 w 2341985"/>
                <a:gd name="connsiteY7" fmla="*/ 607541 h 685917"/>
                <a:gd name="connsiteX8" fmla="*/ 641366 w 2341985"/>
                <a:gd name="connsiteY8" fmla="*/ 577286 h 685917"/>
                <a:gd name="connsiteX9" fmla="*/ 309 w 2341985"/>
                <a:gd name="connsiteY9" fmla="*/ 357169 h 685917"/>
                <a:gd name="connsiteX0" fmla="*/ 309 w 2341985"/>
                <a:gd name="connsiteY0" fmla="*/ 357169 h 685058"/>
                <a:gd name="connsiteX1" fmla="*/ 565166 w 2341985"/>
                <a:gd name="connsiteY1" fmla="*/ 76543 h 685058"/>
                <a:gd name="connsiteX2" fmla="*/ 1018123 w 2341985"/>
                <a:gd name="connsiteY2" fmla="*/ 41483 h 685058"/>
                <a:gd name="connsiteX3" fmla="*/ 1261852 w 2341985"/>
                <a:gd name="connsiteY3" fmla="*/ 343 h 685058"/>
                <a:gd name="connsiteX4" fmla="*/ 1914995 w 2341985"/>
                <a:gd name="connsiteY4" fmla="*/ 109200 h 685058"/>
                <a:gd name="connsiteX5" fmla="*/ 2340737 w 2341985"/>
                <a:gd name="connsiteY5" fmla="*/ 357169 h 685058"/>
                <a:gd name="connsiteX6" fmla="*/ 1588423 w 2341985"/>
                <a:gd name="connsiteY6" fmla="*/ 675257 h 685058"/>
                <a:gd name="connsiteX7" fmla="*/ 1018123 w 2341985"/>
                <a:gd name="connsiteY7" fmla="*/ 596656 h 685058"/>
                <a:gd name="connsiteX8" fmla="*/ 641366 w 2341985"/>
                <a:gd name="connsiteY8" fmla="*/ 577286 h 685058"/>
                <a:gd name="connsiteX9" fmla="*/ 309 w 2341985"/>
                <a:gd name="connsiteY9" fmla="*/ 357169 h 685058"/>
                <a:gd name="connsiteX0" fmla="*/ 664 w 2342340"/>
                <a:gd name="connsiteY0" fmla="*/ 357169 h 685999"/>
                <a:gd name="connsiteX1" fmla="*/ 565521 w 2342340"/>
                <a:gd name="connsiteY1" fmla="*/ 76543 h 685999"/>
                <a:gd name="connsiteX2" fmla="*/ 1018478 w 2342340"/>
                <a:gd name="connsiteY2" fmla="*/ 41483 h 685999"/>
                <a:gd name="connsiteX3" fmla="*/ 1262207 w 2342340"/>
                <a:gd name="connsiteY3" fmla="*/ 343 h 685999"/>
                <a:gd name="connsiteX4" fmla="*/ 1915350 w 2342340"/>
                <a:gd name="connsiteY4" fmla="*/ 109200 h 685999"/>
                <a:gd name="connsiteX5" fmla="*/ 2341092 w 2342340"/>
                <a:gd name="connsiteY5" fmla="*/ 357169 h 685999"/>
                <a:gd name="connsiteX6" fmla="*/ 1588778 w 2342340"/>
                <a:gd name="connsiteY6" fmla="*/ 675257 h 685999"/>
                <a:gd name="connsiteX7" fmla="*/ 1018478 w 2342340"/>
                <a:gd name="connsiteY7" fmla="*/ 596656 h 685999"/>
                <a:gd name="connsiteX8" fmla="*/ 467550 w 2342340"/>
                <a:gd name="connsiteY8" fmla="*/ 501086 h 685999"/>
                <a:gd name="connsiteX9" fmla="*/ 664 w 2342340"/>
                <a:gd name="connsiteY9" fmla="*/ 357169 h 685999"/>
                <a:gd name="connsiteX0" fmla="*/ 664 w 2342340"/>
                <a:gd name="connsiteY0" fmla="*/ 204769 h 685999"/>
                <a:gd name="connsiteX1" fmla="*/ 565521 w 2342340"/>
                <a:gd name="connsiteY1" fmla="*/ 76543 h 685999"/>
                <a:gd name="connsiteX2" fmla="*/ 1018478 w 2342340"/>
                <a:gd name="connsiteY2" fmla="*/ 41483 h 685999"/>
                <a:gd name="connsiteX3" fmla="*/ 1262207 w 2342340"/>
                <a:gd name="connsiteY3" fmla="*/ 343 h 685999"/>
                <a:gd name="connsiteX4" fmla="*/ 1915350 w 2342340"/>
                <a:gd name="connsiteY4" fmla="*/ 109200 h 685999"/>
                <a:gd name="connsiteX5" fmla="*/ 2341092 w 2342340"/>
                <a:gd name="connsiteY5" fmla="*/ 357169 h 685999"/>
                <a:gd name="connsiteX6" fmla="*/ 1588778 w 2342340"/>
                <a:gd name="connsiteY6" fmla="*/ 675257 h 685999"/>
                <a:gd name="connsiteX7" fmla="*/ 1018478 w 2342340"/>
                <a:gd name="connsiteY7" fmla="*/ 596656 h 685999"/>
                <a:gd name="connsiteX8" fmla="*/ 467550 w 2342340"/>
                <a:gd name="connsiteY8" fmla="*/ 501086 h 685999"/>
                <a:gd name="connsiteX9" fmla="*/ 664 w 2342340"/>
                <a:gd name="connsiteY9" fmla="*/ 204769 h 685999"/>
                <a:gd name="connsiteX0" fmla="*/ 4517 w 2346193"/>
                <a:gd name="connsiteY0" fmla="*/ 204769 h 685058"/>
                <a:gd name="connsiteX1" fmla="*/ 569374 w 2346193"/>
                <a:gd name="connsiteY1" fmla="*/ 76543 h 685058"/>
                <a:gd name="connsiteX2" fmla="*/ 1022331 w 2346193"/>
                <a:gd name="connsiteY2" fmla="*/ 41483 h 685058"/>
                <a:gd name="connsiteX3" fmla="*/ 1266060 w 2346193"/>
                <a:gd name="connsiteY3" fmla="*/ 343 h 685058"/>
                <a:gd name="connsiteX4" fmla="*/ 1919203 w 2346193"/>
                <a:gd name="connsiteY4" fmla="*/ 109200 h 685058"/>
                <a:gd name="connsiteX5" fmla="*/ 2344945 w 2346193"/>
                <a:gd name="connsiteY5" fmla="*/ 357169 h 685058"/>
                <a:gd name="connsiteX6" fmla="*/ 1592631 w 2346193"/>
                <a:gd name="connsiteY6" fmla="*/ 675257 h 685058"/>
                <a:gd name="connsiteX7" fmla="*/ 1022331 w 2346193"/>
                <a:gd name="connsiteY7" fmla="*/ 596656 h 685058"/>
                <a:gd name="connsiteX8" fmla="*/ 351660 w 2346193"/>
                <a:gd name="connsiteY8" fmla="*/ 577286 h 685058"/>
                <a:gd name="connsiteX9" fmla="*/ 4517 w 2346193"/>
                <a:gd name="connsiteY9" fmla="*/ 204769 h 685058"/>
                <a:gd name="connsiteX0" fmla="*/ 4517 w 2346296"/>
                <a:gd name="connsiteY0" fmla="*/ 222068 h 702357"/>
                <a:gd name="connsiteX1" fmla="*/ 569374 w 2346296"/>
                <a:gd name="connsiteY1" fmla="*/ 93842 h 702357"/>
                <a:gd name="connsiteX2" fmla="*/ 1022331 w 2346296"/>
                <a:gd name="connsiteY2" fmla="*/ 58782 h 702357"/>
                <a:gd name="connsiteX3" fmla="*/ 1266060 w 2346296"/>
                <a:gd name="connsiteY3" fmla="*/ 17642 h 702357"/>
                <a:gd name="connsiteX4" fmla="*/ 1940975 w 2346296"/>
                <a:gd name="connsiteY4" fmla="*/ 28528 h 702357"/>
                <a:gd name="connsiteX5" fmla="*/ 2344945 w 2346296"/>
                <a:gd name="connsiteY5" fmla="*/ 374468 h 702357"/>
                <a:gd name="connsiteX6" fmla="*/ 1592631 w 2346296"/>
                <a:gd name="connsiteY6" fmla="*/ 692556 h 702357"/>
                <a:gd name="connsiteX7" fmla="*/ 1022331 w 2346296"/>
                <a:gd name="connsiteY7" fmla="*/ 613955 h 702357"/>
                <a:gd name="connsiteX8" fmla="*/ 351660 w 2346296"/>
                <a:gd name="connsiteY8" fmla="*/ 594585 h 702357"/>
                <a:gd name="connsiteX9" fmla="*/ 4517 w 2346296"/>
                <a:gd name="connsiteY9" fmla="*/ 222068 h 702357"/>
                <a:gd name="connsiteX0" fmla="*/ 4517 w 2164109"/>
                <a:gd name="connsiteY0" fmla="*/ 222068 h 702357"/>
                <a:gd name="connsiteX1" fmla="*/ 569374 w 2164109"/>
                <a:gd name="connsiteY1" fmla="*/ 93842 h 702357"/>
                <a:gd name="connsiteX2" fmla="*/ 1022331 w 2164109"/>
                <a:gd name="connsiteY2" fmla="*/ 58782 h 702357"/>
                <a:gd name="connsiteX3" fmla="*/ 1266060 w 2164109"/>
                <a:gd name="connsiteY3" fmla="*/ 17642 h 702357"/>
                <a:gd name="connsiteX4" fmla="*/ 1940975 w 2164109"/>
                <a:gd name="connsiteY4" fmla="*/ 28528 h 702357"/>
                <a:gd name="connsiteX5" fmla="*/ 2159888 w 2164109"/>
                <a:gd name="connsiteY5" fmla="*/ 494211 h 702357"/>
                <a:gd name="connsiteX6" fmla="*/ 1592631 w 2164109"/>
                <a:gd name="connsiteY6" fmla="*/ 692556 h 702357"/>
                <a:gd name="connsiteX7" fmla="*/ 1022331 w 2164109"/>
                <a:gd name="connsiteY7" fmla="*/ 613955 h 702357"/>
                <a:gd name="connsiteX8" fmla="*/ 351660 w 2164109"/>
                <a:gd name="connsiteY8" fmla="*/ 594585 h 702357"/>
                <a:gd name="connsiteX9" fmla="*/ 4517 w 2164109"/>
                <a:gd name="connsiteY9" fmla="*/ 222068 h 702357"/>
                <a:gd name="connsiteX0" fmla="*/ 4517 w 2175312"/>
                <a:gd name="connsiteY0" fmla="*/ 222068 h 702357"/>
                <a:gd name="connsiteX1" fmla="*/ 569374 w 2175312"/>
                <a:gd name="connsiteY1" fmla="*/ 93842 h 702357"/>
                <a:gd name="connsiteX2" fmla="*/ 1022331 w 2175312"/>
                <a:gd name="connsiteY2" fmla="*/ 58782 h 702357"/>
                <a:gd name="connsiteX3" fmla="*/ 1266060 w 2175312"/>
                <a:gd name="connsiteY3" fmla="*/ 17642 h 702357"/>
                <a:gd name="connsiteX4" fmla="*/ 1940975 w 2175312"/>
                <a:gd name="connsiteY4" fmla="*/ 28528 h 702357"/>
                <a:gd name="connsiteX5" fmla="*/ 2159888 w 2175312"/>
                <a:gd name="connsiteY5" fmla="*/ 494211 h 702357"/>
                <a:gd name="connsiteX6" fmla="*/ 1592631 w 2175312"/>
                <a:gd name="connsiteY6" fmla="*/ 692556 h 702357"/>
                <a:gd name="connsiteX7" fmla="*/ 1022331 w 2175312"/>
                <a:gd name="connsiteY7" fmla="*/ 613955 h 702357"/>
                <a:gd name="connsiteX8" fmla="*/ 351660 w 2175312"/>
                <a:gd name="connsiteY8" fmla="*/ 594585 h 702357"/>
                <a:gd name="connsiteX9" fmla="*/ 4517 w 2175312"/>
                <a:gd name="connsiteY9" fmla="*/ 222068 h 702357"/>
                <a:gd name="connsiteX0" fmla="*/ 4517 w 2095008"/>
                <a:gd name="connsiteY0" fmla="*/ 222068 h 702357"/>
                <a:gd name="connsiteX1" fmla="*/ 569374 w 2095008"/>
                <a:gd name="connsiteY1" fmla="*/ 93842 h 702357"/>
                <a:gd name="connsiteX2" fmla="*/ 1022331 w 2095008"/>
                <a:gd name="connsiteY2" fmla="*/ 58782 h 702357"/>
                <a:gd name="connsiteX3" fmla="*/ 1266060 w 2095008"/>
                <a:gd name="connsiteY3" fmla="*/ 17642 h 702357"/>
                <a:gd name="connsiteX4" fmla="*/ 1940975 w 2095008"/>
                <a:gd name="connsiteY4" fmla="*/ 28528 h 702357"/>
                <a:gd name="connsiteX5" fmla="*/ 2061917 w 2095008"/>
                <a:gd name="connsiteY5" fmla="*/ 450669 h 702357"/>
                <a:gd name="connsiteX6" fmla="*/ 1592631 w 2095008"/>
                <a:gd name="connsiteY6" fmla="*/ 692556 h 702357"/>
                <a:gd name="connsiteX7" fmla="*/ 1022331 w 2095008"/>
                <a:gd name="connsiteY7" fmla="*/ 613955 h 702357"/>
                <a:gd name="connsiteX8" fmla="*/ 351660 w 2095008"/>
                <a:gd name="connsiteY8" fmla="*/ 594585 h 702357"/>
                <a:gd name="connsiteX9" fmla="*/ 4517 w 2095008"/>
                <a:gd name="connsiteY9" fmla="*/ 222068 h 702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5008" h="702357">
                  <a:moveTo>
                    <a:pt x="4517" y="222068"/>
                  </a:moveTo>
                  <a:cubicBezTo>
                    <a:pt x="40803" y="138611"/>
                    <a:pt x="374338" y="135571"/>
                    <a:pt x="569374" y="93842"/>
                  </a:cubicBezTo>
                  <a:cubicBezTo>
                    <a:pt x="764410" y="52113"/>
                    <a:pt x="906217" y="71482"/>
                    <a:pt x="1022331" y="58782"/>
                  </a:cubicBezTo>
                  <a:cubicBezTo>
                    <a:pt x="1138445" y="46082"/>
                    <a:pt x="1174639" y="13613"/>
                    <a:pt x="1266060" y="17642"/>
                  </a:cubicBezTo>
                  <a:cubicBezTo>
                    <a:pt x="1357482" y="21671"/>
                    <a:pt x="1761161" y="-30943"/>
                    <a:pt x="1940975" y="28528"/>
                  </a:cubicBezTo>
                  <a:cubicBezTo>
                    <a:pt x="2120789" y="87999"/>
                    <a:pt x="2116345" y="229326"/>
                    <a:pt x="2061917" y="450669"/>
                  </a:cubicBezTo>
                  <a:cubicBezTo>
                    <a:pt x="2040146" y="541383"/>
                    <a:pt x="1787667" y="650827"/>
                    <a:pt x="1592631" y="692556"/>
                  </a:cubicBezTo>
                  <a:cubicBezTo>
                    <a:pt x="1397595" y="734285"/>
                    <a:pt x="1229159" y="630283"/>
                    <a:pt x="1022331" y="613955"/>
                  </a:cubicBezTo>
                  <a:cubicBezTo>
                    <a:pt x="815503" y="597627"/>
                    <a:pt x="546696" y="636314"/>
                    <a:pt x="351660" y="594585"/>
                  </a:cubicBezTo>
                  <a:cubicBezTo>
                    <a:pt x="156624" y="552856"/>
                    <a:pt x="-31769" y="305525"/>
                    <a:pt x="4517" y="222068"/>
                  </a:cubicBezTo>
                  <a:close/>
                </a:path>
              </a:pathLst>
            </a:custGeom>
            <a:solidFill>
              <a:srgbClr val="EEDD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A3C899F-5D51-4982-B7B4-2637002E3B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2628" y="2403340"/>
              <a:ext cx="3657607" cy="3657607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B1B502FC-4C56-4A52-958E-14D4459D64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3361" y="3336655"/>
            <a:ext cx="6852498" cy="2566638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49F2FA2F-3594-4948-9120-02DF28E54513}"/>
              </a:ext>
            </a:extLst>
          </p:cNvPr>
          <p:cNvGrpSpPr/>
          <p:nvPr/>
        </p:nvGrpSpPr>
        <p:grpSpPr>
          <a:xfrm>
            <a:off x="255107" y="2208870"/>
            <a:ext cx="2778812" cy="4404908"/>
            <a:chOff x="8303085" y="656074"/>
            <a:chExt cx="3426031" cy="6075579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D0034FE-5152-466B-BF67-E7CA8B4C1998}"/>
                </a:ext>
              </a:extLst>
            </p:cNvPr>
            <p:cNvSpPr/>
            <p:nvPr/>
          </p:nvSpPr>
          <p:spPr>
            <a:xfrm>
              <a:off x="8690834" y="656074"/>
              <a:ext cx="2984084" cy="6056234"/>
            </a:xfrm>
            <a:custGeom>
              <a:avLst/>
              <a:gdLst>
                <a:gd name="connsiteX0" fmla="*/ 453166 w 2984084"/>
                <a:gd name="connsiteY0" fmla="*/ 1907832 h 6056234"/>
                <a:gd name="connsiteX1" fmla="*/ 22860 w 2984084"/>
                <a:gd name="connsiteY1" fmla="*/ 1011361 h 6056234"/>
                <a:gd name="connsiteX2" fmla="*/ 166295 w 2984084"/>
                <a:gd name="connsiteY2" fmla="*/ 652773 h 6056234"/>
                <a:gd name="connsiteX3" fmla="*/ 1062766 w 2984084"/>
                <a:gd name="connsiteY3" fmla="*/ 401761 h 6056234"/>
                <a:gd name="connsiteX4" fmla="*/ 1242060 w 2984084"/>
                <a:gd name="connsiteY4" fmla="*/ 25244 h 6056234"/>
                <a:gd name="connsiteX5" fmla="*/ 1905448 w 2984084"/>
                <a:gd name="connsiteY5" fmla="*/ 79032 h 6056234"/>
                <a:gd name="connsiteX6" fmla="*/ 2174390 w 2984084"/>
                <a:gd name="connsiteY6" fmla="*/ 437620 h 6056234"/>
                <a:gd name="connsiteX7" fmla="*/ 2819848 w 2984084"/>
                <a:gd name="connsiteY7" fmla="*/ 598985 h 6056234"/>
                <a:gd name="connsiteX8" fmla="*/ 2981213 w 2984084"/>
                <a:gd name="connsiteY8" fmla="*/ 1172726 h 6056234"/>
                <a:gd name="connsiteX9" fmla="*/ 2730201 w 2984084"/>
                <a:gd name="connsiteY9" fmla="*/ 1567173 h 6056234"/>
                <a:gd name="connsiteX10" fmla="*/ 2640554 w 2984084"/>
                <a:gd name="connsiteY10" fmla="*/ 2015408 h 6056234"/>
                <a:gd name="connsiteX11" fmla="*/ 2138531 w 2984084"/>
                <a:gd name="connsiteY11" fmla="*/ 2087126 h 6056234"/>
                <a:gd name="connsiteX12" fmla="*/ 2353684 w 2984084"/>
                <a:gd name="connsiteY12" fmla="*/ 2445714 h 6056234"/>
                <a:gd name="connsiteX13" fmla="*/ 2425401 w 2984084"/>
                <a:gd name="connsiteY13" fmla="*/ 2893950 h 6056234"/>
                <a:gd name="connsiteX14" fmla="*/ 2210248 w 2984084"/>
                <a:gd name="connsiteY14" fmla="*/ 2965667 h 6056234"/>
                <a:gd name="connsiteX15" fmla="*/ 2281966 w 2984084"/>
                <a:gd name="connsiteY15" fmla="*/ 3431832 h 6056234"/>
                <a:gd name="connsiteX16" fmla="*/ 2389542 w 2984084"/>
                <a:gd name="connsiteY16" fmla="*/ 4059361 h 6056234"/>
                <a:gd name="connsiteX17" fmla="*/ 2264037 w 2984084"/>
                <a:gd name="connsiteY17" fmla="*/ 4382091 h 6056234"/>
                <a:gd name="connsiteX18" fmla="*/ 1995095 w 2984084"/>
                <a:gd name="connsiteY18" fmla="*/ 4202797 h 6056234"/>
                <a:gd name="connsiteX19" fmla="*/ 1923378 w 2984084"/>
                <a:gd name="connsiteY19" fmla="*/ 4758608 h 6056234"/>
                <a:gd name="connsiteX20" fmla="*/ 1923378 w 2984084"/>
                <a:gd name="connsiteY20" fmla="*/ 5260632 h 6056234"/>
                <a:gd name="connsiteX21" fmla="*/ 2264037 w 2984084"/>
                <a:gd name="connsiteY21" fmla="*/ 5529573 h 6056234"/>
                <a:gd name="connsiteX22" fmla="*/ 1923378 w 2984084"/>
                <a:gd name="connsiteY22" fmla="*/ 6049526 h 6056234"/>
                <a:gd name="connsiteX23" fmla="*/ 1421354 w 2984084"/>
                <a:gd name="connsiteY23" fmla="*/ 5834373 h 6056234"/>
                <a:gd name="connsiteX24" fmla="*/ 1044837 w 2984084"/>
                <a:gd name="connsiteY24" fmla="*/ 5977808 h 6056234"/>
                <a:gd name="connsiteX25" fmla="*/ 524884 w 2984084"/>
                <a:gd name="connsiteY25" fmla="*/ 6013667 h 6056234"/>
                <a:gd name="connsiteX26" fmla="*/ 399378 w 2984084"/>
                <a:gd name="connsiteY26" fmla="*/ 5798514 h 6056234"/>
                <a:gd name="connsiteX27" fmla="*/ 775895 w 2984084"/>
                <a:gd name="connsiteY27" fmla="*/ 5332350 h 6056234"/>
                <a:gd name="connsiteX28" fmla="*/ 668319 w 2984084"/>
                <a:gd name="connsiteY28" fmla="*/ 4794467 h 6056234"/>
                <a:gd name="connsiteX29" fmla="*/ 614531 w 2984084"/>
                <a:gd name="connsiteY29" fmla="*/ 3933855 h 6056234"/>
                <a:gd name="connsiteX30" fmla="*/ 614531 w 2984084"/>
                <a:gd name="connsiteY30" fmla="*/ 3449761 h 6056234"/>
                <a:gd name="connsiteX31" fmla="*/ 489025 w 2984084"/>
                <a:gd name="connsiteY31" fmla="*/ 3055314 h 6056234"/>
                <a:gd name="connsiteX32" fmla="*/ 363519 w 2984084"/>
                <a:gd name="connsiteY32" fmla="*/ 2571220 h 6056234"/>
                <a:gd name="connsiteX33" fmla="*/ 148366 w 2984084"/>
                <a:gd name="connsiteY33" fmla="*/ 2266420 h 6056234"/>
                <a:gd name="connsiteX34" fmla="*/ 453166 w 2984084"/>
                <a:gd name="connsiteY34" fmla="*/ 1907832 h 6056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984084" h="6056234">
                  <a:moveTo>
                    <a:pt x="453166" y="1907832"/>
                  </a:moveTo>
                  <a:cubicBezTo>
                    <a:pt x="432248" y="1698656"/>
                    <a:pt x="70672" y="1220537"/>
                    <a:pt x="22860" y="1011361"/>
                  </a:cubicBezTo>
                  <a:cubicBezTo>
                    <a:pt x="-24952" y="802185"/>
                    <a:pt x="-7023" y="754373"/>
                    <a:pt x="166295" y="652773"/>
                  </a:cubicBezTo>
                  <a:cubicBezTo>
                    <a:pt x="339613" y="551173"/>
                    <a:pt x="883472" y="506349"/>
                    <a:pt x="1062766" y="401761"/>
                  </a:cubicBezTo>
                  <a:cubicBezTo>
                    <a:pt x="1242060" y="297173"/>
                    <a:pt x="1101613" y="79032"/>
                    <a:pt x="1242060" y="25244"/>
                  </a:cubicBezTo>
                  <a:cubicBezTo>
                    <a:pt x="1382507" y="-28544"/>
                    <a:pt x="1750060" y="10303"/>
                    <a:pt x="1905448" y="79032"/>
                  </a:cubicBezTo>
                  <a:cubicBezTo>
                    <a:pt x="2060836" y="147761"/>
                    <a:pt x="2021990" y="350961"/>
                    <a:pt x="2174390" y="437620"/>
                  </a:cubicBezTo>
                  <a:cubicBezTo>
                    <a:pt x="2326790" y="524279"/>
                    <a:pt x="2685378" y="476467"/>
                    <a:pt x="2819848" y="598985"/>
                  </a:cubicBezTo>
                  <a:cubicBezTo>
                    <a:pt x="2954319" y="721503"/>
                    <a:pt x="2996154" y="1011361"/>
                    <a:pt x="2981213" y="1172726"/>
                  </a:cubicBezTo>
                  <a:cubicBezTo>
                    <a:pt x="2966272" y="1334091"/>
                    <a:pt x="2786977" y="1426726"/>
                    <a:pt x="2730201" y="1567173"/>
                  </a:cubicBezTo>
                  <a:cubicBezTo>
                    <a:pt x="2673425" y="1707620"/>
                    <a:pt x="2739166" y="1928749"/>
                    <a:pt x="2640554" y="2015408"/>
                  </a:cubicBezTo>
                  <a:cubicBezTo>
                    <a:pt x="2541942" y="2102067"/>
                    <a:pt x="2186343" y="2015408"/>
                    <a:pt x="2138531" y="2087126"/>
                  </a:cubicBezTo>
                  <a:cubicBezTo>
                    <a:pt x="2090719" y="2158844"/>
                    <a:pt x="2305872" y="2311243"/>
                    <a:pt x="2353684" y="2445714"/>
                  </a:cubicBezTo>
                  <a:cubicBezTo>
                    <a:pt x="2401496" y="2580185"/>
                    <a:pt x="2449307" y="2807291"/>
                    <a:pt x="2425401" y="2893950"/>
                  </a:cubicBezTo>
                  <a:cubicBezTo>
                    <a:pt x="2401495" y="2980609"/>
                    <a:pt x="2234154" y="2876020"/>
                    <a:pt x="2210248" y="2965667"/>
                  </a:cubicBezTo>
                  <a:cubicBezTo>
                    <a:pt x="2186342" y="3055314"/>
                    <a:pt x="2252084" y="3249550"/>
                    <a:pt x="2281966" y="3431832"/>
                  </a:cubicBezTo>
                  <a:cubicBezTo>
                    <a:pt x="2311848" y="3614114"/>
                    <a:pt x="2392530" y="3900985"/>
                    <a:pt x="2389542" y="4059361"/>
                  </a:cubicBezTo>
                  <a:cubicBezTo>
                    <a:pt x="2386554" y="4217737"/>
                    <a:pt x="2329778" y="4358185"/>
                    <a:pt x="2264037" y="4382091"/>
                  </a:cubicBezTo>
                  <a:cubicBezTo>
                    <a:pt x="2198296" y="4405997"/>
                    <a:pt x="2051872" y="4140044"/>
                    <a:pt x="1995095" y="4202797"/>
                  </a:cubicBezTo>
                  <a:cubicBezTo>
                    <a:pt x="1938319" y="4265550"/>
                    <a:pt x="1935331" y="4582302"/>
                    <a:pt x="1923378" y="4758608"/>
                  </a:cubicBezTo>
                  <a:cubicBezTo>
                    <a:pt x="1911425" y="4934914"/>
                    <a:pt x="1866601" y="5132138"/>
                    <a:pt x="1923378" y="5260632"/>
                  </a:cubicBezTo>
                  <a:cubicBezTo>
                    <a:pt x="1980155" y="5389126"/>
                    <a:pt x="2264037" y="5398091"/>
                    <a:pt x="2264037" y="5529573"/>
                  </a:cubicBezTo>
                  <a:cubicBezTo>
                    <a:pt x="2264037" y="5661055"/>
                    <a:pt x="2063825" y="5998726"/>
                    <a:pt x="1923378" y="6049526"/>
                  </a:cubicBezTo>
                  <a:cubicBezTo>
                    <a:pt x="1782931" y="6100326"/>
                    <a:pt x="1567777" y="5846326"/>
                    <a:pt x="1421354" y="5834373"/>
                  </a:cubicBezTo>
                  <a:cubicBezTo>
                    <a:pt x="1274931" y="5822420"/>
                    <a:pt x="1194249" y="5947926"/>
                    <a:pt x="1044837" y="5977808"/>
                  </a:cubicBezTo>
                  <a:cubicBezTo>
                    <a:pt x="895425" y="6007690"/>
                    <a:pt x="632460" y="6043549"/>
                    <a:pt x="524884" y="6013667"/>
                  </a:cubicBezTo>
                  <a:cubicBezTo>
                    <a:pt x="417308" y="5983785"/>
                    <a:pt x="357543" y="5912067"/>
                    <a:pt x="399378" y="5798514"/>
                  </a:cubicBezTo>
                  <a:cubicBezTo>
                    <a:pt x="441213" y="5684961"/>
                    <a:pt x="731072" y="5499691"/>
                    <a:pt x="775895" y="5332350"/>
                  </a:cubicBezTo>
                  <a:cubicBezTo>
                    <a:pt x="820718" y="5165009"/>
                    <a:pt x="695213" y="5027550"/>
                    <a:pt x="668319" y="4794467"/>
                  </a:cubicBezTo>
                  <a:cubicBezTo>
                    <a:pt x="641425" y="4561385"/>
                    <a:pt x="623496" y="4157973"/>
                    <a:pt x="614531" y="3933855"/>
                  </a:cubicBezTo>
                  <a:cubicBezTo>
                    <a:pt x="605566" y="3709737"/>
                    <a:pt x="635449" y="3596185"/>
                    <a:pt x="614531" y="3449761"/>
                  </a:cubicBezTo>
                  <a:cubicBezTo>
                    <a:pt x="593613" y="3303338"/>
                    <a:pt x="530860" y="3201737"/>
                    <a:pt x="489025" y="3055314"/>
                  </a:cubicBezTo>
                  <a:cubicBezTo>
                    <a:pt x="447190" y="2908891"/>
                    <a:pt x="420296" y="2702702"/>
                    <a:pt x="363519" y="2571220"/>
                  </a:cubicBezTo>
                  <a:cubicBezTo>
                    <a:pt x="306742" y="2439738"/>
                    <a:pt x="133425" y="2382961"/>
                    <a:pt x="148366" y="2266420"/>
                  </a:cubicBezTo>
                  <a:cubicBezTo>
                    <a:pt x="163307" y="2149879"/>
                    <a:pt x="474084" y="2117008"/>
                    <a:pt x="453166" y="1907832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3BAF80C-AB2E-4E47-B5EC-F5BB2758F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4" b="93229" l="9848" r="92659">
                          <a14:foregroundMark x1="57744" y1="23958" x2="58639" y2="27604"/>
                          <a14:foregroundMark x1="46464" y1="23698" x2="46464" y2="27083"/>
                          <a14:foregroundMark x1="50940" y1="6406" x2="70904" y2="8073"/>
                          <a14:foregroundMark x1="70904" y1="8073" x2="83348" y2="11406"/>
                          <a14:foregroundMark x1="90063" y1="13490" x2="92748" y2="14531"/>
                          <a14:foregroundMark x1="63563" y1="2240" x2="55864" y2="156"/>
                          <a14:foregroundMark x1="56312" y1="25781" x2="60430" y2="26563"/>
                          <a14:foregroundMark x1="57744" y1="78333" x2="58639" y2="88490"/>
                          <a14:foregroundMark x1="41987" y1="80417" x2="39928" y2="90000"/>
                          <a14:foregroundMark x1="39928" y1="90000" x2="37511" y2="9322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03085" y="842683"/>
              <a:ext cx="3426031" cy="58889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98984900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A7A9F1AF-0E3C-4682-AD3C-EB5C6F6D45B2}"/>
              </a:ext>
            </a:extLst>
          </p:cNvPr>
          <p:cNvGrpSpPr/>
          <p:nvPr/>
        </p:nvGrpSpPr>
        <p:grpSpPr>
          <a:xfrm>
            <a:off x="420610" y="2120098"/>
            <a:ext cx="2778812" cy="4404908"/>
            <a:chOff x="8303085" y="656074"/>
            <a:chExt cx="3426031" cy="6075579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A61F106-B62D-4B18-8EEF-737FEF0DDDCF}"/>
                </a:ext>
              </a:extLst>
            </p:cNvPr>
            <p:cNvSpPr/>
            <p:nvPr/>
          </p:nvSpPr>
          <p:spPr>
            <a:xfrm>
              <a:off x="8690834" y="656074"/>
              <a:ext cx="2984084" cy="6056234"/>
            </a:xfrm>
            <a:custGeom>
              <a:avLst/>
              <a:gdLst>
                <a:gd name="connsiteX0" fmla="*/ 453166 w 2984084"/>
                <a:gd name="connsiteY0" fmla="*/ 1907832 h 6056234"/>
                <a:gd name="connsiteX1" fmla="*/ 22860 w 2984084"/>
                <a:gd name="connsiteY1" fmla="*/ 1011361 h 6056234"/>
                <a:gd name="connsiteX2" fmla="*/ 166295 w 2984084"/>
                <a:gd name="connsiteY2" fmla="*/ 652773 h 6056234"/>
                <a:gd name="connsiteX3" fmla="*/ 1062766 w 2984084"/>
                <a:gd name="connsiteY3" fmla="*/ 401761 h 6056234"/>
                <a:gd name="connsiteX4" fmla="*/ 1242060 w 2984084"/>
                <a:gd name="connsiteY4" fmla="*/ 25244 h 6056234"/>
                <a:gd name="connsiteX5" fmla="*/ 1905448 w 2984084"/>
                <a:gd name="connsiteY5" fmla="*/ 79032 h 6056234"/>
                <a:gd name="connsiteX6" fmla="*/ 2174390 w 2984084"/>
                <a:gd name="connsiteY6" fmla="*/ 437620 h 6056234"/>
                <a:gd name="connsiteX7" fmla="*/ 2819848 w 2984084"/>
                <a:gd name="connsiteY7" fmla="*/ 598985 h 6056234"/>
                <a:gd name="connsiteX8" fmla="*/ 2981213 w 2984084"/>
                <a:gd name="connsiteY8" fmla="*/ 1172726 h 6056234"/>
                <a:gd name="connsiteX9" fmla="*/ 2730201 w 2984084"/>
                <a:gd name="connsiteY9" fmla="*/ 1567173 h 6056234"/>
                <a:gd name="connsiteX10" fmla="*/ 2640554 w 2984084"/>
                <a:gd name="connsiteY10" fmla="*/ 2015408 h 6056234"/>
                <a:gd name="connsiteX11" fmla="*/ 2138531 w 2984084"/>
                <a:gd name="connsiteY11" fmla="*/ 2087126 h 6056234"/>
                <a:gd name="connsiteX12" fmla="*/ 2353684 w 2984084"/>
                <a:gd name="connsiteY12" fmla="*/ 2445714 h 6056234"/>
                <a:gd name="connsiteX13" fmla="*/ 2425401 w 2984084"/>
                <a:gd name="connsiteY13" fmla="*/ 2893950 h 6056234"/>
                <a:gd name="connsiteX14" fmla="*/ 2210248 w 2984084"/>
                <a:gd name="connsiteY14" fmla="*/ 2965667 h 6056234"/>
                <a:gd name="connsiteX15" fmla="*/ 2281966 w 2984084"/>
                <a:gd name="connsiteY15" fmla="*/ 3431832 h 6056234"/>
                <a:gd name="connsiteX16" fmla="*/ 2389542 w 2984084"/>
                <a:gd name="connsiteY16" fmla="*/ 4059361 h 6056234"/>
                <a:gd name="connsiteX17" fmla="*/ 2264037 w 2984084"/>
                <a:gd name="connsiteY17" fmla="*/ 4382091 h 6056234"/>
                <a:gd name="connsiteX18" fmla="*/ 1995095 w 2984084"/>
                <a:gd name="connsiteY18" fmla="*/ 4202797 h 6056234"/>
                <a:gd name="connsiteX19" fmla="*/ 1923378 w 2984084"/>
                <a:gd name="connsiteY19" fmla="*/ 4758608 h 6056234"/>
                <a:gd name="connsiteX20" fmla="*/ 1923378 w 2984084"/>
                <a:gd name="connsiteY20" fmla="*/ 5260632 h 6056234"/>
                <a:gd name="connsiteX21" fmla="*/ 2264037 w 2984084"/>
                <a:gd name="connsiteY21" fmla="*/ 5529573 h 6056234"/>
                <a:gd name="connsiteX22" fmla="*/ 1923378 w 2984084"/>
                <a:gd name="connsiteY22" fmla="*/ 6049526 h 6056234"/>
                <a:gd name="connsiteX23" fmla="*/ 1421354 w 2984084"/>
                <a:gd name="connsiteY23" fmla="*/ 5834373 h 6056234"/>
                <a:gd name="connsiteX24" fmla="*/ 1044837 w 2984084"/>
                <a:gd name="connsiteY24" fmla="*/ 5977808 h 6056234"/>
                <a:gd name="connsiteX25" fmla="*/ 524884 w 2984084"/>
                <a:gd name="connsiteY25" fmla="*/ 6013667 h 6056234"/>
                <a:gd name="connsiteX26" fmla="*/ 399378 w 2984084"/>
                <a:gd name="connsiteY26" fmla="*/ 5798514 h 6056234"/>
                <a:gd name="connsiteX27" fmla="*/ 775895 w 2984084"/>
                <a:gd name="connsiteY27" fmla="*/ 5332350 h 6056234"/>
                <a:gd name="connsiteX28" fmla="*/ 668319 w 2984084"/>
                <a:gd name="connsiteY28" fmla="*/ 4794467 h 6056234"/>
                <a:gd name="connsiteX29" fmla="*/ 614531 w 2984084"/>
                <a:gd name="connsiteY29" fmla="*/ 3933855 h 6056234"/>
                <a:gd name="connsiteX30" fmla="*/ 614531 w 2984084"/>
                <a:gd name="connsiteY30" fmla="*/ 3449761 h 6056234"/>
                <a:gd name="connsiteX31" fmla="*/ 489025 w 2984084"/>
                <a:gd name="connsiteY31" fmla="*/ 3055314 h 6056234"/>
                <a:gd name="connsiteX32" fmla="*/ 363519 w 2984084"/>
                <a:gd name="connsiteY32" fmla="*/ 2571220 h 6056234"/>
                <a:gd name="connsiteX33" fmla="*/ 148366 w 2984084"/>
                <a:gd name="connsiteY33" fmla="*/ 2266420 h 6056234"/>
                <a:gd name="connsiteX34" fmla="*/ 453166 w 2984084"/>
                <a:gd name="connsiteY34" fmla="*/ 1907832 h 6056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984084" h="6056234">
                  <a:moveTo>
                    <a:pt x="453166" y="1907832"/>
                  </a:moveTo>
                  <a:cubicBezTo>
                    <a:pt x="432248" y="1698656"/>
                    <a:pt x="70672" y="1220537"/>
                    <a:pt x="22860" y="1011361"/>
                  </a:cubicBezTo>
                  <a:cubicBezTo>
                    <a:pt x="-24952" y="802185"/>
                    <a:pt x="-7023" y="754373"/>
                    <a:pt x="166295" y="652773"/>
                  </a:cubicBezTo>
                  <a:cubicBezTo>
                    <a:pt x="339613" y="551173"/>
                    <a:pt x="883472" y="506349"/>
                    <a:pt x="1062766" y="401761"/>
                  </a:cubicBezTo>
                  <a:cubicBezTo>
                    <a:pt x="1242060" y="297173"/>
                    <a:pt x="1101613" y="79032"/>
                    <a:pt x="1242060" y="25244"/>
                  </a:cubicBezTo>
                  <a:cubicBezTo>
                    <a:pt x="1382507" y="-28544"/>
                    <a:pt x="1750060" y="10303"/>
                    <a:pt x="1905448" y="79032"/>
                  </a:cubicBezTo>
                  <a:cubicBezTo>
                    <a:pt x="2060836" y="147761"/>
                    <a:pt x="2021990" y="350961"/>
                    <a:pt x="2174390" y="437620"/>
                  </a:cubicBezTo>
                  <a:cubicBezTo>
                    <a:pt x="2326790" y="524279"/>
                    <a:pt x="2685378" y="476467"/>
                    <a:pt x="2819848" y="598985"/>
                  </a:cubicBezTo>
                  <a:cubicBezTo>
                    <a:pt x="2954319" y="721503"/>
                    <a:pt x="2996154" y="1011361"/>
                    <a:pt x="2981213" y="1172726"/>
                  </a:cubicBezTo>
                  <a:cubicBezTo>
                    <a:pt x="2966272" y="1334091"/>
                    <a:pt x="2786977" y="1426726"/>
                    <a:pt x="2730201" y="1567173"/>
                  </a:cubicBezTo>
                  <a:cubicBezTo>
                    <a:pt x="2673425" y="1707620"/>
                    <a:pt x="2739166" y="1928749"/>
                    <a:pt x="2640554" y="2015408"/>
                  </a:cubicBezTo>
                  <a:cubicBezTo>
                    <a:pt x="2541942" y="2102067"/>
                    <a:pt x="2186343" y="2015408"/>
                    <a:pt x="2138531" y="2087126"/>
                  </a:cubicBezTo>
                  <a:cubicBezTo>
                    <a:pt x="2090719" y="2158844"/>
                    <a:pt x="2305872" y="2311243"/>
                    <a:pt x="2353684" y="2445714"/>
                  </a:cubicBezTo>
                  <a:cubicBezTo>
                    <a:pt x="2401496" y="2580185"/>
                    <a:pt x="2449307" y="2807291"/>
                    <a:pt x="2425401" y="2893950"/>
                  </a:cubicBezTo>
                  <a:cubicBezTo>
                    <a:pt x="2401495" y="2980609"/>
                    <a:pt x="2234154" y="2876020"/>
                    <a:pt x="2210248" y="2965667"/>
                  </a:cubicBezTo>
                  <a:cubicBezTo>
                    <a:pt x="2186342" y="3055314"/>
                    <a:pt x="2252084" y="3249550"/>
                    <a:pt x="2281966" y="3431832"/>
                  </a:cubicBezTo>
                  <a:cubicBezTo>
                    <a:pt x="2311848" y="3614114"/>
                    <a:pt x="2392530" y="3900985"/>
                    <a:pt x="2389542" y="4059361"/>
                  </a:cubicBezTo>
                  <a:cubicBezTo>
                    <a:pt x="2386554" y="4217737"/>
                    <a:pt x="2329778" y="4358185"/>
                    <a:pt x="2264037" y="4382091"/>
                  </a:cubicBezTo>
                  <a:cubicBezTo>
                    <a:pt x="2198296" y="4405997"/>
                    <a:pt x="2051872" y="4140044"/>
                    <a:pt x="1995095" y="4202797"/>
                  </a:cubicBezTo>
                  <a:cubicBezTo>
                    <a:pt x="1938319" y="4265550"/>
                    <a:pt x="1935331" y="4582302"/>
                    <a:pt x="1923378" y="4758608"/>
                  </a:cubicBezTo>
                  <a:cubicBezTo>
                    <a:pt x="1911425" y="4934914"/>
                    <a:pt x="1866601" y="5132138"/>
                    <a:pt x="1923378" y="5260632"/>
                  </a:cubicBezTo>
                  <a:cubicBezTo>
                    <a:pt x="1980155" y="5389126"/>
                    <a:pt x="2264037" y="5398091"/>
                    <a:pt x="2264037" y="5529573"/>
                  </a:cubicBezTo>
                  <a:cubicBezTo>
                    <a:pt x="2264037" y="5661055"/>
                    <a:pt x="2063825" y="5998726"/>
                    <a:pt x="1923378" y="6049526"/>
                  </a:cubicBezTo>
                  <a:cubicBezTo>
                    <a:pt x="1782931" y="6100326"/>
                    <a:pt x="1567777" y="5846326"/>
                    <a:pt x="1421354" y="5834373"/>
                  </a:cubicBezTo>
                  <a:cubicBezTo>
                    <a:pt x="1274931" y="5822420"/>
                    <a:pt x="1194249" y="5947926"/>
                    <a:pt x="1044837" y="5977808"/>
                  </a:cubicBezTo>
                  <a:cubicBezTo>
                    <a:pt x="895425" y="6007690"/>
                    <a:pt x="632460" y="6043549"/>
                    <a:pt x="524884" y="6013667"/>
                  </a:cubicBezTo>
                  <a:cubicBezTo>
                    <a:pt x="417308" y="5983785"/>
                    <a:pt x="357543" y="5912067"/>
                    <a:pt x="399378" y="5798514"/>
                  </a:cubicBezTo>
                  <a:cubicBezTo>
                    <a:pt x="441213" y="5684961"/>
                    <a:pt x="731072" y="5499691"/>
                    <a:pt x="775895" y="5332350"/>
                  </a:cubicBezTo>
                  <a:cubicBezTo>
                    <a:pt x="820718" y="5165009"/>
                    <a:pt x="695213" y="5027550"/>
                    <a:pt x="668319" y="4794467"/>
                  </a:cubicBezTo>
                  <a:cubicBezTo>
                    <a:pt x="641425" y="4561385"/>
                    <a:pt x="623496" y="4157973"/>
                    <a:pt x="614531" y="3933855"/>
                  </a:cubicBezTo>
                  <a:cubicBezTo>
                    <a:pt x="605566" y="3709737"/>
                    <a:pt x="635449" y="3596185"/>
                    <a:pt x="614531" y="3449761"/>
                  </a:cubicBezTo>
                  <a:cubicBezTo>
                    <a:pt x="593613" y="3303338"/>
                    <a:pt x="530860" y="3201737"/>
                    <a:pt x="489025" y="3055314"/>
                  </a:cubicBezTo>
                  <a:cubicBezTo>
                    <a:pt x="447190" y="2908891"/>
                    <a:pt x="420296" y="2702702"/>
                    <a:pt x="363519" y="2571220"/>
                  </a:cubicBezTo>
                  <a:cubicBezTo>
                    <a:pt x="306742" y="2439738"/>
                    <a:pt x="133425" y="2382961"/>
                    <a:pt x="148366" y="2266420"/>
                  </a:cubicBezTo>
                  <a:cubicBezTo>
                    <a:pt x="163307" y="2149879"/>
                    <a:pt x="474084" y="2117008"/>
                    <a:pt x="453166" y="1907832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DF82CA87-0E6C-47B7-B292-A12F9B957D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4" b="93229" l="9848" r="92659">
                          <a14:foregroundMark x1="57744" y1="23958" x2="58639" y2="27604"/>
                          <a14:foregroundMark x1="46464" y1="23698" x2="46464" y2="27083"/>
                          <a14:foregroundMark x1="50940" y1="6406" x2="70904" y2="8073"/>
                          <a14:foregroundMark x1="70904" y1="8073" x2="83348" y2="11406"/>
                          <a14:foregroundMark x1="90063" y1="13490" x2="92748" y2="14531"/>
                          <a14:foregroundMark x1="63563" y1="2240" x2="55864" y2="156"/>
                          <a14:foregroundMark x1="56312" y1="25781" x2="60430" y2="26563"/>
                          <a14:foregroundMark x1="57744" y1="78333" x2="58639" y2="88490"/>
                          <a14:foregroundMark x1="41987" y1="80417" x2="39928" y2="90000"/>
                          <a14:foregroundMark x1="39928" y1="90000" x2="37511" y2="9322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03085" y="842683"/>
              <a:ext cx="3426031" cy="5888970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C32204F-10E3-4486-A9F7-B8F421519788}"/>
              </a:ext>
            </a:extLst>
          </p:cNvPr>
          <p:cNvGrpSpPr/>
          <p:nvPr/>
        </p:nvGrpSpPr>
        <p:grpSpPr>
          <a:xfrm>
            <a:off x="3878793" y="1623169"/>
            <a:ext cx="3681772" cy="3611661"/>
            <a:chOff x="1042628" y="2403340"/>
            <a:chExt cx="3657607" cy="3657607"/>
          </a:xfrm>
        </p:grpSpPr>
        <p:sp>
          <p:nvSpPr>
            <p:cNvPr id="24" name="Oval 7">
              <a:extLst>
                <a:ext uri="{FF2B5EF4-FFF2-40B4-BE49-F238E27FC236}">
                  <a16:creationId xmlns:a16="http://schemas.microsoft.com/office/drawing/2014/main" id="{7CB936CB-69D5-4762-9ED0-BF0014CCDBE0}"/>
                </a:ext>
              </a:extLst>
            </p:cNvPr>
            <p:cNvSpPr/>
            <p:nvPr/>
          </p:nvSpPr>
          <p:spPr>
            <a:xfrm>
              <a:off x="1502228" y="4833257"/>
              <a:ext cx="2373085" cy="511629"/>
            </a:xfrm>
            <a:custGeom>
              <a:avLst/>
              <a:gdLst>
                <a:gd name="connsiteX0" fmla="*/ 0 w 2340428"/>
                <a:gd name="connsiteY0" fmla="*/ 250372 h 500743"/>
                <a:gd name="connsiteX1" fmla="*/ 1170214 w 2340428"/>
                <a:gd name="connsiteY1" fmla="*/ 0 h 500743"/>
                <a:gd name="connsiteX2" fmla="*/ 2340428 w 2340428"/>
                <a:gd name="connsiteY2" fmla="*/ 250372 h 500743"/>
                <a:gd name="connsiteX3" fmla="*/ 1170214 w 2340428"/>
                <a:gd name="connsiteY3" fmla="*/ 500744 h 500743"/>
                <a:gd name="connsiteX4" fmla="*/ 0 w 2340428"/>
                <a:gd name="connsiteY4" fmla="*/ 250372 h 500743"/>
                <a:gd name="connsiteX0" fmla="*/ 0 w 2344588"/>
                <a:gd name="connsiteY0" fmla="*/ 250372 h 582949"/>
                <a:gd name="connsiteX1" fmla="*/ 1170214 w 2344588"/>
                <a:gd name="connsiteY1" fmla="*/ 0 h 582949"/>
                <a:gd name="connsiteX2" fmla="*/ 2340428 w 2344588"/>
                <a:gd name="connsiteY2" fmla="*/ 250372 h 582949"/>
                <a:gd name="connsiteX3" fmla="*/ 1588114 w 2344588"/>
                <a:gd name="connsiteY3" fmla="*/ 568460 h 582949"/>
                <a:gd name="connsiteX4" fmla="*/ 1170214 w 2344588"/>
                <a:gd name="connsiteY4" fmla="*/ 500744 h 582949"/>
                <a:gd name="connsiteX5" fmla="*/ 0 w 2344588"/>
                <a:gd name="connsiteY5" fmla="*/ 250372 h 582949"/>
                <a:gd name="connsiteX0" fmla="*/ 9746 w 2354334"/>
                <a:gd name="connsiteY0" fmla="*/ 250372 h 579120"/>
                <a:gd name="connsiteX1" fmla="*/ 1179960 w 2354334"/>
                <a:gd name="connsiteY1" fmla="*/ 0 h 579120"/>
                <a:gd name="connsiteX2" fmla="*/ 2350174 w 2354334"/>
                <a:gd name="connsiteY2" fmla="*/ 250372 h 579120"/>
                <a:gd name="connsiteX3" fmla="*/ 1597860 w 2354334"/>
                <a:gd name="connsiteY3" fmla="*/ 568460 h 579120"/>
                <a:gd name="connsiteX4" fmla="*/ 1179960 w 2354334"/>
                <a:gd name="connsiteY4" fmla="*/ 500744 h 579120"/>
                <a:gd name="connsiteX5" fmla="*/ 650803 w 2354334"/>
                <a:gd name="connsiteY5" fmla="*/ 470489 h 579120"/>
                <a:gd name="connsiteX6" fmla="*/ 9746 w 2354334"/>
                <a:gd name="connsiteY6" fmla="*/ 250372 h 579120"/>
                <a:gd name="connsiteX0" fmla="*/ 9746 w 2353378"/>
                <a:gd name="connsiteY0" fmla="*/ 367612 h 696360"/>
                <a:gd name="connsiteX1" fmla="*/ 1179960 w 2353378"/>
                <a:gd name="connsiteY1" fmla="*/ 117240 h 696360"/>
                <a:gd name="connsiteX2" fmla="*/ 1271289 w 2353378"/>
                <a:gd name="connsiteY2" fmla="*/ 10786 h 696360"/>
                <a:gd name="connsiteX3" fmla="*/ 2350174 w 2353378"/>
                <a:gd name="connsiteY3" fmla="*/ 367612 h 696360"/>
                <a:gd name="connsiteX4" fmla="*/ 1597860 w 2353378"/>
                <a:gd name="connsiteY4" fmla="*/ 685700 h 696360"/>
                <a:gd name="connsiteX5" fmla="*/ 1179960 w 2353378"/>
                <a:gd name="connsiteY5" fmla="*/ 617984 h 696360"/>
                <a:gd name="connsiteX6" fmla="*/ 650803 w 2353378"/>
                <a:gd name="connsiteY6" fmla="*/ 587729 h 696360"/>
                <a:gd name="connsiteX7" fmla="*/ 9746 w 2353378"/>
                <a:gd name="connsiteY7" fmla="*/ 367612 h 696360"/>
                <a:gd name="connsiteX0" fmla="*/ 309 w 2343941"/>
                <a:gd name="connsiteY0" fmla="*/ 364778 h 693526"/>
                <a:gd name="connsiteX1" fmla="*/ 565166 w 2343941"/>
                <a:gd name="connsiteY1" fmla="*/ 84152 h 693526"/>
                <a:gd name="connsiteX2" fmla="*/ 1170523 w 2343941"/>
                <a:gd name="connsiteY2" fmla="*/ 114406 h 693526"/>
                <a:gd name="connsiteX3" fmla="*/ 1261852 w 2343941"/>
                <a:gd name="connsiteY3" fmla="*/ 7952 h 693526"/>
                <a:gd name="connsiteX4" fmla="*/ 2340737 w 2343941"/>
                <a:gd name="connsiteY4" fmla="*/ 364778 h 693526"/>
                <a:gd name="connsiteX5" fmla="*/ 1588423 w 2343941"/>
                <a:gd name="connsiteY5" fmla="*/ 682866 h 693526"/>
                <a:gd name="connsiteX6" fmla="*/ 1170523 w 2343941"/>
                <a:gd name="connsiteY6" fmla="*/ 615150 h 693526"/>
                <a:gd name="connsiteX7" fmla="*/ 641366 w 2343941"/>
                <a:gd name="connsiteY7" fmla="*/ 584895 h 693526"/>
                <a:gd name="connsiteX8" fmla="*/ 309 w 2343941"/>
                <a:gd name="connsiteY8" fmla="*/ 364778 h 693526"/>
                <a:gd name="connsiteX0" fmla="*/ 309 w 2341985"/>
                <a:gd name="connsiteY0" fmla="*/ 356948 h 685696"/>
                <a:gd name="connsiteX1" fmla="*/ 565166 w 2341985"/>
                <a:gd name="connsiteY1" fmla="*/ 76322 h 685696"/>
                <a:gd name="connsiteX2" fmla="*/ 1170523 w 2341985"/>
                <a:gd name="connsiteY2" fmla="*/ 106576 h 685696"/>
                <a:gd name="connsiteX3" fmla="*/ 1261852 w 2341985"/>
                <a:gd name="connsiteY3" fmla="*/ 122 h 685696"/>
                <a:gd name="connsiteX4" fmla="*/ 1914995 w 2341985"/>
                <a:gd name="connsiteY4" fmla="*/ 108979 h 685696"/>
                <a:gd name="connsiteX5" fmla="*/ 2340737 w 2341985"/>
                <a:gd name="connsiteY5" fmla="*/ 356948 h 685696"/>
                <a:gd name="connsiteX6" fmla="*/ 1588423 w 2341985"/>
                <a:gd name="connsiteY6" fmla="*/ 675036 h 685696"/>
                <a:gd name="connsiteX7" fmla="*/ 1170523 w 2341985"/>
                <a:gd name="connsiteY7" fmla="*/ 607320 h 685696"/>
                <a:gd name="connsiteX8" fmla="*/ 641366 w 2341985"/>
                <a:gd name="connsiteY8" fmla="*/ 577065 h 685696"/>
                <a:gd name="connsiteX9" fmla="*/ 309 w 2341985"/>
                <a:gd name="connsiteY9" fmla="*/ 356948 h 685696"/>
                <a:gd name="connsiteX0" fmla="*/ 309 w 2341985"/>
                <a:gd name="connsiteY0" fmla="*/ 357169 h 685917"/>
                <a:gd name="connsiteX1" fmla="*/ 565166 w 2341985"/>
                <a:gd name="connsiteY1" fmla="*/ 76543 h 685917"/>
                <a:gd name="connsiteX2" fmla="*/ 1018123 w 2341985"/>
                <a:gd name="connsiteY2" fmla="*/ 41483 h 685917"/>
                <a:gd name="connsiteX3" fmla="*/ 1261852 w 2341985"/>
                <a:gd name="connsiteY3" fmla="*/ 343 h 685917"/>
                <a:gd name="connsiteX4" fmla="*/ 1914995 w 2341985"/>
                <a:gd name="connsiteY4" fmla="*/ 109200 h 685917"/>
                <a:gd name="connsiteX5" fmla="*/ 2340737 w 2341985"/>
                <a:gd name="connsiteY5" fmla="*/ 357169 h 685917"/>
                <a:gd name="connsiteX6" fmla="*/ 1588423 w 2341985"/>
                <a:gd name="connsiteY6" fmla="*/ 675257 h 685917"/>
                <a:gd name="connsiteX7" fmla="*/ 1170523 w 2341985"/>
                <a:gd name="connsiteY7" fmla="*/ 607541 h 685917"/>
                <a:gd name="connsiteX8" fmla="*/ 641366 w 2341985"/>
                <a:gd name="connsiteY8" fmla="*/ 577286 h 685917"/>
                <a:gd name="connsiteX9" fmla="*/ 309 w 2341985"/>
                <a:gd name="connsiteY9" fmla="*/ 357169 h 685917"/>
                <a:gd name="connsiteX0" fmla="*/ 309 w 2341985"/>
                <a:gd name="connsiteY0" fmla="*/ 357169 h 685058"/>
                <a:gd name="connsiteX1" fmla="*/ 565166 w 2341985"/>
                <a:gd name="connsiteY1" fmla="*/ 76543 h 685058"/>
                <a:gd name="connsiteX2" fmla="*/ 1018123 w 2341985"/>
                <a:gd name="connsiteY2" fmla="*/ 41483 h 685058"/>
                <a:gd name="connsiteX3" fmla="*/ 1261852 w 2341985"/>
                <a:gd name="connsiteY3" fmla="*/ 343 h 685058"/>
                <a:gd name="connsiteX4" fmla="*/ 1914995 w 2341985"/>
                <a:gd name="connsiteY4" fmla="*/ 109200 h 685058"/>
                <a:gd name="connsiteX5" fmla="*/ 2340737 w 2341985"/>
                <a:gd name="connsiteY5" fmla="*/ 357169 h 685058"/>
                <a:gd name="connsiteX6" fmla="*/ 1588423 w 2341985"/>
                <a:gd name="connsiteY6" fmla="*/ 675257 h 685058"/>
                <a:gd name="connsiteX7" fmla="*/ 1018123 w 2341985"/>
                <a:gd name="connsiteY7" fmla="*/ 596656 h 685058"/>
                <a:gd name="connsiteX8" fmla="*/ 641366 w 2341985"/>
                <a:gd name="connsiteY8" fmla="*/ 577286 h 685058"/>
                <a:gd name="connsiteX9" fmla="*/ 309 w 2341985"/>
                <a:gd name="connsiteY9" fmla="*/ 357169 h 685058"/>
                <a:gd name="connsiteX0" fmla="*/ 664 w 2342340"/>
                <a:gd name="connsiteY0" fmla="*/ 357169 h 685999"/>
                <a:gd name="connsiteX1" fmla="*/ 565521 w 2342340"/>
                <a:gd name="connsiteY1" fmla="*/ 76543 h 685999"/>
                <a:gd name="connsiteX2" fmla="*/ 1018478 w 2342340"/>
                <a:gd name="connsiteY2" fmla="*/ 41483 h 685999"/>
                <a:gd name="connsiteX3" fmla="*/ 1262207 w 2342340"/>
                <a:gd name="connsiteY3" fmla="*/ 343 h 685999"/>
                <a:gd name="connsiteX4" fmla="*/ 1915350 w 2342340"/>
                <a:gd name="connsiteY4" fmla="*/ 109200 h 685999"/>
                <a:gd name="connsiteX5" fmla="*/ 2341092 w 2342340"/>
                <a:gd name="connsiteY5" fmla="*/ 357169 h 685999"/>
                <a:gd name="connsiteX6" fmla="*/ 1588778 w 2342340"/>
                <a:gd name="connsiteY6" fmla="*/ 675257 h 685999"/>
                <a:gd name="connsiteX7" fmla="*/ 1018478 w 2342340"/>
                <a:gd name="connsiteY7" fmla="*/ 596656 h 685999"/>
                <a:gd name="connsiteX8" fmla="*/ 467550 w 2342340"/>
                <a:gd name="connsiteY8" fmla="*/ 501086 h 685999"/>
                <a:gd name="connsiteX9" fmla="*/ 664 w 2342340"/>
                <a:gd name="connsiteY9" fmla="*/ 357169 h 685999"/>
                <a:gd name="connsiteX0" fmla="*/ 664 w 2342340"/>
                <a:gd name="connsiteY0" fmla="*/ 204769 h 685999"/>
                <a:gd name="connsiteX1" fmla="*/ 565521 w 2342340"/>
                <a:gd name="connsiteY1" fmla="*/ 76543 h 685999"/>
                <a:gd name="connsiteX2" fmla="*/ 1018478 w 2342340"/>
                <a:gd name="connsiteY2" fmla="*/ 41483 h 685999"/>
                <a:gd name="connsiteX3" fmla="*/ 1262207 w 2342340"/>
                <a:gd name="connsiteY3" fmla="*/ 343 h 685999"/>
                <a:gd name="connsiteX4" fmla="*/ 1915350 w 2342340"/>
                <a:gd name="connsiteY4" fmla="*/ 109200 h 685999"/>
                <a:gd name="connsiteX5" fmla="*/ 2341092 w 2342340"/>
                <a:gd name="connsiteY5" fmla="*/ 357169 h 685999"/>
                <a:gd name="connsiteX6" fmla="*/ 1588778 w 2342340"/>
                <a:gd name="connsiteY6" fmla="*/ 675257 h 685999"/>
                <a:gd name="connsiteX7" fmla="*/ 1018478 w 2342340"/>
                <a:gd name="connsiteY7" fmla="*/ 596656 h 685999"/>
                <a:gd name="connsiteX8" fmla="*/ 467550 w 2342340"/>
                <a:gd name="connsiteY8" fmla="*/ 501086 h 685999"/>
                <a:gd name="connsiteX9" fmla="*/ 664 w 2342340"/>
                <a:gd name="connsiteY9" fmla="*/ 204769 h 685999"/>
                <a:gd name="connsiteX0" fmla="*/ 4517 w 2346193"/>
                <a:gd name="connsiteY0" fmla="*/ 204769 h 685058"/>
                <a:gd name="connsiteX1" fmla="*/ 569374 w 2346193"/>
                <a:gd name="connsiteY1" fmla="*/ 76543 h 685058"/>
                <a:gd name="connsiteX2" fmla="*/ 1022331 w 2346193"/>
                <a:gd name="connsiteY2" fmla="*/ 41483 h 685058"/>
                <a:gd name="connsiteX3" fmla="*/ 1266060 w 2346193"/>
                <a:gd name="connsiteY3" fmla="*/ 343 h 685058"/>
                <a:gd name="connsiteX4" fmla="*/ 1919203 w 2346193"/>
                <a:gd name="connsiteY4" fmla="*/ 109200 h 685058"/>
                <a:gd name="connsiteX5" fmla="*/ 2344945 w 2346193"/>
                <a:gd name="connsiteY5" fmla="*/ 357169 h 685058"/>
                <a:gd name="connsiteX6" fmla="*/ 1592631 w 2346193"/>
                <a:gd name="connsiteY6" fmla="*/ 675257 h 685058"/>
                <a:gd name="connsiteX7" fmla="*/ 1022331 w 2346193"/>
                <a:gd name="connsiteY7" fmla="*/ 596656 h 685058"/>
                <a:gd name="connsiteX8" fmla="*/ 351660 w 2346193"/>
                <a:gd name="connsiteY8" fmla="*/ 577286 h 685058"/>
                <a:gd name="connsiteX9" fmla="*/ 4517 w 2346193"/>
                <a:gd name="connsiteY9" fmla="*/ 204769 h 685058"/>
                <a:gd name="connsiteX0" fmla="*/ 4517 w 2346296"/>
                <a:gd name="connsiteY0" fmla="*/ 222068 h 702357"/>
                <a:gd name="connsiteX1" fmla="*/ 569374 w 2346296"/>
                <a:gd name="connsiteY1" fmla="*/ 93842 h 702357"/>
                <a:gd name="connsiteX2" fmla="*/ 1022331 w 2346296"/>
                <a:gd name="connsiteY2" fmla="*/ 58782 h 702357"/>
                <a:gd name="connsiteX3" fmla="*/ 1266060 w 2346296"/>
                <a:gd name="connsiteY3" fmla="*/ 17642 h 702357"/>
                <a:gd name="connsiteX4" fmla="*/ 1940975 w 2346296"/>
                <a:gd name="connsiteY4" fmla="*/ 28528 h 702357"/>
                <a:gd name="connsiteX5" fmla="*/ 2344945 w 2346296"/>
                <a:gd name="connsiteY5" fmla="*/ 374468 h 702357"/>
                <a:gd name="connsiteX6" fmla="*/ 1592631 w 2346296"/>
                <a:gd name="connsiteY6" fmla="*/ 692556 h 702357"/>
                <a:gd name="connsiteX7" fmla="*/ 1022331 w 2346296"/>
                <a:gd name="connsiteY7" fmla="*/ 613955 h 702357"/>
                <a:gd name="connsiteX8" fmla="*/ 351660 w 2346296"/>
                <a:gd name="connsiteY8" fmla="*/ 594585 h 702357"/>
                <a:gd name="connsiteX9" fmla="*/ 4517 w 2346296"/>
                <a:gd name="connsiteY9" fmla="*/ 222068 h 702357"/>
                <a:gd name="connsiteX0" fmla="*/ 4517 w 2164109"/>
                <a:gd name="connsiteY0" fmla="*/ 222068 h 702357"/>
                <a:gd name="connsiteX1" fmla="*/ 569374 w 2164109"/>
                <a:gd name="connsiteY1" fmla="*/ 93842 h 702357"/>
                <a:gd name="connsiteX2" fmla="*/ 1022331 w 2164109"/>
                <a:gd name="connsiteY2" fmla="*/ 58782 h 702357"/>
                <a:gd name="connsiteX3" fmla="*/ 1266060 w 2164109"/>
                <a:gd name="connsiteY3" fmla="*/ 17642 h 702357"/>
                <a:gd name="connsiteX4" fmla="*/ 1940975 w 2164109"/>
                <a:gd name="connsiteY4" fmla="*/ 28528 h 702357"/>
                <a:gd name="connsiteX5" fmla="*/ 2159888 w 2164109"/>
                <a:gd name="connsiteY5" fmla="*/ 494211 h 702357"/>
                <a:gd name="connsiteX6" fmla="*/ 1592631 w 2164109"/>
                <a:gd name="connsiteY6" fmla="*/ 692556 h 702357"/>
                <a:gd name="connsiteX7" fmla="*/ 1022331 w 2164109"/>
                <a:gd name="connsiteY7" fmla="*/ 613955 h 702357"/>
                <a:gd name="connsiteX8" fmla="*/ 351660 w 2164109"/>
                <a:gd name="connsiteY8" fmla="*/ 594585 h 702357"/>
                <a:gd name="connsiteX9" fmla="*/ 4517 w 2164109"/>
                <a:gd name="connsiteY9" fmla="*/ 222068 h 702357"/>
                <a:gd name="connsiteX0" fmla="*/ 4517 w 2175312"/>
                <a:gd name="connsiteY0" fmla="*/ 222068 h 702357"/>
                <a:gd name="connsiteX1" fmla="*/ 569374 w 2175312"/>
                <a:gd name="connsiteY1" fmla="*/ 93842 h 702357"/>
                <a:gd name="connsiteX2" fmla="*/ 1022331 w 2175312"/>
                <a:gd name="connsiteY2" fmla="*/ 58782 h 702357"/>
                <a:gd name="connsiteX3" fmla="*/ 1266060 w 2175312"/>
                <a:gd name="connsiteY3" fmla="*/ 17642 h 702357"/>
                <a:gd name="connsiteX4" fmla="*/ 1940975 w 2175312"/>
                <a:gd name="connsiteY4" fmla="*/ 28528 h 702357"/>
                <a:gd name="connsiteX5" fmla="*/ 2159888 w 2175312"/>
                <a:gd name="connsiteY5" fmla="*/ 494211 h 702357"/>
                <a:gd name="connsiteX6" fmla="*/ 1592631 w 2175312"/>
                <a:gd name="connsiteY6" fmla="*/ 692556 h 702357"/>
                <a:gd name="connsiteX7" fmla="*/ 1022331 w 2175312"/>
                <a:gd name="connsiteY7" fmla="*/ 613955 h 702357"/>
                <a:gd name="connsiteX8" fmla="*/ 351660 w 2175312"/>
                <a:gd name="connsiteY8" fmla="*/ 594585 h 702357"/>
                <a:gd name="connsiteX9" fmla="*/ 4517 w 2175312"/>
                <a:gd name="connsiteY9" fmla="*/ 222068 h 702357"/>
                <a:gd name="connsiteX0" fmla="*/ 4517 w 2095008"/>
                <a:gd name="connsiteY0" fmla="*/ 222068 h 702357"/>
                <a:gd name="connsiteX1" fmla="*/ 569374 w 2095008"/>
                <a:gd name="connsiteY1" fmla="*/ 93842 h 702357"/>
                <a:gd name="connsiteX2" fmla="*/ 1022331 w 2095008"/>
                <a:gd name="connsiteY2" fmla="*/ 58782 h 702357"/>
                <a:gd name="connsiteX3" fmla="*/ 1266060 w 2095008"/>
                <a:gd name="connsiteY3" fmla="*/ 17642 h 702357"/>
                <a:gd name="connsiteX4" fmla="*/ 1940975 w 2095008"/>
                <a:gd name="connsiteY4" fmla="*/ 28528 h 702357"/>
                <a:gd name="connsiteX5" fmla="*/ 2061917 w 2095008"/>
                <a:gd name="connsiteY5" fmla="*/ 450669 h 702357"/>
                <a:gd name="connsiteX6" fmla="*/ 1592631 w 2095008"/>
                <a:gd name="connsiteY6" fmla="*/ 692556 h 702357"/>
                <a:gd name="connsiteX7" fmla="*/ 1022331 w 2095008"/>
                <a:gd name="connsiteY7" fmla="*/ 613955 h 702357"/>
                <a:gd name="connsiteX8" fmla="*/ 351660 w 2095008"/>
                <a:gd name="connsiteY8" fmla="*/ 594585 h 702357"/>
                <a:gd name="connsiteX9" fmla="*/ 4517 w 2095008"/>
                <a:gd name="connsiteY9" fmla="*/ 222068 h 702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5008" h="702357">
                  <a:moveTo>
                    <a:pt x="4517" y="222068"/>
                  </a:moveTo>
                  <a:cubicBezTo>
                    <a:pt x="40803" y="138611"/>
                    <a:pt x="374338" y="135571"/>
                    <a:pt x="569374" y="93842"/>
                  </a:cubicBezTo>
                  <a:cubicBezTo>
                    <a:pt x="764410" y="52113"/>
                    <a:pt x="906217" y="71482"/>
                    <a:pt x="1022331" y="58782"/>
                  </a:cubicBezTo>
                  <a:cubicBezTo>
                    <a:pt x="1138445" y="46082"/>
                    <a:pt x="1174639" y="13613"/>
                    <a:pt x="1266060" y="17642"/>
                  </a:cubicBezTo>
                  <a:cubicBezTo>
                    <a:pt x="1357482" y="21671"/>
                    <a:pt x="1761161" y="-30943"/>
                    <a:pt x="1940975" y="28528"/>
                  </a:cubicBezTo>
                  <a:cubicBezTo>
                    <a:pt x="2120789" y="87999"/>
                    <a:pt x="2116345" y="229326"/>
                    <a:pt x="2061917" y="450669"/>
                  </a:cubicBezTo>
                  <a:cubicBezTo>
                    <a:pt x="2040146" y="541383"/>
                    <a:pt x="1787667" y="650827"/>
                    <a:pt x="1592631" y="692556"/>
                  </a:cubicBezTo>
                  <a:cubicBezTo>
                    <a:pt x="1397595" y="734285"/>
                    <a:pt x="1229159" y="630283"/>
                    <a:pt x="1022331" y="613955"/>
                  </a:cubicBezTo>
                  <a:cubicBezTo>
                    <a:pt x="815503" y="597627"/>
                    <a:pt x="546696" y="636314"/>
                    <a:pt x="351660" y="594585"/>
                  </a:cubicBezTo>
                  <a:cubicBezTo>
                    <a:pt x="156624" y="552856"/>
                    <a:pt x="-31769" y="305525"/>
                    <a:pt x="4517" y="222068"/>
                  </a:cubicBezTo>
                  <a:close/>
                </a:path>
              </a:pathLst>
            </a:custGeom>
            <a:solidFill>
              <a:srgbClr val="EEDD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90F86927-3C49-47F9-8292-98552358AB8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2628" y="2403340"/>
              <a:ext cx="3657607" cy="3657607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56956A1-5745-4F73-BFA0-EDE425CC2842}"/>
              </a:ext>
            </a:extLst>
          </p:cNvPr>
          <p:cNvGrpSpPr/>
          <p:nvPr/>
        </p:nvGrpSpPr>
        <p:grpSpPr>
          <a:xfrm>
            <a:off x="7296133" y="1856263"/>
            <a:ext cx="2887570" cy="2887570"/>
            <a:chOff x="4895855" y="680298"/>
            <a:chExt cx="2887570" cy="2887570"/>
          </a:xfrm>
        </p:grpSpPr>
        <p:sp>
          <p:nvSpPr>
            <p:cNvPr id="38" name="Oval 7">
              <a:extLst>
                <a:ext uri="{FF2B5EF4-FFF2-40B4-BE49-F238E27FC236}">
                  <a16:creationId xmlns:a16="http://schemas.microsoft.com/office/drawing/2014/main" id="{948ED73D-0AC9-4FD0-90A7-0B7DB460281B}"/>
                </a:ext>
              </a:extLst>
            </p:cNvPr>
            <p:cNvSpPr/>
            <p:nvPr/>
          </p:nvSpPr>
          <p:spPr>
            <a:xfrm>
              <a:off x="5149637" y="2854897"/>
              <a:ext cx="2483615" cy="653615"/>
            </a:xfrm>
            <a:custGeom>
              <a:avLst/>
              <a:gdLst>
                <a:gd name="connsiteX0" fmla="*/ 0 w 2340428"/>
                <a:gd name="connsiteY0" fmla="*/ 250372 h 500743"/>
                <a:gd name="connsiteX1" fmla="*/ 1170214 w 2340428"/>
                <a:gd name="connsiteY1" fmla="*/ 0 h 500743"/>
                <a:gd name="connsiteX2" fmla="*/ 2340428 w 2340428"/>
                <a:gd name="connsiteY2" fmla="*/ 250372 h 500743"/>
                <a:gd name="connsiteX3" fmla="*/ 1170214 w 2340428"/>
                <a:gd name="connsiteY3" fmla="*/ 500744 h 500743"/>
                <a:gd name="connsiteX4" fmla="*/ 0 w 2340428"/>
                <a:gd name="connsiteY4" fmla="*/ 250372 h 500743"/>
                <a:gd name="connsiteX0" fmla="*/ 0 w 2344588"/>
                <a:gd name="connsiteY0" fmla="*/ 250372 h 582949"/>
                <a:gd name="connsiteX1" fmla="*/ 1170214 w 2344588"/>
                <a:gd name="connsiteY1" fmla="*/ 0 h 582949"/>
                <a:gd name="connsiteX2" fmla="*/ 2340428 w 2344588"/>
                <a:gd name="connsiteY2" fmla="*/ 250372 h 582949"/>
                <a:gd name="connsiteX3" fmla="*/ 1588114 w 2344588"/>
                <a:gd name="connsiteY3" fmla="*/ 568460 h 582949"/>
                <a:gd name="connsiteX4" fmla="*/ 1170214 w 2344588"/>
                <a:gd name="connsiteY4" fmla="*/ 500744 h 582949"/>
                <a:gd name="connsiteX5" fmla="*/ 0 w 2344588"/>
                <a:gd name="connsiteY5" fmla="*/ 250372 h 582949"/>
                <a:gd name="connsiteX0" fmla="*/ 9746 w 2354334"/>
                <a:gd name="connsiteY0" fmla="*/ 250372 h 579120"/>
                <a:gd name="connsiteX1" fmla="*/ 1179960 w 2354334"/>
                <a:gd name="connsiteY1" fmla="*/ 0 h 579120"/>
                <a:gd name="connsiteX2" fmla="*/ 2350174 w 2354334"/>
                <a:gd name="connsiteY2" fmla="*/ 250372 h 579120"/>
                <a:gd name="connsiteX3" fmla="*/ 1597860 w 2354334"/>
                <a:gd name="connsiteY3" fmla="*/ 568460 h 579120"/>
                <a:gd name="connsiteX4" fmla="*/ 1179960 w 2354334"/>
                <a:gd name="connsiteY4" fmla="*/ 500744 h 579120"/>
                <a:gd name="connsiteX5" fmla="*/ 650803 w 2354334"/>
                <a:gd name="connsiteY5" fmla="*/ 470489 h 579120"/>
                <a:gd name="connsiteX6" fmla="*/ 9746 w 2354334"/>
                <a:gd name="connsiteY6" fmla="*/ 250372 h 579120"/>
                <a:gd name="connsiteX0" fmla="*/ 9746 w 2353378"/>
                <a:gd name="connsiteY0" fmla="*/ 367612 h 696360"/>
                <a:gd name="connsiteX1" fmla="*/ 1179960 w 2353378"/>
                <a:gd name="connsiteY1" fmla="*/ 117240 h 696360"/>
                <a:gd name="connsiteX2" fmla="*/ 1271289 w 2353378"/>
                <a:gd name="connsiteY2" fmla="*/ 10786 h 696360"/>
                <a:gd name="connsiteX3" fmla="*/ 2350174 w 2353378"/>
                <a:gd name="connsiteY3" fmla="*/ 367612 h 696360"/>
                <a:gd name="connsiteX4" fmla="*/ 1597860 w 2353378"/>
                <a:gd name="connsiteY4" fmla="*/ 685700 h 696360"/>
                <a:gd name="connsiteX5" fmla="*/ 1179960 w 2353378"/>
                <a:gd name="connsiteY5" fmla="*/ 617984 h 696360"/>
                <a:gd name="connsiteX6" fmla="*/ 650803 w 2353378"/>
                <a:gd name="connsiteY6" fmla="*/ 587729 h 696360"/>
                <a:gd name="connsiteX7" fmla="*/ 9746 w 2353378"/>
                <a:gd name="connsiteY7" fmla="*/ 367612 h 696360"/>
                <a:gd name="connsiteX0" fmla="*/ 309 w 2343941"/>
                <a:gd name="connsiteY0" fmla="*/ 364778 h 693526"/>
                <a:gd name="connsiteX1" fmla="*/ 565166 w 2343941"/>
                <a:gd name="connsiteY1" fmla="*/ 84152 h 693526"/>
                <a:gd name="connsiteX2" fmla="*/ 1170523 w 2343941"/>
                <a:gd name="connsiteY2" fmla="*/ 114406 h 693526"/>
                <a:gd name="connsiteX3" fmla="*/ 1261852 w 2343941"/>
                <a:gd name="connsiteY3" fmla="*/ 7952 h 693526"/>
                <a:gd name="connsiteX4" fmla="*/ 2340737 w 2343941"/>
                <a:gd name="connsiteY4" fmla="*/ 364778 h 693526"/>
                <a:gd name="connsiteX5" fmla="*/ 1588423 w 2343941"/>
                <a:gd name="connsiteY5" fmla="*/ 682866 h 693526"/>
                <a:gd name="connsiteX6" fmla="*/ 1170523 w 2343941"/>
                <a:gd name="connsiteY6" fmla="*/ 615150 h 693526"/>
                <a:gd name="connsiteX7" fmla="*/ 641366 w 2343941"/>
                <a:gd name="connsiteY7" fmla="*/ 584895 h 693526"/>
                <a:gd name="connsiteX8" fmla="*/ 309 w 2343941"/>
                <a:gd name="connsiteY8" fmla="*/ 364778 h 693526"/>
                <a:gd name="connsiteX0" fmla="*/ 309 w 2341985"/>
                <a:gd name="connsiteY0" fmla="*/ 356948 h 685696"/>
                <a:gd name="connsiteX1" fmla="*/ 565166 w 2341985"/>
                <a:gd name="connsiteY1" fmla="*/ 76322 h 685696"/>
                <a:gd name="connsiteX2" fmla="*/ 1170523 w 2341985"/>
                <a:gd name="connsiteY2" fmla="*/ 106576 h 685696"/>
                <a:gd name="connsiteX3" fmla="*/ 1261852 w 2341985"/>
                <a:gd name="connsiteY3" fmla="*/ 122 h 685696"/>
                <a:gd name="connsiteX4" fmla="*/ 1914995 w 2341985"/>
                <a:gd name="connsiteY4" fmla="*/ 108979 h 685696"/>
                <a:gd name="connsiteX5" fmla="*/ 2340737 w 2341985"/>
                <a:gd name="connsiteY5" fmla="*/ 356948 h 685696"/>
                <a:gd name="connsiteX6" fmla="*/ 1588423 w 2341985"/>
                <a:gd name="connsiteY6" fmla="*/ 675036 h 685696"/>
                <a:gd name="connsiteX7" fmla="*/ 1170523 w 2341985"/>
                <a:gd name="connsiteY7" fmla="*/ 607320 h 685696"/>
                <a:gd name="connsiteX8" fmla="*/ 641366 w 2341985"/>
                <a:gd name="connsiteY8" fmla="*/ 577065 h 685696"/>
                <a:gd name="connsiteX9" fmla="*/ 309 w 2341985"/>
                <a:gd name="connsiteY9" fmla="*/ 356948 h 685696"/>
                <a:gd name="connsiteX0" fmla="*/ 309 w 2341985"/>
                <a:gd name="connsiteY0" fmla="*/ 357169 h 685917"/>
                <a:gd name="connsiteX1" fmla="*/ 565166 w 2341985"/>
                <a:gd name="connsiteY1" fmla="*/ 76543 h 685917"/>
                <a:gd name="connsiteX2" fmla="*/ 1018123 w 2341985"/>
                <a:gd name="connsiteY2" fmla="*/ 41483 h 685917"/>
                <a:gd name="connsiteX3" fmla="*/ 1261852 w 2341985"/>
                <a:gd name="connsiteY3" fmla="*/ 343 h 685917"/>
                <a:gd name="connsiteX4" fmla="*/ 1914995 w 2341985"/>
                <a:gd name="connsiteY4" fmla="*/ 109200 h 685917"/>
                <a:gd name="connsiteX5" fmla="*/ 2340737 w 2341985"/>
                <a:gd name="connsiteY5" fmla="*/ 357169 h 685917"/>
                <a:gd name="connsiteX6" fmla="*/ 1588423 w 2341985"/>
                <a:gd name="connsiteY6" fmla="*/ 675257 h 685917"/>
                <a:gd name="connsiteX7" fmla="*/ 1170523 w 2341985"/>
                <a:gd name="connsiteY7" fmla="*/ 607541 h 685917"/>
                <a:gd name="connsiteX8" fmla="*/ 641366 w 2341985"/>
                <a:gd name="connsiteY8" fmla="*/ 577286 h 685917"/>
                <a:gd name="connsiteX9" fmla="*/ 309 w 2341985"/>
                <a:gd name="connsiteY9" fmla="*/ 357169 h 685917"/>
                <a:gd name="connsiteX0" fmla="*/ 309 w 2341985"/>
                <a:gd name="connsiteY0" fmla="*/ 357169 h 685058"/>
                <a:gd name="connsiteX1" fmla="*/ 565166 w 2341985"/>
                <a:gd name="connsiteY1" fmla="*/ 76543 h 685058"/>
                <a:gd name="connsiteX2" fmla="*/ 1018123 w 2341985"/>
                <a:gd name="connsiteY2" fmla="*/ 41483 h 685058"/>
                <a:gd name="connsiteX3" fmla="*/ 1261852 w 2341985"/>
                <a:gd name="connsiteY3" fmla="*/ 343 h 685058"/>
                <a:gd name="connsiteX4" fmla="*/ 1914995 w 2341985"/>
                <a:gd name="connsiteY4" fmla="*/ 109200 h 685058"/>
                <a:gd name="connsiteX5" fmla="*/ 2340737 w 2341985"/>
                <a:gd name="connsiteY5" fmla="*/ 357169 h 685058"/>
                <a:gd name="connsiteX6" fmla="*/ 1588423 w 2341985"/>
                <a:gd name="connsiteY6" fmla="*/ 675257 h 685058"/>
                <a:gd name="connsiteX7" fmla="*/ 1018123 w 2341985"/>
                <a:gd name="connsiteY7" fmla="*/ 596656 h 685058"/>
                <a:gd name="connsiteX8" fmla="*/ 641366 w 2341985"/>
                <a:gd name="connsiteY8" fmla="*/ 577286 h 685058"/>
                <a:gd name="connsiteX9" fmla="*/ 309 w 2341985"/>
                <a:gd name="connsiteY9" fmla="*/ 357169 h 685058"/>
                <a:gd name="connsiteX0" fmla="*/ 664 w 2342340"/>
                <a:gd name="connsiteY0" fmla="*/ 357169 h 685999"/>
                <a:gd name="connsiteX1" fmla="*/ 565521 w 2342340"/>
                <a:gd name="connsiteY1" fmla="*/ 76543 h 685999"/>
                <a:gd name="connsiteX2" fmla="*/ 1018478 w 2342340"/>
                <a:gd name="connsiteY2" fmla="*/ 41483 h 685999"/>
                <a:gd name="connsiteX3" fmla="*/ 1262207 w 2342340"/>
                <a:gd name="connsiteY3" fmla="*/ 343 h 685999"/>
                <a:gd name="connsiteX4" fmla="*/ 1915350 w 2342340"/>
                <a:gd name="connsiteY4" fmla="*/ 109200 h 685999"/>
                <a:gd name="connsiteX5" fmla="*/ 2341092 w 2342340"/>
                <a:gd name="connsiteY5" fmla="*/ 357169 h 685999"/>
                <a:gd name="connsiteX6" fmla="*/ 1588778 w 2342340"/>
                <a:gd name="connsiteY6" fmla="*/ 675257 h 685999"/>
                <a:gd name="connsiteX7" fmla="*/ 1018478 w 2342340"/>
                <a:gd name="connsiteY7" fmla="*/ 596656 h 685999"/>
                <a:gd name="connsiteX8" fmla="*/ 467550 w 2342340"/>
                <a:gd name="connsiteY8" fmla="*/ 501086 h 685999"/>
                <a:gd name="connsiteX9" fmla="*/ 664 w 2342340"/>
                <a:gd name="connsiteY9" fmla="*/ 357169 h 685999"/>
                <a:gd name="connsiteX0" fmla="*/ 664 w 2342340"/>
                <a:gd name="connsiteY0" fmla="*/ 204769 h 685999"/>
                <a:gd name="connsiteX1" fmla="*/ 565521 w 2342340"/>
                <a:gd name="connsiteY1" fmla="*/ 76543 h 685999"/>
                <a:gd name="connsiteX2" fmla="*/ 1018478 w 2342340"/>
                <a:gd name="connsiteY2" fmla="*/ 41483 h 685999"/>
                <a:gd name="connsiteX3" fmla="*/ 1262207 w 2342340"/>
                <a:gd name="connsiteY3" fmla="*/ 343 h 685999"/>
                <a:gd name="connsiteX4" fmla="*/ 1915350 w 2342340"/>
                <a:gd name="connsiteY4" fmla="*/ 109200 h 685999"/>
                <a:gd name="connsiteX5" fmla="*/ 2341092 w 2342340"/>
                <a:gd name="connsiteY5" fmla="*/ 357169 h 685999"/>
                <a:gd name="connsiteX6" fmla="*/ 1588778 w 2342340"/>
                <a:gd name="connsiteY6" fmla="*/ 675257 h 685999"/>
                <a:gd name="connsiteX7" fmla="*/ 1018478 w 2342340"/>
                <a:gd name="connsiteY7" fmla="*/ 596656 h 685999"/>
                <a:gd name="connsiteX8" fmla="*/ 467550 w 2342340"/>
                <a:gd name="connsiteY8" fmla="*/ 501086 h 685999"/>
                <a:gd name="connsiteX9" fmla="*/ 664 w 2342340"/>
                <a:gd name="connsiteY9" fmla="*/ 204769 h 685999"/>
                <a:gd name="connsiteX0" fmla="*/ 4517 w 2346193"/>
                <a:gd name="connsiteY0" fmla="*/ 204769 h 685058"/>
                <a:gd name="connsiteX1" fmla="*/ 569374 w 2346193"/>
                <a:gd name="connsiteY1" fmla="*/ 76543 h 685058"/>
                <a:gd name="connsiteX2" fmla="*/ 1022331 w 2346193"/>
                <a:gd name="connsiteY2" fmla="*/ 41483 h 685058"/>
                <a:gd name="connsiteX3" fmla="*/ 1266060 w 2346193"/>
                <a:gd name="connsiteY3" fmla="*/ 343 h 685058"/>
                <a:gd name="connsiteX4" fmla="*/ 1919203 w 2346193"/>
                <a:gd name="connsiteY4" fmla="*/ 109200 h 685058"/>
                <a:gd name="connsiteX5" fmla="*/ 2344945 w 2346193"/>
                <a:gd name="connsiteY5" fmla="*/ 357169 h 685058"/>
                <a:gd name="connsiteX6" fmla="*/ 1592631 w 2346193"/>
                <a:gd name="connsiteY6" fmla="*/ 675257 h 685058"/>
                <a:gd name="connsiteX7" fmla="*/ 1022331 w 2346193"/>
                <a:gd name="connsiteY7" fmla="*/ 596656 h 685058"/>
                <a:gd name="connsiteX8" fmla="*/ 351660 w 2346193"/>
                <a:gd name="connsiteY8" fmla="*/ 577286 h 685058"/>
                <a:gd name="connsiteX9" fmla="*/ 4517 w 2346193"/>
                <a:gd name="connsiteY9" fmla="*/ 204769 h 685058"/>
                <a:gd name="connsiteX0" fmla="*/ 4517 w 2346296"/>
                <a:gd name="connsiteY0" fmla="*/ 222068 h 702357"/>
                <a:gd name="connsiteX1" fmla="*/ 569374 w 2346296"/>
                <a:gd name="connsiteY1" fmla="*/ 93842 h 702357"/>
                <a:gd name="connsiteX2" fmla="*/ 1022331 w 2346296"/>
                <a:gd name="connsiteY2" fmla="*/ 58782 h 702357"/>
                <a:gd name="connsiteX3" fmla="*/ 1266060 w 2346296"/>
                <a:gd name="connsiteY3" fmla="*/ 17642 h 702357"/>
                <a:gd name="connsiteX4" fmla="*/ 1940975 w 2346296"/>
                <a:gd name="connsiteY4" fmla="*/ 28528 h 702357"/>
                <a:gd name="connsiteX5" fmla="*/ 2344945 w 2346296"/>
                <a:gd name="connsiteY5" fmla="*/ 374468 h 702357"/>
                <a:gd name="connsiteX6" fmla="*/ 1592631 w 2346296"/>
                <a:gd name="connsiteY6" fmla="*/ 692556 h 702357"/>
                <a:gd name="connsiteX7" fmla="*/ 1022331 w 2346296"/>
                <a:gd name="connsiteY7" fmla="*/ 613955 h 702357"/>
                <a:gd name="connsiteX8" fmla="*/ 351660 w 2346296"/>
                <a:gd name="connsiteY8" fmla="*/ 594585 h 702357"/>
                <a:gd name="connsiteX9" fmla="*/ 4517 w 2346296"/>
                <a:gd name="connsiteY9" fmla="*/ 222068 h 702357"/>
                <a:gd name="connsiteX0" fmla="*/ 4517 w 2164109"/>
                <a:gd name="connsiteY0" fmla="*/ 222068 h 702357"/>
                <a:gd name="connsiteX1" fmla="*/ 569374 w 2164109"/>
                <a:gd name="connsiteY1" fmla="*/ 93842 h 702357"/>
                <a:gd name="connsiteX2" fmla="*/ 1022331 w 2164109"/>
                <a:gd name="connsiteY2" fmla="*/ 58782 h 702357"/>
                <a:gd name="connsiteX3" fmla="*/ 1266060 w 2164109"/>
                <a:gd name="connsiteY3" fmla="*/ 17642 h 702357"/>
                <a:gd name="connsiteX4" fmla="*/ 1940975 w 2164109"/>
                <a:gd name="connsiteY4" fmla="*/ 28528 h 702357"/>
                <a:gd name="connsiteX5" fmla="*/ 2159888 w 2164109"/>
                <a:gd name="connsiteY5" fmla="*/ 494211 h 702357"/>
                <a:gd name="connsiteX6" fmla="*/ 1592631 w 2164109"/>
                <a:gd name="connsiteY6" fmla="*/ 692556 h 702357"/>
                <a:gd name="connsiteX7" fmla="*/ 1022331 w 2164109"/>
                <a:gd name="connsiteY7" fmla="*/ 613955 h 702357"/>
                <a:gd name="connsiteX8" fmla="*/ 351660 w 2164109"/>
                <a:gd name="connsiteY8" fmla="*/ 594585 h 702357"/>
                <a:gd name="connsiteX9" fmla="*/ 4517 w 2164109"/>
                <a:gd name="connsiteY9" fmla="*/ 222068 h 702357"/>
                <a:gd name="connsiteX0" fmla="*/ 4517 w 2175312"/>
                <a:gd name="connsiteY0" fmla="*/ 222068 h 702357"/>
                <a:gd name="connsiteX1" fmla="*/ 569374 w 2175312"/>
                <a:gd name="connsiteY1" fmla="*/ 93842 h 702357"/>
                <a:gd name="connsiteX2" fmla="*/ 1022331 w 2175312"/>
                <a:gd name="connsiteY2" fmla="*/ 58782 h 702357"/>
                <a:gd name="connsiteX3" fmla="*/ 1266060 w 2175312"/>
                <a:gd name="connsiteY3" fmla="*/ 17642 h 702357"/>
                <a:gd name="connsiteX4" fmla="*/ 1940975 w 2175312"/>
                <a:gd name="connsiteY4" fmla="*/ 28528 h 702357"/>
                <a:gd name="connsiteX5" fmla="*/ 2159888 w 2175312"/>
                <a:gd name="connsiteY5" fmla="*/ 494211 h 702357"/>
                <a:gd name="connsiteX6" fmla="*/ 1592631 w 2175312"/>
                <a:gd name="connsiteY6" fmla="*/ 692556 h 702357"/>
                <a:gd name="connsiteX7" fmla="*/ 1022331 w 2175312"/>
                <a:gd name="connsiteY7" fmla="*/ 613955 h 702357"/>
                <a:gd name="connsiteX8" fmla="*/ 351660 w 2175312"/>
                <a:gd name="connsiteY8" fmla="*/ 594585 h 702357"/>
                <a:gd name="connsiteX9" fmla="*/ 4517 w 2175312"/>
                <a:gd name="connsiteY9" fmla="*/ 222068 h 702357"/>
                <a:gd name="connsiteX0" fmla="*/ 4517 w 2095008"/>
                <a:gd name="connsiteY0" fmla="*/ 222068 h 702357"/>
                <a:gd name="connsiteX1" fmla="*/ 569374 w 2095008"/>
                <a:gd name="connsiteY1" fmla="*/ 93842 h 702357"/>
                <a:gd name="connsiteX2" fmla="*/ 1022331 w 2095008"/>
                <a:gd name="connsiteY2" fmla="*/ 58782 h 702357"/>
                <a:gd name="connsiteX3" fmla="*/ 1266060 w 2095008"/>
                <a:gd name="connsiteY3" fmla="*/ 17642 h 702357"/>
                <a:gd name="connsiteX4" fmla="*/ 1940975 w 2095008"/>
                <a:gd name="connsiteY4" fmla="*/ 28528 h 702357"/>
                <a:gd name="connsiteX5" fmla="*/ 2061917 w 2095008"/>
                <a:gd name="connsiteY5" fmla="*/ 450669 h 702357"/>
                <a:gd name="connsiteX6" fmla="*/ 1592631 w 2095008"/>
                <a:gd name="connsiteY6" fmla="*/ 692556 h 702357"/>
                <a:gd name="connsiteX7" fmla="*/ 1022331 w 2095008"/>
                <a:gd name="connsiteY7" fmla="*/ 613955 h 702357"/>
                <a:gd name="connsiteX8" fmla="*/ 351660 w 2095008"/>
                <a:gd name="connsiteY8" fmla="*/ 594585 h 702357"/>
                <a:gd name="connsiteX9" fmla="*/ 4517 w 2095008"/>
                <a:gd name="connsiteY9" fmla="*/ 222068 h 702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5008" h="702357">
                  <a:moveTo>
                    <a:pt x="4517" y="222068"/>
                  </a:moveTo>
                  <a:cubicBezTo>
                    <a:pt x="40803" y="138611"/>
                    <a:pt x="374338" y="135571"/>
                    <a:pt x="569374" y="93842"/>
                  </a:cubicBezTo>
                  <a:cubicBezTo>
                    <a:pt x="764410" y="52113"/>
                    <a:pt x="906217" y="71482"/>
                    <a:pt x="1022331" y="58782"/>
                  </a:cubicBezTo>
                  <a:cubicBezTo>
                    <a:pt x="1138445" y="46082"/>
                    <a:pt x="1174639" y="13613"/>
                    <a:pt x="1266060" y="17642"/>
                  </a:cubicBezTo>
                  <a:cubicBezTo>
                    <a:pt x="1357482" y="21671"/>
                    <a:pt x="1761161" y="-30943"/>
                    <a:pt x="1940975" y="28528"/>
                  </a:cubicBezTo>
                  <a:cubicBezTo>
                    <a:pt x="2120789" y="87999"/>
                    <a:pt x="2116345" y="229326"/>
                    <a:pt x="2061917" y="450669"/>
                  </a:cubicBezTo>
                  <a:cubicBezTo>
                    <a:pt x="2040146" y="541383"/>
                    <a:pt x="1787667" y="650827"/>
                    <a:pt x="1592631" y="692556"/>
                  </a:cubicBezTo>
                  <a:cubicBezTo>
                    <a:pt x="1397595" y="734285"/>
                    <a:pt x="1229159" y="630283"/>
                    <a:pt x="1022331" y="613955"/>
                  </a:cubicBezTo>
                  <a:cubicBezTo>
                    <a:pt x="815503" y="597627"/>
                    <a:pt x="546696" y="636314"/>
                    <a:pt x="351660" y="594585"/>
                  </a:cubicBezTo>
                  <a:cubicBezTo>
                    <a:pt x="156624" y="552856"/>
                    <a:pt x="-31769" y="305525"/>
                    <a:pt x="4517" y="222068"/>
                  </a:cubicBezTo>
                  <a:close/>
                </a:path>
              </a:pathLst>
            </a:custGeom>
            <a:solidFill>
              <a:srgbClr val="EEDD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8F147D63-8D0F-407D-8C39-803FFEBA0D1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895855" y="680298"/>
              <a:ext cx="2887570" cy="288757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942A57A2-710A-4DDE-886E-26FFA30AEA40}"/>
              </a:ext>
            </a:extLst>
          </p:cNvPr>
          <p:cNvGrpSpPr/>
          <p:nvPr/>
        </p:nvGrpSpPr>
        <p:grpSpPr>
          <a:xfrm>
            <a:off x="1831202" y="0"/>
            <a:ext cx="4547152" cy="2799988"/>
            <a:chOff x="1831202" y="0"/>
            <a:chExt cx="4547152" cy="2799988"/>
          </a:xfrm>
        </p:grpSpPr>
        <p:sp>
          <p:nvSpPr>
            <p:cNvPr id="41" name="Cloud 40">
              <a:extLst>
                <a:ext uri="{FF2B5EF4-FFF2-40B4-BE49-F238E27FC236}">
                  <a16:creationId xmlns:a16="http://schemas.microsoft.com/office/drawing/2014/main" id="{A88F0703-1AA0-46BA-A6D5-F109EA166B3D}"/>
                </a:ext>
              </a:extLst>
            </p:cNvPr>
            <p:cNvSpPr/>
            <p:nvPr/>
          </p:nvSpPr>
          <p:spPr>
            <a:xfrm>
              <a:off x="1831202" y="0"/>
              <a:ext cx="4547152" cy="2799988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1E6C7E5-EFD7-418E-A304-C56A7ECF684B}"/>
                </a:ext>
              </a:extLst>
            </p:cNvPr>
            <p:cNvSpPr txBox="1"/>
            <p:nvPr/>
          </p:nvSpPr>
          <p:spPr>
            <a:xfrm>
              <a:off x="2315776" y="571660"/>
              <a:ext cx="3578004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Giúp mình cho các con vật ăn nhé!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4147017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1FF5E3EB-2EC6-44BC-AD43-27748543DEC3}"/>
              </a:ext>
            </a:extLst>
          </p:cNvPr>
          <p:cNvSpPr/>
          <p:nvPr/>
        </p:nvSpPr>
        <p:spPr>
          <a:xfrm>
            <a:off x="1143000" y="646688"/>
            <a:ext cx="10210800" cy="5564624"/>
          </a:xfrm>
          <a:custGeom>
            <a:avLst/>
            <a:gdLst>
              <a:gd name="connsiteX0" fmla="*/ 324459 w 2212123"/>
              <a:gd name="connsiteY0" fmla="*/ 100696 h 5509926"/>
              <a:gd name="connsiteX1" fmla="*/ 1543659 w 2212123"/>
              <a:gd name="connsiteY1" fmla="*/ 122468 h 5509926"/>
              <a:gd name="connsiteX2" fmla="*/ 2011745 w 2212123"/>
              <a:gd name="connsiteY2" fmla="*/ 1134839 h 5509926"/>
              <a:gd name="connsiteX3" fmla="*/ 2077059 w 2212123"/>
              <a:gd name="connsiteY3" fmla="*/ 4868639 h 5509926"/>
              <a:gd name="connsiteX4" fmla="*/ 226488 w 2212123"/>
              <a:gd name="connsiteY4" fmla="*/ 5119011 h 5509926"/>
              <a:gd name="connsiteX5" fmla="*/ 41431 w 2212123"/>
              <a:gd name="connsiteY5" fmla="*/ 873582 h 5509926"/>
              <a:gd name="connsiteX6" fmla="*/ 324459 w 2212123"/>
              <a:gd name="connsiteY6" fmla="*/ 100696 h 5509926"/>
              <a:gd name="connsiteX0" fmla="*/ 336071 w 2212849"/>
              <a:gd name="connsiteY0" fmla="*/ 83436 h 5536209"/>
              <a:gd name="connsiteX1" fmla="*/ 1544385 w 2212849"/>
              <a:gd name="connsiteY1" fmla="*/ 148751 h 5536209"/>
              <a:gd name="connsiteX2" fmla="*/ 2012471 w 2212849"/>
              <a:gd name="connsiteY2" fmla="*/ 1161122 h 5536209"/>
              <a:gd name="connsiteX3" fmla="*/ 2077785 w 2212849"/>
              <a:gd name="connsiteY3" fmla="*/ 4894922 h 5536209"/>
              <a:gd name="connsiteX4" fmla="*/ 227214 w 2212849"/>
              <a:gd name="connsiteY4" fmla="*/ 5145294 h 5536209"/>
              <a:gd name="connsiteX5" fmla="*/ 42157 w 2212849"/>
              <a:gd name="connsiteY5" fmla="*/ 899865 h 5536209"/>
              <a:gd name="connsiteX6" fmla="*/ 336071 w 2212849"/>
              <a:gd name="connsiteY6" fmla="*/ 83436 h 5536209"/>
              <a:gd name="connsiteX0" fmla="*/ 405766 w 2217230"/>
              <a:gd name="connsiteY0" fmla="*/ 66950 h 5574151"/>
              <a:gd name="connsiteX1" fmla="*/ 1548766 w 2217230"/>
              <a:gd name="connsiteY1" fmla="*/ 186693 h 5574151"/>
              <a:gd name="connsiteX2" fmla="*/ 2016852 w 2217230"/>
              <a:gd name="connsiteY2" fmla="*/ 1199064 h 5574151"/>
              <a:gd name="connsiteX3" fmla="*/ 2082166 w 2217230"/>
              <a:gd name="connsiteY3" fmla="*/ 4932864 h 5574151"/>
              <a:gd name="connsiteX4" fmla="*/ 231595 w 2217230"/>
              <a:gd name="connsiteY4" fmla="*/ 5183236 h 5574151"/>
              <a:gd name="connsiteX5" fmla="*/ 46538 w 2217230"/>
              <a:gd name="connsiteY5" fmla="*/ 937807 h 5574151"/>
              <a:gd name="connsiteX6" fmla="*/ 405766 w 2217230"/>
              <a:gd name="connsiteY6" fmla="*/ 66950 h 5574151"/>
              <a:gd name="connsiteX0" fmla="*/ 405766 w 2217230"/>
              <a:gd name="connsiteY0" fmla="*/ 119991 h 5627192"/>
              <a:gd name="connsiteX1" fmla="*/ 1548766 w 2217230"/>
              <a:gd name="connsiteY1" fmla="*/ 239734 h 5627192"/>
              <a:gd name="connsiteX2" fmla="*/ 2016852 w 2217230"/>
              <a:gd name="connsiteY2" fmla="*/ 1252105 h 5627192"/>
              <a:gd name="connsiteX3" fmla="*/ 2082166 w 2217230"/>
              <a:gd name="connsiteY3" fmla="*/ 4985905 h 5627192"/>
              <a:gd name="connsiteX4" fmla="*/ 231595 w 2217230"/>
              <a:gd name="connsiteY4" fmla="*/ 5236277 h 5627192"/>
              <a:gd name="connsiteX5" fmla="*/ 46538 w 2217230"/>
              <a:gd name="connsiteY5" fmla="*/ 990848 h 5627192"/>
              <a:gd name="connsiteX6" fmla="*/ 405766 w 2217230"/>
              <a:gd name="connsiteY6" fmla="*/ 119991 h 5627192"/>
              <a:gd name="connsiteX0" fmla="*/ 405766 w 2217230"/>
              <a:gd name="connsiteY0" fmla="*/ 187638 h 5694839"/>
              <a:gd name="connsiteX1" fmla="*/ 1548766 w 2217230"/>
              <a:gd name="connsiteY1" fmla="*/ 307381 h 5694839"/>
              <a:gd name="connsiteX2" fmla="*/ 2016852 w 2217230"/>
              <a:gd name="connsiteY2" fmla="*/ 1319752 h 5694839"/>
              <a:gd name="connsiteX3" fmla="*/ 2082166 w 2217230"/>
              <a:gd name="connsiteY3" fmla="*/ 5053552 h 5694839"/>
              <a:gd name="connsiteX4" fmla="*/ 231595 w 2217230"/>
              <a:gd name="connsiteY4" fmla="*/ 5303924 h 5694839"/>
              <a:gd name="connsiteX5" fmla="*/ 46538 w 2217230"/>
              <a:gd name="connsiteY5" fmla="*/ 1058495 h 5694839"/>
              <a:gd name="connsiteX6" fmla="*/ 405766 w 2217230"/>
              <a:gd name="connsiteY6" fmla="*/ 187638 h 5694839"/>
              <a:gd name="connsiteX0" fmla="*/ 405766 w 2217230"/>
              <a:gd name="connsiteY0" fmla="*/ 231151 h 5738352"/>
              <a:gd name="connsiteX1" fmla="*/ 1548766 w 2217230"/>
              <a:gd name="connsiteY1" fmla="*/ 350894 h 5738352"/>
              <a:gd name="connsiteX2" fmla="*/ 2016852 w 2217230"/>
              <a:gd name="connsiteY2" fmla="*/ 1363265 h 5738352"/>
              <a:gd name="connsiteX3" fmla="*/ 2082166 w 2217230"/>
              <a:gd name="connsiteY3" fmla="*/ 5097065 h 5738352"/>
              <a:gd name="connsiteX4" fmla="*/ 231595 w 2217230"/>
              <a:gd name="connsiteY4" fmla="*/ 5347437 h 5738352"/>
              <a:gd name="connsiteX5" fmla="*/ 46538 w 2217230"/>
              <a:gd name="connsiteY5" fmla="*/ 1102008 h 5738352"/>
              <a:gd name="connsiteX6" fmla="*/ 405766 w 2217230"/>
              <a:gd name="connsiteY6" fmla="*/ 231151 h 5738352"/>
              <a:gd name="connsiteX0" fmla="*/ 208430 w 2204951"/>
              <a:gd name="connsiteY0" fmla="*/ 233714 h 5730029"/>
              <a:gd name="connsiteX1" fmla="*/ 1536487 w 2204951"/>
              <a:gd name="connsiteY1" fmla="*/ 342571 h 5730029"/>
              <a:gd name="connsiteX2" fmla="*/ 2004573 w 2204951"/>
              <a:gd name="connsiteY2" fmla="*/ 1354942 h 5730029"/>
              <a:gd name="connsiteX3" fmla="*/ 2069887 w 2204951"/>
              <a:gd name="connsiteY3" fmla="*/ 5088742 h 5730029"/>
              <a:gd name="connsiteX4" fmla="*/ 219316 w 2204951"/>
              <a:gd name="connsiteY4" fmla="*/ 5339114 h 5730029"/>
              <a:gd name="connsiteX5" fmla="*/ 34259 w 2204951"/>
              <a:gd name="connsiteY5" fmla="*/ 1093685 h 5730029"/>
              <a:gd name="connsiteX6" fmla="*/ 208430 w 2204951"/>
              <a:gd name="connsiteY6" fmla="*/ 233714 h 5730029"/>
              <a:gd name="connsiteX0" fmla="*/ 198668 w 2195189"/>
              <a:gd name="connsiteY0" fmla="*/ 39803 h 5536118"/>
              <a:gd name="connsiteX1" fmla="*/ 1526725 w 2195189"/>
              <a:gd name="connsiteY1" fmla="*/ 148660 h 5536118"/>
              <a:gd name="connsiteX2" fmla="*/ 1994811 w 2195189"/>
              <a:gd name="connsiteY2" fmla="*/ 1161031 h 5536118"/>
              <a:gd name="connsiteX3" fmla="*/ 2060125 w 2195189"/>
              <a:gd name="connsiteY3" fmla="*/ 4894831 h 5536118"/>
              <a:gd name="connsiteX4" fmla="*/ 209554 w 2195189"/>
              <a:gd name="connsiteY4" fmla="*/ 5145203 h 5536118"/>
              <a:gd name="connsiteX5" fmla="*/ 24497 w 2195189"/>
              <a:gd name="connsiteY5" fmla="*/ 899774 h 5536118"/>
              <a:gd name="connsiteX6" fmla="*/ 46268 w 2195189"/>
              <a:gd name="connsiteY6" fmla="*/ 486119 h 5536118"/>
              <a:gd name="connsiteX7" fmla="*/ 198668 w 2195189"/>
              <a:gd name="connsiteY7" fmla="*/ 39803 h 5536118"/>
              <a:gd name="connsiteX0" fmla="*/ 688525 w 2195189"/>
              <a:gd name="connsiteY0" fmla="*/ 33683 h 5551770"/>
              <a:gd name="connsiteX1" fmla="*/ 1526725 w 2195189"/>
              <a:gd name="connsiteY1" fmla="*/ 164312 h 5551770"/>
              <a:gd name="connsiteX2" fmla="*/ 1994811 w 2195189"/>
              <a:gd name="connsiteY2" fmla="*/ 1176683 h 5551770"/>
              <a:gd name="connsiteX3" fmla="*/ 2060125 w 2195189"/>
              <a:gd name="connsiteY3" fmla="*/ 4910483 h 5551770"/>
              <a:gd name="connsiteX4" fmla="*/ 209554 w 2195189"/>
              <a:gd name="connsiteY4" fmla="*/ 5160855 h 5551770"/>
              <a:gd name="connsiteX5" fmla="*/ 24497 w 2195189"/>
              <a:gd name="connsiteY5" fmla="*/ 915426 h 5551770"/>
              <a:gd name="connsiteX6" fmla="*/ 46268 w 2195189"/>
              <a:gd name="connsiteY6" fmla="*/ 501771 h 5551770"/>
              <a:gd name="connsiteX7" fmla="*/ 688525 w 2195189"/>
              <a:gd name="connsiteY7" fmla="*/ 33683 h 5551770"/>
              <a:gd name="connsiteX0" fmla="*/ 693361 w 2200025"/>
              <a:gd name="connsiteY0" fmla="*/ 32079 h 5550166"/>
              <a:gd name="connsiteX1" fmla="*/ 1531561 w 2200025"/>
              <a:gd name="connsiteY1" fmla="*/ 162708 h 5550166"/>
              <a:gd name="connsiteX2" fmla="*/ 1999647 w 2200025"/>
              <a:gd name="connsiteY2" fmla="*/ 1175079 h 5550166"/>
              <a:gd name="connsiteX3" fmla="*/ 2064961 w 2200025"/>
              <a:gd name="connsiteY3" fmla="*/ 4908879 h 5550166"/>
              <a:gd name="connsiteX4" fmla="*/ 214390 w 2200025"/>
              <a:gd name="connsiteY4" fmla="*/ 5159251 h 5550166"/>
              <a:gd name="connsiteX5" fmla="*/ 29333 w 2200025"/>
              <a:gd name="connsiteY5" fmla="*/ 913822 h 5550166"/>
              <a:gd name="connsiteX6" fmla="*/ 127304 w 2200025"/>
              <a:gd name="connsiteY6" fmla="*/ 478396 h 5550166"/>
              <a:gd name="connsiteX7" fmla="*/ 693361 w 2200025"/>
              <a:gd name="connsiteY7" fmla="*/ 32079 h 5550166"/>
              <a:gd name="connsiteX0" fmla="*/ 693361 w 2200025"/>
              <a:gd name="connsiteY0" fmla="*/ 32079 h 5550166"/>
              <a:gd name="connsiteX1" fmla="*/ 1531561 w 2200025"/>
              <a:gd name="connsiteY1" fmla="*/ 162708 h 5550166"/>
              <a:gd name="connsiteX2" fmla="*/ 1999647 w 2200025"/>
              <a:gd name="connsiteY2" fmla="*/ 1175079 h 5550166"/>
              <a:gd name="connsiteX3" fmla="*/ 2064961 w 2200025"/>
              <a:gd name="connsiteY3" fmla="*/ 4908879 h 5550166"/>
              <a:gd name="connsiteX4" fmla="*/ 214390 w 2200025"/>
              <a:gd name="connsiteY4" fmla="*/ 5159251 h 5550166"/>
              <a:gd name="connsiteX5" fmla="*/ 29333 w 2200025"/>
              <a:gd name="connsiteY5" fmla="*/ 1947965 h 5550166"/>
              <a:gd name="connsiteX6" fmla="*/ 127304 w 2200025"/>
              <a:gd name="connsiteY6" fmla="*/ 478396 h 5550166"/>
              <a:gd name="connsiteX7" fmla="*/ 693361 w 2200025"/>
              <a:gd name="connsiteY7" fmla="*/ 32079 h 5550166"/>
              <a:gd name="connsiteX0" fmla="*/ 690587 w 2197251"/>
              <a:gd name="connsiteY0" fmla="*/ 46537 h 5564624"/>
              <a:gd name="connsiteX1" fmla="*/ 1528787 w 2197251"/>
              <a:gd name="connsiteY1" fmla="*/ 177166 h 5564624"/>
              <a:gd name="connsiteX2" fmla="*/ 1996873 w 2197251"/>
              <a:gd name="connsiteY2" fmla="*/ 1189537 h 5564624"/>
              <a:gd name="connsiteX3" fmla="*/ 2062187 w 2197251"/>
              <a:gd name="connsiteY3" fmla="*/ 4923337 h 5564624"/>
              <a:gd name="connsiteX4" fmla="*/ 211616 w 2197251"/>
              <a:gd name="connsiteY4" fmla="*/ 5173709 h 5564624"/>
              <a:gd name="connsiteX5" fmla="*/ 26559 w 2197251"/>
              <a:gd name="connsiteY5" fmla="*/ 1962423 h 5564624"/>
              <a:gd name="connsiteX6" fmla="*/ 80987 w 2197251"/>
              <a:gd name="connsiteY6" fmla="*/ 688796 h 5564624"/>
              <a:gd name="connsiteX7" fmla="*/ 690587 w 2197251"/>
              <a:gd name="connsiteY7" fmla="*/ 46537 h 5564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97251" h="5564624">
                <a:moveTo>
                  <a:pt x="690587" y="46537"/>
                </a:moveTo>
                <a:cubicBezTo>
                  <a:pt x="931887" y="-38735"/>
                  <a:pt x="1311073" y="-13334"/>
                  <a:pt x="1528787" y="177166"/>
                </a:cubicBezTo>
                <a:cubicBezTo>
                  <a:pt x="1746501" y="367666"/>
                  <a:pt x="1907973" y="398509"/>
                  <a:pt x="1996873" y="1189537"/>
                </a:cubicBezTo>
                <a:cubicBezTo>
                  <a:pt x="2085773" y="1980565"/>
                  <a:pt x="2359730" y="4259308"/>
                  <a:pt x="2062187" y="4923337"/>
                </a:cubicBezTo>
                <a:cubicBezTo>
                  <a:pt x="1764644" y="5587366"/>
                  <a:pt x="550887" y="5839552"/>
                  <a:pt x="211616" y="5173709"/>
                </a:cubicBezTo>
                <a:cubicBezTo>
                  <a:pt x="-127655" y="4507866"/>
                  <a:pt x="48330" y="2709908"/>
                  <a:pt x="26559" y="1962423"/>
                </a:cubicBezTo>
                <a:cubicBezTo>
                  <a:pt x="4788" y="1214938"/>
                  <a:pt x="51959" y="832124"/>
                  <a:pt x="80987" y="688796"/>
                </a:cubicBezTo>
                <a:cubicBezTo>
                  <a:pt x="110015" y="545468"/>
                  <a:pt x="449287" y="131809"/>
                  <a:pt x="690587" y="4653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Picture 20">
            <a:hlinkClick r:id="rId3" action="ppaction://hlinksldjump"/>
            <a:extLst>
              <a:ext uri="{FF2B5EF4-FFF2-40B4-BE49-F238E27FC236}">
                <a16:creationId xmlns:a16="http://schemas.microsoft.com/office/drawing/2014/main" id="{9F238D90-198B-4555-8AA5-A1DCED2367C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396" y="5328156"/>
            <a:ext cx="1297704" cy="129770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5EB0C1F-0921-4D4C-9112-90BBAD81CC0F}"/>
              </a:ext>
            </a:extLst>
          </p:cNvPr>
          <p:cNvSpPr txBox="1"/>
          <p:nvPr/>
        </p:nvSpPr>
        <p:spPr>
          <a:xfrm>
            <a:off x="2072640" y="1909994"/>
            <a:ext cx="804672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sng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</a:rPr>
              <a:t>Câu</a:t>
            </a:r>
            <a:r>
              <a:rPr kumimoji="0" lang="en-US" sz="4400" b="1" i="0" u="sng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</a:rPr>
              <a:t> 1: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Tính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nhẩm</a:t>
            </a:r>
            <a:endParaRPr kumimoji="0" lang="en-US" sz="4400" b="1" i="0" u="none" strike="noStrike" kern="1200" cap="none" spc="0" normalizeH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baseline="0" dirty="0">
                <a:solidFill>
                  <a:sysClr val="windowText" lastClr="000000"/>
                </a:solidFill>
              </a:rPr>
              <a:t>200</a:t>
            </a:r>
            <a:r>
              <a:rPr lang="en-US" sz="4400" b="1" dirty="0">
                <a:solidFill>
                  <a:sysClr val="windowText" lastClr="000000"/>
                </a:solidFill>
              </a:rPr>
              <a:t> x 2 = ?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410681-5981-4968-A6B2-85A418B9066D}"/>
              </a:ext>
            </a:extLst>
          </p:cNvPr>
          <p:cNvSpPr txBox="1"/>
          <p:nvPr/>
        </p:nvSpPr>
        <p:spPr>
          <a:xfrm>
            <a:off x="2225040" y="3501457"/>
            <a:ext cx="8046720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solidFill>
                  <a:srgbClr val="FF0000"/>
                </a:solidFill>
              </a:rPr>
              <a:t>Đáp</a:t>
            </a:r>
            <a:r>
              <a:rPr lang="en-US" sz="5400" b="1" dirty="0">
                <a:solidFill>
                  <a:srgbClr val="FF0000"/>
                </a:solidFill>
              </a:rPr>
              <a:t> </a:t>
            </a:r>
            <a:r>
              <a:rPr lang="en-US" sz="5400" b="1" dirty="0" err="1">
                <a:solidFill>
                  <a:srgbClr val="FF0000"/>
                </a:solidFill>
              </a:rPr>
              <a:t>án</a:t>
            </a:r>
            <a:r>
              <a:rPr lang="en-US" sz="5400" b="1" dirty="0">
                <a:solidFill>
                  <a:srgbClr val="FF0000"/>
                </a:solidFill>
              </a:rPr>
              <a:t>: 400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86033AC-D682-45C8-ADD8-30D47583D8BB}"/>
              </a:ext>
            </a:extLst>
          </p:cNvPr>
          <p:cNvGrpSpPr/>
          <p:nvPr/>
        </p:nvGrpSpPr>
        <p:grpSpPr>
          <a:xfrm>
            <a:off x="-464607" y="3885750"/>
            <a:ext cx="3681772" cy="3611661"/>
            <a:chOff x="1042628" y="2403340"/>
            <a:chExt cx="3657607" cy="3657607"/>
          </a:xfrm>
        </p:grpSpPr>
        <p:sp>
          <p:nvSpPr>
            <p:cNvPr id="9" name="Oval 7">
              <a:extLst>
                <a:ext uri="{FF2B5EF4-FFF2-40B4-BE49-F238E27FC236}">
                  <a16:creationId xmlns:a16="http://schemas.microsoft.com/office/drawing/2014/main" id="{31AF0EA5-A5E6-4A59-8F82-88E2D5404E97}"/>
                </a:ext>
              </a:extLst>
            </p:cNvPr>
            <p:cNvSpPr/>
            <p:nvPr/>
          </p:nvSpPr>
          <p:spPr>
            <a:xfrm>
              <a:off x="1502228" y="4833257"/>
              <a:ext cx="2373085" cy="511629"/>
            </a:xfrm>
            <a:custGeom>
              <a:avLst/>
              <a:gdLst>
                <a:gd name="connsiteX0" fmla="*/ 0 w 2340428"/>
                <a:gd name="connsiteY0" fmla="*/ 250372 h 500743"/>
                <a:gd name="connsiteX1" fmla="*/ 1170214 w 2340428"/>
                <a:gd name="connsiteY1" fmla="*/ 0 h 500743"/>
                <a:gd name="connsiteX2" fmla="*/ 2340428 w 2340428"/>
                <a:gd name="connsiteY2" fmla="*/ 250372 h 500743"/>
                <a:gd name="connsiteX3" fmla="*/ 1170214 w 2340428"/>
                <a:gd name="connsiteY3" fmla="*/ 500744 h 500743"/>
                <a:gd name="connsiteX4" fmla="*/ 0 w 2340428"/>
                <a:gd name="connsiteY4" fmla="*/ 250372 h 500743"/>
                <a:gd name="connsiteX0" fmla="*/ 0 w 2344588"/>
                <a:gd name="connsiteY0" fmla="*/ 250372 h 582949"/>
                <a:gd name="connsiteX1" fmla="*/ 1170214 w 2344588"/>
                <a:gd name="connsiteY1" fmla="*/ 0 h 582949"/>
                <a:gd name="connsiteX2" fmla="*/ 2340428 w 2344588"/>
                <a:gd name="connsiteY2" fmla="*/ 250372 h 582949"/>
                <a:gd name="connsiteX3" fmla="*/ 1588114 w 2344588"/>
                <a:gd name="connsiteY3" fmla="*/ 568460 h 582949"/>
                <a:gd name="connsiteX4" fmla="*/ 1170214 w 2344588"/>
                <a:gd name="connsiteY4" fmla="*/ 500744 h 582949"/>
                <a:gd name="connsiteX5" fmla="*/ 0 w 2344588"/>
                <a:gd name="connsiteY5" fmla="*/ 250372 h 582949"/>
                <a:gd name="connsiteX0" fmla="*/ 9746 w 2354334"/>
                <a:gd name="connsiteY0" fmla="*/ 250372 h 579120"/>
                <a:gd name="connsiteX1" fmla="*/ 1179960 w 2354334"/>
                <a:gd name="connsiteY1" fmla="*/ 0 h 579120"/>
                <a:gd name="connsiteX2" fmla="*/ 2350174 w 2354334"/>
                <a:gd name="connsiteY2" fmla="*/ 250372 h 579120"/>
                <a:gd name="connsiteX3" fmla="*/ 1597860 w 2354334"/>
                <a:gd name="connsiteY3" fmla="*/ 568460 h 579120"/>
                <a:gd name="connsiteX4" fmla="*/ 1179960 w 2354334"/>
                <a:gd name="connsiteY4" fmla="*/ 500744 h 579120"/>
                <a:gd name="connsiteX5" fmla="*/ 650803 w 2354334"/>
                <a:gd name="connsiteY5" fmla="*/ 470489 h 579120"/>
                <a:gd name="connsiteX6" fmla="*/ 9746 w 2354334"/>
                <a:gd name="connsiteY6" fmla="*/ 250372 h 579120"/>
                <a:gd name="connsiteX0" fmla="*/ 9746 w 2353378"/>
                <a:gd name="connsiteY0" fmla="*/ 367612 h 696360"/>
                <a:gd name="connsiteX1" fmla="*/ 1179960 w 2353378"/>
                <a:gd name="connsiteY1" fmla="*/ 117240 h 696360"/>
                <a:gd name="connsiteX2" fmla="*/ 1271289 w 2353378"/>
                <a:gd name="connsiteY2" fmla="*/ 10786 h 696360"/>
                <a:gd name="connsiteX3" fmla="*/ 2350174 w 2353378"/>
                <a:gd name="connsiteY3" fmla="*/ 367612 h 696360"/>
                <a:gd name="connsiteX4" fmla="*/ 1597860 w 2353378"/>
                <a:gd name="connsiteY4" fmla="*/ 685700 h 696360"/>
                <a:gd name="connsiteX5" fmla="*/ 1179960 w 2353378"/>
                <a:gd name="connsiteY5" fmla="*/ 617984 h 696360"/>
                <a:gd name="connsiteX6" fmla="*/ 650803 w 2353378"/>
                <a:gd name="connsiteY6" fmla="*/ 587729 h 696360"/>
                <a:gd name="connsiteX7" fmla="*/ 9746 w 2353378"/>
                <a:gd name="connsiteY7" fmla="*/ 367612 h 696360"/>
                <a:gd name="connsiteX0" fmla="*/ 309 w 2343941"/>
                <a:gd name="connsiteY0" fmla="*/ 364778 h 693526"/>
                <a:gd name="connsiteX1" fmla="*/ 565166 w 2343941"/>
                <a:gd name="connsiteY1" fmla="*/ 84152 h 693526"/>
                <a:gd name="connsiteX2" fmla="*/ 1170523 w 2343941"/>
                <a:gd name="connsiteY2" fmla="*/ 114406 h 693526"/>
                <a:gd name="connsiteX3" fmla="*/ 1261852 w 2343941"/>
                <a:gd name="connsiteY3" fmla="*/ 7952 h 693526"/>
                <a:gd name="connsiteX4" fmla="*/ 2340737 w 2343941"/>
                <a:gd name="connsiteY4" fmla="*/ 364778 h 693526"/>
                <a:gd name="connsiteX5" fmla="*/ 1588423 w 2343941"/>
                <a:gd name="connsiteY5" fmla="*/ 682866 h 693526"/>
                <a:gd name="connsiteX6" fmla="*/ 1170523 w 2343941"/>
                <a:gd name="connsiteY6" fmla="*/ 615150 h 693526"/>
                <a:gd name="connsiteX7" fmla="*/ 641366 w 2343941"/>
                <a:gd name="connsiteY7" fmla="*/ 584895 h 693526"/>
                <a:gd name="connsiteX8" fmla="*/ 309 w 2343941"/>
                <a:gd name="connsiteY8" fmla="*/ 364778 h 693526"/>
                <a:gd name="connsiteX0" fmla="*/ 309 w 2341985"/>
                <a:gd name="connsiteY0" fmla="*/ 356948 h 685696"/>
                <a:gd name="connsiteX1" fmla="*/ 565166 w 2341985"/>
                <a:gd name="connsiteY1" fmla="*/ 76322 h 685696"/>
                <a:gd name="connsiteX2" fmla="*/ 1170523 w 2341985"/>
                <a:gd name="connsiteY2" fmla="*/ 106576 h 685696"/>
                <a:gd name="connsiteX3" fmla="*/ 1261852 w 2341985"/>
                <a:gd name="connsiteY3" fmla="*/ 122 h 685696"/>
                <a:gd name="connsiteX4" fmla="*/ 1914995 w 2341985"/>
                <a:gd name="connsiteY4" fmla="*/ 108979 h 685696"/>
                <a:gd name="connsiteX5" fmla="*/ 2340737 w 2341985"/>
                <a:gd name="connsiteY5" fmla="*/ 356948 h 685696"/>
                <a:gd name="connsiteX6" fmla="*/ 1588423 w 2341985"/>
                <a:gd name="connsiteY6" fmla="*/ 675036 h 685696"/>
                <a:gd name="connsiteX7" fmla="*/ 1170523 w 2341985"/>
                <a:gd name="connsiteY7" fmla="*/ 607320 h 685696"/>
                <a:gd name="connsiteX8" fmla="*/ 641366 w 2341985"/>
                <a:gd name="connsiteY8" fmla="*/ 577065 h 685696"/>
                <a:gd name="connsiteX9" fmla="*/ 309 w 2341985"/>
                <a:gd name="connsiteY9" fmla="*/ 356948 h 685696"/>
                <a:gd name="connsiteX0" fmla="*/ 309 w 2341985"/>
                <a:gd name="connsiteY0" fmla="*/ 357169 h 685917"/>
                <a:gd name="connsiteX1" fmla="*/ 565166 w 2341985"/>
                <a:gd name="connsiteY1" fmla="*/ 76543 h 685917"/>
                <a:gd name="connsiteX2" fmla="*/ 1018123 w 2341985"/>
                <a:gd name="connsiteY2" fmla="*/ 41483 h 685917"/>
                <a:gd name="connsiteX3" fmla="*/ 1261852 w 2341985"/>
                <a:gd name="connsiteY3" fmla="*/ 343 h 685917"/>
                <a:gd name="connsiteX4" fmla="*/ 1914995 w 2341985"/>
                <a:gd name="connsiteY4" fmla="*/ 109200 h 685917"/>
                <a:gd name="connsiteX5" fmla="*/ 2340737 w 2341985"/>
                <a:gd name="connsiteY5" fmla="*/ 357169 h 685917"/>
                <a:gd name="connsiteX6" fmla="*/ 1588423 w 2341985"/>
                <a:gd name="connsiteY6" fmla="*/ 675257 h 685917"/>
                <a:gd name="connsiteX7" fmla="*/ 1170523 w 2341985"/>
                <a:gd name="connsiteY7" fmla="*/ 607541 h 685917"/>
                <a:gd name="connsiteX8" fmla="*/ 641366 w 2341985"/>
                <a:gd name="connsiteY8" fmla="*/ 577286 h 685917"/>
                <a:gd name="connsiteX9" fmla="*/ 309 w 2341985"/>
                <a:gd name="connsiteY9" fmla="*/ 357169 h 685917"/>
                <a:gd name="connsiteX0" fmla="*/ 309 w 2341985"/>
                <a:gd name="connsiteY0" fmla="*/ 357169 h 685058"/>
                <a:gd name="connsiteX1" fmla="*/ 565166 w 2341985"/>
                <a:gd name="connsiteY1" fmla="*/ 76543 h 685058"/>
                <a:gd name="connsiteX2" fmla="*/ 1018123 w 2341985"/>
                <a:gd name="connsiteY2" fmla="*/ 41483 h 685058"/>
                <a:gd name="connsiteX3" fmla="*/ 1261852 w 2341985"/>
                <a:gd name="connsiteY3" fmla="*/ 343 h 685058"/>
                <a:gd name="connsiteX4" fmla="*/ 1914995 w 2341985"/>
                <a:gd name="connsiteY4" fmla="*/ 109200 h 685058"/>
                <a:gd name="connsiteX5" fmla="*/ 2340737 w 2341985"/>
                <a:gd name="connsiteY5" fmla="*/ 357169 h 685058"/>
                <a:gd name="connsiteX6" fmla="*/ 1588423 w 2341985"/>
                <a:gd name="connsiteY6" fmla="*/ 675257 h 685058"/>
                <a:gd name="connsiteX7" fmla="*/ 1018123 w 2341985"/>
                <a:gd name="connsiteY7" fmla="*/ 596656 h 685058"/>
                <a:gd name="connsiteX8" fmla="*/ 641366 w 2341985"/>
                <a:gd name="connsiteY8" fmla="*/ 577286 h 685058"/>
                <a:gd name="connsiteX9" fmla="*/ 309 w 2341985"/>
                <a:gd name="connsiteY9" fmla="*/ 357169 h 685058"/>
                <a:gd name="connsiteX0" fmla="*/ 664 w 2342340"/>
                <a:gd name="connsiteY0" fmla="*/ 357169 h 685999"/>
                <a:gd name="connsiteX1" fmla="*/ 565521 w 2342340"/>
                <a:gd name="connsiteY1" fmla="*/ 76543 h 685999"/>
                <a:gd name="connsiteX2" fmla="*/ 1018478 w 2342340"/>
                <a:gd name="connsiteY2" fmla="*/ 41483 h 685999"/>
                <a:gd name="connsiteX3" fmla="*/ 1262207 w 2342340"/>
                <a:gd name="connsiteY3" fmla="*/ 343 h 685999"/>
                <a:gd name="connsiteX4" fmla="*/ 1915350 w 2342340"/>
                <a:gd name="connsiteY4" fmla="*/ 109200 h 685999"/>
                <a:gd name="connsiteX5" fmla="*/ 2341092 w 2342340"/>
                <a:gd name="connsiteY5" fmla="*/ 357169 h 685999"/>
                <a:gd name="connsiteX6" fmla="*/ 1588778 w 2342340"/>
                <a:gd name="connsiteY6" fmla="*/ 675257 h 685999"/>
                <a:gd name="connsiteX7" fmla="*/ 1018478 w 2342340"/>
                <a:gd name="connsiteY7" fmla="*/ 596656 h 685999"/>
                <a:gd name="connsiteX8" fmla="*/ 467550 w 2342340"/>
                <a:gd name="connsiteY8" fmla="*/ 501086 h 685999"/>
                <a:gd name="connsiteX9" fmla="*/ 664 w 2342340"/>
                <a:gd name="connsiteY9" fmla="*/ 357169 h 685999"/>
                <a:gd name="connsiteX0" fmla="*/ 664 w 2342340"/>
                <a:gd name="connsiteY0" fmla="*/ 204769 h 685999"/>
                <a:gd name="connsiteX1" fmla="*/ 565521 w 2342340"/>
                <a:gd name="connsiteY1" fmla="*/ 76543 h 685999"/>
                <a:gd name="connsiteX2" fmla="*/ 1018478 w 2342340"/>
                <a:gd name="connsiteY2" fmla="*/ 41483 h 685999"/>
                <a:gd name="connsiteX3" fmla="*/ 1262207 w 2342340"/>
                <a:gd name="connsiteY3" fmla="*/ 343 h 685999"/>
                <a:gd name="connsiteX4" fmla="*/ 1915350 w 2342340"/>
                <a:gd name="connsiteY4" fmla="*/ 109200 h 685999"/>
                <a:gd name="connsiteX5" fmla="*/ 2341092 w 2342340"/>
                <a:gd name="connsiteY5" fmla="*/ 357169 h 685999"/>
                <a:gd name="connsiteX6" fmla="*/ 1588778 w 2342340"/>
                <a:gd name="connsiteY6" fmla="*/ 675257 h 685999"/>
                <a:gd name="connsiteX7" fmla="*/ 1018478 w 2342340"/>
                <a:gd name="connsiteY7" fmla="*/ 596656 h 685999"/>
                <a:gd name="connsiteX8" fmla="*/ 467550 w 2342340"/>
                <a:gd name="connsiteY8" fmla="*/ 501086 h 685999"/>
                <a:gd name="connsiteX9" fmla="*/ 664 w 2342340"/>
                <a:gd name="connsiteY9" fmla="*/ 204769 h 685999"/>
                <a:gd name="connsiteX0" fmla="*/ 4517 w 2346193"/>
                <a:gd name="connsiteY0" fmla="*/ 204769 h 685058"/>
                <a:gd name="connsiteX1" fmla="*/ 569374 w 2346193"/>
                <a:gd name="connsiteY1" fmla="*/ 76543 h 685058"/>
                <a:gd name="connsiteX2" fmla="*/ 1022331 w 2346193"/>
                <a:gd name="connsiteY2" fmla="*/ 41483 h 685058"/>
                <a:gd name="connsiteX3" fmla="*/ 1266060 w 2346193"/>
                <a:gd name="connsiteY3" fmla="*/ 343 h 685058"/>
                <a:gd name="connsiteX4" fmla="*/ 1919203 w 2346193"/>
                <a:gd name="connsiteY4" fmla="*/ 109200 h 685058"/>
                <a:gd name="connsiteX5" fmla="*/ 2344945 w 2346193"/>
                <a:gd name="connsiteY5" fmla="*/ 357169 h 685058"/>
                <a:gd name="connsiteX6" fmla="*/ 1592631 w 2346193"/>
                <a:gd name="connsiteY6" fmla="*/ 675257 h 685058"/>
                <a:gd name="connsiteX7" fmla="*/ 1022331 w 2346193"/>
                <a:gd name="connsiteY7" fmla="*/ 596656 h 685058"/>
                <a:gd name="connsiteX8" fmla="*/ 351660 w 2346193"/>
                <a:gd name="connsiteY8" fmla="*/ 577286 h 685058"/>
                <a:gd name="connsiteX9" fmla="*/ 4517 w 2346193"/>
                <a:gd name="connsiteY9" fmla="*/ 204769 h 685058"/>
                <a:gd name="connsiteX0" fmla="*/ 4517 w 2346296"/>
                <a:gd name="connsiteY0" fmla="*/ 222068 h 702357"/>
                <a:gd name="connsiteX1" fmla="*/ 569374 w 2346296"/>
                <a:gd name="connsiteY1" fmla="*/ 93842 h 702357"/>
                <a:gd name="connsiteX2" fmla="*/ 1022331 w 2346296"/>
                <a:gd name="connsiteY2" fmla="*/ 58782 h 702357"/>
                <a:gd name="connsiteX3" fmla="*/ 1266060 w 2346296"/>
                <a:gd name="connsiteY3" fmla="*/ 17642 h 702357"/>
                <a:gd name="connsiteX4" fmla="*/ 1940975 w 2346296"/>
                <a:gd name="connsiteY4" fmla="*/ 28528 h 702357"/>
                <a:gd name="connsiteX5" fmla="*/ 2344945 w 2346296"/>
                <a:gd name="connsiteY5" fmla="*/ 374468 h 702357"/>
                <a:gd name="connsiteX6" fmla="*/ 1592631 w 2346296"/>
                <a:gd name="connsiteY6" fmla="*/ 692556 h 702357"/>
                <a:gd name="connsiteX7" fmla="*/ 1022331 w 2346296"/>
                <a:gd name="connsiteY7" fmla="*/ 613955 h 702357"/>
                <a:gd name="connsiteX8" fmla="*/ 351660 w 2346296"/>
                <a:gd name="connsiteY8" fmla="*/ 594585 h 702357"/>
                <a:gd name="connsiteX9" fmla="*/ 4517 w 2346296"/>
                <a:gd name="connsiteY9" fmla="*/ 222068 h 702357"/>
                <a:gd name="connsiteX0" fmla="*/ 4517 w 2164109"/>
                <a:gd name="connsiteY0" fmla="*/ 222068 h 702357"/>
                <a:gd name="connsiteX1" fmla="*/ 569374 w 2164109"/>
                <a:gd name="connsiteY1" fmla="*/ 93842 h 702357"/>
                <a:gd name="connsiteX2" fmla="*/ 1022331 w 2164109"/>
                <a:gd name="connsiteY2" fmla="*/ 58782 h 702357"/>
                <a:gd name="connsiteX3" fmla="*/ 1266060 w 2164109"/>
                <a:gd name="connsiteY3" fmla="*/ 17642 h 702357"/>
                <a:gd name="connsiteX4" fmla="*/ 1940975 w 2164109"/>
                <a:gd name="connsiteY4" fmla="*/ 28528 h 702357"/>
                <a:gd name="connsiteX5" fmla="*/ 2159888 w 2164109"/>
                <a:gd name="connsiteY5" fmla="*/ 494211 h 702357"/>
                <a:gd name="connsiteX6" fmla="*/ 1592631 w 2164109"/>
                <a:gd name="connsiteY6" fmla="*/ 692556 h 702357"/>
                <a:gd name="connsiteX7" fmla="*/ 1022331 w 2164109"/>
                <a:gd name="connsiteY7" fmla="*/ 613955 h 702357"/>
                <a:gd name="connsiteX8" fmla="*/ 351660 w 2164109"/>
                <a:gd name="connsiteY8" fmla="*/ 594585 h 702357"/>
                <a:gd name="connsiteX9" fmla="*/ 4517 w 2164109"/>
                <a:gd name="connsiteY9" fmla="*/ 222068 h 702357"/>
                <a:gd name="connsiteX0" fmla="*/ 4517 w 2175312"/>
                <a:gd name="connsiteY0" fmla="*/ 222068 h 702357"/>
                <a:gd name="connsiteX1" fmla="*/ 569374 w 2175312"/>
                <a:gd name="connsiteY1" fmla="*/ 93842 h 702357"/>
                <a:gd name="connsiteX2" fmla="*/ 1022331 w 2175312"/>
                <a:gd name="connsiteY2" fmla="*/ 58782 h 702357"/>
                <a:gd name="connsiteX3" fmla="*/ 1266060 w 2175312"/>
                <a:gd name="connsiteY3" fmla="*/ 17642 h 702357"/>
                <a:gd name="connsiteX4" fmla="*/ 1940975 w 2175312"/>
                <a:gd name="connsiteY4" fmla="*/ 28528 h 702357"/>
                <a:gd name="connsiteX5" fmla="*/ 2159888 w 2175312"/>
                <a:gd name="connsiteY5" fmla="*/ 494211 h 702357"/>
                <a:gd name="connsiteX6" fmla="*/ 1592631 w 2175312"/>
                <a:gd name="connsiteY6" fmla="*/ 692556 h 702357"/>
                <a:gd name="connsiteX7" fmla="*/ 1022331 w 2175312"/>
                <a:gd name="connsiteY7" fmla="*/ 613955 h 702357"/>
                <a:gd name="connsiteX8" fmla="*/ 351660 w 2175312"/>
                <a:gd name="connsiteY8" fmla="*/ 594585 h 702357"/>
                <a:gd name="connsiteX9" fmla="*/ 4517 w 2175312"/>
                <a:gd name="connsiteY9" fmla="*/ 222068 h 702357"/>
                <a:gd name="connsiteX0" fmla="*/ 4517 w 2095008"/>
                <a:gd name="connsiteY0" fmla="*/ 222068 h 702357"/>
                <a:gd name="connsiteX1" fmla="*/ 569374 w 2095008"/>
                <a:gd name="connsiteY1" fmla="*/ 93842 h 702357"/>
                <a:gd name="connsiteX2" fmla="*/ 1022331 w 2095008"/>
                <a:gd name="connsiteY2" fmla="*/ 58782 h 702357"/>
                <a:gd name="connsiteX3" fmla="*/ 1266060 w 2095008"/>
                <a:gd name="connsiteY3" fmla="*/ 17642 h 702357"/>
                <a:gd name="connsiteX4" fmla="*/ 1940975 w 2095008"/>
                <a:gd name="connsiteY4" fmla="*/ 28528 h 702357"/>
                <a:gd name="connsiteX5" fmla="*/ 2061917 w 2095008"/>
                <a:gd name="connsiteY5" fmla="*/ 450669 h 702357"/>
                <a:gd name="connsiteX6" fmla="*/ 1592631 w 2095008"/>
                <a:gd name="connsiteY6" fmla="*/ 692556 h 702357"/>
                <a:gd name="connsiteX7" fmla="*/ 1022331 w 2095008"/>
                <a:gd name="connsiteY7" fmla="*/ 613955 h 702357"/>
                <a:gd name="connsiteX8" fmla="*/ 351660 w 2095008"/>
                <a:gd name="connsiteY8" fmla="*/ 594585 h 702357"/>
                <a:gd name="connsiteX9" fmla="*/ 4517 w 2095008"/>
                <a:gd name="connsiteY9" fmla="*/ 222068 h 702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5008" h="702357">
                  <a:moveTo>
                    <a:pt x="4517" y="222068"/>
                  </a:moveTo>
                  <a:cubicBezTo>
                    <a:pt x="40803" y="138611"/>
                    <a:pt x="374338" y="135571"/>
                    <a:pt x="569374" y="93842"/>
                  </a:cubicBezTo>
                  <a:cubicBezTo>
                    <a:pt x="764410" y="52113"/>
                    <a:pt x="906217" y="71482"/>
                    <a:pt x="1022331" y="58782"/>
                  </a:cubicBezTo>
                  <a:cubicBezTo>
                    <a:pt x="1138445" y="46082"/>
                    <a:pt x="1174639" y="13613"/>
                    <a:pt x="1266060" y="17642"/>
                  </a:cubicBezTo>
                  <a:cubicBezTo>
                    <a:pt x="1357482" y="21671"/>
                    <a:pt x="1761161" y="-30943"/>
                    <a:pt x="1940975" y="28528"/>
                  </a:cubicBezTo>
                  <a:cubicBezTo>
                    <a:pt x="2120789" y="87999"/>
                    <a:pt x="2116345" y="229326"/>
                    <a:pt x="2061917" y="450669"/>
                  </a:cubicBezTo>
                  <a:cubicBezTo>
                    <a:pt x="2040146" y="541383"/>
                    <a:pt x="1787667" y="650827"/>
                    <a:pt x="1592631" y="692556"/>
                  </a:cubicBezTo>
                  <a:cubicBezTo>
                    <a:pt x="1397595" y="734285"/>
                    <a:pt x="1229159" y="630283"/>
                    <a:pt x="1022331" y="613955"/>
                  </a:cubicBezTo>
                  <a:cubicBezTo>
                    <a:pt x="815503" y="597627"/>
                    <a:pt x="546696" y="636314"/>
                    <a:pt x="351660" y="594585"/>
                  </a:cubicBezTo>
                  <a:cubicBezTo>
                    <a:pt x="156624" y="552856"/>
                    <a:pt x="-31769" y="305525"/>
                    <a:pt x="4517" y="222068"/>
                  </a:cubicBezTo>
                  <a:close/>
                </a:path>
              </a:pathLst>
            </a:custGeom>
            <a:solidFill>
              <a:srgbClr val="EEDD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18E3740-B656-42D8-85B5-FCBC871BF3A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2628" y="2403340"/>
              <a:ext cx="3657607" cy="36576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6954959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1FF5E3EB-2EC6-44BC-AD43-27748543DEC3}"/>
              </a:ext>
            </a:extLst>
          </p:cNvPr>
          <p:cNvSpPr/>
          <p:nvPr/>
        </p:nvSpPr>
        <p:spPr>
          <a:xfrm>
            <a:off x="990600" y="646688"/>
            <a:ext cx="10210800" cy="5564624"/>
          </a:xfrm>
          <a:custGeom>
            <a:avLst/>
            <a:gdLst>
              <a:gd name="connsiteX0" fmla="*/ 324459 w 2212123"/>
              <a:gd name="connsiteY0" fmla="*/ 100696 h 5509926"/>
              <a:gd name="connsiteX1" fmla="*/ 1543659 w 2212123"/>
              <a:gd name="connsiteY1" fmla="*/ 122468 h 5509926"/>
              <a:gd name="connsiteX2" fmla="*/ 2011745 w 2212123"/>
              <a:gd name="connsiteY2" fmla="*/ 1134839 h 5509926"/>
              <a:gd name="connsiteX3" fmla="*/ 2077059 w 2212123"/>
              <a:gd name="connsiteY3" fmla="*/ 4868639 h 5509926"/>
              <a:gd name="connsiteX4" fmla="*/ 226488 w 2212123"/>
              <a:gd name="connsiteY4" fmla="*/ 5119011 h 5509926"/>
              <a:gd name="connsiteX5" fmla="*/ 41431 w 2212123"/>
              <a:gd name="connsiteY5" fmla="*/ 873582 h 5509926"/>
              <a:gd name="connsiteX6" fmla="*/ 324459 w 2212123"/>
              <a:gd name="connsiteY6" fmla="*/ 100696 h 5509926"/>
              <a:gd name="connsiteX0" fmla="*/ 336071 w 2212849"/>
              <a:gd name="connsiteY0" fmla="*/ 83436 h 5536209"/>
              <a:gd name="connsiteX1" fmla="*/ 1544385 w 2212849"/>
              <a:gd name="connsiteY1" fmla="*/ 148751 h 5536209"/>
              <a:gd name="connsiteX2" fmla="*/ 2012471 w 2212849"/>
              <a:gd name="connsiteY2" fmla="*/ 1161122 h 5536209"/>
              <a:gd name="connsiteX3" fmla="*/ 2077785 w 2212849"/>
              <a:gd name="connsiteY3" fmla="*/ 4894922 h 5536209"/>
              <a:gd name="connsiteX4" fmla="*/ 227214 w 2212849"/>
              <a:gd name="connsiteY4" fmla="*/ 5145294 h 5536209"/>
              <a:gd name="connsiteX5" fmla="*/ 42157 w 2212849"/>
              <a:gd name="connsiteY5" fmla="*/ 899865 h 5536209"/>
              <a:gd name="connsiteX6" fmla="*/ 336071 w 2212849"/>
              <a:gd name="connsiteY6" fmla="*/ 83436 h 5536209"/>
              <a:gd name="connsiteX0" fmla="*/ 405766 w 2217230"/>
              <a:gd name="connsiteY0" fmla="*/ 66950 h 5574151"/>
              <a:gd name="connsiteX1" fmla="*/ 1548766 w 2217230"/>
              <a:gd name="connsiteY1" fmla="*/ 186693 h 5574151"/>
              <a:gd name="connsiteX2" fmla="*/ 2016852 w 2217230"/>
              <a:gd name="connsiteY2" fmla="*/ 1199064 h 5574151"/>
              <a:gd name="connsiteX3" fmla="*/ 2082166 w 2217230"/>
              <a:gd name="connsiteY3" fmla="*/ 4932864 h 5574151"/>
              <a:gd name="connsiteX4" fmla="*/ 231595 w 2217230"/>
              <a:gd name="connsiteY4" fmla="*/ 5183236 h 5574151"/>
              <a:gd name="connsiteX5" fmla="*/ 46538 w 2217230"/>
              <a:gd name="connsiteY5" fmla="*/ 937807 h 5574151"/>
              <a:gd name="connsiteX6" fmla="*/ 405766 w 2217230"/>
              <a:gd name="connsiteY6" fmla="*/ 66950 h 5574151"/>
              <a:gd name="connsiteX0" fmla="*/ 405766 w 2217230"/>
              <a:gd name="connsiteY0" fmla="*/ 119991 h 5627192"/>
              <a:gd name="connsiteX1" fmla="*/ 1548766 w 2217230"/>
              <a:gd name="connsiteY1" fmla="*/ 239734 h 5627192"/>
              <a:gd name="connsiteX2" fmla="*/ 2016852 w 2217230"/>
              <a:gd name="connsiteY2" fmla="*/ 1252105 h 5627192"/>
              <a:gd name="connsiteX3" fmla="*/ 2082166 w 2217230"/>
              <a:gd name="connsiteY3" fmla="*/ 4985905 h 5627192"/>
              <a:gd name="connsiteX4" fmla="*/ 231595 w 2217230"/>
              <a:gd name="connsiteY4" fmla="*/ 5236277 h 5627192"/>
              <a:gd name="connsiteX5" fmla="*/ 46538 w 2217230"/>
              <a:gd name="connsiteY5" fmla="*/ 990848 h 5627192"/>
              <a:gd name="connsiteX6" fmla="*/ 405766 w 2217230"/>
              <a:gd name="connsiteY6" fmla="*/ 119991 h 5627192"/>
              <a:gd name="connsiteX0" fmla="*/ 405766 w 2217230"/>
              <a:gd name="connsiteY0" fmla="*/ 187638 h 5694839"/>
              <a:gd name="connsiteX1" fmla="*/ 1548766 w 2217230"/>
              <a:gd name="connsiteY1" fmla="*/ 307381 h 5694839"/>
              <a:gd name="connsiteX2" fmla="*/ 2016852 w 2217230"/>
              <a:gd name="connsiteY2" fmla="*/ 1319752 h 5694839"/>
              <a:gd name="connsiteX3" fmla="*/ 2082166 w 2217230"/>
              <a:gd name="connsiteY3" fmla="*/ 5053552 h 5694839"/>
              <a:gd name="connsiteX4" fmla="*/ 231595 w 2217230"/>
              <a:gd name="connsiteY4" fmla="*/ 5303924 h 5694839"/>
              <a:gd name="connsiteX5" fmla="*/ 46538 w 2217230"/>
              <a:gd name="connsiteY5" fmla="*/ 1058495 h 5694839"/>
              <a:gd name="connsiteX6" fmla="*/ 405766 w 2217230"/>
              <a:gd name="connsiteY6" fmla="*/ 187638 h 5694839"/>
              <a:gd name="connsiteX0" fmla="*/ 405766 w 2217230"/>
              <a:gd name="connsiteY0" fmla="*/ 231151 h 5738352"/>
              <a:gd name="connsiteX1" fmla="*/ 1548766 w 2217230"/>
              <a:gd name="connsiteY1" fmla="*/ 350894 h 5738352"/>
              <a:gd name="connsiteX2" fmla="*/ 2016852 w 2217230"/>
              <a:gd name="connsiteY2" fmla="*/ 1363265 h 5738352"/>
              <a:gd name="connsiteX3" fmla="*/ 2082166 w 2217230"/>
              <a:gd name="connsiteY3" fmla="*/ 5097065 h 5738352"/>
              <a:gd name="connsiteX4" fmla="*/ 231595 w 2217230"/>
              <a:gd name="connsiteY4" fmla="*/ 5347437 h 5738352"/>
              <a:gd name="connsiteX5" fmla="*/ 46538 w 2217230"/>
              <a:gd name="connsiteY5" fmla="*/ 1102008 h 5738352"/>
              <a:gd name="connsiteX6" fmla="*/ 405766 w 2217230"/>
              <a:gd name="connsiteY6" fmla="*/ 231151 h 5738352"/>
              <a:gd name="connsiteX0" fmla="*/ 208430 w 2204951"/>
              <a:gd name="connsiteY0" fmla="*/ 233714 h 5730029"/>
              <a:gd name="connsiteX1" fmla="*/ 1536487 w 2204951"/>
              <a:gd name="connsiteY1" fmla="*/ 342571 h 5730029"/>
              <a:gd name="connsiteX2" fmla="*/ 2004573 w 2204951"/>
              <a:gd name="connsiteY2" fmla="*/ 1354942 h 5730029"/>
              <a:gd name="connsiteX3" fmla="*/ 2069887 w 2204951"/>
              <a:gd name="connsiteY3" fmla="*/ 5088742 h 5730029"/>
              <a:gd name="connsiteX4" fmla="*/ 219316 w 2204951"/>
              <a:gd name="connsiteY4" fmla="*/ 5339114 h 5730029"/>
              <a:gd name="connsiteX5" fmla="*/ 34259 w 2204951"/>
              <a:gd name="connsiteY5" fmla="*/ 1093685 h 5730029"/>
              <a:gd name="connsiteX6" fmla="*/ 208430 w 2204951"/>
              <a:gd name="connsiteY6" fmla="*/ 233714 h 5730029"/>
              <a:gd name="connsiteX0" fmla="*/ 198668 w 2195189"/>
              <a:gd name="connsiteY0" fmla="*/ 39803 h 5536118"/>
              <a:gd name="connsiteX1" fmla="*/ 1526725 w 2195189"/>
              <a:gd name="connsiteY1" fmla="*/ 148660 h 5536118"/>
              <a:gd name="connsiteX2" fmla="*/ 1994811 w 2195189"/>
              <a:gd name="connsiteY2" fmla="*/ 1161031 h 5536118"/>
              <a:gd name="connsiteX3" fmla="*/ 2060125 w 2195189"/>
              <a:gd name="connsiteY3" fmla="*/ 4894831 h 5536118"/>
              <a:gd name="connsiteX4" fmla="*/ 209554 w 2195189"/>
              <a:gd name="connsiteY4" fmla="*/ 5145203 h 5536118"/>
              <a:gd name="connsiteX5" fmla="*/ 24497 w 2195189"/>
              <a:gd name="connsiteY5" fmla="*/ 899774 h 5536118"/>
              <a:gd name="connsiteX6" fmla="*/ 46268 w 2195189"/>
              <a:gd name="connsiteY6" fmla="*/ 486119 h 5536118"/>
              <a:gd name="connsiteX7" fmla="*/ 198668 w 2195189"/>
              <a:gd name="connsiteY7" fmla="*/ 39803 h 5536118"/>
              <a:gd name="connsiteX0" fmla="*/ 688525 w 2195189"/>
              <a:gd name="connsiteY0" fmla="*/ 33683 h 5551770"/>
              <a:gd name="connsiteX1" fmla="*/ 1526725 w 2195189"/>
              <a:gd name="connsiteY1" fmla="*/ 164312 h 5551770"/>
              <a:gd name="connsiteX2" fmla="*/ 1994811 w 2195189"/>
              <a:gd name="connsiteY2" fmla="*/ 1176683 h 5551770"/>
              <a:gd name="connsiteX3" fmla="*/ 2060125 w 2195189"/>
              <a:gd name="connsiteY3" fmla="*/ 4910483 h 5551770"/>
              <a:gd name="connsiteX4" fmla="*/ 209554 w 2195189"/>
              <a:gd name="connsiteY4" fmla="*/ 5160855 h 5551770"/>
              <a:gd name="connsiteX5" fmla="*/ 24497 w 2195189"/>
              <a:gd name="connsiteY5" fmla="*/ 915426 h 5551770"/>
              <a:gd name="connsiteX6" fmla="*/ 46268 w 2195189"/>
              <a:gd name="connsiteY6" fmla="*/ 501771 h 5551770"/>
              <a:gd name="connsiteX7" fmla="*/ 688525 w 2195189"/>
              <a:gd name="connsiteY7" fmla="*/ 33683 h 5551770"/>
              <a:gd name="connsiteX0" fmla="*/ 693361 w 2200025"/>
              <a:gd name="connsiteY0" fmla="*/ 32079 h 5550166"/>
              <a:gd name="connsiteX1" fmla="*/ 1531561 w 2200025"/>
              <a:gd name="connsiteY1" fmla="*/ 162708 h 5550166"/>
              <a:gd name="connsiteX2" fmla="*/ 1999647 w 2200025"/>
              <a:gd name="connsiteY2" fmla="*/ 1175079 h 5550166"/>
              <a:gd name="connsiteX3" fmla="*/ 2064961 w 2200025"/>
              <a:gd name="connsiteY3" fmla="*/ 4908879 h 5550166"/>
              <a:gd name="connsiteX4" fmla="*/ 214390 w 2200025"/>
              <a:gd name="connsiteY4" fmla="*/ 5159251 h 5550166"/>
              <a:gd name="connsiteX5" fmla="*/ 29333 w 2200025"/>
              <a:gd name="connsiteY5" fmla="*/ 913822 h 5550166"/>
              <a:gd name="connsiteX6" fmla="*/ 127304 w 2200025"/>
              <a:gd name="connsiteY6" fmla="*/ 478396 h 5550166"/>
              <a:gd name="connsiteX7" fmla="*/ 693361 w 2200025"/>
              <a:gd name="connsiteY7" fmla="*/ 32079 h 5550166"/>
              <a:gd name="connsiteX0" fmla="*/ 693361 w 2200025"/>
              <a:gd name="connsiteY0" fmla="*/ 32079 h 5550166"/>
              <a:gd name="connsiteX1" fmla="*/ 1531561 w 2200025"/>
              <a:gd name="connsiteY1" fmla="*/ 162708 h 5550166"/>
              <a:gd name="connsiteX2" fmla="*/ 1999647 w 2200025"/>
              <a:gd name="connsiteY2" fmla="*/ 1175079 h 5550166"/>
              <a:gd name="connsiteX3" fmla="*/ 2064961 w 2200025"/>
              <a:gd name="connsiteY3" fmla="*/ 4908879 h 5550166"/>
              <a:gd name="connsiteX4" fmla="*/ 214390 w 2200025"/>
              <a:gd name="connsiteY4" fmla="*/ 5159251 h 5550166"/>
              <a:gd name="connsiteX5" fmla="*/ 29333 w 2200025"/>
              <a:gd name="connsiteY5" fmla="*/ 1947965 h 5550166"/>
              <a:gd name="connsiteX6" fmla="*/ 127304 w 2200025"/>
              <a:gd name="connsiteY6" fmla="*/ 478396 h 5550166"/>
              <a:gd name="connsiteX7" fmla="*/ 693361 w 2200025"/>
              <a:gd name="connsiteY7" fmla="*/ 32079 h 5550166"/>
              <a:gd name="connsiteX0" fmla="*/ 690587 w 2197251"/>
              <a:gd name="connsiteY0" fmla="*/ 46537 h 5564624"/>
              <a:gd name="connsiteX1" fmla="*/ 1528787 w 2197251"/>
              <a:gd name="connsiteY1" fmla="*/ 177166 h 5564624"/>
              <a:gd name="connsiteX2" fmla="*/ 1996873 w 2197251"/>
              <a:gd name="connsiteY2" fmla="*/ 1189537 h 5564624"/>
              <a:gd name="connsiteX3" fmla="*/ 2062187 w 2197251"/>
              <a:gd name="connsiteY3" fmla="*/ 4923337 h 5564624"/>
              <a:gd name="connsiteX4" fmla="*/ 211616 w 2197251"/>
              <a:gd name="connsiteY4" fmla="*/ 5173709 h 5564624"/>
              <a:gd name="connsiteX5" fmla="*/ 26559 w 2197251"/>
              <a:gd name="connsiteY5" fmla="*/ 1962423 h 5564624"/>
              <a:gd name="connsiteX6" fmla="*/ 80987 w 2197251"/>
              <a:gd name="connsiteY6" fmla="*/ 688796 h 5564624"/>
              <a:gd name="connsiteX7" fmla="*/ 690587 w 2197251"/>
              <a:gd name="connsiteY7" fmla="*/ 46537 h 5564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97251" h="5564624">
                <a:moveTo>
                  <a:pt x="690587" y="46537"/>
                </a:moveTo>
                <a:cubicBezTo>
                  <a:pt x="931887" y="-38735"/>
                  <a:pt x="1311073" y="-13334"/>
                  <a:pt x="1528787" y="177166"/>
                </a:cubicBezTo>
                <a:cubicBezTo>
                  <a:pt x="1746501" y="367666"/>
                  <a:pt x="1907973" y="398509"/>
                  <a:pt x="1996873" y="1189537"/>
                </a:cubicBezTo>
                <a:cubicBezTo>
                  <a:pt x="2085773" y="1980565"/>
                  <a:pt x="2359730" y="4259308"/>
                  <a:pt x="2062187" y="4923337"/>
                </a:cubicBezTo>
                <a:cubicBezTo>
                  <a:pt x="1764644" y="5587366"/>
                  <a:pt x="550887" y="5839552"/>
                  <a:pt x="211616" y="5173709"/>
                </a:cubicBezTo>
                <a:cubicBezTo>
                  <a:pt x="-127655" y="4507866"/>
                  <a:pt x="48330" y="2709908"/>
                  <a:pt x="26559" y="1962423"/>
                </a:cubicBezTo>
                <a:cubicBezTo>
                  <a:pt x="4788" y="1214938"/>
                  <a:pt x="51959" y="832124"/>
                  <a:pt x="80987" y="688796"/>
                </a:cubicBezTo>
                <a:cubicBezTo>
                  <a:pt x="110015" y="545468"/>
                  <a:pt x="449287" y="131809"/>
                  <a:pt x="690587" y="4653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Picture 20">
            <a:hlinkClick r:id="rId3" action="ppaction://hlinksldjump"/>
            <a:extLst>
              <a:ext uri="{FF2B5EF4-FFF2-40B4-BE49-F238E27FC236}">
                <a16:creationId xmlns:a16="http://schemas.microsoft.com/office/drawing/2014/main" id="{9F238D90-198B-4555-8AA5-A1DCED2367C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396" y="5328156"/>
            <a:ext cx="1297704" cy="129770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5EB0C1F-0921-4D4C-9112-90BBAD81CC0F}"/>
              </a:ext>
            </a:extLst>
          </p:cNvPr>
          <p:cNvSpPr txBox="1"/>
          <p:nvPr/>
        </p:nvSpPr>
        <p:spPr>
          <a:xfrm>
            <a:off x="1824990" y="1462064"/>
            <a:ext cx="80467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sng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</a:rPr>
              <a:t>Câu</a:t>
            </a:r>
            <a:r>
              <a:rPr kumimoji="0" lang="en-US" sz="4400" b="1" i="0" u="sng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</a:rPr>
              <a:t> 2: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</a:rPr>
              <a:t>Tính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</a:rPr>
              <a:t>nhẩm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00B0F0"/>
                </a:solidFill>
              </a:rPr>
              <a:t>600 : 2 = ?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410681-5981-4968-A6B2-85A418B9066D}"/>
              </a:ext>
            </a:extLst>
          </p:cNvPr>
          <p:cNvSpPr txBox="1"/>
          <p:nvPr/>
        </p:nvSpPr>
        <p:spPr>
          <a:xfrm>
            <a:off x="4137388" y="3818553"/>
            <a:ext cx="4233726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solidFill>
                  <a:srgbClr val="FF0000"/>
                </a:solidFill>
              </a:rPr>
              <a:t>Đáp</a:t>
            </a:r>
            <a:r>
              <a:rPr lang="en-US" sz="5400" b="1" dirty="0">
                <a:solidFill>
                  <a:srgbClr val="FF0000"/>
                </a:solidFill>
              </a:rPr>
              <a:t> </a:t>
            </a:r>
            <a:r>
              <a:rPr lang="en-US" sz="5400" b="1" dirty="0" err="1">
                <a:solidFill>
                  <a:srgbClr val="FF0000"/>
                </a:solidFill>
              </a:rPr>
              <a:t>án</a:t>
            </a:r>
            <a:r>
              <a:rPr lang="en-US" sz="5400" b="1" dirty="0">
                <a:solidFill>
                  <a:srgbClr val="FF0000"/>
                </a:solidFill>
              </a:rPr>
              <a:t>: 300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EA4CE9C-B8A8-4CD1-A504-44582746C6DD}"/>
              </a:ext>
            </a:extLst>
          </p:cNvPr>
          <p:cNvGrpSpPr/>
          <p:nvPr/>
        </p:nvGrpSpPr>
        <p:grpSpPr>
          <a:xfrm>
            <a:off x="133555" y="3963122"/>
            <a:ext cx="2887570" cy="2887570"/>
            <a:chOff x="4895855" y="680298"/>
            <a:chExt cx="2887570" cy="2887570"/>
          </a:xfrm>
        </p:grpSpPr>
        <p:sp>
          <p:nvSpPr>
            <p:cNvPr id="12" name="Oval 7">
              <a:extLst>
                <a:ext uri="{FF2B5EF4-FFF2-40B4-BE49-F238E27FC236}">
                  <a16:creationId xmlns:a16="http://schemas.microsoft.com/office/drawing/2014/main" id="{496ECE12-BD00-46F2-9435-F3ED12DE94FA}"/>
                </a:ext>
              </a:extLst>
            </p:cNvPr>
            <p:cNvSpPr/>
            <p:nvPr/>
          </p:nvSpPr>
          <p:spPr>
            <a:xfrm>
              <a:off x="5149637" y="2854897"/>
              <a:ext cx="2483615" cy="653615"/>
            </a:xfrm>
            <a:custGeom>
              <a:avLst/>
              <a:gdLst>
                <a:gd name="connsiteX0" fmla="*/ 0 w 2340428"/>
                <a:gd name="connsiteY0" fmla="*/ 250372 h 500743"/>
                <a:gd name="connsiteX1" fmla="*/ 1170214 w 2340428"/>
                <a:gd name="connsiteY1" fmla="*/ 0 h 500743"/>
                <a:gd name="connsiteX2" fmla="*/ 2340428 w 2340428"/>
                <a:gd name="connsiteY2" fmla="*/ 250372 h 500743"/>
                <a:gd name="connsiteX3" fmla="*/ 1170214 w 2340428"/>
                <a:gd name="connsiteY3" fmla="*/ 500744 h 500743"/>
                <a:gd name="connsiteX4" fmla="*/ 0 w 2340428"/>
                <a:gd name="connsiteY4" fmla="*/ 250372 h 500743"/>
                <a:gd name="connsiteX0" fmla="*/ 0 w 2344588"/>
                <a:gd name="connsiteY0" fmla="*/ 250372 h 582949"/>
                <a:gd name="connsiteX1" fmla="*/ 1170214 w 2344588"/>
                <a:gd name="connsiteY1" fmla="*/ 0 h 582949"/>
                <a:gd name="connsiteX2" fmla="*/ 2340428 w 2344588"/>
                <a:gd name="connsiteY2" fmla="*/ 250372 h 582949"/>
                <a:gd name="connsiteX3" fmla="*/ 1588114 w 2344588"/>
                <a:gd name="connsiteY3" fmla="*/ 568460 h 582949"/>
                <a:gd name="connsiteX4" fmla="*/ 1170214 w 2344588"/>
                <a:gd name="connsiteY4" fmla="*/ 500744 h 582949"/>
                <a:gd name="connsiteX5" fmla="*/ 0 w 2344588"/>
                <a:gd name="connsiteY5" fmla="*/ 250372 h 582949"/>
                <a:gd name="connsiteX0" fmla="*/ 9746 w 2354334"/>
                <a:gd name="connsiteY0" fmla="*/ 250372 h 579120"/>
                <a:gd name="connsiteX1" fmla="*/ 1179960 w 2354334"/>
                <a:gd name="connsiteY1" fmla="*/ 0 h 579120"/>
                <a:gd name="connsiteX2" fmla="*/ 2350174 w 2354334"/>
                <a:gd name="connsiteY2" fmla="*/ 250372 h 579120"/>
                <a:gd name="connsiteX3" fmla="*/ 1597860 w 2354334"/>
                <a:gd name="connsiteY3" fmla="*/ 568460 h 579120"/>
                <a:gd name="connsiteX4" fmla="*/ 1179960 w 2354334"/>
                <a:gd name="connsiteY4" fmla="*/ 500744 h 579120"/>
                <a:gd name="connsiteX5" fmla="*/ 650803 w 2354334"/>
                <a:gd name="connsiteY5" fmla="*/ 470489 h 579120"/>
                <a:gd name="connsiteX6" fmla="*/ 9746 w 2354334"/>
                <a:gd name="connsiteY6" fmla="*/ 250372 h 579120"/>
                <a:gd name="connsiteX0" fmla="*/ 9746 w 2353378"/>
                <a:gd name="connsiteY0" fmla="*/ 367612 h 696360"/>
                <a:gd name="connsiteX1" fmla="*/ 1179960 w 2353378"/>
                <a:gd name="connsiteY1" fmla="*/ 117240 h 696360"/>
                <a:gd name="connsiteX2" fmla="*/ 1271289 w 2353378"/>
                <a:gd name="connsiteY2" fmla="*/ 10786 h 696360"/>
                <a:gd name="connsiteX3" fmla="*/ 2350174 w 2353378"/>
                <a:gd name="connsiteY3" fmla="*/ 367612 h 696360"/>
                <a:gd name="connsiteX4" fmla="*/ 1597860 w 2353378"/>
                <a:gd name="connsiteY4" fmla="*/ 685700 h 696360"/>
                <a:gd name="connsiteX5" fmla="*/ 1179960 w 2353378"/>
                <a:gd name="connsiteY5" fmla="*/ 617984 h 696360"/>
                <a:gd name="connsiteX6" fmla="*/ 650803 w 2353378"/>
                <a:gd name="connsiteY6" fmla="*/ 587729 h 696360"/>
                <a:gd name="connsiteX7" fmla="*/ 9746 w 2353378"/>
                <a:gd name="connsiteY7" fmla="*/ 367612 h 696360"/>
                <a:gd name="connsiteX0" fmla="*/ 309 w 2343941"/>
                <a:gd name="connsiteY0" fmla="*/ 364778 h 693526"/>
                <a:gd name="connsiteX1" fmla="*/ 565166 w 2343941"/>
                <a:gd name="connsiteY1" fmla="*/ 84152 h 693526"/>
                <a:gd name="connsiteX2" fmla="*/ 1170523 w 2343941"/>
                <a:gd name="connsiteY2" fmla="*/ 114406 h 693526"/>
                <a:gd name="connsiteX3" fmla="*/ 1261852 w 2343941"/>
                <a:gd name="connsiteY3" fmla="*/ 7952 h 693526"/>
                <a:gd name="connsiteX4" fmla="*/ 2340737 w 2343941"/>
                <a:gd name="connsiteY4" fmla="*/ 364778 h 693526"/>
                <a:gd name="connsiteX5" fmla="*/ 1588423 w 2343941"/>
                <a:gd name="connsiteY5" fmla="*/ 682866 h 693526"/>
                <a:gd name="connsiteX6" fmla="*/ 1170523 w 2343941"/>
                <a:gd name="connsiteY6" fmla="*/ 615150 h 693526"/>
                <a:gd name="connsiteX7" fmla="*/ 641366 w 2343941"/>
                <a:gd name="connsiteY7" fmla="*/ 584895 h 693526"/>
                <a:gd name="connsiteX8" fmla="*/ 309 w 2343941"/>
                <a:gd name="connsiteY8" fmla="*/ 364778 h 693526"/>
                <a:gd name="connsiteX0" fmla="*/ 309 w 2341985"/>
                <a:gd name="connsiteY0" fmla="*/ 356948 h 685696"/>
                <a:gd name="connsiteX1" fmla="*/ 565166 w 2341985"/>
                <a:gd name="connsiteY1" fmla="*/ 76322 h 685696"/>
                <a:gd name="connsiteX2" fmla="*/ 1170523 w 2341985"/>
                <a:gd name="connsiteY2" fmla="*/ 106576 h 685696"/>
                <a:gd name="connsiteX3" fmla="*/ 1261852 w 2341985"/>
                <a:gd name="connsiteY3" fmla="*/ 122 h 685696"/>
                <a:gd name="connsiteX4" fmla="*/ 1914995 w 2341985"/>
                <a:gd name="connsiteY4" fmla="*/ 108979 h 685696"/>
                <a:gd name="connsiteX5" fmla="*/ 2340737 w 2341985"/>
                <a:gd name="connsiteY5" fmla="*/ 356948 h 685696"/>
                <a:gd name="connsiteX6" fmla="*/ 1588423 w 2341985"/>
                <a:gd name="connsiteY6" fmla="*/ 675036 h 685696"/>
                <a:gd name="connsiteX7" fmla="*/ 1170523 w 2341985"/>
                <a:gd name="connsiteY7" fmla="*/ 607320 h 685696"/>
                <a:gd name="connsiteX8" fmla="*/ 641366 w 2341985"/>
                <a:gd name="connsiteY8" fmla="*/ 577065 h 685696"/>
                <a:gd name="connsiteX9" fmla="*/ 309 w 2341985"/>
                <a:gd name="connsiteY9" fmla="*/ 356948 h 685696"/>
                <a:gd name="connsiteX0" fmla="*/ 309 w 2341985"/>
                <a:gd name="connsiteY0" fmla="*/ 357169 h 685917"/>
                <a:gd name="connsiteX1" fmla="*/ 565166 w 2341985"/>
                <a:gd name="connsiteY1" fmla="*/ 76543 h 685917"/>
                <a:gd name="connsiteX2" fmla="*/ 1018123 w 2341985"/>
                <a:gd name="connsiteY2" fmla="*/ 41483 h 685917"/>
                <a:gd name="connsiteX3" fmla="*/ 1261852 w 2341985"/>
                <a:gd name="connsiteY3" fmla="*/ 343 h 685917"/>
                <a:gd name="connsiteX4" fmla="*/ 1914995 w 2341985"/>
                <a:gd name="connsiteY4" fmla="*/ 109200 h 685917"/>
                <a:gd name="connsiteX5" fmla="*/ 2340737 w 2341985"/>
                <a:gd name="connsiteY5" fmla="*/ 357169 h 685917"/>
                <a:gd name="connsiteX6" fmla="*/ 1588423 w 2341985"/>
                <a:gd name="connsiteY6" fmla="*/ 675257 h 685917"/>
                <a:gd name="connsiteX7" fmla="*/ 1170523 w 2341985"/>
                <a:gd name="connsiteY7" fmla="*/ 607541 h 685917"/>
                <a:gd name="connsiteX8" fmla="*/ 641366 w 2341985"/>
                <a:gd name="connsiteY8" fmla="*/ 577286 h 685917"/>
                <a:gd name="connsiteX9" fmla="*/ 309 w 2341985"/>
                <a:gd name="connsiteY9" fmla="*/ 357169 h 685917"/>
                <a:gd name="connsiteX0" fmla="*/ 309 w 2341985"/>
                <a:gd name="connsiteY0" fmla="*/ 357169 h 685058"/>
                <a:gd name="connsiteX1" fmla="*/ 565166 w 2341985"/>
                <a:gd name="connsiteY1" fmla="*/ 76543 h 685058"/>
                <a:gd name="connsiteX2" fmla="*/ 1018123 w 2341985"/>
                <a:gd name="connsiteY2" fmla="*/ 41483 h 685058"/>
                <a:gd name="connsiteX3" fmla="*/ 1261852 w 2341985"/>
                <a:gd name="connsiteY3" fmla="*/ 343 h 685058"/>
                <a:gd name="connsiteX4" fmla="*/ 1914995 w 2341985"/>
                <a:gd name="connsiteY4" fmla="*/ 109200 h 685058"/>
                <a:gd name="connsiteX5" fmla="*/ 2340737 w 2341985"/>
                <a:gd name="connsiteY5" fmla="*/ 357169 h 685058"/>
                <a:gd name="connsiteX6" fmla="*/ 1588423 w 2341985"/>
                <a:gd name="connsiteY6" fmla="*/ 675257 h 685058"/>
                <a:gd name="connsiteX7" fmla="*/ 1018123 w 2341985"/>
                <a:gd name="connsiteY7" fmla="*/ 596656 h 685058"/>
                <a:gd name="connsiteX8" fmla="*/ 641366 w 2341985"/>
                <a:gd name="connsiteY8" fmla="*/ 577286 h 685058"/>
                <a:gd name="connsiteX9" fmla="*/ 309 w 2341985"/>
                <a:gd name="connsiteY9" fmla="*/ 357169 h 685058"/>
                <a:gd name="connsiteX0" fmla="*/ 664 w 2342340"/>
                <a:gd name="connsiteY0" fmla="*/ 357169 h 685999"/>
                <a:gd name="connsiteX1" fmla="*/ 565521 w 2342340"/>
                <a:gd name="connsiteY1" fmla="*/ 76543 h 685999"/>
                <a:gd name="connsiteX2" fmla="*/ 1018478 w 2342340"/>
                <a:gd name="connsiteY2" fmla="*/ 41483 h 685999"/>
                <a:gd name="connsiteX3" fmla="*/ 1262207 w 2342340"/>
                <a:gd name="connsiteY3" fmla="*/ 343 h 685999"/>
                <a:gd name="connsiteX4" fmla="*/ 1915350 w 2342340"/>
                <a:gd name="connsiteY4" fmla="*/ 109200 h 685999"/>
                <a:gd name="connsiteX5" fmla="*/ 2341092 w 2342340"/>
                <a:gd name="connsiteY5" fmla="*/ 357169 h 685999"/>
                <a:gd name="connsiteX6" fmla="*/ 1588778 w 2342340"/>
                <a:gd name="connsiteY6" fmla="*/ 675257 h 685999"/>
                <a:gd name="connsiteX7" fmla="*/ 1018478 w 2342340"/>
                <a:gd name="connsiteY7" fmla="*/ 596656 h 685999"/>
                <a:gd name="connsiteX8" fmla="*/ 467550 w 2342340"/>
                <a:gd name="connsiteY8" fmla="*/ 501086 h 685999"/>
                <a:gd name="connsiteX9" fmla="*/ 664 w 2342340"/>
                <a:gd name="connsiteY9" fmla="*/ 357169 h 685999"/>
                <a:gd name="connsiteX0" fmla="*/ 664 w 2342340"/>
                <a:gd name="connsiteY0" fmla="*/ 204769 h 685999"/>
                <a:gd name="connsiteX1" fmla="*/ 565521 w 2342340"/>
                <a:gd name="connsiteY1" fmla="*/ 76543 h 685999"/>
                <a:gd name="connsiteX2" fmla="*/ 1018478 w 2342340"/>
                <a:gd name="connsiteY2" fmla="*/ 41483 h 685999"/>
                <a:gd name="connsiteX3" fmla="*/ 1262207 w 2342340"/>
                <a:gd name="connsiteY3" fmla="*/ 343 h 685999"/>
                <a:gd name="connsiteX4" fmla="*/ 1915350 w 2342340"/>
                <a:gd name="connsiteY4" fmla="*/ 109200 h 685999"/>
                <a:gd name="connsiteX5" fmla="*/ 2341092 w 2342340"/>
                <a:gd name="connsiteY5" fmla="*/ 357169 h 685999"/>
                <a:gd name="connsiteX6" fmla="*/ 1588778 w 2342340"/>
                <a:gd name="connsiteY6" fmla="*/ 675257 h 685999"/>
                <a:gd name="connsiteX7" fmla="*/ 1018478 w 2342340"/>
                <a:gd name="connsiteY7" fmla="*/ 596656 h 685999"/>
                <a:gd name="connsiteX8" fmla="*/ 467550 w 2342340"/>
                <a:gd name="connsiteY8" fmla="*/ 501086 h 685999"/>
                <a:gd name="connsiteX9" fmla="*/ 664 w 2342340"/>
                <a:gd name="connsiteY9" fmla="*/ 204769 h 685999"/>
                <a:gd name="connsiteX0" fmla="*/ 4517 w 2346193"/>
                <a:gd name="connsiteY0" fmla="*/ 204769 h 685058"/>
                <a:gd name="connsiteX1" fmla="*/ 569374 w 2346193"/>
                <a:gd name="connsiteY1" fmla="*/ 76543 h 685058"/>
                <a:gd name="connsiteX2" fmla="*/ 1022331 w 2346193"/>
                <a:gd name="connsiteY2" fmla="*/ 41483 h 685058"/>
                <a:gd name="connsiteX3" fmla="*/ 1266060 w 2346193"/>
                <a:gd name="connsiteY3" fmla="*/ 343 h 685058"/>
                <a:gd name="connsiteX4" fmla="*/ 1919203 w 2346193"/>
                <a:gd name="connsiteY4" fmla="*/ 109200 h 685058"/>
                <a:gd name="connsiteX5" fmla="*/ 2344945 w 2346193"/>
                <a:gd name="connsiteY5" fmla="*/ 357169 h 685058"/>
                <a:gd name="connsiteX6" fmla="*/ 1592631 w 2346193"/>
                <a:gd name="connsiteY6" fmla="*/ 675257 h 685058"/>
                <a:gd name="connsiteX7" fmla="*/ 1022331 w 2346193"/>
                <a:gd name="connsiteY7" fmla="*/ 596656 h 685058"/>
                <a:gd name="connsiteX8" fmla="*/ 351660 w 2346193"/>
                <a:gd name="connsiteY8" fmla="*/ 577286 h 685058"/>
                <a:gd name="connsiteX9" fmla="*/ 4517 w 2346193"/>
                <a:gd name="connsiteY9" fmla="*/ 204769 h 685058"/>
                <a:gd name="connsiteX0" fmla="*/ 4517 w 2346296"/>
                <a:gd name="connsiteY0" fmla="*/ 222068 h 702357"/>
                <a:gd name="connsiteX1" fmla="*/ 569374 w 2346296"/>
                <a:gd name="connsiteY1" fmla="*/ 93842 h 702357"/>
                <a:gd name="connsiteX2" fmla="*/ 1022331 w 2346296"/>
                <a:gd name="connsiteY2" fmla="*/ 58782 h 702357"/>
                <a:gd name="connsiteX3" fmla="*/ 1266060 w 2346296"/>
                <a:gd name="connsiteY3" fmla="*/ 17642 h 702357"/>
                <a:gd name="connsiteX4" fmla="*/ 1940975 w 2346296"/>
                <a:gd name="connsiteY4" fmla="*/ 28528 h 702357"/>
                <a:gd name="connsiteX5" fmla="*/ 2344945 w 2346296"/>
                <a:gd name="connsiteY5" fmla="*/ 374468 h 702357"/>
                <a:gd name="connsiteX6" fmla="*/ 1592631 w 2346296"/>
                <a:gd name="connsiteY6" fmla="*/ 692556 h 702357"/>
                <a:gd name="connsiteX7" fmla="*/ 1022331 w 2346296"/>
                <a:gd name="connsiteY7" fmla="*/ 613955 h 702357"/>
                <a:gd name="connsiteX8" fmla="*/ 351660 w 2346296"/>
                <a:gd name="connsiteY8" fmla="*/ 594585 h 702357"/>
                <a:gd name="connsiteX9" fmla="*/ 4517 w 2346296"/>
                <a:gd name="connsiteY9" fmla="*/ 222068 h 702357"/>
                <a:gd name="connsiteX0" fmla="*/ 4517 w 2164109"/>
                <a:gd name="connsiteY0" fmla="*/ 222068 h 702357"/>
                <a:gd name="connsiteX1" fmla="*/ 569374 w 2164109"/>
                <a:gd name="connsiteY1" fmla="*/ 93842 h 702357"/>
                <a:gd name="connsiteX2" fmla="*/ 1022331 w 2164109"/>
                <a:gd name="connsiteY2" fmla="*/ 58782 h 702357"/>
                <a:gd name="connsiteX3" fmla="*/ 1266060 w 2164109"/>
                <a:gd name="connsiteY3" fmla="*/ 17642 h 702357"/>
                <a:gd name="connsiteX4" fmla="*/ 1940975 w 2164109"/>
                <a:gd name="connsiteY4" fmla="*/ 28528 h 702357"/>
                <a:gd name="connsiteX5" fmla="*/ 2159888 w 2164109"/>
                <a:gd name="connsiteY5" fmla="*/ 494211 h 702357"/>
                <a:gd name="connsiteX6" fmla="*/ 1592631 w 2164109"/>
                <a:gd name="connsiteY6" fmla="*/ 692556 h 702357"/>
                <a:gd name="connsiteX7" fmla="*/ 1022331 w 2164109"/>
                <a:gd name="connsiteY7" fmla="*/ 613955 h 702357"/>
                <a:gd name="connsiteX8" fmla="*/ 351660 w 2164109"/>
                <a:gd name="connsiteY8" fmla="*/ 594585 h 702357"/>
                <a:gd name="connsiteX9" fmla="*/ 4517 w 2164109"/>
                <a:gd name="connsiteY9" fmla="*/ 222068 h 702357"/>
                <a:gd name="connsiteX0" fmla="*/ 4517 w 2175312"/>
                <a:gd name="connsiteY0" fmla="*/ 222068 h 702357"/>
                <a:gd name="connsiteX1" fmla="*/ 569374 w 2175312"/>
                <a:gd name="connsiteY1" fmla="*/ 93842 h 702357"/>
                <a:gd name="connsiteX2" fmla="*/ 1022331 w 2175312"/>
                <a:gd name="connsiteY2" fmla="*/ 58782 h 702357"/>
                <a:gd name="connsiteX3" fmla="*/ 1266060 w 2175312"/>
                <a:gd name="connsiteY3" fmla="*/ 17642 h 702357"/>
                <a:gd name="connsiteX4" fmla="*/ 1940975 w 2175312"/>
                <a:gd name="connsiteY4" fmla="*/ 28528 h 702357"/>
                <a:gd name="connsiteX5" fmla="*/ 2159888 w 2175312"/>
                <a:gd name="connsiteY5" fmla="*/ 494211 h 702357"/>
                <a:gd name="connsiteX6" fmla="*/ 1592631 w 2175312"/>
                <a:gd name="connsiteY6" fmla="*/ 692556 h 702357"/>
                <a:gd name="connsiteX7" fmla="*/ 1022331 w 2175312"/>
                <a:gd name="connsiteY7" fmla="*/ 613955 h 702357"/>
                <a:gd name="connsiteX8" fmla="*/ 351660 w 2175312"/>
                <a:gd name="connsiteY8" fmla="*/ 594585 h 702357"/>
                <a:gd name="connsiteX9" fmla="*/ 4517 w 2175312"/>
                <a:gd name="connsiteY9" fmla="*/ 222068 h 702357"/>
                <a:gd name="connsiteX0" fmla="*/ 4517 w 2095008"/>
                <a:gd name="connsiteY0" fmla="*/ 222068 h 702357"/>
                <a:gd name="connsiteX1" fmla="*/ 569374 w 2095008"/>
                <a:gd name="connsiteY1" fmla="*/ 93842 h 702357"/>
                <a:gd name="connsiteX2" fmla="*/ 1022331 w 2095008"/>
                <a:gd name="connsiteY2" fmla="*/ 58782 h 702357"/>
                <a:gd name="connsiteX3" fmla="*/ 1266060 w 2095008"/>
                <a:gd name="connsiteY3" fmla="*/ 17642 h 702357"/>
                <a:gd name="connsiteX4" fmla="*/ 1940975 w 2095008"/>
                <a:gd name="connsiteY4" fmla="*/ 28528 h 702357"/>
                <a:gd name="connsiteX5" fmla="*/ 2061917 w 2095008"/>
                <a:gd name="connsiteY5" fmla="*/ 450669 h 702357"/>
                <a:gd name="connsiteX6" fmla="*/ 1592631 w 2095008"/>
                <a:gd name="connsiteY6" fmla="*/ 692556 h 702357"/>
                <a:gd name="connsiteX7" fmla="*/ 1022331 w 2095008"/>
                <a:gd name="connsiteY7" fmla="*/ 613955 h 702357"/>
                <a:gd name="connsiteX8" fmla="*/ 351660 w 2095008"/>
                <a:gd name="connsiteY8" fmla="*/ 594585 h 702357"/>
                <a:gd name="connsiteX9" fmla="*/ 4517 w 2095008"/>
                <a:gd name="connsiteY9" fmla="*/ 222068 h 702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5008" h="702357">
                  <a:moveTo>
                    <a:pt x="4517" y="222068"/>
                  </a:moveTo>
                  <a:cubicBezTo>
                    <a:pt x="40803" y="138611"/>
                    <a:pt x="374338" y="135571"/>
                    <a:pt x="569374" y="93842"/>
                  </a:cubicBezTo>
                  <a:cubicBezTo>
                    <a:pt x="764410" y="52113"/>
                    <a:pt x="906217" y="71482"/>
                    <a:pt x="1022331" y="58782"/>
                  </a:cubicBezTo>
                  <a:cubicBezTo>
                    <a:pt x="1138445" y="46082"/>
                    <a:pt x="1174639" y="13613"/>
                    <a:pt x="1266060" y="17642"/>
                  </a:cubicBezTo>
                  <a:cubicBezTo>
                    <a:pt x="1357482" y="21671"/>
                    <a:pt x="1761161" y="-30943"/>
                    <a:pt x="1940975" y="28528"/>
                  </a:cubicBezTo>
                  <a:cubicBezTo>
                    <a:pt x="2120789" y="87999"/>
                    <a:pt x="2116345" y="229326"/>
                    <a:pt x="2061917" y="450669"/>
                  </a:cubicBezTo>
                  <a:cubicBezTo>
                    <a:pt x="2040146" y="541383"/>
                    <a:pt x="1787667" y="650827"/>
                    <a:pt x="1592631" y="692556"/>
                  </a:cubicBezTo>
                  <a:cubicBezTo>
                    <a:pt x="1397595" y="734285"/>
                    <a:pt x="1229159" y="630283"/>
                    <a:pt x="1022331" y="613955"/>
                  </a:cubicBezTo>
                  <a:cubicBezTo>
                    <a:pt x="815503" y="597627"/>
                    <a:pt x="546696" y="636314"/>
                    <a:pt x="351660" y="594585"/>
                  </a:cubicBezTo>
                  <a:cubicBezTo>
                    <a:pt x="156624" y="552856"/>
                    <a:pt x="-31769" y="305525"/>
                    <a:pt x="4517" y="222068"/>
                  </a:cubicBezTo>
                  <a:close/>
                </a:path>
              </a:pathLst>
            </a:custGeom>
            <a:solidFill>
              <a:srgbClr val="EEDD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CBFFCAFA-03D5-4EE4-8D7C-AE7308F6150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895855" y="680298"/>
              <a:ext cx="2887570" cy="28875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108738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loud 15">
            <a:extLst>
              <a:ext uri="{FF2B5EF4-FFF2-40B4-BE49-F238E27FC236}">
                <a16:creationId xmlns:a16="http://schemas.microsoft.com/office/drawing/2014/main" id="{C9AC6C49-244E-42D8-BC64-13B2F2F0EC5B}"/>
              </a:ext>
            </a:extLst>
          </p:cNvPr>
          <p:cNvSpPr/>
          <p:nvPr/>
        </p:nvSpPr>
        <p:spPr>
          <a:xfrm>
            <a:off x="3086100" y="767880"/>
            <a:ext cx="8796163" cy="5506311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43E44CF-B868-41A2-B4F6-20E5998762D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89" b="16282"/>
          <a:stretch/>
        </p:blipFill>
        <p:spPr>
          <a:xfrm>
            <a:off x="-432560" y="3820147"/>
            <a:ext cx="5894319" cy="314922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653B313-E22A-47AD-9C4E-FB52EE7D91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9817" y="1087638"/>
            <a:ext cx="5968501" cy="25666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5FB2210-5B19-41FA-BF5B-ABE7BB1988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8359" y="3083018"/>
            <a:ext cx="5968501" cy="7681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2453E61-95B1-480D-8109-64DA53E441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72676" y="3814051"/>
            <a:ext cx="6559865" cy="774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640656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2F9BBE0-1389-426D-B5E4-574BC920ED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32"/>
          <a:stretch/>
        </p:blipFill>
        <p:spPr>
          <a:xfrm>
            <a:off x="946" y="0"/>
            <a:ext cx="12191054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4688211-8F7F-4F53-BDE6-271B0CBBCF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838" y="38100"/>
            <a:ext cx="5830338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F0E45A6-80CD-4B00-81C8-061A813D4B8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5782" y="4650061"/>
            <a:ext cx="2846218" cy="284621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1888123-AA93-4201-AE93-15E60CFE39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0035" y="1065927"/>
            <a:ext cx="3688400" cy="255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28219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C9F419D3-E0EA-4286-A885-3221C8F6702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45198" r="43726" b="28255"/>
          <a:stretch/>
        </p:blipFill>
        <p:spPr>
          <a:xfrm>
            <a:off x="966706" y="-158620"/>
            <a:ext cx="5419305" cy="2556504"/>
          </a:xfrm>
          <a:prstGeom prst="rect">
            <a:avLst/>
          </a:prstGeom>
        </p:spPr>
      </p:pic>
      <p:sp>
        <p:nvSpPr>
          <p:cNvPr id="16" name="Cloud 15">
            <a:extLst>
              <a:ext uri="{FF2B5EF4-FFF2-40B4-BE49-F238E27FC236}">
                <a16:creationId xmlns:a16="http://schemas.microsoft.com/office/drawing/2014/main" id="{C9AC6C49-244E-42D8-BC64-13B2F2F0EC5B}"/>
              </a:ext>
            </a:extLst>
          </p:cNvPr>
          <p:cNvSpPr/>
          <p:nvPr/>
        </p:nvSpPr>
        <p:spPr>
          <a:xfrm>
            <a:off x="4194820" y="2565150"/>
            <a:ext cx="7458843" cy="4084161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9F2FA2F-3594-4948-9120-02DF28E54513}"/>
              </a:ext>
            </a:extLst>
          </p:cNvPr>
          <p:cNvGrpSpPr/>
          <p:nvPr/>
        </p:nvGrpSpPr>
        <p:grpSpPr>
          <a:xfrm>
            <a:off x="897547" y="2244403"/>
            <a:ext cx="2778812" cy="4404908"/>
            <a:chOff x="8303085" y="656074"/>
            <a:chExt cx="3426031" cy="6075579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D0034FE-5152-466B-BF67-E7CA8B4C1998}"/>
                </a:ext>
              </a:extLst>
            </p:cNvPr>
            <p:cNvSpPr/>
            <p:nvPr/>
          </p:nvSpPr>
          <p:spPr>
            <a:xfrm>
              <a:off x="8690834" y="656074"/>
              <a:ext cx="2984084" cy="6056234"/>
            </a:xfrm>
            <a:custGeom>
              <a:avLst/>
              <a:gdLst>
                <a:gd name="connsiteX0" fmla="*/ 453166 w 2984084"/>
                <a:gd name="connsiteY0" fmla="*/ 1907832 h 6056234"/>
                <a:gd name="connsiteX1" fmla="*/ 22860 w 2984084"/>
                <a:gd name="connsiteY1" fmla="*/ 1011361 h 6056234"/>
                <a:gd name="connsiteX2" fmla="*/ 166295 w 2984084"/>
                <a:gd name="connsiteY2" fmla="*/ 652773 h 6056234"/>
                <a:gd name="connsiteX3" fmla="*/ 1062766 w 2984084"/>
                <a:gd name="connsiteY3" fmla="*/ 401761 h 6056234"/>
                <a:gd name="connsiteX4" fmla="*/ 1242060 w 2984084"/>
                <a:gd name="connsiteY4" fmla="*/ 25244 h 6056234"/>
                <a:gd name="connsiteX5" fmla="*/ 1905448 w 2984084"/>
                <a:gd name="connsiteY5" fmla="*/ 79032 h 6056234"/>
                <a:gd name="connsiteX6" fmla="*/ 2174390 w 2984084"/>
                <a:gd name="connsiteY6" fmla="*/ 437620 h 6056234"/>
                <a:gd name="connsiteX7" fmla="*/ 2819848 w 2984084"/>
                <a:gd name="connsiteY7" fmla="*/ 598985 h 6056234"/>
                <a:gd name="connsiteX8" fmla="*/ 2981213 w 2984084"/>
                <a:gd name="connsiteY8" fmla="*/ 1172726 h 6056234"/>
                <a:gd name="connsiteX9" fmla="*/ 2730201 w 2984084"/>
                <a:gd name="connsiteY9" fmla="*/ 1567173 h 6056234"/>
                <a:gd name="connsiteX10" fmla="*/ 2640554 w 2984084"/>
                <a:gd name="connsiteY10" fmla="*/ 2015408 h 6056234"/>
                <a:gd name="connsiteX11" fmla="*/ 2138531 w 2984084"/>
                <a:gd name="connsiteY11" fmla="*/ 2087126 h 6056234"/>
                <a:gd name="connsiteX12" fmla="*/ 2353684 w 2984084"/>
                <a:gd name="connsiteY12" fmla="*/ 2445714 h 6056234"/>
                <a:gd name="connsiteX13" fmla="*/ 2425401 w 2984084"/>
                <a:gd name="connsiteY13" fmla="*/ 2893950 h 6056234"/>
                <a:gd name="connsiteX14" fmla="*/ 2210248 w 2984084"/>
                <a:gd name="connsiteY14" fmla="*/ 2965667 h 6056234"/>
                <a:gd name="connsiteX15" fmla="*/ 2281966 w 2984084"/>
                <a:gd name="connsiteY15" fmla="*/ 3431832 h 6056234"/>
                <a:gd name="connsiteX16" fmla="*/ 2389542 w 2984084"/>
                <a:gd name="connsiteY16" fmla="*/ 4059361 h 6056234"/>
                <a:gd name="connsiteX17" fmla="*/ 2264037 w 2984084"/>
                <a:gd name="connsiteY17" fmla="*/ 4382091 h 6056234"/>
                <a:gd name="connsiteX18" fmla="*/ 1995095 w 2984084"/>
                <a:gd name="connsiteY18" fmla="*/ 4202797 h 6056234"/>
                <a:gd name="connsiteX19" fmla="*/ 1923378 w 2984084"/>
                <a:gd name="connsiteY19" fmla="*/ 4758608 h 6056234"/>
                <a:gd name="connsiteX20" fmla="*/ 1923378 w 2984084"/>
                <a:gd name="connsiteY20" fmla="*/ 5260632 h 6056234"/>
                <a:gd name="connsiteX21" fmla="*/ 2264037 w 2984084"/>
                <a:gd name="connsiteY21" fmla="*/ 5529573 h 6056234"/>
                <a:gd name="connsiteX22" fmla="*/ 1923378 w 2984084"/>
                <a:gd name="connsiteY22" fmla="*/ 6049526 h 6056234"/>
                <a:gd name="connsiteX23" fmla="*/ 1421354 w 2984084"/>
                <a:gd name="connsiteY23" fmla="*/ 5834373 h 6056234"/>
                <a:gd name="connsiteX24" fmla="*/ 1044837 w 2984084"/>
                <a:gd name="connsiteY24" fmla="*/ 5977808 h 6056234"/>
                <a:gd name="connsiteX25" fmla="*/ 524884 w 2984084"/>
                <a:gd name="connsiteY25" fmla="*/ 6013667 h 6056234"/>
                <a:gd name="connsiteX26" fmla="*/ 399378 w 2984084"/>
                <a:gd name="connsiteY26" fmla="*/ 5798514 h 6056234"/>
                <a:gd name="connsiteX27" fmla="*/ 775895 w 2984084"/>
                <a:gd name="connsiteY27" fmla="*/ 5332350 h 6056234"/>
                <a:gd name="connsiteX28" fmla="*/ 668319 w 2984084"/>
                <a:gd name="connsiteY28" fmla="*/ 4794467 h 6056234"/>
                <a:gd name="connsiteX29" fmla="*/ 614531 w 2984084"/>
                <a:gd name="connsiteY29" fmla="*/ 3933855 h 6056234"/>
                <a:gd name="connsiteX30" fmla="*/ 614531 w 2984084"/>
                <a:gd name="connsiteY30" fmla="*/ 3449761 h 6056234"/>
                <a:gd name="connsiteX31" fmla="*/ 489025 w 2984084"/>
                <a:gd name="connsiteY31" fmla="*/ 3055314 h 6056234"/>
                <a:gd name="connsiteX32" fmla="*/ 363519 w 2984084"/>
                <a:gd name="connsiteY32" fmla="*/ 2571220 h 6056234"/>
                <a:gd name="connsiteX33" fmla="*/ 148366 w 2984084"/>
                <a:gd name="connsiteY33" fmla="*/ 2266420 h 6056234"/>
                <a:gd name="connsiteX34" fmla="*/ 453166 w 2984084"/>
                <a:gd name="connsiteY34" fmla="*/ 1907832 h 6056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984084" h="6056234">
                  <a:moveTo>
                    <a:pt x="453166" y="1907832"/>
                  </a:moveTo>
                  <a:cubicBezTo>
                    <a:pt x="432248" y="1698656"/>
                    <a:pt x="70672" y="1220537"/>
                    <a:pt x="22860" y="1011361"/>
                  </a:cubicBezTo>
                  <a:cubicBezTo>
                    <a:pt x="-24952" y="802185"/>
                    <a:pt x="-7023" y="754373"/>
                    <a:pt x="166295" y="652773"/>
                  </a:cubicBezTo>
                  <a:cubicBezTo>
                    <a:pt x="339613" y="551173"/>
                    <a:pt x="883472" y="506349"/>
                    <a:pt x="1062766" y="401761"/>
                  </a:cubicBezTo>
                  <a:cubicBezTo>
                    <a:pt x="1242060" y="297173"/>
                    <a:pt x="1101613" y="79032"/>
                    <a:pt x="1242060" y="25244"/>
                  </a:cubicBezTo>
                  <a:cubicBezTo>
                    <a:pt x="1382507" y="-28544"/>
                    <a:pt x="1750060" y="10303"/>
                    <a:pt x="1905448" y="79032"/>
                  </a:cubicBezTo>
                  <a:cubicBezTo>
                    <a:pt x="2060836" y="147761"/>
                    <a:pt x="2021990" y="350961"/>
                    <a:pt x="2174390" y="437620"/>
                  </a:cubicBezTo>
                  <a:cubicBezTo>
                    <a:pt x="2326790" y="524279"/>
                    <a:pt x="2685378" y="476467"/>
                    <a:pt x="2819848" y="598985"/>
                  </a:cubicBezTo>
                  <a:cubicBezTo>
                    <a:pt x="2954319" y="721503"/>
                    <a:pt x="2996154" y="1011361"/>
                    <a:pt x="2981213" y="1172726"/>
                  </a:cubicBezTo>
                  <a:cubicBezTo>
                    <a:pt x="2966272" y="1334091"/>
                    <a:pt x="2786977" y="1426726"/>
                    <a:pt x="2730201" y="1567173"/>
                  </a:cubicBezTo>
                  <a:cubicBezTo>
                    <a:pt x="2673425" y="1707620"/>
                    <a:pt x="2739166" y="1928749"/>
                    <a:pt x="2640554" y="2015408"/>
                  </a:cubicBezTo>
                  <a:cubicBezTo>
                    <a:pt x="2541942" y="2102067"/>
                    <a:pt x="2186343" y="2015408"/>
                    <a:pt x="2138531" y="2087126"/>
                  </a:cubicBezTo>
                  <a:cubicBezTo>
                    <a:pt x="2090719" y="2158844"/>
                    <a:pt x="2305872" y="2311243"/>
                    <a:pt x="2353684" y="2445714"/>
                  </a:cubicBezTo>
                  <a:cubicBezTo>
                    <a:pt x="2401496" y="2580185"/>
                    <a:pt x="2449307" y="2807291"/>
                    <a:pt x="2425401" y="2893950"/>
                  </a:cubicBezTo>
                  <a:cubicBezTo>
                    <a:pt x="2401495" y="2980609"/>
                    <a:pt x="2234154" y="2876020"/>
                    <a:pt x="2210248" y="2965667"/>
                  </a:cubicBezTo>
                  <a:cubicBezTo>
                    <a:pt x="2186342" y="3055314"/>
                    <a:pt x="2252084" y="3249550"/>
                    <a:pt x="2281966" y="3431832"/>
                  </a:cubicBezTo>
                  <a:cubicBezTo>
                    <a:pt x="2311848" y="3614114"/>
                    <a:pt x="2392530" y="3900985"/>
                    <a:pt x="2389542" y="4059361"/>
                  </a:cubicBezTo>
                  <a:cubicBezTo>
                    <a:pt x="2386554" y="4217737"/>
                    <a:pt x="2329778" y="4358185"/>
                    <a:pt x="2264037" y="4382091"/>
                  </a:cubicBezTo>
                  <a:cubicBezTo>
                    <a:pt x="2198296" y="4405997"/>
                    <a:pt x="2051872" y="4140044"/>
                    <a:pt x="1995095" y="4202797"/>
                  </a:cubicBezTo>
                  <a:cubicBezTo>
                    <a:pt x="1938319" y="4265550"/>
                    <a:pt x="1935331" y="4582302"/>
                    <a:pt x="1923378" y="4758608"/>
                  </a:cubicBezTo>
                  <a:cubicBezTo>
                    <a:pt x="1911425" y="4934914"/>
                    <a:pt x="1866601" y="5132138"/>
                    <a:pt x="1923378" y="5260632"/>
                  </a:cubicBezTo>
                  <a:cubicBezTo>
                    <a:pt x="1980155" y="5389126"/>
                    <a:pt x="2264037" y="5398091"/>
                    <a:pt x="2264037" y="5529573"/>
                  </a:cubicBezTo>
                  <a:cubicBezTo>
                    <a:pt x="2264037" y="5661055"/>
                    <a:pt x="2063825" y="5998726"/>
                    <a:pt x="1923378" y="6049526"/>
                  </a:cubicBezTo>
                  <a:cubicBezTo>
                    <a:pt x="1782931" y="6100326"/>
                    <a:pt x="1567777" y="5846326"/>
                    <a:pt x="1421354" y="5834373"/>
                  </a:cubicBezTo>
                  <a:cubicBezTo>
                    <a:pt x="1274931" y="5822420"/>
                    <a:pt x="1194249" y="5947926"/>
                    <a:pt x="1044837" y="5977808"/>
                  </a:cubicBezTo>
                  <a:cubicBezTo>
                    <a:pt x="895425" y="6007690"/>
                    <a:pt x="632460" y="6043549"/>
                    <a:pt x="524884" y="6013667"/>
                  </a:cubicBezTo>
                  <a:cubicBezTo>
                    <a:pt x="417308" y="5983785"/>
                    <a:pt x="357543" y="5912067"/>
                    <a:pt x="399378" y="5798514"/>
                  </a:cubicBezTo>
                  <a:cubicBezTo>
                    <a:pt x="441213" y="5684961"/>
                    <a:pt x="731072" y="5499691"/>
                    <a:pt x="775895" y="5332350"/>
                  </a:cubicBezTo>
                  <a:cubicBezTo>
                    <a:pt x="820718" y="5165009"/>
                    <a:pt x="695213" y="5027550"/>
                    <a:pt x="668319" y="4794467"/>
                  </a:cubicBezTo>
                  <a:cubicBezTo>
                    <a:pt x="641425" y="4561385"/>
                    <a:pt x="623496" y="4157973"/>
                    <a:pt x="614531" y="3933855"/>
                  </a:cubicBezTo>
                  <a:cubicBezTo>
                    <a:pt x="605566" y="3709737"/>
                    <a:pt x="635449" y="3596185"/>
                    <a:pt x="614531" y="3449761"/>
                  </a:cubicBezTo>
                  <a:cubicBezTo>
                    <a:pt x="593613" y="3303338"/>
                    <a:pt x="530860" y="3201737"/>
                    <a:pt x="489025" y="3055314"/>
                  </a:cubicBezTo>
                  <a:cubicBezTo>
                    <a:pt x="447190" y="2908891"/>
                    <a:pt x="420296" y="2702702"/>
                    <a:pt x="363519" y="2571220"/>
                  </a:cubicBezTo>
                  <a:cubicBezTo>
                    <a:pt x="306742" y="2439738"/>
                    <a:pt x="133425" y="2382961"/>
                    <a:pt x="148366" y="2266420"/>
                  </a:cubicBezTo>
                  <a:cubicBezTo>
                    <a:pt x="163307" y="2149879"/>
                    <a:pt x="474084" y="2117008"/>
                    <a:pt x="453166" y="1907832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3BAF80C-AB2E-4E47-B5EC-F5BB2758F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4" b="93229" l="9848" r="92659">
                          <a14:foregroundMark x1="57744" y1="23958" x2="58639" y2="27604"/>
                          <a14:foregroundMark x1="46464" y1="23698" x2="46464" y2="27083"/>
                          <a14:foregroundMark x1="50940" y1="6406" x2="70904" y2="8073"/>
                          <a14:foregroundMark x1="70904" y1="8073" x2="83348" y2="11406"/>
                          <a14:foregroundMark x1="90063" y1="13490" x2="92748" y2="14531"/>
                          <a14:foregroundMark x1="63563" y1="2240" x2="55864" y2="156"/>
                          <a14:foregroundMark x1="56312" y1="25781" x2="60430" y2="26563"/>
                          <a14:foregroundMark x1="57744" y1="78333" x2="58639" y2="88490"/>
                          <a14:foregroundMark x1="41987" y1="80417" x2="39928" y2="90000"/>
                          <a14:foregroundMark x1="39928" y1="90000" x2="37511" y2="9322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03085" y="842683"/>
              <a:ext cx="3426031" cy="5888970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9082CDEE-E156-489C-BEDF-4147AC1D81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3899" y="719776"/>
            <a:ext cx="4651651" cy="64623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0CB9072-1505-44EA-9837-5573C27FA3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50532" y="536542"/>
            <a:ext cx="4651651" cy="120101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75024CD-A7A9-43D4-9D59-CA765CDA19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77738" y="3323911"/>
            <a:ext cx="8480271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285842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ông trại vui vẻ - Chun Chin - Nhạc thiếu nhi vui nhộn">
            <a:hlinkClick r:id="" action="ppaction://media"/>
            <a:extLst>
              <a:ext uri="{FF2B5EF4-FFF2-40B4-BE49-F238E27FC236}">
                <a16:creationId xmlns:a16="http://schemas.microsoft.com/office/drawing/2014/main" id="{CB0ADDC6-BC20-45A1-A8B7-F842F1EDCB2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949505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6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A8904A7-C8F1-4A9F-A3AE-96E458BF38B0}"/>
              </a:ext>
            </a:extLst>
          </p:cNvPr>
          <p:cNvSpPr/>
          <p:nvPr/>
        </p:nvSpPr>
        <p:spPr>
          <a:xfrm>
            <a:off x="916194" y="1363735"/>
            <a:ext cx="10434293" cy="3050074"/>
          </a:xfrm>
          <a:custGeom>
            <a:avLst/>
            <a:gdLst>
              <a:gd name="connsiteX0" fmla="*/ 227084 w 11179465"/>
              <a:gd name="connsiteY0" fmla="*/ 2864704 h 3050074"/>
              <a:gd name="connsiteX1" fmla="*/ 2572719 w 11179465"/>
              <a:gd name="connsiteY1" fmla="*/ 2964096 h 3050074"/>
              <a:gd name="connsiteX2" fmla="*/ 6448980 w 11179465"/>
              <a:gd name="connsiteY2" fmla="*/ 2864704 h 3050074"/>
              <a:gd name="connsiteX3" fmla="*/ 9887919 w 11179465"/>
              <a:gd name="connsiteY3" fmla="*/ 2983974 h 3050074"/>
              <a:gd name="connsiteX4" fmla="*/ 11140250 w 11179465"/>
              <a:gd name="connsiteY4" fmla="*/ 2268356 h 3050074"/>
              <a:gd name="connsiteX5" fmla="*/ 10742684 w 11179465"/>
              <a:gd name="connsiteY5" fmla="*/ 896756 h 3050074"/>
              <a:gd name="connsiteX6" fmla="*/ 9530110 w 11179465"/>
              <a:gd name="connsiteY6" fmla="*/ 61870 h 3050074"/>
              <a:gd name="connsiteX7" fmla="*/ 6369467 w 11179465"/>
              <a:gd name="connsiteY7" fmla="*/ 101626 h 3050074"/>
              <a:gd name="connsiteX8" fmla="*/ 4123223 w 11179465"/>
              <a:gd name="connsiteY8" fmla="*/ 61870 h 3050074"/>
              <a:gd name="connsiteX9" fmla="*/ 1797467 w 11179465"/>
              <a:gd name="connsiteY9" fmla="*/ 61870 h 3050074"/>
              <a:gd name="connsiteX10" fmla="*/ 266841 w 11179465"/>
              <a:gd name="connsiteY10" fmla="*/ 876878 h 3050074"/>
              <a:gd name="connsiteX11" fmla="*/ 227084 w 11179465"/>
              <a:gd name="connsiteY11" fmla="*/ 2864704 h 3050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179465" h="3050074">
                <a:moveTo>
                  <a:pt x="227084" y="2864704"/>
                </a:moveTo>
                <a:cubicBezTo>
                  <a:pt x="611397" y="3212574"/>
                  <a:pt x="1535736" y="2964096"/>
                  <a:pt x="2572719" y="2964096"/>
                </a:cubicBezTo>
                <a:cubicBezTo>
                  <a:pt x="3609702" y="2964096"/>
                  <a:pt x="5229780" y="2861391"/>
                  <a:pt x="6448980" y="2864704"/>
                </a:cubicBezTo>
                <a:cubicBezTo>
                  <a:pt x="7668180" y="2868017"/>
                  <a:pt x="9106041" y="3083365"/>
                  <a:pt x="9887919" y="2983974"/>
                </a:cubicBezTo>
                <a:cubicBezTo>
                  <a:pt x="10669797" y="2884583"/>
                  <a:pt x="10997789" y="2616226"/>
                  <a:pt x="11140250" y="2268356"/>
                </a:cubicBezTo>
                <a:cubicBezTo>
                  <a:pt x="11282711" y="1920486"/>
                  <a:pt x="11011041" y="1264504"/>
                  <a:pt x="10742684" y="896756"/>
                </a:cubicBezTo>
                <a:cubicBezTo>
                  <a:pt x="10474327" y="529008"/>
                  <a:pt x="10258979" y="194392"/>
                  <a:pt x="9530110" y="61870"/>
                </a:cubicBezTo>
                <a:cubicBezTo>
                  <a:pt x="8801241" y="-70652"/>
                  <a:pt x="7270615" y="101626"/>
                  <a:pt x="6369467" y="101626"/>
                </a:cubicBezTo>
                <a:cubicBezTo>
                  <a:pt x="5468319" y="101626"/>
                  <a:pt x="4123223" y="61870"/>
                  <a:pt x="4123223" y="61870"/>
                </a:cubicBezTo>
                <a:cubicBezTo>
                  <a:pt x="3361223" y="55244"/>
                  <a:pt x="2440197" y="-73965"/>
                  <a:pt x="1797467" y="61870"/>
                </a:cubicBezTo>
                <a:cubicBezTo>
                  <a:pt x="1154737" y="197705"/>
                  <a:pt x="525258" y="406426"/>
                  <a:pt x="266841" y="876878"/>
                </a:cubicBezTo>
                <a:cubicBezTo>
                  <a:pt x="8424" y="1347330"/>
                  <a:pt x="-157229" y="2516834"/>
                  <a:pt x="227084" y="2864704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B98FDD-4662-4A87-B24B-533B3CE4F4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89" b="16282"/>
          <a:stretch/>
        </p:blipFill>
        <p:spPr>
          <a:xfrm>
            <a:off x="3186940" y="3708779"/>
            <a:ext cx="5894319" cy="3149221"/>
          </a:xfrm>
          <a:prstGeom prst="rect">
            <a:avLst/>
          </a:prstGeom>
        </p:spPr>
      </p:pic>
      <p:sp>
        <p:nvSpPr>
          <p:cNvPr id="11" name="Cloud 10">
            <a:extLst>
              <a:ext uri="{FF2B5EF4-FFF2-40B4-BE49-F238E27FC236}">
                <a16:creationId xmlns:a16="http://schemas.microsoft.com/office/drawing/2014/main" id="{5F7D5209-7632-4A85-B9BF-16754989B292}"/>
              </a:ext>
            </a:extLst>
          </p:cNvPr>
          <p:cNvSpPr/>
          <p:nvPr/>
        </p:nvSpPr>
        <p:spPr>
          <a:xfrm>
            <a:off x="4754845" y="174841"/>
            <a:ext cx="2786548" cy="1247960"/>
          </a:xfrm>
          <a:prstGeom prst="cloud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51FB3C-EC7C-408C-BE5D-3797FC3A1B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7041" y="6531"/>
            <a:ext cx="3657917" cy="160948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BF80701-3B79-426C-9DEB-0EF70E0CC5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9424" y="1742523"/>
            <a:ext cx="9669094" cy="14570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8B09680-2CDE-46C3-9F1E-1026E320AE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29380" y="2968705"/>
            <a:ext cx="2712955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801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C9F419D3-E0EA-4286-A885-3221C8F670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45198" r="43726" b="28255"/>
          <a:stretch/>
        </p:blipFill>
        <p:spPr>
          <a:xfrm>
            <a:off x="1172340" y="3393"/>
            <a:ext cx="4828912" cy="2397884"/>
          </a:xfrm>
          <a:prstGeom prst="rect">
            <a:avLst/>
          </a:prstGeom>
        </p:spPr>
      </p:pic>
      <p:sp>
        <p:nvSpPr>
          <p:cNvPr id="16" name="Cloud 15">
            <a:extLst>
              <a:ext uri="{FF2B5EF4-FFF2-40B4-BE49-F238E27FC236}">
                <a16:creationId xmlns:a16="http://schemas.microsoft.com/office/drawing/2014/main" id="{C9AC6C49-244E-42D8-BC64-13B2F2F0EC5B}"/>
              </a:ext>
            </a:extLst>
          </p:cNvPr>
          <p:cNvSpPr/>
          <p:nvPr/>
        </p:nvSpPr>
        <p:spPr>
          <a:xfrm>
            <a:off x="4194820" y="2565150"/>
            <a:ext cx="7458843" cy="4084161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9F2FA2F-3594-4948-9120-02DF28E54513}"/>
              </a:ext>
            </a:extLst>
          </p:cNvPr>
          <p:cNvGrpSpPr/>
          <p:nvPr/>
        </p:nvGrpSpPr>
        <p:grpSpPr>
          <a:xfrm>
            <a:off x="897547" y="2244403"/>
            <a:ext cx="2778812" cy="4404908"/>
            <a:chOff x="8303085" y="656074"/>
            <a:chExt cx="3426031" cy="6075579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D0034FE-5152-466B-BF67-E7CA8B4C1998}"/>
                </a:ext>
              </a:extLst>
            </p:cNvPr>
            <p:cNvSpPr/>
            <p:nvPr/>
          </p:nvSpPr>
          <p:spPr>
            <a:xfrm>
              <a:off x="8690834" y="656074"/>
              <a:ext cx="2984084" cy="6056234"/>
            </a:xfrm>
            <a:custGeom>
              <a:avLst/>
              <a:gdLst>
                <a:gd name="connsiteX0" fmla="*/ 453166 w 2984084"/>
                <a:gd name="connsiteY0" fmla="*/ 1907832 h 6056234"/>
                <a:gd name="connsiteX1" fmla="*/ 22860 w 2984084"/>
                <a:gd name="connsiteY1" fmla="*/ 1011361 h 6056234"/>
                <a:gd name="connsiteX2" fmla="*/ 166295 w 2984084"/>
                <a:gd name="connsiteY2" fmla="*/ 652773 h 6056234"/>
                <a:gd name="connsiteX3" fmla="*/ 1062766 w 2984084"/>
                <a:gd name="connsiteY3" fmla="*/ 401761 h 6056234"/>
                <a:gd name="connsiteX4" fmla="*/ 1242060 w 2984084"/>
                <a:gd name="connsiteY4" fmla="*/ 25244 h 6056234"/>
                <a:gd name="connsiteX5" fmla="*/ 1905448 w 2984084"/>
                <a:gd name="connsiteY5" fmla="*/ 79032 h 6056234"/>
                <a:gd name="connsiteX6" fmla="*/ 2174390 w 2984084"/>
                <a:gd name="connsiteY6" fmla="*/ 437620 h 6056234"/>
                <a:gd name="connsiteX7" fmla="*/ 2819848 w 2984084"/>
                <a:gd name="connsiteY7" fmla="*/ 598985 h 6056234"/>
                <a:gd name="connsiteX8" fmla="*/ 2981213 w 2984084"/>
                <a:gd name="connsiteY8" fmla="*/ 1172726 h 6056234"/>
                <a:gd name="connsiteX9" fmla="*/ 2730201 w 2984084"/>
                <a:gd name="connsiteY9" fmla="*/ 1567173 h 6056234"/>
                <a:gd name="connsiteX10" fmla="*/ 2640554 w 2984084"/>
                <a:gd name="connsiteY10" fmla="*/ 2015408 h 6056234"/>
                <a:gd name="connsiteX11" fmla="*/ 2138531 w 2984084"/>
                <a:gd name="connsiteY11" fmla="*/ 2087126 h 6056234"/>
                <a:gd name="connsiteX12" fmla="*/ 2353684 w 2984084"/>
                <a:gd name="connsiteY12" fmla="*/ 2445714 h 6056234"/>
                <a:gd name="connsiteX13" fmla="*/ 2425401 w 2984084"/>
                <a:gd name="connsiteY13" fmla="*/ 2893950 h 6056234"/>
                <a:gd name="connsiteX14" fmla="*/ 2210248 w 2984084"/>
                <a:gd name="connsiteY14" fmla="*/ 2965667 h 6056234"/>
                <a:gd name="connsiteX15" fmla="*/ 2281966 w 2984084"/>
                <a:gd name="connsiteY15" fmla="*/ 3431832 h 6056234"/>
                <a:gd name="connsiteX16" fmla="*/ 2389542 w 2984084"/>
                <a:gd name="connsiteY16" fmla="*/ 4059361 h 6056234"/>
                <a:gd name="connsiteX17" fmla="*/ 2264037 w 2984084"/>
                <a:gd name="connsiteY17" fmla="*/ 4382091 h 6056234"/>
                <a:gd name="connsiteX18" fmla="*/ 1995095 w 2984084"/>
                <a:gd name="connsiteY18" fmla="*/ 4202797 h 6056234"/>
                <a:gd name="connsiteX19" fmla="*/ 1923378 w 2984084"/>
                <a:gd name="connsiteY19" fmla="*/ 4758608 h 6056234"/>
                <a:gd name="connsiteX20" fmla="*/ 1923378 w 2984084"/>
                <a:gd name="connsiteY20" fmla="*/ 5260632 h 6056234"/>
                <a:gd name="connsiteX21" fmla="*/ 2264037 w 2984084"/>
                <a:gd name="connsiteY21" fmla="*/ 5529573 h 6056234"/>
                <a:gd name="connsiteX22" fmla="*/ 1923378 w 2984084"/>
                <a:gd name="connsiteY22" fmla="*/ 6049526 h 6056234"/>
                <a:gd name="connsiteX23" fmla="*/ 1421354 w 2984084"/>
                <a:gd name="connsiteY23" fmla="*/ 5834373 h 6056234"/>
                <a:gd name="connsiteX24" fmla="*/ 1044837 w 2984084"/>
                <a:gd name="connsiteY24" fmla="*/ 5977808 h 6056234"/>
                <a:gd name="connsiteX25" fmla="*/ 524884 w 2984084"/>
                <a:gd name="connsiteY25" fmla="*/ 6013667 h 6056234"/>
                <a:gd name="connsiteX26" fmla="*/ 399378 w 2984084"/>
                <a:gd name="connsiteY26" fmla="*/ 5798514 h 6056234"/>
                <a:gd name="connsiteX27" fmla="*/ 775895 w 2984084"/>
                <a:gd name="connsiteY27" fmla="*/ 5332350 h 6056234"/>
                <a:gd name="connsiteX28" fmla="*/ 668319 w 2984084"/>
                <a:gd name="connsiteY28" fmla="*/ 4794467 h 6056234"/>
                <a:gd name="connsiteX29" fmla="*/ 614531 w 2984084"/>
                <a:gd name="connsiteY29" fmla="*/ 3933855 h 6056234"/>
                <a:gd name="connsiteX30" fmla="*/ 614531 w 2984084"/>
                <a:gd name="connsiteY30" fmla="*/ 3449761 h 6056234"/>
                <a:gd name="connsiteX31" fmla="*/ 489025 w 2984084"/>
                <a:gd name="connsiteY31" fmla="*/ 3055314 h 6056234"/>
                <a:gd name="connsiteX32" fmla="*/ 363519 w 2984084"/>
                <a:gd name="connsiteY32" fmla="*/ 2571220 h 6056234"/>
                <a:gd name="connsiteX33" fmla="*/ 148366 w 2984084"/>
                <a:gd name="connsiteY33" fmla="*/ 2266420 h 6056234"/>
                <a:gd name="connsiteX34" fmla="*/ 453166 w 2984084"/>
                <a:gd name="connsiteY34" fmla="*/ 1907832 h 6056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984084" h="6056234">
                  <a:moveTo>
                    <a:pt x="453166" y="1907832"/>
                  </a:moveTo>
                  <a:cubicBezTo>
                    <a:pt x="432248" y="1698656"/>
                    <a:pt x="70672" y="1220537"/>
                    <a:pt x="22860" y="1011361"/>
                  </a:cubicBezTo>
                  <a:cubicBezTo>
                    <a:pt x="-24952" y="802185"/>
                    <a:pt x="-7023" y="754373"/>
                    <a:pt x="166295" y="652773"/>
                  </a:cubicBezTo>
                  <a:cubicBezTo>
                    <a:pt x="339613" y="551173"/>
                    <a:pt x="883472" y="506349"/>
                    <a:pt x="1062766" y="401761"/>
                  </a:cubicBezTo>
                  <a:cubicBezTo>
                    <a:pt x="1242060" y="297173"/>
                    <a:pt x="1101613" y="79032"/>
                    <a:pt x="1242060" y="25244"/>
                  </a:cubicBezTo>
                  <a:cubicBezTo>
                    <a:pt x="1382507" y="-28544"/>
                    <a:pt x="1750060" y="10303"/>
                    <a:pt x="1905448" y="79032"/>
                  </a:cubicBezTo>
                  <a:cubicBezTo>
                    <a:pt x="2060836" y="147761"/>
                    <a:pt x="2021990" y="350961"/>
                    <a:pt x="2174390" y="437620"/>
                  </a:cubicBezTo>
                  <a:cubicBezTo>
                    <a:pt x="2326790" y="524279"/>
                    <a:pt x="2685378" y="476467"/>
                    <a:pt x="2819848" y="598985"/>
                  </a:cubicBezTo>
                  <a:cubicBezTo>
                    <a:pt x="2954319" y="721503"/>
                    <a:pt x="2996154" y="1011361"/>
                    <a:pt x="2981213" y="1172726"/>
                  </a:cubicBezTo>
                  <a:cubicBezTo>
                    <a:pt x="2966272" y="1334091"/>
                    <a:pt x="2786977" y="1426726"/>
                    <a:pt x="2730201" y="1567173"/>
                  </a:cubicBezTo>
                  <a:cubicBezTo>
                    <a:pt x="2673425" y="1707620"/>
                    <a:pt x="2739166" y="1928749"/>
                    <a:pt x="2640554" y="2015408"/>
                  </a:cubicBezTo>
                  <a:cubicBezTo>
                    <a:pt x="2541942" y="2102067"/>
                    <a:pt x="2186343" y="2015408"/>
                    <a:pt x="2138531" y="2087126"/>
                  </a:cubicBezTo>
                  <a:cubicBezTo>
                    <a:pt x="2090719" y="2158844"/>
                    <a:pt x="2305872" y="2311243"/>
                    <a:pt x="2353684" y="2445714"/>
                  </a:cubicBezTo>
                  <a:cubicBezTo>
                    <a:pt x="2401496" y="2580185"/>
                    <a:pt x="2449307" y="2807291"/>
                    <a:pt x="2425401" y="2893950"/>
                  </a:cubicBezTo>
                  <a:cubicBezTo>
                    <a:pt x="2401495" y="2980609"/>
                    <a:pt x="2234154" y="2876020"/>
                    <a:pt x="2210248" y="2965667"/>
                  </a:cubicBezTo>
                  <a:cubicBezTo>
                    <a:pt x="2186342" y="3055314"/>
                    <a:pt x="2252084" y="3249550"/>
                    <a:pt x="2281966" y="3431832"/>
                  </a:cubicBezTo>
                  <a:cubicBezTo>
                    <a:pt x="2311848" y="3614114"/>
                    <a:pt x="2392530" y="3900985"/>
                    <a:pt x="2389542" y="4059361"/>
                  </a:cubicBezTo>
                  <a:cubicBezTo>
                    <a:pt x="2386554" y="4217737"/>
                    <a:pt x="2329778" y="4358185"/>
                    <a:pt x="2264037" y="4382091"/>
                  </a:cubicBezTo>
                  <a:cubicBezTo>
                    <a:pt x="2198296" y="4405997"/>
                    <a:pt x="2051872" y="4140044"/>
                    <a:pt x="1995095" y="4202797"/>
                  </a:cubicBezTo>
                  <a:cubicBezTo>
                    <a:pt x="1938319" y="4265550"/>
                    <a:pt x="1935331" y="4582302"/>
                    <a:pt x="1923378" y="4758608"/>
                  </a:cubicBezTo>
                  <a:cubicBezTo>
                    <a:pt x="1911425" y="4934914"/>
                    <a:pt x="1866601" y="5132138"/>
                    <a:pt x="1923378" y="5260632"/>
                  </a:cubicBezTo>
                  <a:cubicBezTo>
                    <a:pt x="1980155" y="5389126"/>
                    <a:pt x="2264037" y="5398091"/>
                    <a:pt x="2264037" y="5529573"/>
                  </a:cubicBezTo>
                  <a:cubicBezTo>
                    <a:pt x="2264037" y="5661055"/>
                    <a:pt x="2063825" y="5998726"/>
                    <a:pt x="1923378" y="6049526"/>
                  </a:cubicBezTo>
                  <a:cubicBezTo>
                    <a:pt x="1782931" y="6100326"/>
                    <a:pt x="1567777" y="5846326"/>
                    <a:pt x="1421354" y="5834373"/>
                  </a:cubicBezTo>
                  <a:cubicBezTo>
                    <a:pt x="1274931" y="5822420"/>
                    <a:pt x="1194249" y="5947926"/>
                    <a:pt x="1044837" y="5977808"/>
                  </a:cubicBezTo>
                  <a:cubicBezTo>
                    <a:pt x="895425" y="6007690"/>
                    <a:pt x="632460" y="6043549"/>
                    <a:pt x="524884" y="6013667"/>
                  </a:cubicBezTo>
                  <a:cubicBezTo>
                    <a:pt x="417308" y="5983785"/>
                    <a:pt x="357543" y="5912067"/>
                    <a:pt x="399378" y="5798514"/>
                  </a:cubicBezTo>
                  <a:cubicBezTo>
                    <a:pt x="441213" y="5684961"/>
                    <a:pt x="731072" y="5499691"/>
                    <a:pt x="775895" y="5332350"/>
                  </a:cubicBezTo>
                  <a:cubicBezTo>
                    <a:pt x="820718" y="5165009"/>
                    <a:pt x="695213" y="5027550"/>
                    <a:pt x="668319" y="4794467"/>
                  </a:cubicBezTo>
                  <a:cubicBezTo>
                    <a:pt x="641425" y="4561385"/>
                    <a:pt x="623496" y="4157973"/>
                    <a:pt x="614531" y="3933855"/>
                  </a:cubicBezTo>
                  <a:cubicBezTo>
                    <a:pt x="605566" y="3709737"/>
                    <a:pt x="635449" y="3596185"/>
                    <a:pt x="614531" y="3449761"/>
                  </a:cubicBezTo>
                  <a:cubicBezTo>
                    <a:pt x="593613" y="3303338"/>
                    <a:pt x="530860" y="3201737"/>
                    <a:pt x="489025" y="3055314"/>
                  </a:cubicBezTo>
                  <a:cubicBezTo>
                    <a:pt x="447190" y="2908891"/>
                    <a:pt x="420296" y="2702702"/>
                    <a:pt x="363519" y="2571220"/>
                  </a:cubicBezTo>
                  <a:cubicBezTo>
                    <a:pt x="306742" y="2439738"/>
                    <a:pt x="133425" y="2382961"/>
                    <a:pt x="148366" y="2266420"/>
                  </a:cubicBezTo>
                  <a:cubicBezTo>
                    <a:pt x="163307" y="2149879"/>
                    <a:pt x="474084" y="2117008"/>
                    <a:pt x="453166" y="1907832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3BAF80C-AB2E-4E47-B5EC-F5BB2758F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4" b="93229" l="9848" r="92659">
                          <a14:foregroundMark x1="57744" y1="23958" x2="58639" y2="27604"/>
                          <a14:foregroundMark x1="46464" y1="23698" x2="46464" y2="27083"/>
                          <a14:foregroundMark x1="50940" y1="6406" x2="70904" y2="8073"/>
                          <a14:foregroundMark x1="70904" y1="8073" x2="83348" y2="11406"/>
                          <a14:foregroundMark x1="90063" y1="13490" x2="92748" y2="14531"/>
                          <a14:foregroundMark x1="63563" y1="2240" x2="55864" y2="156"/>
                          <a14:foregroundMark x1="56312" y1="25781" x2="60430" y2="26563"/>
                          <a14:foregroundMark x1="57744" y1="78333" x2="58639" y2="88490"/>
                          <a14:foregroundMark x1="41987" y1="80417" x2="39928" y2="90000"/>
                          <a14:foregroundMark x1="39928" y1="90000" x2="37511" y2="9322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03085" y="842683"/>
              <a:ext cx="3426031" cy="5888970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8634462-423B-4D66-8202-A5710A4996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9621" y="740911"/>
            <a:ext cx="4645555" cy="64623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CA6D04D-0CA2-4466-874D-3AC27EF365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46897" y="3323911"/>
            <a:ext cx="8480271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434242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BD638638-07A0-44D0-8FFE-C5F7241F2968}"/>
              </a:ext>
            </a:extLst>
          </p:cNvPr>
          <p:cNvSpPr txBox="1"/>
          <p:nvPr/>
        </p:nvSpPr>
        <p:spPr>
          <a:xfrm>
            <a:off x="228600" y="512318"/>
            <a:ext cx="11601450" cy="6093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1CCFC5A-BDFF-459C-8865-F031EDC0D461}"/>
              </a:ext>
            </a:extLst>
          </p:cNvPr>
          <p:cNvSpPr/>
          <p:nvPr/>
        </p:nvSpPr>
        <p:spPr>
          <a:xfrm>
            <a:off x="876300" y="647700"/>
            <a:ext cx="666750" cy="64633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406894-1768-4118-9880-D6F034997403}"/>
              </a:ext>
            </a:extLst>
          </p:cNvPr>
          <p:cNvSpPr txBox="1"/>
          <p:nvPr/>
        </p:nvSpPr>
        <p:spPr>
          <a:xfrm>
            <a:off x="1676400" y="743634"/>
            <a:ext cx="3829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Tính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nhẩm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969600C-601B-421C-931E-28A0C56AB3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8425953"/>
              </p:ext>
            </p:extLst>
          </p:nvPr>
        </p:nvGraphicFramePr>
        <p:xfrm>
          <a:off x="838199" y="1905000"/>
          <a:ext cx="11103428" cy="2370614"/>
        </p:xfrm>
        <a:graphic>
          <a:graphicData uri="http://schemas.openxmlformats.org/drawingml/2006/table">
            <a:tbl>
              <a:tblPr/>
              <a:tblGrid>
                <a:gridCol w="2775857">
                  <a:extLst>
                    <a:ext uri="{9D8B030D-6E8A-4147-A177-3AD203B41FA5}">
                      <a16:colId xmlns:a16="http://schemas.microsoft.com/office/drawing/2014/main" val="3912907960"/>
                    </a:ext>
                  </a:extLst>
                </a:gridCol>
                <a:gridCol w="2775857">
                  <a:extLst>
                    <a:ext uri="{9D8B030D-6E8A-4147-A177-3AD203B41FA5}">
                      <a16:colId xmlns:a16="http://schemas.microsoft.com/office/drawing/2014/main" val="2925233439"/>
                    </a:ext>
                  </a:extLst>
                </a:gridCol>
                <a:gridCol w="2775857">
                  <a:extLst>
                    <a:ext uri="{9D8B030D-6E8A-4147-A177-3AD203B41FA5}">
                      <a16:colId xmlns:a16="http://schemas.microsoft.com/office/drawing/2014/main" val="2662660380"/>
                    </a:ext>
                  </a:extLst>
                </a:gridCol>
                <a:gridCol w="2775857">
                  <a:extLst>
                    <a:ext uri="{9D8B030D-6E8A-4147-A177-3AD203B41FA5}">
                      <a16:colId xmlns:a16="http://schemas.microsoft.com/office/drawing/2014/main" val="3685399970"/>
                    </a:ext>
                  </a:extLst>
                </a:gridCol>
              </a:tblGrid>
              <a:tr h="1185307">
                <a:tc>
                  <a:txBody>
                    <a:bodyPr/>
                    <a:lstStyle/>
                    <a:p>
                      <a:pPr algn="just" fontAlgn="t"/>
                      <a:r>
                        <a:rPr lang="en-US" sz="4000" b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a) 300 x 3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40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400 x 2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4000" b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200 x 4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4000" b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500 x 2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5149002"/>
                  </a:ext>
                </a:extLst>
              </a:tr>
              <a:tr h="1185307">
                <a:tc>
                  <a:txBody>
                    <a:bodyPr/>
                    <a:lstStyle/>
                    <a:p>
                      <a:pPr algn="just" fontAlgn="t"/>
                      <a:r>
                        <a:rPr lang="en-US" sz="4000" b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b) 800 : 4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40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700 : 7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4000" b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600 : 3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US" sz="40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400 : 2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6189968"/>
                  </a:ext>
                </a:extLst>
              </a:tr>
            </a:tbl>
          </a:graphicData>
        </a:graphic>
      </p:graphicFrame>
      <p:pic>
        <p:nvPicPr>
          <p:cNvPr id="19" name="Picture 18">
            <a:extLst>
              <a:ext uri="{FF2B5EF4-FFF2-40B4-BE49-F238E27FC236}">
                <a16:creationId xmlns:a16="http://schemas.microsoft.com/office/drawing/2014/main" id="{6C33442F-0231-4165-8A8C-8E83E11F2E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2823" y="3673843"/>
            <a:ext cx="3481977" cy="2827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60240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BD638638-07A0-44D0-8FFE-C5F7241F2968}"/>
              </a:ext>
            </a:extLst>
          </p:cNvPr>
          <p:cNvSpPr txBox="1"/>
          <p:nvPr/>
        </p:nvSpPr>
        <p:spPr>
          <a:xfrm>
            <a:off x="228600" y="512318"/>
            <a:ext cx="11601450" cy="60016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200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200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200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E8A99FEE-6677-4A9B-B354-E1DC3235BF41}"/>
              </a:ext>
            </a:extLst>
          </p:cNvPr>
          <p:cNvSpPr txBox="1"/>
          <p:nvPr/>
        </p:nvSpPr>
        <p:spPr>
          <a:xfrm>
            <a:off x="391885" y="1127650"/>
            <a:ext cx="6096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600" b="1" i="0" dirty="0">
                <a:solidFill>
                  <a:srgbClr val="002060"/>
                </a:solidFill>
                <a:effectLst/>
              </a:rPr>
              <a:t>a) 300 x 3 = ?</a:t>
            </a:r>
          </a:p>
          <a:p>
            <a:pPr algn="just"/>
            <a:r>
              <a:rPr lang="pt-BR" sz="3600" b="1" i="0" dirty="0">
                <a:solidFill>
                  <a:srgbClr val="002060"/>
                </a:solidFill>
                <a:effectLst/>
              </a:rPr>
              <a:t>Nhẩm: 3 trăm x 3 = 9 trăm</a:t>
            </a:r>
          </a:p>
          <a:p>
            <a:pPr algn="just"/>
            <a:r>
              <a:rPr lang="pt-BR" sz="3600" b="1" i="0" dirty="0">
                <a:solidFill>
                  <a:srgbClr val="002060"/>
                </a:solidFill>
                <a:effectLst/>
              </a:rPr>
              <a:t>                   300 x 3 = 900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D71521F-BA75-412F-A696-7089251371D5}"/>
              </a:ext>
            </a:extLst>
          </p:cNvPr>
          <p:cNvSpPr txBox="1"/>
          <p:nvPr/>
        </p:nvSpPr>
        <p:spPr>
          <a:xfrm>
            <a:off x="6770914" y="1051450"/>
            <a:ext cx="6096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 dirty="0">
                <a:solidFill>
                  <a:srgbClr val="002060"/>
                </a:solidFill>
                <a:effectLst/>
              </a:rPr>
              <a:t>400 x 2 = ?</a:t>
            </a:r>
          </a:p>
          <a:p>
            <a:pPr algn="just"/>
            <a:r>
              <a:rPr lang="en-US" sz="3600" b="1" i="0" dirty="0" err="1">
                <a:solidFill>
                  <a:srgbClr val="002060"/>
                </a:solidFill>
                <a:effectLst/>
              </a:rPr>
              <a:t>Nhẩm</a:t>
            </a:r>
            <a:r>
              <a:rPr lang="en-US" sz="3600" b="1" i="0" dirty="0">
                <a:solidFill>
                  <a:srgbClr val="002060"/>
                </a:solidFill>
                <a:effectLst/>
              </a:rPr>
              <a:t>: 4 </a:t>
            </a:r>
            <a:r>
              <a:rPr lang="en-US" sz="3600" b="1" i="0" dirty="0" err="1">
                <a:solidFill>
                  <a:srgbClr val="002060"/>
                </a:solidFill>
                <a:effectLst/>
              </a:rPr>
              <a:t>trăm</a:t>
            </a:r>
            <a:r>
              <a:rPr lang="en-US" sz="3600" b="1" i="0" dirty="0">
                <a:solidFill>
                  <a:srgbClr val="002060"/>
                </a:solidFill>
                <a:effectLst/>
              </a:rPr>
              <a:t> x 2 = 8 </a:t>
            </a:r>
            <a:r>
              <a:rPr lang="en-US" sz="3600" b="1" i="0" dirty="0" err="1">
                <a:solidFill>
                  <a:srgbClr val="002060"/>
                </a:solidFill>
                <a:effectLst/>
              </a:rPr>
              <a:t>trăm</a:t>
            </a:r>
            <a:endParaRPr lang="en-US" sz="3600" b="1" i="0" dirty="0">
              <a:solidFill>
                <a:srgbClr val="002060"/>
              </a:solidFill>
              <a:effectLst/>
            </a:endParaRPr>
          </a:p>
          <a:p>
            <a:pPr algn="just"/>
            <a:r>
              <a:rPr lang="en-US" sz="3600" b="1" i="0" dirty="0">
                <a:solidFill>
                  <a:srgbClr val="002060"/>
                </a:solidFill>
                <a:effectLst/>
              </a:rPr>
              <a:t>                   400 x 2 = 800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5A293A7-8E1A-46ED-86DD-B8ED2795E2B4}"/>
              </a:ext>
            </a:extLst>
          </p:cNvPr>
          <p:cNvSpPr txBox="1"/>
          <p:nvPr/>
        </p:nvSpPr>
        <p:spPr>
          <a:xfrm>
            <a:off x="454478" y="3587820"/>
            <a:ext cx="656952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 dirty="0">
                <a:solidFill>
                  <a:srgbClr val="002060"/>
                </a:solidFill>
                <a:effectLst/>
              </a:rPr>
              <a:t>200 x 4 = ?</a:t>
            </a:r>
          </a:p>
          <a:p>
            <a:pPr algn="just"/>
            <a:r>
              <a:rPr lang="en-US" sz="3600" b="1" i="0" dirty="0" err="1">
                <a:solidFill>
                  <a:srgbClr val="002060"/>
                </a:solidFill>
                <a:effectLst/>
              </a:rPr>
              <a:t>Nhẩm</a:t>
            </a:r>
            <a:r>
              <a:rPr lang="en-US" sz="3600" b="1" i="0" dirty="0">
                <a:solidFill>
                  <a:srgbClr val="002060"/>
                </a:solidFill>
                <a:effectLst/>
              </a:rPr>
              <a:t>: 2 </a:t>
            </a:r>
            <a:r>
              <a:rPr lang="en-US" sz="3600" b="1" i="0" dirty="0" err="1">
                <a:solidFill>
                  <a:srgbClr val="002060"/>
                </a:solidFill>
                <a:effectLst/>
              </a:rPr>
              <a:t>trăm</a:t>
            </a:r>
            <a:r>
              <a:rPr lang="en-US" sz="3600" b="1" i="0" dirty="0">
                <a:solidFill>
                  <a:srgbClr val="002060"/>
                </a:solidFill>
                <a:effectLst/>
              </a:rPr>
              <a:t> x 4 = 8 </a:t>
            </a:r>
            <a:r>
              <a:rPr lang="en-US" sz="3600" b="1" i="0" dirty="0" err="1">
                <a:solidFill>
                  <a:srgbClr val="002060"/>
                </a:solidFill>
                <a:effectLst/>
              </a:rPr>
              <a:t>trăm</a:t>
            </a:r>
            <a:endParaRPr lang="en-US" sz="3600" b="1" dirty="0">
              <a:solidFill>
                <a:srgbClr val="002060"/>
              </a:solidFill>
            </a:endParaRPr>
          </a:p>
          <a:p>
            <a:pPr algn="ctr"/>
            <a:r>
              <a:rPr lang="en-US" sz="3600" b="1" i="0" dirty="0">
                <a:solidFill>
                  <a:srgbClr val="002060"/>
                </a:solidFill>
                <a:effectLst/>
              </a:rPr>
              <a:t>200 x 4 = 800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3240FE3F-E1DD-4AF9-A7E2-0E9C97FA41BC}"/>
              </a:ext>
            </a:extLst>
          </p:cNvPr>
          <p:cNvSpPr txBox="1"/>
          <p:nvPr/>
        </p:nvSpPr>
        <p:spPr>
          <a:xfrm>
            <a:off x="6561364" y="3544277"/>
            <a:ext cx="656952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 dirty="0">
                <a:solidFill>
                  <a:srgbClr val="002060"/>
                </a:solidFill>
                <a:effectLst/>
              </a:rPr>
              <a:t>500 x 2 = ?</a:t>
            </a:r>
          </a:p>
          <a:p>
            <a:pPr algn="just"/>
            <a:r>
              <a:rPr lang="en-US" sz="3600" b="1" i="0" dirty="0" err="1">
                <a:solidFill>
                  <a:srgbClr val="002060"/>
                </a:solidFill>
                <a:effectLst/>
              </a:rPr>
              <a:t>Nhẩm</a:t>
            </a:r>
            <a:r>
              <a:rPr lang="en-US" sz="3600" b="1" i="0" dirty="0">
                <a:solidFill>
                  <a:srgbClr val="002060"/>
                </a:solidFill>
                <a:effectLst/>
              </a:rPr>
              <a:t>: 5 </a:t>
            </a:r>
            <a:r>
              <a:rPr lang="en-US" sz="3600" b="1" i="0" dirty="0" err="1">
                <a:solidFill>
                  <a:srgbClr val="002060"/>
                </a:solidFill>
                <a:effectLst/>
              </a:rPr>
              <a:t>trăm</a:t>
            </a:r>
            <a:r>
              <a:rPr lang="en-US" sz="3600" b="1" i="0" dirty="0">
                <a:solidFill>
                  <a:srgbClr val="002060"/>
                </a:solidFill>
                <a:effectLst/>
              </a:rPr>
              <a:t> x 2 = 1 </a:t>
            </a:r>
            <a:r>
              <a:rPr lang="en-US" sz="3600" b="1" i="0" dirty="0" err="1">
                <a:solidFill>
                  <a:srgbClr val="002060"/>
                </a:solidFill>
                <a:effectLst/>
              </a:rPr>
              <a:t>nghìn</a:t>
            </a:r>
            <a:endParaRPr lang="en-US" sz="3600" b="1" i="0" dirty="0">
              <a:solidFill>
                <a:srgbClr val="002060"/>
              </a:solidFill>
              <a:effectLst/>
            </a:endParaRPr>
          </a:p>
          <a:p>
            <a:pPr algn="just"/>
            <a:r>
              <a:rPr lang="en-US" sz="3600" b="1" i="0" dirty="0">
                <a:solidFill>
                  <a:srgbClr val="002060"/>
                </a:solidFill>
                <a:effectLst/>
              </a:rPr>
              <a:t>                   500 x 2 = 1000</a:t>
            </a:r>
          </a:p>
        </p:txBody>
      </p:sp>
    </p:spTree>
    <p:extLst>
      <p:ext uri="{BB962C8B-B14F-4D97-AF65-F5344CB8AC3E}">
        <p14:creationId xmlns:p14="http://schemas.microsoft.com/office/powerpoint/2010/main" val="38454117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build="p"/>
      <p:bldP spid="62" grpId="0" build="p"/>
      <p:bldP spid="63" grpId="0" build="p"/>
      <p:bldP spid="6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BD638638-07A0-44D0-8FFE-C5F7241F2968}"/>
              </a:ext>
            </a:extLst>
          </p:cNvPr>
          <p:cNvSpPr txBox="1"/>
          <p:nvPr/>
        </p:nvSpPr>
        <p:spPr>
          <a:xfrm>
            <a:off x="228600" y="512318"/>
            <a:ext cx="11601450" cy="60016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E8A99FEE-6677-4A9B-B354-E1DC3235BF41}"/>
              </a:ext>
            </a:extLst>
          </p:cNvPr>
          <p:cNvSpPr txBox="1"/>
          <p:nvPr/>
        </p:nvSpPr>
        <p:spPr>
          <a:xfrm>
            <a:off x="0" y="1105878"/>
            <a:ext cx="6096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pt-BR" sz="3600" b="1" dirty="0">
                <a:solidFill>
                  <a:srgbClr val="002060"/>
                </a:solidFill>
              </a:rPr>
              <a:t>b) 800 : 4 = ?</a:t>
            </a:r>
          </a:p>
          <a:p>
            <a:pPr lvl="0" algn="ctr"/>
            <a:r>
              <a:rPr lang="pt-BR" sz="3600" b="1" dirty="0">
                <a:solidFill>
                  <a:srgbClr val="002060"/>
                </a:solidFill>
              </a:rPr>
              <a:t>Nhẩm: 8 trăm : 4 = 2 trăm</a:t>
            </a:r>
          </a:p>
          <a:p>
            <a:pPr lvl="0" algn="ctr"/>
            <a:r>
              <a:rPr lang="pt-BR" sz="3600" b="1" dirty="0">
                <a:solidFill>
                  <a:srgbClr val="002060"/>
                </a:solidFill>
              </a:rPr>
              <a:t>             800 : 4 = 200</a:t>
            </a:r>
            <a:endParaRPr kumimoji="0" lang="pt-BR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D71521F-BA75-412F-A696-7089251371D5}"/>
              </a:ext>
            </a:extLst>
          </p:cNvPr>
          <p:cNvSpPr txBox="1"/>
          <p:nvPr/>
        </p:nvSpPr>
        <p:spPr>
          <a:xfrm>
            <a:off x="5932715" y="1051450"/>
            <a:ext cx="681445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3600" b="1" dirty="0">
                <a:solidFill>
                  <a:srgbClr val="002060"/>
                </a:solidFill>
              </a:rPr>
              <a:t>700 : 7 = ?</a:t>
            </a:r>
          </a:p>
          <a:p>
            <a:pPr lvl="0" algn="ctr"/>
            <a:r>
              <a:rPr lang="en-US" sz="3600" b="1" dirty="0" err="1">
                <a:solidFill>
                  <a:srgbClr val="002060"/>
                </a:solidFill>
              </a:rPr>
              <a:t>Nhẩm</a:t>
            </a:r>
            <a:r>
              <a:rPr lang="en-US" sz="3600" b="1" dirty="0">
                <a:solidFill>
                  <a:srgbClr val="002060"/>
                </a:solidFill>
              </a:rPr>
              <a:t>: 7 </a:t>
            </a:r>
            <a:r>
              <a:rPr lang="en-US" sz="3600" b="1" dirty="0" err="1">
                <a:solidFill>
                  <a:srgbClr val="002060"/>
                </a:solidFill>
              </a:rPr>
              <a:t>trăm</a:t>
            </a:r>
            <a:r>
              <a:rPr lang="en-US" sz="3600" b="1" dirty="0">
                <a:solidFill>
                  <a:srgbClr val="002060"/>
                </a:solidFill>
              </a:rPr>
              <a:t> : 7 = 1 </a:t>
            </a:r>
            <a:r>
              <a:rPr lang="en-US" sz="3600" b="1" dirty="0" err="1">
                <a:solidFill>
                  <a:srgbClr val="002060"/>
                </a:solidFill>
              </a:rPr>
              <a:t>trăm</a:t>
            </a:r>
            <a:endParaRPr lang="en-US" sz="3600" b="1" dirty="0">
              <a:solidFill>
                <a:srgbClr val="002060"/>
              </a:solidFill>
            </a:endParaRPr>
          </a:p>
          <a:p>
            <a:pPr lvl="0" algn="ctr"/>
            <a:r>
              <a:rPr lang="en-US" sz="3600" b="1" dirty="0">
                <a:solidFill>
                  <a:srgbClr val="002060"/>
                </a:solidFill>
              </a:rPr>
              <a:t>              700 : 7 = 100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5A293A7-8E1A-46ED-86DD-B8ED2795E2B4}"/>
              </a:ext>
            </a:extLst>
          </p:cNvPr>
          <p:cNvSpPr txBox="1"/>
          <p:nvPr/>
        </p:nvSpPr>
        <p:spPr>
          <a:xfrm>
            <a:off x="-372836" y="3620477"/>
            <a:ext cx="656952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3600" b="1" dirty="0">
                <a:solidFill>
                  <a:srgbClr val="002060"/>
                </a:solidFill>
              </a:rPr>
              <a:t>600 : 3 = ?</a:t>
            </a:r>
          </a:p>
          <a:p>
            <a:pPr lvl="0" algn="ctr"/>
            <a:r>
              <a:rPr lang="en-US" sz="3600" b="1" dirty="0" err="1">
                <a:solidFill>
                  <a:srgbClr val="002060"/>
                </a:solidFill>
              </a:rPr>
              <a:t>Nhẩm</a:t>
            </a:r>
            <a:r>
              <a:rPr lang="en-US" sz="3600" b="1" dirty="0">
                <a:solidFill>
                  <a:srgbClr val="002060"/>
                </a:solidFill>
              </a:rPr>
              <a:t>: 6 </a:t>
            </a:r>
            <a:r>
              <a:rPr lang="en-US" sz="3600" b="1" dirty="0" err="1">
                <a:solidFill>
                  <a:srgbClr val="002060"/>
                </a:solidFill>
              </a:rPr>
              <a:t>trăm</a:t>
            </a:r>
            <a:r>
              <a:rPr lang="en-US" sz="3600" b="1" dirty="0">
                <a:solidFill>
                  <a:srgbClr val="002060"/>
                </a:solidFill>
              </a:rPr>
              <a:t> : 3 = 2 </a:t>
            </a:r>
            <a:r>
              <a:rPr lang="en-US" sz="3600" b="1" dirty="0" err="1">
                <a:solidFill>
                  <a:srgbClr val="002060"/>
                </a:solidFill>
              </a:rPr>
              <a:t>trăm</a:t>
            </a:r>
            <a:endParaRPr lang="en-US" sz="3600" b="1" dirty="0">
              <a:solidFill>
                <a:srgbClr val="002060"/>
              </a:solidFill>
            </a:endParaRPr>
          </a:p>
          <a:p>
            <a:pPr lvl="0" algn="ctr"/>
            <a:r>
              <a:rPr lang="en-US" sz="3600" b="1" dirty="0">
                <a:solidFill>
                  <a:srgbClr val="002060"/>
                </a:solidFill>
              </a:rPr>
              <a:t>             600 : 3 = 200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3240FE3F-E1DD-4AF9-A7E2-0E9C97FA41BC}"/>
              </a:ext>
            </a:extLst>
          </p:cNvPr>
          <p:cNvSpPr txBox="1"/>
          <p:nvPr/>
        </p:nvSpPr>
        <p:spPr>
          <a:xfrm>
            <a:off x="5995306" y="3478963"/>
            <a:ext cx="656952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3600" b="1" dirty="0">
                <a:solidFill>
                  <a:srgbClr val="002060"/>
                </a:solidFill>
              </a:rPr>
              <a:t>400 : 2 = ?</a:t>
            </a:r>
          </a:p>
          <a:p>
            <a:pPr lvl="0" algn="ctr"/>
            <a:r>
              <a:rPr lang="en-US" sz="3600" b="1" dirty="0" err="1">
                <a:solidFill>
                  <a:srgbClr val="002060"/>
                </a:solidFill>
              </a:rPr>
              <a:t>Nhẩm</a:t>
            </a:r>
            <a:r>
              <a:rPr lang="en-US" sz="3600" b="1" dirty="0">
                <a:solidFill>
                  <a:srgbClr val="002060"/>
                </a:solidFill>
              </a:rPr>
              <a:t>: 4 </a:t>
            </a:r>
            <a:r>
              <a:rPr lang="en-US" sz="3600" b="1" dirty="0" err="1">
                <a:solidFill>
                  <a:srgbClr val="002060"/>
                </a:solidFill>
              </a:rPr>
              <a:t>trăm</a:t>
            </a:r>
            <a:r>
              <a:rPr lang="en-US" sz="3600" b="1" dirty="0">
                <a:solidFill>
                  <a:srgbClr val="002060"/>
                </a:solidFill>
              </a:rPr>
              <a:t> : 2 = 2 </a:t>
            </a:r>
            <a:r>
              <a:rPr lang="en-US" sz="3600" b="1" dirty="0" err="1">
                <a:solidFill>
                  <a:srgbClr val="002060"/>
                </a:solidFill>
              </a:rPr>
              <a:t>trăm</a:t>
            </a:r>
            <a:endParaRPr lang="en-US" sz="3600" b="1" dirty="0">
              <a:solidFill>
                <a:srgbClr val="002060"/>
              </a:solidFill>
            </a:endParaRPr>
          </a:p>
          <a:p>
            <a:pPr lvl="0" algn="ctr"/>
            <a:r>
              <a:rPr lang="en-US" sz="3600" b="1" dirty="0">
                <a:solidFill>
                  <a:srgbClr val="002060"/>
                </a:solidFill>
              </a:rPr>
              <a:t>              400 : 2 = 200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86536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build="p"/>
      <p:bldP spid="62" grpId="0" build="p"/>
      <p:bldP spid="63" grpId="0" build="p"/>
      <p:bldP spid="6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BD638638-07A0-44D0-8FFE-C5F7241F2968}"/>
              </a:ext>
            </a:extLst>
          </p:cNvPr>
          <p:cNvSpPr txBox="1"/>
          <p:nvPr/>
        </p:nvSpPr>
        <p:spPr>
          <a:xfrm>
            <a:off x="228600" y="512318"/>
            <a:ext cx="11734800" cy="60939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1CCFC5A-BDFF-459C-8865-F031EDC0D461}"/>
              </a:ext>
            </a:extLst>
          </p:cNvPr>
          <p:cNvSpPr/>
          <p:nvPr/>
        </p:nvSpPr>
        <p:spPr>
          <a:xfrm>
            <a:off x="876300" y="647700"/>
            <a:ext cx="666750" cy="64633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406894-1768-4118-9880-D6F034997403}"/>
              </a:ext>
            </a:extLst>
          </p:cNvPr>
          <p:cNvSpPr txBox="1"/>
          <p:nvPr/>
        </p:nvSpPr>
        <p:spPr>
          <a:xfrm>
            <a:off x="1556657" y="700091"/>
            <a:ext cx="5848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0593B86-3D39-4EF9-8EC9-839031BBAFAB}"/>
              </a:ext>
            </a:extLst>
          </p:cNvPr>
          <p:cNvGrpSpPr/>
          <p:nvPr/>
        </p:nvGrpSpPr>
        <p:grpSpPr>
          <a:xfrm>
            <a:off x="-124557" y="5179073"/>
            <a:ext cx="1667607" cy="1870586"/>
            <a:chOff x="1042628" y="2403340"/>
            <a:chExt cx="3657607" cy="3657607"/>
          </a:xfrm>
        </p:grpSpPr>
        <p:sp>
          <p:nvSpPr>
            <p:cNvPr id="21" name="Oval 7">
              <a:extLst>
                <a:ext uri="{FF2B5EF4-FFF2-40B4-BE49-F238E27FC236}">
                  <a16:creationId xmlns:a16="http://schemas.microsoft.com/office/drawing/2014/main" id="{4B88928A-2A39-482F-9CBF-753CF6CB3BBE}"/>
                </a:ext>
              </a:extLst>
            </p:cNvPr>
            <p:cNvSpPr/>
            <p:nvPr/>
          </p:nvSpPr>
          <p:spPr>
            <a:xfrm>
              <a:off x="1502228" y="4833257"/>
              <a:ext cx="2373085" cy="511629"/>
            </a:xfrm>
            <a:custGeom>
              <a:avLst/>
              <a:gdLst>
                <a:gd name="connsiteX0" fmla="*/ 0 w 2340428"/>
                <a:gd name="connsiteY0" fmla="*/ 250372 h 500743"/>
                <a:gd name="connsiteX1" fmla="*/ 1170214 w 2340428"/>
                <a:gd name="connsiteY1" fmla="*/ 0 h 500743"/>
                <a:gd name="connsiteX2" fmla="*/ 2340428 w 2340428"/>
                <a:gd name="connsiteY2" fmla="*/ 250372 h 500743"/>
                <a:gd name="connsiteX3" fmla="*/ 1170214 w 2340428"/>
                <a:gd name="connsiteY3" fmla="*/ 500744 h 500743"/>
                <a:gd name="connsiteX4" fmla="*/ 0 w 2340428"/>
                <a:gd name="connsiteY4" fmla="*/ 250372 h 500743"/>
                <a:gd name="connsiteX0" fmla="*/ 0 w 2344588"/>
                <a:gd name="connsiteY0" fmla="*/ 250372 h 582949"/>
                <a:gd name="connsiteX1" fmla="*/ 1170214 w 2344588"/>
                <a:gd name="connsiteY1" fmla="*/ 0 h 582949"/>
                <a:gd name="connsiteX2" fmla="*/ 2340428 w 2344588"/>
                <a:gd name="connsiteY2" fmla="*/ 250372 h 582949"/>
                <a:gd name="connsiteX3" fmla="*/ 1588114 w 2344588"/>
                <a:gd name="connsiteY3" fmla="*/ 568460 h 582949"/>
                <a:gd name="connsiteX4" fmla="*/ 1170214 w 2344588"/>
                <a:gd name="connsiteY4" fmla="*/ 500744 h 582949"/>
                <a:gd name="connsiteX5" fmla="*/ 0 w 2344588"/>
                <a:gd name="connsiteY5" fmla="*/ 250372 h 582949"/>
                <a:gd name="connsiteX0" fmla="*/ 9746 w 2354334"/>
                <a:gd name="connsiteY0" fmla="*/ 250372 h 579120"/>
                <a:gd name="connsiteX1" fmla="*/ 1179960 w 2354334"/>
                <a:gd name="connsiteY1" fmla="*/ 0 h 579120"/>
                <a:gd name="connsiteX2" fmla="*/ 2350174 w 2354334"/>
                <a:gd name="connsiteY2" fmla="*/ 250372 h 579120"/>
                <a:gd name="connsiteX3" fmla="*/ 1597860 w 2354334"/>
                <a:gd name="connsiteY3" fmla="*/ 568460 h 579120"/>
                <a:gd name="connsiteX4" fmla="*/ 1179960 w 2354334"/>
                <a:gd name="connsiteY4" fmla="*/ 500744 h 579120"/>
                <a:gd name="connsiteX5" fmla="*/ 650803 w 2354334"/>
                <a:gd name="connsiteY5" fmla="*/ 470489 h 579120"/>
                <a:gd name="connsiteX6" fmla="*/ 9746 w 2354334"/>
                <a:gd name="connsiteY6" fmla="*/ 250372 h 579120"/>
                <a:gd name="connsiteX0" fmla="*/ 9746 w 2353378"/>
                <a:gd name="connsiteY0" fmla="*/ 367612 h 696360"/>
                <a:gd name="connsiteX1" fmla="*/ 1179960 w 2353378"/>
                <a:gd name="connsiteY1" fmla="*/ 117240 h 696360"/>
                <a:gd name="connsiteX2" fmla="*/ 1271289 w 2353378"/>
                <a:gd name="connsiteY2" fmla="*/ 10786 h 696360"/>
                <a:gd name="connsiteX3" fmla="*/ 2350174 w 2353378"/>
                <a:gd name="connsiteY3" fmla="*/ 367612 h 696360"/>
                <a:gd name="connsiteX4" fmla="*/ 1597860 w 2353378"/>
                <a:gd name="connsiteY4" fmla="*/ 685700 h 696360"/>
                <a:gd name="connsiteX5" fmla="*/ 1179960 w 2353378"/>
                <a:gd name="connsiteY5" fmla="*/ 617984 h 696360"/>
                <a:gd name="connsiteX6" fmla="*/ 650803 w 2353378"/>
                <a:gd name="connsiteY6" fmla="*/ 587729 h 696360"/>
                <a:gd name="connsiteX7" fmla="*/ 9746 w 2353378"/>
                <a:gd name="connsiteY7" fmla="*/ 367612 h 696360"/>
                <a:gd name="connsiteX0" fmla="*/ 309 w 2343941"/>
                <a:gd name="connsiteY0" fmla="*/ 364778 h 693526"/>
                <a:gd name="connsiteX1" fmla="*/ 565166 w 2343941"/>
                <a:gd name="connsiteY1" fmla="*/ 84152 h 693526"/>
                <a:gd name="connsiteX2" fmla="*/ 1170523 w 2343941"/>
                <a:gd name="connsiteY2" fmla="*/ 114406 h 693526"/>
                <a:gd name="connsiteX3" fmla="*/ 1261852 w 2343941"/>
                <a:gd name="connsiteY3" fmla="*/ 7952 h 693526"/>
                <a:gd name="connsiteX4" fmla="*/ 2340737 w 2343941"/>
                <a:gd name="connsiteY4" fmla="*/ 364778 h 693526"/>
                <a:gd name="connsiteX5" fmla="*/ 1588423 w 2343941"/>
                <a:gd name="connsiteY5" fmla="*/ 682866 h 693526"/>
                <a:gd name="connsiteX6" fmla="*/ 1170523 w 2343941"/>
                <a:gd name="connsiteY6" fmla="*/ 615150 h 693526"/>
                <a:gd name="connsiteX7" fmla="*/ 641366 w 2343941"/>
                <a:gd name="connsiteY7" fmla="*/ 584895 h 693526"/>
                <a:gd name="connsiteX8" fmla="*/ 309 w 2343941"/>
                <a:gd name="connsiteY8" fmla="*/ 364778 h 693526"/>
                <a:gd name="connsiteX0" fmla="*/ 309 w 2341985"/>
                <a:gd name="connsiteY0" fmla="*/ 356948 h 685696"/>
                <a:gd name="connsiteX1" fmla="*/ 565166 w 2341985"/>
                <a:gd name="connsiteY1" fmla="*/ 76322 h 685696"/>
                <a:gd name="connsiteX2" fmla="*/ 1170523 w 2341985"/>
                <a:gd name="connsiteY2" fmla="*/ 106576 h 685696"/>
                <a:gd name="connsiteX3" fmla="*/ 1261852 w 2341985"/>
                <a:gd name="connsiteY3" fmla="*/ 122 h 685696"/>
                <a:gd name="connsiteX4" fmla="*/ 1914995 w 2341985"/>
                <a:gd name="connsiteY4" fmla="*/ 108979 h 685696"/>
                <a:gd name="connsiteX5" fmla="*/ 2340737 w 2341985"/>
                <a:gd name="connsiteY5" fmla="*/ 356948 h 685696"/>
                <a:gd name="connsiteX6" fmla="*/ 1588423 w 2341985"/>
                <a:gd name="connsiteY6" fmla="*/ 675036 h 685696"/>
                <a:gd name="connsiteX7" fmla="*/ 1170523 w 2341985"/>
                <a:gd name="connsiteY7" fmla="*/ 607320 h 685696"/>
                <a:gd name="connsiteX8" fmla="*/ 641366 w 2341985"/>
                <a:gd name="connsiteY8" fmla="*/ 577065 h 685696"/>
                <a:gd name="connsiteX9" fmla="*/ 309 w 2341985"/>
                <a:gd name="connsiteY9" fmla="*/ 356948 h 685696"/>
                <a:gd name="connsiteX0" fmla="*/ 309 w 2341985"/>
                <a:gd name="connsiteY0" fmla="*/ 357169 h 685917"/>
                <a:gd name="connsiteX1" fmla="*/ 565166 w 2341985"/>
                <a:gd name="connsiteY1" fmla="*/ 76543 h 685917"/>
                <a:gd name="connsiteX2" fmla="*/ 1018123 w 2341985"/>
                <a:gd name="connsiteY2" fmla="*/ 41483 h 685917"/>
                <a:gd name="connsiteX3" fmla="*/ 1261852 w 2341985"/>
                <a:gd name="connsiteY3" fmla="*/ 343 h 685917"/>
                <a:gd name="connsiteX4" fmla="*/ 1914995 w 2341985"/>
                <a:gd name="connsiteY4" fmla="*/ 109200 h 685917"/>
                <a:gd name="connsiteX5" fmla="*/ 2340737 w 2341985"/>
                <a:gd name="connsiteY5" fmla="*/ 357169 h 685917"/>
                <a:gd name="connsiteX6" fmla="*/ 1588423 w 2341985"/>
                <a:gd name="connsiteY6" fmla="*/ 675257 h 685917"/>
                <a:gd name="connsiteX7" fmla="*/ 1170523 w 2341985"/>
                <a:gd name="connsiteY7" fmla="*/ 607541 h 685917"/>
                <a:gd name="connsiteX8" fmla="*/ 641366 w 2341985"/>
                <a:gd name="connsiteY8" fmla="*/ 577286 h 685917"/>
                <a:gd name="connsiteX9" fmla="*/ 309 w 2341985"/>
                <a:gd name="connsiteY9" fmla="*/ 357169 h 685917"/>
                <a:gd name="connsiteX0" fmla="*/ 309 w 2341985"/>
                <a:gd name="connsiteY0" fmla="*/ 357169 h 685058"/>
                <a:gd name="connsiteX1" fmla="*/ 565166 w 2341985"/>
                <a:gd name="connsiteY1" fmla="*/ 76543 h 685058"/>
                <a:gd name="connsiteX2" fmla="*/ 1018123 w 2341985"/>
                <a:gd name="connsiteY2" fmla="*/ 41483 h 685058"/>
                <a:gd name="connsiteX3" fmla="*/ 1261852 w 2341985"/>
                <a:gd name="connsiteY3" fmla="*/ 343 h 685058"/>
                <a:gd name="connsiteX4" fmla="*/ 1914995 w 2341985"/>
                <a:gd name="connsiteY4" fmla="*/ 109200 h 685058"/>
                <a:gd name="connsiteX5" fmla="*/ 2340737 w 2341985"/>
                <a:gd name="connsiteY5" fmla="*/ 357169 h 685058"/>
                <a:gd name="connsiteX6" fmla="*/ 1588423 w 2341985"/>
                <a:gd name="connsiteY6" fmla="*/ 675257 h 685058"/>
                <a:gd name="connsiteX7" fmla="*/ 1018123 w 2341985"/>
                <a:gd name="connsiteY7" fmla="*/ 596656 h 685058"/>
                <a:gd name="connsiteX8" fmla="*/ 641366 w 2341985"/>
                <a:gd name="connsiteY8" fmla="*/ 577286 h 685058"/>
                <a:gd name="connsiteX9" fmla="*/ 309 w 2341985"/>
                <a:gd name="connsiteY9" fmla="*/ 357169 h 685058"/>
                <a:gd name="connsiteX0" fmla="*/ 664 w 2342340"/>
                <a:gd name="connsiteY0" fmla="*/ 357169 h 685999"/>
                <a:gd name="connsiteX1" fmla="*/ 565521 w 2342340"/>
                <a:gd name="connsiteY1" fmla="*/ 76543 h 685999"/>
                <a:gd name="connsiteX2" fmla="*/ 1018478 w 2342340"/>
                <a:gd name="connsiteY2" fmla="*/ 41483 h 685999"/>
                <a:gd name="connsiteX3" fmla="*/ 1262207 w 2342340"/>
                <a:gd name="connsiteY3" fmla="*/ 343 h 685999"/>
                <a:gd name="connsiteX4" fmla="*/ 1915350 w 2342340"/>
                <a:gd name="connsiteY4" fmla="*/ 109200 h 685999"/>
                <a:gd name="connsiteX5" fmla="*/ 2341092 w 2342340"/>
                <a:gd name="connsiteY5" fmla="*/ 357169 h 685999"/>
                <a:gd name="connsiteX6" fmla="*/ 1588778 w 2342340"/>
                <a:gd name="connsiteY6" fmla="*/ 675257 h 685999"/>
                <a:gd name="connsiteX7" fmla="*/ 1018478 w 2342340"/>
                <a:gd name="connsiteY7" fmla="*/ 596656 h 685999"/>
                <a:gd name="connsiteX8" fmla="*/ 467550 w 2342340"/>
                <a:gd name="connsiteY8" fmla="*/ 501086 h 685999"/>
                <a:gd name="connsiteX9" fmla="*/ 664 w 2342340"/>
                <a:gd name="connsiteY9" fmla="*/ 357169 h 685999"/>
                <a:gd name="connsiteX0" fmla="*/ 664 w 2342340"/>
                <a:gd name="connsiteY0" fmla="*/ 204769 h 685999"/>
                <a:gd name="connsiteX1" fmla="*/ 565521 w 2342340"/>
                <a:gd name="connsiteY1" fmla="*/ 76543 h 685999"/>
                <a:gd name="connsiteX2" fmla="*/ 1018478 w 2342340"/>
                <a:gd name="connsiteY2" fmla="*/ 41483 h 685999"/>
                <a:gd name="connsiteX3" fmla="*/ 1262207 w 2342340"/>
                <a:gd name="connsiteY3" fmla="*/ 343 h 685999"/>
                <a:gd name="connsiteX4" fmla="*/ 1915350 w 2342340"/>
                <a:gd name="connsiteY4" fmla="*/ 109200 h 685999"/>
                <a:gd name="connsiteX5" fmla="*/ 2341092 w 2342340"/>
                <a:gd name="connsiteY5" fmla="*/ 357169 h 685999"/>
                <a:gd name="connsiteX6" fmla="*/ 1588778 w 2342340"/>
                <a:gd name="connsiteY6" fmla="*/ 675257 h 685999"/>
                <a:gd name="connsiteX7" fmla="*/ 1018478 w 2342340"/>
                <a:gd name="connsiteY7" fmla="*/ 596656 h 685999"/>
                <a:gd name="connsiteX8" fmla="*/ 467550 w 2342340"/>
                <a:gd name="connsiteY8" fmla="*/ 501086 h 685999"/>
                <a:gd name="connsiteX9" fmla="*/ 664 w 2342340"/>
                <a:gd name="connsiteY9" fmla="*/ 204769 h 685999"/>
                <a:gd name="connsiteX0" fmla="*/ 4517 w 2346193"/>
                <a:gd name="connsiteY0" fmla="*/ 204769 h 685058"/>
                <a:gd name="connsiteX1" fmla="*/ 569374 w 2346193"/>
                <a:gd name="connsiteY1" fmla="*/ 76543 h 685058"/>
                <a:gd name="connsiteX2" fmla="*/ 1022331 w 2346193"/>
                <a:gd name="connsiteY2" fmla="*/ 41483 h 685058"/>
                <a:gd name="connsiteX3" fmla="*/ 1266060 w 2346193"/>
                <a:gd name="connsiteY3" fmla="*/ 343 h 685058"/>
                <a:gd name="connsiteX4" fmla="*/ 1919203 w 2346193"/>
                <a:gd name="connsiteY4" fmla="*/ 109200 h 685058"/>
                <a:gd name="connsiteX5" fmla="*/ 2344945 w 2346193"/>
                <a:gd name="connsiteY5" fmla="*/ 357169 h 685058"/>
                <a:gd name="connsiteX6" fmla="*/ 1592631 w 2346193"/>
                <a:gd name="connsiteY6" fmla="*/ 675257 h 685058"/>
                <a:gd name="connsiteX7" fmla="*/ 1022331 w 2346193"/>
                <a:gd name="connsiteY7" fmla="*/ 596656 h 685058"/>
                <a:gd name="connsiteX8" fmla="*/ 351660 w 2346193"/>
                <a:gd name="connsiteY8" fmla="*/ 577286 h 685058"/>
                <a:gd name="connsiteX9" fmla="*/ 4517 w 2346193"/>
                <a:gd name="connsiteY9" fmla="*/ 204769 h 685058"/>
                <a:gd name="connsiteX0" fmla="*/ 4517 w 2346296"/>
                <a:gd name="connsiteY0" fmla="*/ 222068 h 702357"/>
                <a:gd name="connsiteX1" fmla="*/ 569374 w 2346296"/>
                <a:gd name="connsiteY1" fmla="*/ 93842 h 702357"/>
                <a:gd name="connsiteX2" fmla="*/ 1022331 w 2346296"/>
                <a:gd name="connsiteY2" fmla="*/ 58782 h 702357"/>
                <a:gd name="connsiteX3" fmla="*/ 1266060 w 2346296"/>
                <a:gd name="connsiteY3" fmla="*/ 17642 h 702357"/>
                <a:gd name="connsiteX4" fmla="*/ 1940975 w 2346296"/>
                <a:gd name="connsiteY4" fmla="*/ 28528 h 702357"/>
                <a:gd name="connsiteX5" fmla="*/ 2344945 w 2346296"/>
                <a:gd name="connsiteY5" fmla="*/ 374468 h 702357"/>
                <a:gd name="connsiteX6" fmla="*/ 1592631 w 2346296"/>
                <a:gd name="connsiteY6" fmla="*/ 692556 h 702357"/>
                <a:gd name="connsiteX7" fmla="*/ 1022331 w 2346296"/>
                <a:gd name="connsiteY7" fmla="*/ 613955 h 702357"/>
                <a:gd name="connsiteX8" fmla="*/ 351660 w 2346296"/>
                <a:gd name="connsiteY8" fmla="*/ 594585 h 702357"/>
                <a:gd name="connsiteX9" fmla="*/ 4517 w 2346296"/>
                <a:gd name="connsiteY9" fmla="*/ 222068 h 702357"/>
                <a:gd name="connsiteX0" fmla="*/ 4517 w 2164109"/>
                <a:gd name="connsiteY0" fmla="*/ 222068 h 702357"/>
                <a:gd name="connsiteX1" fmla="*/ 569374 w 2164109"/>
                <a:gd name="connsiteY1" fmla="*/ 93842 h 702357"/>
                <a:gd name="connsiteX2" fmla="*/ 1022331 w 2164109"/>
                <a:gd name="connsiteY2" fmla="*/ 58782 h 702357"/>
                <a:gd name="connsiteX3" fmla="*/ 1266060 w 2164109"/>
                <a:gd name="connsiteY3" fmla="*/ 17642 h 702357"/>
                <a:gd name="connsiteX4" fmla="*/ 1940975 w 2164109"/>
                <a:gd name="connsiteY4" fmla="*/ 28528 h 702357"/>
                <a:gd name="connsiteX5" fmla="*/ 2159888 w 2164109"/>
                <a:gd name="connsiteY5" fmla="*/ 494211 h 702357"/>
                <a:gd name="connsiteX6" fmla="*/ 1592631 w 2164109"/>
                <a:gd name="connsiteY6" fmla="*/ 692556 h 702357"/>
                <a:gd name="connsiteX7" fmla="*/ 1022331 w 2164109"/>
                <a:gd name="connsiteY7" fmla="*/ 613955 h 702357"/>
                <a:gd name="connsiteX8" fmla="*/ 351660 w 2164109"/>
                <a:gd name="connsiteY8" fmla="*/ 594585 h 702357"/>
                <a:gd name="connsiteX9" fmla="*/ 4517 w 2164109"/>
                <a:gd name="connsiteY9" fmla="*/ 222068 h 702357"/>
                <a:gd name="connsiteX0" fmla="*/ 4517 w 2175312"/>
                <a:gd name="connsiteY0" fmla="*/ 222068 h 702357"/>
                <a:gd name="connsiteX1" fmla="*/ 569374 w 2175312"/>
                <a:gd name="connsiteY1" fmla="*/ 93842 h 702357"/>
                <a:gd name="connsiteX2" fmla="*/ 1022331 w 2175312"/>
                <a:gd name="connsiteY2" fmla="*/ 58782 h 702357"/>
                <a:gd name="connsiteX3" fmla="*/ 1266060 w 2175312"/>
                <a:gd name="connsiteY3" fmla="*/ 17642 h 702357"/>
                <a:gd name="connsiteX4" fmla="*/ 1940975 w 2175312"/>
                <a:gd name="connsiteY4" fmla="*/ 28528 h 702357"/>
                <a:gd name="connsiteX5" fmla="*/ 2159888 w 2175312"/>
                <a:gd name="connsiteY5" fmla="*/ 494211 h 702357"/>
                <a:gd name="connsiteX6" fmla="*/ 1592631 w 2175312"/>
                <a:gd name="connsiteY6" fmla="*/ 692556 h 702357"/>
                <a:gd name="connsiteX7" fmla="*/ 1022331 w 2175312"/>
                <a:gd name="connsiteY7" fmla="*/ 613955 h 702357"/>
                <a:gd name="connsiteX8" fmla="*/ 351660 w 2175312"/>
                <a:gd name="connsiteY8" fmla="*/ 594585 h 702357"/>
                <a:gd name="connsiteX9" fmla="*/ 4517 w 2175312"/>
                <a:gd name="connsiteY9" fmla="*/ 222068 h 702357"/>
                <a:gd name="connsiteX0" fmla="*/ 4517 w 2095008"/>
                <a:gd name="connsiteY0" fmla="*/ 222068 h 702357"/>
                <a:gd name="connsiteX1" fmla="*/ 569374 w 2095008"/>
                <a:gd name="connsiteY1" fmla="*/ 93842 h 702357"/>
                <a:gd name="connsiteX2" fmla="*/ 1022331 w 2095008"/>
                <a:gd name="connsiteY2" fmla="*/ 58782 h 702357"/>
                <a:gd name="connsiteX3" fmla="*/ 1266060 w 2095008"/>
                <a:gd name="connsiteY3" fmla="*/ 17642 h 702357"/>
                <a:gd name="connsiteX4" fmla="*/ 1940975 w 2095008"/>
                <a:gd name="connsiteY4" fmla="*/ 28528 h 702357"/>
                <a:gd name="connsiteX5" fmla="*/ 2061917 w 2095008"/>
                <a:gd name="connsiteY5" fmla="*/ 450669 h 702357"/>
                <a:gd name="connsiteX6" fmla="*/ 1592631 w 2095008"/>
                <a:gd name="connsiteY6" fmla="*/ 692556 h 702357"/>
                <a:gd name="connsiteX7" fmla="*/ 1022331 w 2095008"/>
                <a:gd name="connsiteY7" fmla="*/ 613955 h 702357"/>
                <a:gd name="connsiteX8" fmla="*/ 351660 w 2095008"/>
                <a:gd name="connsiteY8" fmla="*/ 594585 h 702357"/>
                <a:gd name="connsiteX9" fmla="*/ 4517 w 2095008"/>
                <a:gd name="connsiteY9" fmla="*/ 222068 h 702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5008" h="702357">
                  <a:moveTo>
                    <a:pt x="4517" y="222068"/>
                  </a:moveTo>
                  <a:cubicBezTo>
                    <a:pt x="40803" y="138611"/>
                    <a:pt x="374338" y="135571"/>
                    <a:pt x="569374" y="93842"/>
                  </a:cubicBezTo>
                  <a:cubicBezTo>
                    <a:pt x="764410" y="52113"/>
                    <a:pt x="906217" y="71482"/>
                    <a:pt x="1022331" y="58782"/>
                  </a:cubicBezTo>
                  <a:cubicBezTo>
                    <a:pt x="1138445" y="46082"/>
                    <a:pt x="1174639" y="13613"/>
                    <a:pt x="1266060" y="17642"/>
                  </a:cubicBezTo>
                  <a:cubicBezTo>
                    <a:pt x="1357482" y="21671"/>
                    <a:pt x="1761161" y="-30943"/>
                    <a:pt x="1940975" y="28528"/>
                  </a:cubicBezTo>
                  <a:cubicBezTo>
                    <a:pt x="2120789" y="87999"/>
                    <a:pt x="2116345" y="229326"/>
                    <a:pt x="2061917" y="450669"/>
                  </a:cubicBezTo>
                  <a:cubicBezTo>
                    <a:pt x="2040146" y="541383"/>
                    <a:pt x="1787667" y="650827"/>
                    <a:pt x="1592631" y="692556"/>
                  </a:cubicBezTo>
                  <a:cubicBezTo>
                    <a:pt x="1397595" y="734285"/>
                    <a:pt x="1229159" y="630283"/>
                    <a:pt x="1022331" y="613955"/>
                  </a:cubicBezTo>
                  <a:cubicBezTo>
                    <a:pt x="815503" y="597627"/>
                    <a:pt x="546696" y="636314"/>
                    <a:pt x="351660" y="594585"/>
                  </a:cubicBezTo>
                  <a:cubicBezTo>
                    <a:pt x="156624" y="552856"/>
                    <a:pt x="-31769" y="305525"/>
                    <a:pt x="4517" y="222068"/>
                  </a:cubicBezTo>
                  <a:close/>
                </a:path>
              </a:pathLst>
            </a:custGeom>
            <a:solidFill>
              <a:srgbClr val="EEDD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3B62801E-1F3B-4639-8C0F-92F97A74F6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2628" y="2403340"/>
              <a:ext cx="3657607" cy="3657607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F8E0389-004D-46D2-BD76-B7A5E55CB865}"/>
              </a:ext>
            </a:extLst>
          </p:cNvPr>
          <p:cNvGrpSpPr/>
          <p:nvPr/>
        </p:nvGrpSpPr>
        <p:grpSpPr>
          <a:xfrm>
            <a:off x="10497460" y="5467723"/>
            <a:ext cx="1447824" cy="1293286"/>
            <a:chOff x="7457171" y="2775385"/>
            <a:chExt cx="4035091" cy="3761166"/>
          </a:xfrm>
        </p:grpSpPr>
        <p:sp>
          <p:nvSpPr>
            <p:cNvPr id="29" name="Oval 7">
              <a:extLst>
                <a:ext uri="{FF2B5EF4-FFF2-40B4-BE49-F238E27FC236}">
                  <a16:creationId xmlns:a16="http://schemas.microsoft.com/office/drawing/2014/main" id="{D25A75F1-FB5F-470A-B1A2-6C464E6E7310}"/>
                </a:ext>
              </a:extLst>
            </p:cNvPr>
            <p:cNvSpPr/>
            <p:nvPr/>
          </p:nvSpPr>
          <p:spPr>
            <a:xfrm>
              <a:off x="8164038" y="5829955"/>
              <a:ext cx="3000868" cy="706596"/>
            </a:xfrm>
            <a:custGeom>
              <a:avLst/>
              <a:gdLst>
                <a:gd name="connsiteX0" fmla="*/ 0 w 2340428"/>
                <a:gd name="connsiteY0" fmla="*/ 250372 h 500743"/>
                <a:gd name="connsiteX1" fmla="*/ 1170214 w 2340428"/>
                <a:gd name="connsiteY1" fmla="*/ 0 h 500743"/>
                <a:gd name="connsiteX2" fmla="*/ 2340428 w 2340428"/>
                <a:gd name="connsiteY2" fmla="*/ 250372 h 500743"/>
                <a:gd name="connsiteX3" fmla="*/ 1170214 w 2340428"/>
                <a:gd name="connsiteY3" fmla="*/ 500744 h 500743"/>
                <a:gd name="connsiteX4" fmla="*/ 0 w 2340428"/>
                <a:gd name="connsiteY4" fmla="*/ 250372 h 500743"/>
                <a:gd name="connsiteX0" fmla="*/ 0 w 2344588"/>
                <a:gd name="connsiteY0" fmla="*/ 250372 h 582949"/>
                <a:gd name="connsiteX1" fmla="*/ 1170214 w 2344588"/>
                <a:gd name="connsiteY1" fmla="*/ 0 h 582949"/>
                <a:gd name="connsiteX2" fmla="*/ 2340428 w 2344588"/>
                <a:gd name="connsiteY2" fmla="*/ 250372 h 582949"/>
                <a:gd name="connsiteX3" fmla="*/ 1588114 w 2344588"/>
                <a:gd name="connsiteY3" fmla="*/ 568460 h 582949"/>
                <a:gd name="connsiteX4" fmla="*/ 1170214 w 2344588"/>
                <a:gd name="connsiteY4" fmla="*/ 500744 h 582949"/>
                <a:gd name="connsiteX5" fmla="*/ 0 w 2344588"/>
                <a:gd name="connsiteY5" fmla="*/ 250372 h 582949"/>
                <a:gd name="connsiteX0" fmla="*/ 9746 w 2354334"/>
                <a:gd name="connsiteY0" fmla="*/ 250372 h 579120"/>
                <a:gd name="connsiteX1" fmla="*/ 1179960 w 2354334"/>
                <a:gd name="connsiteY1" fmla="*/ 0 h 579120"/>
                <a:gd name="connsiteX2" fmla="*/ 2350174 w 2354334"/>
                <a:gd name="connsiteY2" fmla="*/ 250372 h 579120"/>
                <a:gd name="connsiteX3" fmla="*/ 1597860 w 2354334"/>
                <a:gd name="connsiteY3" fmla="*/ 568460 h 579120"/>
                <a:gd name="connsiteX4" fmla="*/ 1179960 w 2354334"/>
                <a:gd name="connsiteY4" fmla="*/ 500744 h 579120"/>
                <a:gd name="connsiteX5" fmla="*/ 650803 w 2354334"/>
                <a:gd name="connsiteY5" fmla="*/ 470489 h 579120"/>
                <a:gd name="connsiteX6" fmla="*/ 9746 w 2354334"/>
                <a:gd name="connsiteY6" fmla="*/ 250372 h 579120"/>
                <a:gd name="connsiteX0" fmla="*/ 9746 w 2353378"/>
                <a:gd name="connsiteY0" fmla="*/ 367612 h 696360"/>
                <a:gd name="connsiteX1" fmla="*/ 1179960 w 2353378"/>
                <a:gd name="connsiteY1" fmla="*/ 117240 h 696360"/>
                <a:gd name="connsiteX2" fmla="*/ 1271289 w 2353378"/>
                <a:gd name="connsiteY2" fmla="*/ 10786 h 696360"/>
                <a:gd name="connsiteX3" fmla="*/ 2350174 w 2353378"/>
                <a:gd name="connsiteY3" fmla="*/ 367612 h 696360"/>
                <a:gd name="connsiteX4" fmla="*/ 1597860 w 2353378"/>
                <a:gd name="connsiteY4" fmla="*/ 685700 h 696360"/>
                <a:gd name="connsiteX5" fmla="*/ 1179960 w 2353378"/>
                <a:gd name="connsiteY5" fmla="*/ 617984 h 696360"/>
                <a:gd name="connsiteX6" fmla="*/ 650803 w 2353378"/>
                <a:gd name="connsiteY6" fmla="*/ 587729 h 696360"/>
                <a:gd name="connsiteX7" fmla="*/ 9746 w 2353378"/>
                <a:gd name="connsiteY7" fmla="*/ 367612 h 696360"/>
                <a:gd name="connsiteX0" fmla="*/ 309 w 2343941"/>
                <a:gd name="connsiteY0" fmla="*/ 364778 h 693526"/>
                <a:gd name="connsiteX1" fmla="*/ 565166 w 2343941"/>
                <a:gd name="connsiteY1" fmla="*/ 84152 h 693526"/>
                <a:gd name="connsiteX2" fmla="*/ 1170523 w 2343941"/>
                <a:gd name="connsiteY2" fmla="*/ 114406 h 693526"/>
                <a:gd name="connsiteX3" fmla="*/ 1261852 w 2343941"/>
                <a:gd name="connsiteY3" fmla="*/ 7952 h 693526"/>
                <a:gd name="connsiteX4" fmla="*/ 2340737 w 2343941"/>
                <a:gd name="connsiteY4" fmla="*/ 364778 h 693526"/>
                <a:gd name="connsiteX5" fmla="*/ 1588423 w 2343941"/>
                <a:gd name="connsiteY5" fmla="*/ 682866 h 693526"/>
                <a:gd name="connsiteX6" fmla="*/ 1170523 w 2343941"/>
                <a:gd name="connsiteY6" fmla="*/ 615150 h 693526"/>
                <a:gd name="connsiteX7" fmla="*/ 641366 w 2343941"/>
                <a:gd name="connsiteY7" fmla="*/ 584895 h 693526"/>
                <a:gd name="connsiteX8" fmla="*/ 309 w 2343941"/>
                <a:gd name="connsiteY8" fmla="*/ 364778 h 693526"/>
                <a:gd name="connsiteX0" fmla="*/ 309 w 2341985"/>
                <a:gd name="connsiteY0" fmla="*/ 356948 h 685696"/>
                <a:gd name="connsiteX1" fmla="*/ 565166 w 2341985"/>
                <a:gd name="connsiteY1" fmla="*/ 76322 h 685696"/>
                <a:gd name="connsiteX2" fmla="*/ 1170523 w 2341985"/>
                <a:gd name="connsiteY2" fmla="*/ 106576 h 685696"/>
                <a:gd name="connsiteX3" fmla="*/ 1261852 w 2341985"/>
                <a:gd name="connsiteY3" fmla="*/ 122 h 685696"/>
                <a:gd name="connsiteX4" fmla="*/ 1914995 w 2341985"/>
                <a:gd name="connsiteY4" fmla="*/ 108979 h 685696"/>
                <a:gd name="connsiteX5" fmla="*/ 2340737 w 2341985"/>
                <a:gd name="connsiteY5" fmla="*/ 356948 h 685696"/>
                <a:gd name="connsiteX6" fmla="*/ 1588423 w 2341985"/>
                <a:gd name="connsiteY6" fmla="*/ 675036 h 685696"/>
                <a:gd name="connsiteX7" fmla="*/ 1170523 w 2341985"/>
                <a:gd name="connsiteY7" fmla="*/ 607320 h 685696"/>
                <a:gd name="connsiteX8" fmla="*/ 641366 w 2341985"/>
                <a:gd name="connsiteY8" fmla="*/ 577065 h 685696"/>
                <a:gd name="connsiteX9" fmla="*/ 309 w 2341985"/>
                <a:gd name="connsiteY9" fmla="*/ 356948 h 685696"/>
                <a:gd name="connsiteX0" fmla="*/ 309 w 2341985"/>
                <a:gd name="connsiteY0" fmla="*/ 357169 h 685917"/>
                <a:gd name="connsiteX1" fmla="*/ 565166 w 2341985"/>
                <a:gd name="connsiteY1" fmla="*/ 76543 h 685917"/>
                <a:gd name="connsiteX2" fmla="*/ 1018123 w 2341985"/>
                <a:gd name="connsiteY2" fmla="*/ 41483 h 685917"/>
                <a:gd name="connsiteX3" fmla="*/ 1261852 w 2341985"/>
                <a:gd name="connsiteY3" fmla="*/ 343 h 685917"/>
                <a:gd name="connsiteX4" fmla="*/ 1914995 w 2341985"/>
                <a:gd name="connsiteY4" fmla="*/ 109200 h 685917"/>
                <a:gd name="connsiteX5" fmla="*/ 2340737 w 2341985"/>
                <a:gd name="connsiteY5" fmla="*/ 357169 h 685917"/>
                <a:gd name="connsiteX6" fmla="*/ 1588423 w 2341985"/>
                <a:gd name="connsiteY6" fmla="*/ 675257 h 685917"/>
                <a:gd name="connsiteX7" fmla="*/ 1170523 w 2341985"/>
                <a:gd name="connsiteY7" fmla="*/ 607541 h 685917"/>
                <a:gd name="connsiteX8" fmla="*/ 641366 w 2341985"/>
                <a:gd name="connsiteY8" fmla="*/ 577286 h 685917"/>
                <a:gd name="connsiteX9" fmla="*/ 309 w 2341985"/>
                <a:gd name="connsiteY9" fmla="*/ 357169 h 685917"/>
                <a:gd name="connsiteX0" fmla="*/ 309 w 2341985"/>
                <a:gd name="connsiteY0" fmla="*/ 357169 h 685058"/>
                <a:gd name="connsiteX1" fmla="*/ 565166 w 2341985"/>
                <a:gd name="connsiteY1" fmla="*/ 76543 h 685058"/>
                <a:gd name="connsiteX2" fmla="*/ 1018123 w 2341985"/>
                <a:gd name="connsiteY2" fmla="*/ 41483 h 685058"/>
                <a:gd name="connsiteX3" fmla="*/ 1261852 w 2341985"/>
                <a:gd name="connsiteY3" fmla="*/ 343 h 685058"/>
                <a:gd name="connsiteX4" fmla="*/ 1914995 w 2341985"/>
                <a:gd name="connsiteY4" fmla="*/ 109200 h 685058"/>
                <a:gd name="connsiteX5" fmla="*/ 2340737 w 2341985"/>
                <a:gd name="connsiteY5" fmla="*/ 357169 h 685058"/>
                <a:gd name="connsiteX6" fmla="*/ 1588423 w 2341985"/>
                <a:gd name="connsiteY6" fmla="*/ 675257 h 685058"/>
                <a:gd name="connsiteX7" fmla="*/ 1018123 w 2341985"/>
                <a:gd name="connsiteY7" fmla="*/ 596656 h 685058"/>
                <a:gd name="connsiteX8" fmla="*/ 641366 w 2341985"/>
                <a:gd name="connsiteY8" fmla="*/ 577286 h 685058"/>
                <a:gd name="connsiteX9" fmla="*/ 309 w 2341985"/>
                <a:gd name="connsiteY9" fmla="*/ 357169 h 685058"/>
                <a:gd name="connsiteX0" fmla="*/ 664 w 2342340"/>
                <a:gd name="connsiteY0" fmla="*/ 357169 h 685999"/>
                <a:gd name="connsiteX1" fmla="*/ 565521 w 2342340"/>
                <a:gd name="connsiteY1" fmla="*/ 76543 h 685999"/>
                <a:gd name="connsiteX2" fmla="*/ 1018478 w 2342340"/>
                <a:gd name="connsiteY2" fmla="*/ 41483 h 685999"/>
                <a:gd name="connsiteX3" fmla="*/ 1262207 w 2342340"/>
                <a:gd name="connsiteY3" fmla="*/ 343 h 685999"/>
                <a:gd name="connsiteX4" fmla="*/ 1915350 w 2342340"/>
                <a:gd name="connsiteY4" fmla="*/ 109200 h 685999"/>
                <a:gd name="connsiteX5" fmla="*/ 2341092 w 2342340"/>
                <a:gd name="connsiteY5" fmla="*/ 357169 h 685999"/>
                <a:gd name="connsiteX6" fmla="*/ 1588778 w 2342340"/>
                <a:gd name="connsiteY6" fmla="*/ 675257 h 685999"/>
                <a:gd name="connsiteX7" fmla="*/ 1018478 w 2342340"/>
                <a:gd name="connsiteY7" fmla="*/ 596656 h 685999"/>
                <a:gd name="connsiteX8" fmla="*/ 467550 w 2342340"/>
                <a:gd name="connsiteY8" fmla="*/ 501086 h 685999"/>
                <a:gd name="connsiteX9" fmla="*/ 664 w 2342340"/>
                <a:gd name="connsiteY9" fmla="*/ 357169 h 685999"/>
                <a:gd name="connsiteX0" fmla="*/ 664 w 2342340"/>
                <a:gd name="connsiteY0" fmla="*/ 204769 h 685999"/>
                <a:gd name="connsiteX1" fmla="*/ 565521 w 2342340"/>
                <a:gd name="connsiteY1" fmla="*/ 76543 h 685999"/>
                <a:gd name="connsiteX2" fmla="*/ 1018478 w 2342340"/>
                <a:gd name="connsiteY2" fmla="*/ 41483 h 685999"/>
                <a:gd name="connsiteX3" fmla="*/ 1262207 w 2342340"/>
                <a:gd name="connsiteY3" fmla="*/ 343 h 685999"/>
                <a:gd name="connsiteX4" fmla="*/ 1915350 w 2342340"/>
                <a:gd name="connsiteY4" fmla="*/ 109200 h 685999"/>
                <a:gd name="connsiteX5" fmla="*/ 2341092 w 2342340"/>
                <a:gd name="connsiteY5" fmla="*/ 357169 h 685999"/>
                <a:gd name="connsiteX6" fmla="*/ 1588778 w 2342340"/>
                <a:gd name="connsiteY6" fmla="*/ 675257 h 685999"/>
                <a:gd name="connsiteX7" fmla="*/ 1018478 w 2342340"/>
                <a:gd name="connsiteY7" fmla="*/ 596656 h 685999"/>
                <a:gd name="connsiteX8" fmla="*/ 467550 w 2342340"/>
                <a:gd name="connsiteY8" fmla="*/ 501086 h 685999"/>
                <a:gd name="connsiteX9" fmla="*/ 664 w 2342340"/>
                <a:gd name="connsiteY9" fmla="*/ 204769 h 685999"/>
                <a:gd name="connsiteX0" fmla="*/ 4517 w 2346193"/>
                <a:gd name="connsiteY0" fmla="*/ 204769 h 685058"/>
                <a:gd name="connsiteX1" fmla="*/ 569374 w 2346193"/>
                <a:gd name="connsiteY1" fmla="*/ 76543 h 685058"/>
                <a:gd name="connsiteX2" fmla="*/ 1022331 w 2346193"/>
                <a:gd name="connsiteY2" fmla="*/ 41483 h 685058"/>
                <a:gd name="connsiteX3" fmla="*/ 1266060 w 2346193"/>
                <a:gd name="connsiteY3" fmla="*/ 343 h 685058"/>
                <a:gd name="connsiteX4" fmla="*/ 1919203 w 2346193"/>
                <a:gd name="connsiteY4" fmla="*/ 109200 h 685058"/>
                <a:gd name="connsiteX5" fmla="*/ 2344945 w 2346193"/>
                <a:gd name="connsiteY5" fmla="*/ 357169 h 685058"/>
                <a:gd name="connsiteX6" fmla="*/ 1592631 w 2346193"/>
                <a:gd name="connsiteY6" fmla="*/ 675257 h 685058"/>
                <a:gd name="connsiteX7" fmla="*/ 1022331 w 2346193"/>
                <a:gd name="connsiteY7" fmla="*/ 596656 h 685058"/>
                <a:gd name="connsiteX8" fmla="*/ 351660 w 2346193"/>
                <a:gd name="connsiteY8" fmla="*/ 577286 h 685058"/>
                <a:gd name="connsiteX9" fmla="*/ 4517 w 2346193"/>
                <a:gd name="connsiteY9" fmla="*/ 204769 h 685058"/>
                <a:gd name="connsiteX0" fmla="*/ 4517 w 2346296"/>
                <a:gd name="connsiteY0" fmla="*/ 222068 h 702357"/>
                <a:gd name="connsiteX1" fmla="*/ 569374 w 2346296"/>
                <a:gd name="connsiteY1" fmla="*/ 93842 h 702357"/>
                <a:gd name="connsiteX2" fmla="*/ 1022331 w 2346296"/>
                <a:gd name="connsiteY2" fmla="*/ 58782 h 702357"/>
                <a:gd name="connsiteX3" fmla="*/ 1266060 w 2346296"/>
                <a:gd name="connsiteY3" fmla="*/ 17642 h 702357"/>
                <a:gd name="connsiteX4" fmla="*/ 1940975 w 2346296"/>
                <a:gd name="connsiteY4" fmla="*/ 28528 h 702357"/>
                <a:gd name="connsiteX5" fmla="*/ 2344945 w 2346296"/>
                <a:gd name="connsiteY5" fmla="*/ 374468 h 702357"/>
                <a:gd name="connsiteX6" fmla="*/ 1592631 w 2346296"/>
                <a:gd name="connsiteY6" fmla="*/ 692556 h 702357"/>
                <a:gd name="connsiteX7" fmla="*/ 1022331 w 2346296"/>
                <a:gd name="connsiteY7" fmla="*/ 613955 h 702357"/>
                <a:gd name="connsiteX8" fmla="*/ 351660 w 2346296"/>
                <a:gd name="connsiteY8" fmla="*/ 594585 h 702357"/>
                <a:gd name="connsiteX9" fmla="*/ 4517 w 2346296"/>
                <a:gd name="connsiteY9" fmla="*/ 222068 h 702357"/>
                <a:gd name="connsiteX0" fmla="*/ 4517 w 2164109"/>
                <a:gd name="connsiteY0" fmla="*/ 222068 h 702357"/>
                <a:gd name="connsiteX1" fmla="*/ 569374 w 2164109"/>
                <a:gd name="connsiteY1" fmla="*/ 93842 h 702357"/>
                <a:gd name="connsiteX2" fmla="*/ 1022331 w 2164109"/>
                <a:gd name="connsiteY2" fmla="*/ 58782 h 702357"/>
                <a:gd name="connsiteX3" fmla="*/ 1266060 w 2164109"/>
                <a:gd name="connsiteY3" fmla="*/ 17642 h 702357"/>
                <a:gd name="connsiteX4" fmla="*/ 1940975 w 2164109"/>
                <a:gd name="connsiteY4" fmla="*/ 28528 h 702357"/>
                <a:gd name="connsiteX5" fmla="*/ 2159888 w 2164109"/>
                <a:gd name="connsiteY5" fmla="*/ 494211 h 702357"/>
                <a:gd name="connsiteX6" fmla="*/ 1592631 w 2164109"/>
                <a:gd name="connsiteY6" fmla="*/ 692556 h 702357"/>
                <a:gd name="connsiteX7" fmla="*/ 1022331 w 2164109"/>
                <a:gd name="connsiteY7" fmla="*/ 613955 h 702357"/>
                <a:gd name="connsiteX8" fmla="*/ 351660 w 2164109"/>
                <a:gd name="connsiteY8" fmla="*/ 594585 h 702357"/>
                <a:gd name="connsiteX9" fmla="*/ 4517 w 2164109"/>
                <a:gd name="connsiteY9" fmla="*/ 222068 h 702357"/>
                <a:gd name="connsiteX0" fmla="*/ 4517 w 2175312"/>
                <a:gd name="connsiteY0" fmla="*/ 222068 h 702357"/>
                <a:gd name="connsiteX1" fmla="*/ 569374 w 2175312"/>
                <a:gd name="connsiteY1" fmla="*/ 93842 h 702357"/>
                <a:gd name="connsiteX2" fmla="*/ 1022331 w 2175312"/>
                <a:gd name="connsiteY2" fmla="*/ 58782 h 702357"/>
                <a:gd name="connsiteX3" fmla="*/ 1266060 w 2175312"/>
                <a:gd name="connsiteY3" fmla="*/ 17642 h 702357"/>
                <a:gd name="connsiteX4" fmla="*/ 1940975 w 2175312"/>
                <a:gd name="connsiteY4" fmla="*/ 28528 h 702357"/>
                <a:gd name="connsiteX5" fmla="*/ 2159888 w 2175312"/>
                <a:gd name="connsiteY5" fmla="*/ 494211 h 702357"/>
                <a:gd name="connsiteX6" fmla="*/ 1592631 w 2175312"/>
                <a:gd name="connsiteY6" fmla="*/ 692556 h 702357"/>
                <a:gd name="connsiteX7" fmla="*/ 1022331 w 2175312"/>
                <a:gd name="connsiteY7" fmla="*/ 613955 h 702357"/>
                <a:gd name="connsiteX8" fmla="*/ 351660 w 2175312"/>
                <a:gd name="connsiteY8" fmla="*/ 594585 h 702357"/>
                <a:gd name="connsiteX9" fmla="*/ 4517 w 2175312"/>
                <a:gd name="connsiteY9" fmla="*/ 222068 h 702357"/>
                <a:gd name="connsiteX0" fmla="*/ 4517 w 2095008"/>
                <a:gd name="connsiteY0" fmla="*/ 222068 h 702357"/>
                <a:gd name="connsiteX1" fmla="*/ 569374 w 2095008"/>
                <a:gd name="connsiteY1" fmla="*/ 93842 h 702357"/>
                <a:gd name="connsiteX2" fmla="*/ 1022331 w 2095008"/>
                <a:gd name="connsiteY2" fmla="*/ 58782 h 702357"/>
                <a:gd name="connsiteX3" fmla="*/ 1266060 w 2095008"/>
                <a:gd name="connsiteY3" fmla="*/ 17642 h 702357"/>
                <a:gd name="connsiteX4" fmla="*/ 1940975 w 2095008"/>
                <a:gd name="connsiteY4" fmla="*/ 28528 h 702357"/>
                <a:gd name="connsiteX5" fmla="*/ 2061917 w 2095008"/>
                <a:gd name="connsiteY5" fmla="*/ 450669 h 702357"/>
                <a:gd name="connsiteX6" fmla="*/ 1592631 w 2095008"/>
                <a:gd name="connsiteY6" fmla="*/ 692556 h 702357"/>
                <a:gd name="connsiteX7" fmla="*/ 1022331 w 2095008"/>
                <a:gd name="connsiteY7" fmla="*/ 613955 h 702357"/>
                <a:gd name="connsiteX8" fmla="*/ 351660 w 2095008"/>
                <a:gd name="connsiteY8" fmla="*/ 594585 h 702357"/>
                <a:gd name="connsiteX9" fmla="*/ 4517 w 2095008"/>
                <a:gd name="connsiteY9" fmla="*/ 222068 h 702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5008" h="702357">
                  <a:moveTo>
                    <a:pt x="4517" y="222068"/>
                  </a:moveTo>
                  <a:cubicBezTo>
                    <a:pt x="40803" y="138611"/>
                    <a:pt x="374338" y="135571"/>
                    <a:pt x="569374" y="93842"/>
                  </a:cubicBezTo>
                  <a:cubicBezTo>
                    <a:pt x="764410" y="52113"/>
                    <a:pt x="906217" y="71482"/>
                    <a:pt x="1022331" y="58782"/>
                  </a:cubicBezTo>
                  <a:cubicBezTo>
                    <a:pt x="1138445" y="46082"/>
                    <a:pt x="1174639" y="13613"/>
                    <a:pt x="1266060" y="17642"/>
                  </a:cubicBezTo>
                  <a:cubicBezTo>
                    <a:pt x="1357482" y="21671"/>
                    <a:pt x="1761161" y="-30943"/>
                    <a:pt x="1940975" y="28528"/>
                  </a:cubicBezTo>
                  <a:cubicBezTo>
                    <a:pt x="2120789" y="87999"/>
                    <a:pt x="2116345" y="229326"/>
                    <a:pt x="2061917" y="450669"/>
                  </a:cubicBezTo>
                  <a:cubicBezTo>
                    <a:pt x="2040146" y="541383"/>
                    <a:pt x="1787667" y="650827"/>
                    <a:pt x="1592631" y="692556"/>
                  </a:cubicBezTo>
                  <a:cubicBezTo>
                    <a:pt x="1397595" y="734285"/>
                    <a:pt x="1229159" y="630283"/>
                    <a:pt x="1022331" y="613955"/>
                  </a:cubicBezTo>
                  <a:cubicBezTo>
                    <a:pt x="815503" y="597627"/>
                    <a:pt x="546696" y="636314"/>
                    <a:pt x="351660" y="594585"/>
                  </a:cubicBezTo>
                  <a:cubicBezTo>
                    <a:pt x="156624" y="552856"/>
                    <a:pt x="-31769" y="305525"/>
                    <a:pt x="4517" y="222068"/>
                  </a:cubicBezTo>
                  <a:close/>
                </a:path>
              </a:pathLst>
            </a:custGeom>
            <a:solidFill>
              <a:srgbClr val="EEDD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56810727-90DD-4BFB-9833-A67C93BCDD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241" b="79259" l="5200" r="91700">
                          <a14:foregroundMark x1="5200" y1="22037" x2="11300" y2="26852"/>
                          <a14:foregroundMark x1="27700" y1="26389" x2="22400" y2="30370"/>
                          <a14:foregroundMark x1="9100" y1="33241" x2="15600" y2="36296"/>
                          <a14:foregroundMark x1="90300" y1="49722" x2="91700" y2="63333"/>
                          <a14:foregroundMark x1="80800" y1="75278" x2="79400" y2="79074"/>
                          <a14:foregroundMark x1="68800" y1="74167" x2="67800" y2="76204"/>
                          <a14:foregroundMark x1="35000" y1="74907" x2="35900" y2="75093"/>
                          <a14:foregroundMark x1="41600" y1="78519" x2="44200" y2="7925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715"/>
            <a:stretch/>
          </p:blipFill>
          <p:spPr>
            <a:xfrm>
              <a:off x="7457171" y="2775385"/>
              <a:ext cx="4035091" cy="3629472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F96D0F4-88CE-4567-BDAE-BFBEE7F92269}"/>
              </a:ext>
            </a:extLst>
          </p:cNvPr>
          <p:cNvGrpSpPr/>
          <p:nvPr/>
        </p:nvGrpSpPr>
        <p:grpSpPr>
          <a:xfrm>
            <a:off x="1285870" y="5764171"/>
            <a:ext cx="933450" cy="922650"/>
            <a:chOff x="4895855" y="680298"/>
            <a:chExt cx="2887570" cy="2887570"/>
          </a:xfrm>
        </p:grpSpPr>
        <p:sp>
          <p:nvSpPr>
            <p:cNvPr id="32" name="Oval 7">
              <a:extLst>
                <a:ext uri="{FF2B5EF4-FFF2-40B4-BE49-F238E27FC236}">
                  <a16:creationId xmlns:a16="http://schemas.microsoft.com/office/drawing/2014/main" id="{BC76A828-2ED5-4098-B667-FA05A17229A8}"/>
                </a:ext>
              </a:extLst>
            </p:cNvPr>
            <p:cNvSpPr/>
            <p:nvPr/>
          </p:nvSpPr>
          <p:spPr>
            <a:xfrm>
              <a:off x="5149637" y="2854897"/>
              <a:ext cx="2483615" cy="653615"/>
            </a:xfrm>
            <a:custGeom>
              <a:avLst/>
              <a:gdLst>
                <a:gd name="connsiteX0" fmla="*/ 0 w 2340428"/>
                <a:gd name="connsiteY0" fmla="*/ 250372 h 500743"/>
                <a:gd name="connsiteX1" fmla="*/ 1170214 w 2340428"/>
                <a:gd name="connsiteY1" fmla="*/ 0 h 500743"/>
                <a:gd name="connsiteX2" fmla="*/ 2340428 w 2340428"/>
                <a:gd name="connsiteY2" fmla="*/ 250372 h 500743"/>
                <a:gd name="connsiteX3" fmla="*/ 1170214 w 2340428"/>
                <a:gd name="connsiteY3" fmla="*/ 500744 h 500743"/>
                <a:gd name="connsiteX4" fmla="*/ 0 w 2340428"/>
                <a:gd name="connsiteY4" fmla="*/ 250372 h 500743"/>
                <a:gd name="connsiteX0" fmla="*/ 0 w 2344588"/>
                <a:gd name="connsiteY0" fmla="*/ 250372 h 582949"/>
                <a:gd name="connsiteX1" fmla="*/ 1170214 w 2344588"/>
                <a:gd name="connsiteY1" fmla="*/ 0 h 582949"/>
                <a:gd name="connsiteX2" fmla="*/ 2340428 w 2344588"/>
                <a:gd name="connsiteY2" fmla="*/ 250372 h 582949"/>
                <a:gd name="connsiteX3" fmla="*/ 1588114 w 2344588"/>
                <a:gd name="connsiteY3" fmla="*/ 568460 h 582949"/>
                <a:gd name="connsiteX4" fmla="*/ 1170214 w 2344588"/>
                <a:gd name="connsiteY4" fmla="*/ 500744 h 582949"/>
                <a:gd name="connsiteX5" fmla="*/ 0 w 2344588"/>
                <a:gd name="connsiteY5" fmla="*/ 250372 h 582949"/>
                <a:gd name="connsiteX0" fmla="*/ 9746 w 2354334"/>
                <a:gd name="connsiteY0" fmla="*/ 250372 h 579120"/>
                <a:gd name="connsiteX1" fmla="*/ 1179960 w 2354334"/>
                <a:gd name="connsiteY1" fmla="*/ 0 h 579120"/>
                <a:gd name="connsiteX2" fmla="*/ 2350174 w 2354334"/>
                <a:gd name="connsiteY2" fmla="*/ 250372 h 579120"/>
                <a:gd name="connsiteX3" fmla="*/ 1597860 w 2354334"/>
                <a:gd name="connsiteY3" fmla="*/ 568460 h 579120"/>
                <a:gd name="connsiteX4" fmla="*/ 1179960 w 2354334"/>
                <a:gd name="connsiteY4" fmla="*/ 500744 h 579120"/>
                <a:gd name="connsiteX5" fmla="*/ 650803 w 2354334"/>
                <a:gd name="connsiteY5" fmla="*/ 470489 h 579120"/>
                <a:gd name="connsiteX6" fmla="*/ 9746 w 2354334"/>
                <a:gd name="connsiteY6" fmla="*/ 250372 h 579120"/>
                <a:gd name="connsiteX0" fmla="*/ 9746 w 2353378"/>
                <a:gd name="connsiteY0" fmla="*/ 367612 h 696360"/>
                <a:gd name="connsiteX1" fmla="*/ 1179960 w 2353378"/>
                <a:gd name="connsiteY1" fmla="*/ 117240 h 696360"/>
                <a:gd name="connsiteX2" fmla="*/ 1271289 w 2353378"/>
                <a:gd name="connsiteY2" fmla="*/ 10786 h 696360"/>
                <a:gd name="connsiteX3" fmla="*/ 2350174 w 2353378"/>
                <a:gd name="connsiteY3" fmla="*/ 367612 h 696360"/>
                <a:gd name="connsiteX4" fmla="*/ 1597860 w 2353378"/>
                <a:gd name="connsiteY4" fmla="*/ 685700 h 696360"/>
                <a:gd name="connsiteX5" fmla="*/ 1179960 w 2353378"/>
                <a:gd name="connsiteY5" fmla="*/ 617984 h 696360"/>
                <a:gd name="connsiteX6" fmla="*/ 650803 w 2353378"/>
                <a:gd name="connsiteY6" fmla="*/ 587729 h 696360"/>
                <a:gd name="connsiteX7" fmla="*/ 9746 w 2353378"/>
                <a:gd name="connsiteY7" fmla="*/ 367612 h 696360"/>
                <a:gd name="connsiteX0" fmla="*/ 309 w 2343941"/>
                <a:gd name="connsiteY0" fmla="*/ 364778 h 693526"/>
                <a:gd name="connsiteX1" fmla="*/ 565166 w 2343941"/>
                <a:gd name="connsiteY1" fmla="*/ 84152 h 693526"/>
                <a:gd name="connsiteX2" fmla="*/ 1170523 w 2343941"/>
                <a:gd name="connsiteY2" fmla="*/ 114406 h 693526"/>
                <a:gd name="connsiteX3" fmla="*/ 1261852 w 2343941"/>
                <a:gd name="connsiteY3" fmla="*/ 7952 h 693526"/>
                <a:gd name="connsiteX4" fmla="*/ 2340737 w 2343941"/>
                <a:gd name="connsiteY4" fmla="*/ 364778 h 693526"/>
                <a:gd name="connsiteX5" fmla="*/ 1588423 w 2343941"/>
                <a:gd name="connsiteY5" fmla="*/ 682866 h 693526"/>
                <a:gd name="connsiteX6" fmla="*/ 1170523 w 2343941"/>
                <a:gd name="connsiteY6" fmla="*/ 615150 h 693526"/>
                <a:gd name="connsiteX7" fmla="*/ 641366 w 2343941"/>
                <a:gd name="connsiteY7" fmla="*/ 584895 h 693526"/>
                <a:gd name="connsiteX8" fmla="*/ 309 w 2343941"/>
                <a:gd name="connsiteY8" fmla="*/ 364778 h 693526"/>
                <a:gd name="connsiteX0" fmla="*/ 309 w 2341985"/>
                <a:gd name="connsiteY0" fmla="*/ 356948 h 685696"/>
                <a:gd name="connsiteX1" fmla="*/ 565166 w 2341985"/>
                <a:gd name="connsiteY1" fmla="*/ 76322 h 685696"/>
                <a:gd name="connsiteX2" fmla="*/ 1170523 w 2341985"/>
                <a:gd name="connsiteY2" fmla="*/ 106576 h 685696"/>
                <a:gd name="connsiteX3" fmla="*/ 1261852 w 2341985"/>
                <a:gd name="connsiteY3" fmla="*/ 122 h 685696"/>
                <a:gd name="connsiteX4" fmla="*/ 1914995 w 2341985"/>
                <a:gd name="connsiteY4" fmla="*/ 108979 h 685696"/>
                <a:gd name="connsiteX5" fmla="*/ 2340737 w 2341985"/>
                <a:gd name="connsiteY5" fmla="*/ 356948 h 685696"/>
                <a:gd name="connsiteX6" fmla="*/ 1588423 w 2341985"/>
                <a:gd name="connsiteY6" fmla="*/ 675036 h 685696"/>
                <a:gd name="connsiteX7" fmla="*/ 1170523 w 2341985"/>
                <a:gd name="connsiteY7" fmla="*/ 607320 h 685696"/>
                <a:gd name="connsiteX8" fmla="*/ 641366 w 2341985"/>
                <a:gd name="connsiteY8" fmla="*/ 577065 h 685696"/>
                <a:gd name="connsiteX9" fmla="*/ 309 w 2341985"/>
                <a:gd name="connsiteY9" fmla="*/ 356948 h 685696"/>
                <a:gd name="connsiteX0" fmla="*/ 309 w 2341985"/>
                <a:gd name="connsiteY0" fmla="*/ 357169 h 685917"/>
                <a:gd name="connsiteX1" fmla="*/ 565166 w 2341985"/>
                <a:gd name="connsiteY1" fmla="*/ 76543 h 685917"/>
                <a:gd name="connsiteX2" fmla="*/ 1018123 w 2341985"/>
                <a:gd name="connsiteY2" fmla="*/ 41483 h 685917"/>
                <a:gd name="connsiteX3" fmla="*/ 1261852 w 2341985"/>
                <a:gd name="connsiteY3" fmla="*/ 343 h 685917"/>
                <a:gd name="connsiteX4" fmla="*/ 1914995 w 2341985"/>
                <a:gd name="connsiteY4" fmla="*/ 109200 h 685917"/>
                <a:gd name="connsiteX5" fmla="*/ 2340737 w 2341985"/>
                <a:gd name="connsiteY5" fmla="*/ 357169 h 685917"/>
                <a:gd name="connsiteX6" fmla="*/ 1588423 w 2341985"/>
                <a:gd name="connsiteY6" fmla="*/ 675257 h 685917"/>
                <a:gd name="connsiteX7" fmla="*/ 1170523 w 2341985"/>
                <a:gd name="connsiteY7" fmla="*/ 607541 h 685917"/>
                <a:gd name="connsiteX8" fmla="*/ 641366 w 2341985"/>
                <a:gd name="connsiteY8" fmla="*/ 577286 h 685917"/>
                <a:gd name="connsiteX9" fmla="*/ 309 w 2341985"/>
                <a:gd name="connsiteY9" fmla="*/ 357169 h 685917"/>
                <a:gd name="connsiteX0" fmla="*/ 309 w 2341985"/>
                <a:gd name="connsiteY0" fmla="*/ 357169 h 685058"/>
                <a:gd name="connsiteX1" fmla="*/ 565166 w 2341985"/>
                <a:gd name="connsiteY1" fmla="*/ 76543 h 685058"/>
                <a:gd name="connsiteX2" fmla="*/ 1018123 w 2341985"/>
                <a:gd name="connsiteY2" fmla="*/ 41483 h 685058"/>
                <a:gd name="connsiteX3" fmla="*/ 1261852 w 2341985"/>
                <a:gd name="connsiteY3" fmla="*/ 343 h 685058"/>
                <a:gd name="connsiteX4" fmla="*/ 1914995 w 2341985"/>
                <a:gd name="connsiteY4" fmla="*/ 109200 h 685058"/>
                <a:gd name="connsiteX5" fmla="*/ 2340737 w 2341985"/>
                <a:gd name="connsiteY5" fmla="*/ 357169 h 685058"/>
                <a:gd name="connsiteX6" fmla="*/ 1588423 w 2341985"/>
                <a:gd name="connsiteY6" fmla="*/ 675257 h 685058"/>
                <a:gd name="connsiteX7" fmla="*/ 1018123 w 2341985"/>
                <a:gd name="connsiteY7" fmla="*/ 596656 h 685058"/>
                <a:gd name="connsiteX8" fmla="*/ 641366 w 2341985"/>
                <a:gd name="connsiteY8" fmla="*/ 577286 h 685058"/>
                <a:gd name="connsiteX9" fmla="*/ 309 w 2341985"/>
                <a:gd name="connsiteY9" fmla="*/ 357169 h 685058"/>
                <a:gd name="connsiteX0" fmla="*/ 664 w 2342340"/>
                <a:gd name="connsiteY0" fmla="*/ 357169 h 685999"/>
                <a:gd name="connsiteX1" fmla="*/ 565521 w 2342340"/>
                <a:gd name="connsiteY1" fmla="*/ 76543 h 685999"/>
                <a:gd name="connsiteX2" fmla="*/ 1018478 w 2342340"/>
                <a:gd name="connsiteY2" fmla="*/ 41483 h 685999"/>
                <a:gd name="connsiteX3" fmla="*/ 1262207 w 2342340"/>
                <a:gd name="connsiteY3" fmla="*/ 343 h 685999"/>
                <a:gd name="connsiteX4" fmla="*/ 1915350 w 2342340"/>
                <a:gd name="connsiteY4" fmla="*/ 109200 h 685999"/>
                <a:gd name="connsiteX5" fmla="*/ 2341092 w 2342340"/>
                <a:gd name="connsiteY5" fmla="*/ 357169 h 685999"/>
                <a:gd name="connsiteX6" fmla="*/ 1588778 w 2342340"/>
                <a:gd name="connsiteY6" fmla="*/ 675257 h 685999"/>
                <a:gd name="connsiteX7" fmla="*/ 1018478 w 2342340"/>
                <a:gd name="connsiteY7" fmla="*/ 596656 h 685999"/>
                <a:gd name="connsiteX8" fmla="*/ 467550 w 2342340"/>
                <a:gd name="connsiteY8" fmla="*/ 501086 h 685999"/>
                <a:gd name="connsiteX9" fmla="*/ 664 w 2342340"/>
                <a:gd name="connsiteY9" fmla="*/ 357169 h 685999"/>
                <a:gd name="connsiteX0" fmla="*/ 664 w 2342340"/>
                <a:gd name="connsiteY0" fmla="*/ 204769 h 685999"/>
                <a:gd name="connsiteX1" fmla="*/ 565521 w 2342340"/>
                <a:gd name="connsiteY1" fmla="*/ 76543 h 685999"/>
                <a:gd name="connsiteX2" fmla="*/ 1018478 w 2342340"/>
                <a:gd name="connsiteY2" fmla="*/ 41483 h 685999"/>
                <a:gd name="connsiteX3" fmla="*/ 1262207 w 2342340"/>
                <a:gd name="connsiteY3" fmla="*/ 343 h 685999"/>
                <a:gd name="connsiteX4" fmla="*/ 1915350 w 2342340"/>
                <a:gd name="connsiteY4" fmla="*/ 109200 h 685999"/>
                <a:gd name="connsiteX5" fmla="*/ 2341092 w 2342340"/>
                <a:gd name="connsiteY5" fmla="*/ 357169 h 685999"/>
                <a:gd name="connsiteX6" fmla="*/ 1588778 w 2342340"/>
                <a:gd name="connsiteY6" fmla="*/ 675257 h 685999"/>
                <a:gd name="connsiteX7" fmla="*/ 1018478 w 2342340"/>
                <a:gd name="connsiteY7" fmla="*/ 596656 h 685999"/>
                <a:gd name="connsiteX8" fmla="*/ 467550 w 2342340"/>
                <a:gd name="connsiteY8" fmla="*/ 501086 h 685999"/>
                <a:gd name="connsiteX9" fmla="*/ 664 w 2342340"/>
                <a:gd name="connsiteY9" fmla="*/ 204769 h 685999"/>
                <a:gd name="connsiteX0" fmla="*/ 4517 w 2346193"/>
                <a:gd name="connsiteY0" fmla="*/ 204769 h 685058"/>
                <a:gd name="connsiteX1" fmla="*/ 569374 w 2346193"/>
                <a:gd name="connsiteY1" fmla="*/ 76543 h 685058"/>
                <a:gd name="connsiteX2" fmla="*/ 1022331 w 2346193"/>
                <a:gd name="connsiteY2" fmla="*/ 41483 h 685058"/>
                <a:gd name="connsiteX3" fmla="*/ 1266060 w 2346193"/>
                <a:gd name="connsiteY3" fmla="*/ 343 h 685058"/>
                <a:gd name="connsiteX4" fmla="*/ 1919203 w 2346193"/>
                <a:gd name="connsiteY4" fmla="*/ 109200 h 685058"/>
                <a:gd name="connsiteX5" fmla="*/ 2344945 w 2346193"/>
                <a:gd name="connsiteY5" fmla="*/ 357169 h 685058"/>
                <a:gd name="connsiteX6" fmla="*/ 1592631 w 2346193"/>
                <a:gd name="connsiteY6" fmla="*/ 675257 h 685058"/>
                <a:gd name="connsiteX7" fmla="*/ 1022331 w 2346193"/>
                <a:gd name="connsiteY7" fmla="*/ 596656 h 685058"/>
                <a:gd name="connsiteX8" fmla="*/ 351660 w 2346193"/>
                <a:gd name="connsiteY8" fmla="*/ 577286 h 685058"/>
                <a:gd name="connsiteX9" fmla="*/ 4517 w 2346193"/>
                <a:gd name="connsiteY9" fmla="*/ 204769 h 685058"/>
                <a:gd name="connsiteX0" fmla="*/ 4517 w 2346296"/>
                <a:gd name="connsiteY0" fmla="*/ 222068 h 702357"/>
                <a:gd name="connsiteX1" fmla="*/ 569374 w 2346296"/>
                <a:gd name="connsiteY1" fmla="*/ 93842 h 702357"/>
                <a:gd name="connsiteX2" fmla="*/ 1022331 w 2346296"/>
                <a:gd name="connsiteY2" fmla="*/ 58782 h 702357"/>
                <a:gd name="connsiteX3" fmla="*/ 1266060 w 2346296"/>
                <a:gd name="connsiteY3" fmla="*/ 17642 h 702357"/>
                <a:gd name="connsiteX4" fmla="*/ 1940975 w 2346296"/>
                <a:gd name="connsiteY4" fmla="*/ 28528 h 702357"/>
                <a:gd name="connsiteX5" fmla="*/ 2344945 w 2346296"/>
                <a:gd name="connsiteY5" fmla="*/ 374468 h 702357"/>
                <a:gd name="connsiteX6" fmla="*/ 1592631 w 2346296"/>
                <a:gd name="connsiteY6" fmla="*/ 692556 h 702357"/>
                <a:gd name="connsiteX7" fmla="*/ 1022331 w 2346296"/>
                <a:gd name="connsiteY7" fmla="*/ 613955 h 702357"/>
                <a:gd name="connsiteX8" fmla="*/ 351660 w 2346296"/>
                <a:gd name="connsiteY8" fmla="*/ 594585 h 702357"/>
                <a:gd name="connsiteX9" fmla="*/ 4517 w 2346296"/>
                <a:gd name="connsiteY9" fmla="*/ 222068 h 702357"/>
                <a:gd name="connsiteX0" fmla="*/ 4517 w 2164109"/>
                <a:gd name="connsiteY0" fmla="*/ 222068 h 702357"/>
                <a:gd name="connsiteX1" fmla="*/ 569374 w 2164109"/>
                <a:gd name="connsiteY1" fmla="*/ 93842 h 702357"/>
                <a:gd name="connsiteX2" fmla="*/ 1022331 w 2164109"/>
                <a:gd name="connsiteY2" fmla="*/ 58782 h 702357"/>
                <a:gd name="connsiteX3" fmla="*/ 1266060 w 2164109"/>
                <a:gd name="connsiteY3" fmla="*/ 17642 h 702357"/>
                <a:gd name="connsiteX4" fmla="*/ 1940975 w 2164109"/>
                <a:gd name="connsiteY4" fmla="*/ 28528 h 702357"/>
                <a:gd name="connsiteX5" fmla="*/ 2159888 w 2164109"/>
                <a:gd name="connsiteY5" fmla="*/ 494211 h 702357"/>
                <a:gd name="connsiteX6" fmla="*/ 1592631 w 2164109"/>
                <a:gd name="connsiteY6" fmla="*/ 692556 h 702357"/>
                <a:gd name="connsiteX7" fmla="*/ 1022331 w 2164109"/>
                <a:gd name="connsiteY7" fmla="*/ 613955 h 702357"/>
                <a:gd name="connsiteX8" fmla="*/ 351660 w 2164109"/>
                <a:gd name="connsiteY8" fmla="*/ 594585 h 702357"/>
                <a:gd name="connsiteX9" fmla="*/ 4517 w 2164109"/>
                <a:gd name="connsiteY9" fmla="*/ 222068 h 702357"/>
                <a:gd name="connsiteX0" fmla="*/ 4517 w 2175312"/>
                <a:gd name="connsiteY0" fmla="*/ 222068 h 702357"/>
                <a:gd name="connsiteX1" fmla="*/ 569374 w 2175312"/>
                <a:gd name="connsiteY1" fmla="*/ 93842 h 702357"/>
                <a:gd name="connsiteX2" fmla="*/ 1022331 w 2175312"/>
                <a:gd name="connsiteY2" fmla="*/ 58782 h 702357"/>
                <a:gd name="connsiteX3" fmla="*/ 1266060 w 2175312"/>
                <a:gd name="connsiteY3" fmla="*/ 17642 h 702357"/>
                <a:gd name="connsiteX4" fmla="*/ 1940975 w 2175312"/>
                <a:gd name="connsiteY4" fmla="*/ 28528 h 702357"/>
                <a:gd name="connsiteX5" fmla="*/ 2159888 w 2175312"/>
                <a:gd name="connsiteY5" fmla="*/ 494211 h 702357"/>
                <a:gd name="connsiteX6" fmla="*/ 1592631 w 2175312"/>
                <a:gd name="connsiteY6" fmla="*/ 692556 h 702357"/>
                <a:gd name="connsiteX7" fmla="*/ 1022331 w 2175312"/>
                <a:gd name="connsiteY7" fmla="*/ 613955 h 702357"/>
                <a:gd name="connsiteX8" fmla="*/ 351660 w 2175312"/>
                <a:gd name="connsiteY8" fmla="*/ 594585 h 702357"/>
                <a:gd name="connsiteX9" fmla="*/ 4517 w 2175312"/>
                <a:gd name="connsiteY9" fmla="*/ 222068 h 702357"/>
                <a:gd name="connsiteX0" fmla="*/ 4517 w 2095008"/>
                <a:gd name="connsiteY0" fmla="*/ 222068 h 702357"/>
                <a:gd name="connsiteX1" fmla="*/ 569374 w 2095008"/>
                <a:gd name="connsiteY1" fmla="*/ 93842 h 702357"/>
                <a:gd name="connsiteX2" fmla="*/ 1022331 w 2095008"/>
                <a:gd name="connsiteY2" fmla="*/ 58782 h 702357"/>
                <a:gd name="connsiteX3" fmla="*/ 1266060 w 2095008"/>
                <a:gd name="connsiteY3" fmla="*/ 17642 h 702357"/>
                <a:gd name="connsiteX4" fmla="*/ 1940975 w 2095008"/>
                <a:gd name="connsiteY4" fmla="*/ 28528 h 702357"/>
                <a:gd name="connsiteX5" fmla="*/ 2061917 w 2095008"/>
                <a:gd name="connsiteY5" fmla="*/ 450669 h 702357"/>
                <a:gd name="connsiteX6" fmla="*/ 1592631 w 2095008"/>
                <a:gd name="connsiteY6" fmla="*/ 692556 h 702357"/>
                <a:gd name="connsiteX7" fmla="*/ 1022331 w 2095008"/>
                <a:gd name="connsiteY7" fmla="*/ 613955 h 702357"/>
                <a:gd name="connsiteX8" fmla="*/ 351660 w 2095008"/>
                <a:gd name="connsiteY8" fmla="*/ 594585 h 702357"/>
                <a:gd name="connsiteX9" fmla="*/ 4517 w 2095008"/>
                <a:gd name="connsiteY9" fmla="*/ 222068 h 702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5008" h="702357">
                  <a:moveTo>
                    <a:pt x="4517" y="222068"/>
                  </a:moveTo>
                  <a:cubicBezTo>
                    <a:pt x="40803" y="138611"/>
                    <a:pt x="374338" y="135571"/>
                    <a:pt x="569374" y="93842"/>
                  </a:cubicBezTo>
                  <a:cubicBezTo>
                    <a:pt x="764410" y="52113"/>
                    <a:pt x="906217" y="71482"/>
                    <a:pt x="1022331" y="58782"/>
                  </a:cubicBezTo>
                  <a:cubicBezTo>
                    <a:pt x="1138445" y="46082"/>
                    <a:pt x="1174639" y="13613"/>
                    <a:pt x="1266060" y="17642"/>
                  </a:cubicBezTo>
                  <a:cubicBezTo>
                    <a:pt x="1357482" y="21671"/>
                    <a:pt x="1761161" y="-30943"/>
                    <a:pt x="1940975" y="28528"/>
                  </a:cubicBezTo>
                  <a:cubicBezTo>
                    <a:pt x="2120789" y="87999"/>
                    <a:pt x="2116345" y="229326"/>
                    <a:pt x="2061917" y="450669"/>
                  </a:cubicBezTo>
                  <a:cubicBezTo>
                    <a:pt x="2040146" y="541383"/>
                    <a:pt x="1787667" y="650827"/>
                    <a:pt x="1592631" y="692556"/>
                  </a:cubicBezTo>
                  <a:cubicBezTo>
                    <a:pt x="1397595" y="734285"/>
                    <a:pt x="1229159" y="630283"/>
                    <a:pt x="1022331" y="613955"/>
                  </a:cubicBezTo>
                  <a:cubicBezTo>
                    <a:pt x="815503" y="597627"/>
                    <a:pt x="546696" y="636314"/>
                    <a:pt x="351660" y="594585"/>
                  </a:cubicBezTo>
                  <a:cubicBezTo>
                    <a:pt x="156624" y="552856"/>
                    <a:pt x="-31769" y="305525"/>
                    <a:pt x="4517" y="222068"/>
                  </a:cubicBezTo>
                  <a:close/>
                </a:path>
              </a:pathLst>
            </a:custGeom>
            <a:solidFill>
              <a:srgbClr val="EEDD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1685E3D1-5EDA-4109-9A46-36014D37A3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895855" y="680298"/>
              <a:ext cx="2887570" cy="2887570"/>
            </a:xfrm>
            <a:prstGeom prst="rect">
              <a:avLst/>
            </a:prstGeom>
          </p:spPr>
        </p:pic>
      </p:grp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295EB82-B660-4A06-A27B-88C68D70F6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1992231"/>
              </p:ext>
            </p:extLst>
          </p:nvPr>
        </p:nvGraphicFramePr>
        <p:xfrm>
          <a:off x="1045028" y="1284514"/>
          <a:ext cx="9873342" cy="1589316"/>
        </p:xfrm>
        <a:graphic>
          <a:graphicData uri="http://schemas.openxmlformats.org/drawingml/2006/table">
            <a:tbl>
              <a:tblPr/>
              <a:tblGrid>
                <a:gridCol w="3291114">
                  <a:extLst>
                    <a:ext uri="{9D8B030D-6E8A-4147-A177-3AD203B41FA5}">
                      <a16:colId xmlns:a16="http://schemas.microsoft.com/office/drawing/2014/main" val="1441985148"/>
                    </a:ext>
                  </a:extLst>
                </a:gridCol>
                <a:gridCol w="3291114">
                  <a:extLst>
                    <a:ext uri="{9D8B030D-6E8A-4147-A177-3AD203B41FA5}">
                      <a16:colId xmlns:a16="http://schemas.microsoft.com/office/drawing/2014/main" val="2875034202"/>
                    </a:ext>
                  </a:extLst>
                </a:gridCol>
                <a:gridCol w="3291114">
                  <a:extLst>
                    <a:ext uri="{9D8B030D-6E8A-4147-A177-3AD203B41FA5}">
                      <a16:colId xmlns:a16="http://schemas.microsoft.com/office/drawing/2014/main" val="290421247"/>
                    </a:ext>
                  </a:extLst>
                </a:gridCol>
              </a:tblGrid>
              <a:tr h="794658">
                <a:tc>
                  <a:txBody>
                    <a:bodyPr/>
                    <a:lstStyle/>
                    <a:p>
                      <a:pPr algn="ctr" fontAlgn="t"/>
                      <a:r>
                        <a:rPr lang="en-US" sz="40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a) 423 x 2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40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107 x 9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4000" b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91 x 8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0587414"/>
                  </a:ext>
                </a:extLst>
              </a:tr>
              <a:tr h="794658">
                <a:tc>
                  <a:txBody>
                    <a:bodyPr/>
                    <a:lstStyle/>
                    <a:p>
                      <a:pPr algn="ctr" fontAlgn="t"/>
                      <a:r>
                        <a:rPr lang="en-US" sz="4000" b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b) 848 : 4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4000" b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740 : 5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40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567 : 9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839971"/>
                  </a:ext>
                </a:extLst>
              </a:tr>
            </a:tbl>
          </a:graphicData>
        </a:graphic>
      </p:graphicFrame>
      <p:grpSp>
        <p:nvGrpSpPr>
          <p:cNvPr id="41" name="Group 40">
            <a:extLst>
              <a:ext uri="{FF2B5EF4-FFF2-40B4-BE49-F238E27FC236}">
                <a16:creationId xmlns:a16="http://schemas.microsoft.com/office/drawing/2014/main" id="{BBC38506-A93B-4A99-BBC2-712EE37B9C03}"/>
              </a:ext>
            </a:extLst>
          </p:cNvPr>
          <p:cNvGrpSpPr/>
          <p:nvPr/>
        </p:nvGrpSpPr>
        <p:grpSpPr>
          <a:xfrm>
            <a:off x="389827" y="3244386"/>
            <a:ext cx="2228850" cy="1446550"/>
            <a:chOff x="1400175" y="3105150"/>
            <a:chExt cx="2228850" cy="144655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7C8F0BB-F57B-465B-99F0-C7C6D86F3EA3}"/>
                </a:ext>
              </a:extLst>
            </p:cNvPr>
            <p:cNvSpPr txBox="1"/>
            <p:nvPr/>
          </p:nvSpPr>
          <p:spPr>
            <a:xfrm>
              <a:off x="1532862" y="3105150"/>
              <a:ext cx="2096163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solidFill>
                    <a:srgbClr val="FF0000"/>
                  </a:solidFill>
                </a:rPr>
                <a:t>  423</a:t>
              </a:r>
            </a:p>
            <a:p>
              <a:r>
                <a:rPr lang="en-US" sz="4400" b="1" dirty="0">
                  <a:solidFill>
                    <a:srgbClr val="FF0000"/>
                  </a:solidFill>
                </a:rPr>
                <a:t>      2</a:t>
              </a:r>
            </a:p>
          </p:txBody>
        </p: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A989B394-188D-4FBB-A82F-A2E3A42D3426}"/>
                </a:ext>
              </a:extLst>
            </p:cNvPr>
            <p:cNvCxnSpPr/>
            <p:nvPr/>
          </p:nvCxnSpPr>
          <p:spPr>
            <a:xfrm>
              <a:off x="1838325" y="4410075"/>
              <a:ext cx="923925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4065795-CC2A-4873-ADBA-222368D48022}"/>
                </a:ext>
              </a:extLst>
            </p:cNvPr>
            <p:cNvSpPr txBox="1"/>
            <p:nvPr/>
          </p:nvSpPr>
          <p:spPr>
            <a:xfrm>
              <a:off x="1400175" y="3600450"/>
              <a:ext cx="3333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</a:rPr>
                <a:t>x</a:t>
              </a: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610C1905-A40B-49FD-9761-CC346EF07F29}"/>
              </a:ext>
            </a:extLst>
          </p:cNvPr>
          <p:cNvSpPr txBox="1"/>
          <p:nvPr/>
        </p:nvSpPr>
        <p:spPr>
          <a:xfrm>
            <a:off x="1326600" y="4501243"/>
            <a:ext cx="514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116DD84-348B-45D0-B21B-6FEC64310E48}"/>
              </a:ext>
            </a:extLst>
          </p:cNvPr>
          <p:cNvSpPr txBox="1"/>
          <p:nvPr/>
        </p:nvSpPr>
        <p:spPr>
          <a:xfrm>
            <a:off x="1010059" y="4500136"/>
            <a:ext cx="514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4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0EDD288B-D2D6-4C75-BC69-172843B72372}"/>
              </a:ext>
            </a:extLst>
          </p:cNvPr>
          <p:cNvGrpSpPr/>
          <p:nvPr/>
        </p:nvGrpSpPr>
        <p:grpSpPr>
          <a:xfrm>
            <a:off x="2457860" y="3290904"/>
            <a:ext cx="2228850" cy="1446550"/>
            <a:chOff x="1400175" y="3105150"/>
            <a:chExt cx="2228850" cy="1446550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4CEA3BCE-74EE-4CE1-97FB-3B57C4851971}"/>
                </a:ext>
              </a:extLst>
            </p:cNvPr>
            <p:cNvSpPr txBox="1"/>
            <p:nvPr/>
          </p:nvSpPr>
          <p:spPr>
            <a:xfrm>
              <a:off x="1771650" y="3105150"/>
              <a:ext cx="1857375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solidFill>
                    <a:srgbClr val="FF0000"/>
                  </a:solidFill>
                </a:rPr>
                <a:t> 107</a:t>
              </a:r>
            </a:p>
            <a:p>
              <a:r>
                <a:rPr lang="en-US" sz="4400" b="1" dirty="0">
                  <a:solidFill>
                    <a:srgbClr val="FF0000"/>
                  </a:solidFill>
                </a:rPr>
                <a:t>     9</a:t>
              </a:r>
            </a:p>
          </p:txBody>
        </p: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1BFE1248-7DEB-44D1-B6EC-F3F4483784E5}"/>
                </a:ext>
              </a:extLst>
            </p:cNvPr>
            <p:cNvCxnSpPr/>
            <p:nvPr/>
          </p:nvCxnSpPr>
          <p:spPr>
            <a:xfrm>
              <a:off x="1838325" y="4410075"/>
              <a:ext cx="923925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A8FD960-6BA2-4268-8423-E9A0C65ED828}"/>
                </a:ext>
              </a:extLst>
            </p:cNvPr>
            <p:cNvSpPr txBox="1"/>
            <p:nvPr/>
          </p:nvSpPr>
          <p:spPr>
            <a:xfrm>
              <a:off x="1400175" y="3600450"/>
              <a:ext cx="3333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</a:rPr>
                <a:t>x</a:t>
              </a: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164FB48E-0736-4F5C-B0D9-32822347E2CE}"/>
              </a:ext>
            </a:extLst>
          </p:cNvPr>
          <p:cNvSpPr txBox="1"/>
          <p:nvPr/>
        </p:nvSpPr>
        <p:spPr>
          <a:xfrm>
            <a:off x="3450074" y="4547255"/>
            <a:ext cx="514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D89DF8D-B44C-4360-82D3-D80E194BF11C}"/>
              </a:ext>
            </a:extLst>
          </p:cNvPr>
          <p:cNvSpPr txBox="1"/>
          <p:nvPr/>
        </p:nvSpPr>
        <p:spPr>
          <a:xfrm>
            <a:off x="3143914" y="4546401"/>
            <a:ext cx="514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6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F324603-3899-4E71-A3C9-1CAD63CB88BD}"/>
              </a:ext>
            </a:extLst>
          </p:cNvPr>
          <p:cNvGrpSpPr/>
          <p:nvPr/>
        </p:nvGrpSpPr>
        <p:grpSpPr>
          <a:xfrm>
            <a:off x="4254763" y="3269639"/>
            <a:ext cx="2228850" cy="1446550"/>
            <a:chOff x="1400175" y="3105150"/>
            <a:chExt cx="2228850" cy="1446550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B68ED08E-82FA-4E22-B5A8-5229198EDF95}"/>
                </a:ext>
              </a:extLst>
            </p:cNvPr>
            <p:cNvSpPr txBox="1"/>
            <p:nvPr/>
          </p:nvSpPr>
          <p:spPr>
            <a:xfrm>
              <a:off x="1771650" y="3105150"/>
              <a:ext cx="1857375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solidFill>
                    <a:srgbClr val="FF0000"/>
                  </a:solidFill>
                </a:rPr>
                <a:t> 91</a:t>
              </a:r>
            </a:p>
            <a:p>
              <a:r>
                <a:rPr lang="en-US" sz="4400" b="1" dirty="0">
                  <a:solidFill>
                    <a:srgbClr val="FF0000"/>
                  </a:solidFill>
                </a:rPr>
                <a:t>   8</a:t>
              </a:r>
            </a:p>
          </p:txBody>
        </p: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DD95F230-0DF3-4701-BC6F-B9BFCA5110E8}"/>
                </a:ext>
              </a:extLst>
            </p:cNvPr>
            <p:cNvCxnSpPr/>
            <p:nvPr/>
          </p:nvCxnSpPr>
          <p:spPr>
            <a:xfrm>
              <a:off x="1838325" y="4410075"/>
              <a:ext cx="923925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B85C829A-B664-42D1-A087-117195D9121F}"/>
                </a:ext>
              </a:extLst>
            </p:cNvPr>
            <p:cNvSpPr txBox="1"/>
            <p:nvPr/>
          </p:nvSpPr>
          <p:spPr>
            <a:xfrm>
              <a:off x="1400175" y="3600450"/>
              <a:ext cx="3333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</a:rPr>
                <a:t>x</a:t>
              </a: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056A2C0A-223D-4FB5-B728-26F74B9A85C9}"/>
              </a:ext>
            </a:extLst>
          </p:cNvPr>
          <p:cNvSpPr txBox="1"/>
          <p:nvPr/>
        </p:nvSpPr>
        <p:spPr>
          <a:xfrm>
            <a:off x="5127741" y="4536876"/>
            <a:ext cx="514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7B93C97-975A-49E1-9893-A56BCC21AD18}"/>
              </a:ext>
            </a:extLst>
          </p:cNvPr>
          <p:cNvSpPr txBox="1"/>
          <p:nvPr/>
        </p:nvSpPr>
        <p:spPr>
          <a:xfrm>
            <a:off x="4843098" y="4536021"/>
            <a:ext cx="514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62" name="TextBox 43">
            <a:extLst>
              <a:ext uri="{FF2B5EF4-FFF2-40B4-BE49-F238E27FC236}">
                <a16:creationId xmlns:a16="http://schemas.microsoft.com/office/drawing/2014/main" id="{9158392A-075C-42BF-B2F4-AD918C9391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54294" y="3392891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63" name="TextBox 49">
            <a:extLst>
              <a:ext uri="{FF2B5EF4-FFF2-40B4-BE49-F238E27FC236}">
                <a16:creationId xmlns:a16="http://schemas.microsoft.com/office/drawing/2014/main" id="{4B64E623-C227-41A6-B647-215B25CE7E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0943" y="3387059"/>
            <a:ext cx="117565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848</a:t>
            </a:r>
          </a:p>
        </p:txBody>
      </p:sp>
      <p:grpSp>
        <p:nvGrpSpPr>
          <p:cNvPr id="64" name="Group 66">
            <a:extLst>
              <a:ext uri="{FF2B5EF4-FFF2-40B4-BE49-F238E27FC236}">
                <a16:creationId xmlns:a16="http://schemas.microsoft.com/office/drawing/2014/main" id="{E7A3ACF5-A11C-4F2D-AA76-50E505C74DCD}"/>
              </a:ext>
            </a:extLst>
          </p:cNvPr>
          <p:cNvGrpSpPr>
            <a:grpSpLocks/>
          </p:cNvGrpSpPr>
          <p:nvPr/>
        </p:nvGrpSpPr>
        <p:grpSpPr bwMode="auto">
          <a:xfrm>
            <a:off x="6974475" y="3442542"/>
            <a:ext cx="819151" cy="1431301"/>
            <a:chOff x="2299" y="1252"/>
            <a:chExt cx="516" cy="656"/>
          </a:xfrm>
        </p:grpSpPr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F3BB15C2-4859-4E11-82E3-85C33EF89AD7}"/>
                </a:ext>
              </a:extLst>
            </p:cNvPr>
            <p:cNvCxnSpPr>
              <a:cxnSpLocks/>
            </p:cNvCxnSpPr>
            <p:nvPr/>
          </p:nvCxnSpPr>
          <p:spPr>
            <a:xfrm>
              <a:off x="2299" y="1537"/>
              <a:ext cx="516" cy="0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F725A4C6-E3AE-4AE0-A8E0-CE92D5E29CE5}"/>
                </a:ext>
              </a:extLst>
            </p:cNvPr>
            <p:cNvCxnSpPr/>
            <p:nvPr/>
          </p:nvCxnSpPr>
          <p:spPr>
            <a:xfrm>
              <a:off x="2304" y="1252"/>
              <a:ext cx="5" cy="656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</p:grpSp>
      <p:sp>
        <p:nvSpPr>
          <p:cNvPr id="67" name="TextBox 36">
            <a:extLst>
              <a:ext uri="{FF2B5EF4-FFF2-40B4-BE49-F238E27FC236}">
                <a16:creationId xmlns:a16="http://schemas.microsoft.com/office/drawing/2014/main" id="{F5D9D9FD-1DBA-45C1-AB87-F37AF7ABCE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97507" y="4038490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68" name="TextBox 39">
            <a:extLst>
              <a:ext uri="{FF2B5EF4-FFF2-40B4-BE49-F238E27FC236}">
                <a16:creationId xmlns:a16="http://schemas.microsoft.com/office/drawing/2014/main" id="{551B1A97-08CF-4103-8846-33C8132983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2334" y="3846012"/>
            <a:ext cx="400050" cy="709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69" name="TextBox 36">
            <a:extLst>
              <a:ext uri="{FF2B5EF4-FFF2-40B4-BE49-F238E27FC236}">
                <a16:creationId xmlns:a16="http://schemas.microsoft.com/office/drawing/2014/main" id="{2B867EB4-E09E-4998-8EF3-AB93BB5F25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65315" y="4034537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0" name="TextBox 38">
            <a:extLst>
              <a:ext uri="{FF2B5EF4-FFF2-40B4-BE49-F238E27FC236}">
                <a16:creationId xmlns:a16="http://schemas.microsoft.com/office/drawing/2014/main" id="{4E518F62-37B5-4913-B0E1-E64737A507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5994" y="3849999"/>
            <a:ext cx="72120" cy="718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71" name="TextBox 38">
            <a:extLst>
              <a:ext uri="{FF2B5EF4-FFF2-40B4-BE49-F238E27FC236}">
                <a16:creationId xmlns:a16="http://schemas.microsoft.com/office/drawing/2014/main" id="{D2B5FD78-30C8-4FBE-B4D9-429FACA797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9729" y="4359856"/>
            <a:ext cx="28309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72" name="TextBox 43">
            <a:extLst>
              <a:ext uri="{FF2B5EF4-FFF2-40B4-BE49-F238E27FC236}">
                <a16:creationId xmlns:a16="http://schemas.microsoft.com/office/drawing/2014/main" id="{72C77A10-7981-4250-832F-1FDB6B6AF2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21317" y="3350361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73" name="TextBox 49">
            <a:extLst>
              <a:ext uri="{FF2B5EF4-FFF2-40B4-BE49-F238E27FC236}">
                <a16:creationId xmlns:a16="http://schemas.microsoft.com/office/drawing/2014/main" id="{1D42322C-0E77-46CC-8FED-CEDDC6F190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68343" y="3344529"/>
            <a:ext cx="125692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740</a:t>
            </a:r>
          </a:p>
        </p:txBody>
      </p:sp>
      <p:grpSp>
        <p:nvGrpSpPr>
          <p:cNvPr id="74" name="Group 66">
            <a:extLst>
              <a:ext uri="{FF2B5EF4-FFF2-40B4-BE49-F238E27FC236}">
                <a16:creationId xmlns:a16="http://schemas.microsoft.com/office/drawing/2014/main" id="{37F4DAEF-E793-43B2-B2D8-EF03105FB9FA}"/>
              </a:ext>
            </a:extLst>
          </p:cNvPr>
          <p:cNvGrpSpPr>
            <a:grpSpLocks/>
          </p:cNvGrpSpPr>
          <p:nvPr/>
        </p:nvGrpSpPr>
        <p:grpSpPr bwMode="auto">
          <a:xfrm>
            <a:off x="8941498" y="3400012"/>
            <a:ext cx="819151" cy="1431301"/>
            <a:chOff x="2299" y="1252"/>
            <a:chExt cx="516" cy="656"/>
          </a:xfrm>
        </p:grpSpPr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2E808EB6-56BA-45B3-9894-3BFF93600EB6}"/>
                </a:ext>
              </a:extLst>
            </p:cNvPr>
            <p:cNvCxnSpPr>
              <a:cxnSpLocks/>
            </p:cNvCxnSpPr>
            <p:nvPr/>
          </p:nvCxnSpPr>
          <p:spPr>
            <a:xfrm>
              <a:off x="2299" y="1537"/>
              <a:ext cx="516" cy="0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13C31D12-D8E6-42BB-AF1D-A03AEA7BEC94}"/>
                </a:ext>
              </a:extLst>
            </p:cNvPr>
            <p:cNvCxnSpPr/>
            <p:nvPr/>
          </p:nvCxnSpPr>
          <p:spPr>
            <a:xfrm>
              <a:off x="2304" y="1252"/>
              <a:ext cx="5" cy="656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</p:grpSp>
      <p:sp>
        <p:nvSpPr>
          <p:cNvPr id="77" name="TextBox 36">
            <a:extLst>
              <a:ext uri="{FF2B5EF4-FFF2-40B4-BE49-F238E27FC236}">
                <a16:creationId xmlns:a16="http://schemas.microsoft.com/office/drawing/2014/main" id="{3F081AE0-D2B2-48F1-AD63-2E0462DA21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10356" y="3992670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8" name="TextBox 39">
            <a:extLst>
              <a:ext uri="{FF2B5EF4-FFF2-40B4-BE49-F238E27FC236}">
                <a16:creationId xmlns:a16="http://schemas.microsoft.com/office/drawing/2014/main" id="{2F1D595D-228F-4C7F-9CBC-063FB68A44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7329" y="3814368"/>
            <a:ext cx="400050" cy="709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79" name="TextBox 36">
            <a:extLst>
              <a:ext uri="{FF2B5EF4-FFF2-40B4-BE49-F238E27FC236}">
                <a16:creationId xmlns:a16="http://schemas.microsoft.com/office/drawing/2014/main" id="{6A4A4762-4FEF-47B3-A8C5-FB891C817D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56899" y="3988464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80" name="TextBox 38">
            <a:extLst>
              <a:ext uri="{FF2B5EF4-FFF2-40B4-BE49-F238E27FC236}">
                <a16:creationId xmlns:a16="http://schemas.microsoft.com/office/drawing/2014/main" id="{C6C50821-8548-41D4-8D02-9269D05190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99217" y="3818355"/>
            <a:ext cx="72120" cy="718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81" name="TextBox 38">
            <a:extLst>
              <a:ext uri="{FF2B5EF4-FFF2-40B4-BE49-F238E27FC236}">
                <a16:creationId xmlns:a16="http://schemas.microsoft.com/office/drawing/2014/main" id="{897FAB27-555A-4DDA-8BEA-FC24B4E556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2066" y="4295555"/>
            <a:ext cx="28309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82" name="TextBox 43">
            <a:extLst>
              <a:ext uri="{FF2B5EF4-FFF2-40B4-BE49-F238E27FC236}">
                <a16:creationId xmlns:a16="http://schemas.microsoft.com/office/drawing/2014/main" id="{8EFBAF9F-461C-4C5C-B739-23273F2233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60749" y="3360993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83" name="TextBox 49">
            <a:extLst>
              <a:ext uri="{FF2B5EF4-FFF2-40B4-BE49-F238E27FC236}">
                <a16:creationId xmlns:a16="http://schemas.microsoft.com/office/drawing/2014/main" id="{55BC3FF5-F93B-4E8D-A6F2-293ACCFB5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61823" y="3355161"/>
            <a:ext cx="10287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567</a:t>
            </a:r>
          </a:p>
        </p:txBody>
      </p:sp>
      <p:grpSp>
        <p:nvGrpSpPr>
          <p:cNvPr id="84" name="Group 66">
            <a:extLst>
              <a:ext uri="{FF2B5EF4-FFF2-40B4-BE49-F238E27FC236}">
                <a16:creationId xmlns:a16="http://schemas.microsoft.com/office/drawing/2014/main" id="{7F132B2D-3671-4B48-A12D-EC60ABA372E2}"/>
              </a:ext>
            </a:extLst>
          </p:cNvPr>
          <p:cNvGrpSpPr>
            <a:grpSpLocks/>
          </p:cNvGrpSpPr>
          <p:nvPr/>
        </p:nvGrpSpPr>
        <p:grpSpPr bwMode="auto">
          <a:xfrm>
            <a:off x="10780930" y="3410644"/>
            <a:ext cx="819151" cy="1431301"/>
            <a:chOff x="2299" y="1252"/>
            <a:chExt cx="516" cy="656"/>
          </a:xfrm>
        </p:grpSpPr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F3C77C83-A941-45BF-B4C8-876BCD01AB47}"/>
                </a:ext>
              </a:extLst>
            </p:cNvPr>
            <p:cNvCxnSpPr>
              <a:cxnSpLocks/>
            </p:cNvCxnSpPr>
            <p:nvPr/>
          </p:nvCxnSpPr>
          <p:spPr>
            <a:xfrm>
              <a:off x="2299" y="1537"/>
              <a:ext cx="516" cy="0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EC1DADB7-4586-463A-A77B-EFB0346579FC}"/>
                </a:ext>
              </a:extLst>
            </p:cNvPr>
            <p:cNvCxnSpPr/>
            <p:nvPr/>
          </p:nvCxnSpPr>
          <p:spPr>
            <a:xfrm>
              <a:off x="2304" y="1252"/>
              <a:ext cx="5" cy="656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</p:grpSp>
      <p:sp>
        <p:nvSpPr>
          <p:cNvPr id="87" name="TextBox 36">
            <a:extLst>
              <a:ext uri="{FF2B5EF4-FFF2-40B4-BE49-F238E27FC236}">
                <a16:creationId xmlns:a16="http://schemas.microsoft.com/office/drawing/2014/main" id="{79F9F748-8CE6-42F0-905C-C658897EBE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82444" y="4014187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88" name="TextBox 39">
            <a:extLst>
              <a:ext uri="{FF2B5EF4-FFF2-40B4-BE49-F238E27FC236}">
                <a16:creationId xmlns:a16="http://schemas.microsoft.com/office/drawing/2014/main" id="{51DE59A3-7D70-4D96-8D70-A26AB1B965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18903" y="3792342"/>
            <a:ext cx="400050" cy="709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89" name="TextBox 36">
            <a:extLst>
              <a:ext uri="{FF2B5EF4-FFF2-40B4-BE49-F238E27FC236}">
                <a16:creationId xmlns:a16="http://schemas.microsoft.com/office/drawing/2014/main" id="{D77A074A-434B-4BD4-B73E-9DCCD7BE99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28987" y="4009981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90" name="TextBox 38">
            <a:extLst>
              <a:ext uri="{FF2B5EF4-FFF2-40B4-BE49-F238E27FC236}">
                <a16:creationId xmlns:a16="http://schemas.microsoft.com/office/drawing/2014/main" id="{AEAAF683-F1A8-439E-8DAC-2B1C76EF6C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32564" y="3785443"/>
            <a:ext cx="72120" cy="718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91" name="TextBox 38">
            <a:extLst>
              <a:ext uri="{FF2B5EF4-FFF2-40B4-BE49-F238E27FC236}">
                <a16:creationId xmlns:a16="http://schemas.microsoft.com/office/drawing/2014/main" id="{91CEB38B-1294-4F26-936E-AF7025EBE3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327" y="4262644"/>
            <a:ext cx="28309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9F2D15D4-A9CA-4D43-BF9F-BB9C5F2F9DAC}"/>
              </a:ext>
            </a:extLst>
          </p:cNvPr>
          <p:cNvSpPr txBox="1"/>
          <p:nvPr/>
        </p:nvSpPr>
        <p:spPr>
          <a:xfrm>
            <a:off x="683487" y="4511022"/>
            <a:ext cx="514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52E77235-2791-441E-BECB-87EA53A55CA6}"/>
              </a:ext>
            </a:extLst>
          </p:cNvPr>
          <p:cNvSpPr txBox="1"/>
          <p:nvPr/>
        </p:nvSpPr>
        <p:spPr>
          <a:xfrm>
            <a:off x="2839114" y="4546400"/>
            <a:ext cx="514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51FEC6F1-A483-4A09-9858-E814AD2DF21D}"/>
              </a:ext>
            </a:extLst>
          </p:cNvPr>
          <p:cNvSpPr txBox="1"/>
          <p:nvPr/>
        </p:nvSpPr>
        <p:spPr>
          <a:xfrm>
            <a:off x="4549184" y="4536021"/>
            <a:ext cx="514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95" name="TextBox 38">
            <a:extLst>
              <a:ext uri="{FF2B5EF4-FFF2-40B4-BE49-F238E27FC236}">
                <a16:creationId xmlns:a16="http://schemas.microsoft.com/office/drawing/2014/main" id="{407578B6-40C5-4050-A08A-53E359D261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0986" y="4359856"/>
            <a:ext cx="28309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96" name="TextBox 36">
            <a:extLst>
              <a:ext uri="{FF2B5EF4-FFF2-40B4-BE49-F238E27FC236}">
                <a16:creationId xmlns:a16="http://schemas.microsoft.com/office/drawing/2014/main" id="{F09248DB-F749-418A-A04E-AF38ABE5D3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5687" y="4034537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00" name="TextBox 38">
            <a:extLst>
              <a:ext uri="{FF2B5EF4-FFF2-40B4-BE49-F238E27FC236}">
                <a16:creationId xmlns:a16="http://schemas.microsoft.com/office/drawing/2014/main" id="{D3234557-DF33-43DC-B5FE-F9A43F837F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1872" y="4893256"/>
            <a:ext cx="28309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01" name="TextBox 38">
            <a:extLst>
              <a:ext uri="{FF2B5EF4-FFF2-40B4-BE49-F238E27FC236}">
                <a16:creationId xmlns:a16="http://schemas.microsoft.com/office/drawing/2014/main" id="{EA9A5695-529B-4851-B037-81DC907282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3324" y="4295554"/>
            <a:ext cx="28309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02" name="TextBox 36">
            <a:extLst>
              <a:ext uri="{FF2B5EF4-FFF2-40B4-BE49-F238E27FC236}">
                <a16:creationId xmlns:a16="http://schemas.microsoft.com/office/drawing/2014/main" id="{1CB36209-B094-495C-A77D-468047A3FF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18156" y="3988464"/>
            <a:ext cx="381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105" name="TextBox 38">
            <a:extLst>
              <a:ext uri="{FF2B5EF4-FFF2-40B4-BE49-F238E27FC236}">
                <a16:creationId xmlns:a16="http://schemas.microsoft.com/office/drawing/2014/main" id="{86726D09-9FC7-42F3-A47E-1E9BC4E86F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6867" y="4818068"/>
            <a:ext cx="28309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4496303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030A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030A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2" grpId="0"/>
      <p:bldP spid="63" grpId="0"/>
      <p:bldP spid="67" grpId="0"/>
      <p:bldP spid="68" grpId="0"/>
      <p:bldP spid="69" grpId="0"/>
      <p:bldP spid="70" grpId="0"/>
      <p:bldP spid="71" grpId="0"/>
      <p:bldP spid="72" grpId="0"/>
      <p:bldP spid="73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7" grpId="0"/>
      <p:bldP spid="88" grpId="0"/>
      <p:bldP spid="89" grpId="0"/>
      <p:bldP spid="90" grpId="0"/>
      <p:bldP spid="91" grpId="0"/>
      <p:bldP spid="95" grpId="0"/>
      <p:bldP spid="96" grpId="0"/>
      <p:bldP spid="100" grpId="0"/>
      <p:bldP spid="101" grpId="0"/>
      <p:bldP spid="102" grpId="0"/>
      <p:bldP spid="105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441</Words>
  <Application>Microsoft Office PowerPoint</Application>
  <PresentationFormat>Widescreen</PresentationFormat>
  <Paragraphs>188</Paragraphs>
  <Slides>18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DFPOP1-W9</vt:lpstr>
      <vt:lpstr>Arial</vt:lpstr>
      <vt:lpstr>Calibri</vt:lpstr>
      <vt:lpstr>Calibri Light</vt:lpstr>
      <vt:lpstr>Coiny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30</cp:revision>
  <dcterms:created xsi:type="dcterms:W3CDTF">2022-09-24T10:05:11Z</dcterms:created>
  <dcterms:modified xsi:type="dcterms:W3CDTF">2022-09-28T10:33:54Z</dcterms:modified>
</cp:coreProperties>
</file>