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696" r:id="rId3"/>
  </p:sldMasterIdLst>
  <p:notesMasterIdLst>
    <p:notesMasterId r:id="rId27"/>
  </p:notesMasterIdLst>
  <p:sldIdLst>
    <p:sldId id="257" r:id="rId4"/>
    <p:sldId id="429" r:id="rId5"/>
    <p:sldId id="419" r:id="rId6"/>
    <p:sldId id="420" r:id="rId7"/>
    <p:sldId id="421" r:id="rId8"/>
    <p:sldId id="422" r:id="rId9"/>
    <p:sldId id="423" r:id="rId10"/>
    <p:sldId id="424" r:id="rId11"/>
    <p:sldId id="259" r:id="rId12"/>
    <p:sldId id="440" r:id="rId13"/>
    <p:sldId id="260" r:id="rId14"/>
    <p:sldId id="431" r:id="rId15"/>
    <p:sldId id="432" r:id="rId16"/>
    <p:sldId id="433" r:id="rId17"/>
    <p:sldId id="434" r:id="rId18"/>
    <p:sldId id="435" r:id="rId19"/>
    <p:sldId id="436" r:id="rId20"/>
    <p:sldId id="441" r:id="rId21"/>
    <p:sldId id="439" r:id="rId22"/>
    <p:sldId id="273" r:id="rId23"/>
    <p:sldId id="437" r:id="rId24"/>
    <p:sldId id="438" r:id="rId25"/>
    <p:sldId id="267" r:id="rId26"/>
  </p:sldIdLst>
  <p:sldSz cx="12192000" cy="6858000"/>
  <p:notesSz cx="6858000" cy="9144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58" autoAdjust="0"/>
  </p:normalViewPr>
  <p:slideViewPr>
    <p:cSldViewPr showGuides="1">
      <p:cViewPr varScale="1">
        <p:scale>
          <a:sx n="74" d="100"/>
          <a:sy n="74" d="100"/>
        </p:scale>
        <p:origin x="456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BFB1DB2-88B0-4034-AAF8-19EFC247D192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11/2/2023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hangingPunct="1">
              <a:buNone/>
            </a:pPr>
            <a:fld id="{9A0DB2DC-4C9A-4742-B13C-FB6460FD3503}" type="slidenum">
              <a:rPr lang="en-US" sz="1200" dirty="0"/>
              <a:t>‹#›</a:t>
            </a:fld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25604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sz="1200" dirty="0"/>
              <a:t>1</a:t>
            </a:fld>
            <a:endParaRPr lang="en-US" sz="12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315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>
              <a:spcBef>
                <a:spcPct val="0"/>
              </a:spcBef>
            </a:pPr>
            <a:endParaRPr dirty="0"/>
          </a:p>
        </p:txBody>
      </p:sp>
      <p:sp>
        <p:nvSpPr>
          <p:cNvPr id="25604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sz="1200" dirty="0"/>
              <a:t>10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54469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579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35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92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015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242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385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436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022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20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720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4796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5568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208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4795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1310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582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>
              <a:buNone/>
            </a:pPr>
            <a:fld id="{9A0DB2DC-4C9A-4742-B13C-FB6460FD35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55883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92AA23-6E1A-4F7E-D230-3E55A17CEF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EF504C-76BC-11CB-30F4-698BF1E84C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CDCBE8-7615-8FA8-AF8D-87C9A08069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A5D5BF-D25D-4DB4-BF4F-AC3B8A1C16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1869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425BDF-97CF-8B7E-3723-ED6AE8CFF5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8BFE2F-5FA3-FE37-8064-9176C8D0B8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C662E35-200E-7FF5-09BB-B47AF41444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C14216-AEA8-4100-B950-C89E11801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46446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099AB8-695D-8A21-A1F6-2404230252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C51743-E061-342F-CC47-70A463F3FA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997966F-0820-1935-4C5D-1E39083F6D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2F6D9B-E707-43B2-A442-58EFCE06DB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2547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01A959-41C7-A6A0-AB0B-D1E8993091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922A21-5793-569E-8ED9-458A346147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9FFE12-4545-79B5-26B1-6A6F345042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160E97-3451-4E8C-A4B9-4EF51F5804F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403031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FEB861C-D2C8-318E-738B-DE58CFEAB6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9646F57-4DCB-BF4C-5041-70772FF733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5A492AE-8C59-C7DD-78D9-27D40A0A31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541CAA-12B4-4F56-A60F-9E54F01216E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28255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769CCC7-A614-BC78-A342-C32D769DD5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54CCAC1-922B-A2AB-BF8E-CB8BE04835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745E9BD-9A4F-C726-C2F2-317725A0EB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784A4F-F7FE-4042-BD70-B576989559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50395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AE49A30-DC11-3101-751F-0FA54D0A45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8DDA0FA-EC6F-D9A7-F942-5278550111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731FED1-0043-BA4C-E84D-A15D75D92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B8B78E-58C2-4D7B-AEF7-660F8EB5EC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308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663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958413-2E2D-5DC7-4465-F7CEF46169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6CDE72-5775-0BFF-8D2D-84D5F80203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7FDC2-E4B7-D677-3178-CEC82F0A46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EDB245-AB06-44A6-B0C6-215396152E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1180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A38C67-96E7-A5DC-F26A-0D431A9CC3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69BE7B-5295-7DF2-6188-2671523EBB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EF3157-F2E5-5A1C-EEDE-98567700E5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DA66B8-09D4-42AC-A257-E4CC7470B7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05798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F7D4444-3DB3-7058-4941-1DC6DFEBA2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C581AD-9FA0-A01A-ED8F-0402DE09A9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2EB8805-2C57-22C1-227F-3C14842940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060081-B741-4DA0-867C-3D19A9691F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10004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73E3832-EFCC-DBD2-A336-E848505E1D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E2DA92C-BC33-76B0-668A-69DEE5CA9E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B32D64-59EF-6371-6F57-2C7076FF61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B26F28-B31E-459C-98DB-8CB76B2734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4129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4EB6C6C-F45F-3962-FD66-6644050171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10619CB-CC16-5B89-8D35-07DB277472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61B3039-FD7B-57BF-A018-86143C335F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0D8252-E89D-4C1C-BDA1-FABACFDE93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0203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344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97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0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805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262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853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2016701-1F56-43DD-9489-5485639525F5}" type="datetimeFigureOut">
              <a:rPr lang="en-US" smtClean="0"/>
              <a:pPr>
                <a:defRPr/>
              </a:pPr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160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2016701-1F56-43DD-9489-5485639525F5}" type="datetimeFigureOut">
              <a:rPr lang="en-US" smtClean="0">
                <a:cs typeface="Arial" panose="020B0604020202020204" pitchFamily="34" charset="0"/>
              </a:rPr>
              <a:pPr>
                <a:defRPr/>
              </a:pPr>
              <a:t>11/2/2023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041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8BD7DDE-C009-A630-CCB9-44C2D3D933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4B6BB86-8B05-DDB6-ED67-897987A692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DCBEA43-C9EC-4A44-956B-1F7C46E5F8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9210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GIF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openxmlformats.org/officeDocument/2006/relationships/slide" Target="slide9.xml"/><Relationship Id="rId3" Type="http://schemas.openxmlformats.org/officeDocument/2006/relationships/slide" Target="slide6.xml"/><Relationship Id="rId7" Type="http://schemas.openxmlformats.org/officeDocument/2006/relationships/slide" Target="slide8.xml"/><Relationship Id="rId12" Type="http://schemas.openxmlformats.org/officeDocument/2006/relationships/image" Target="../media/image1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0.gif"/><Relationship Id="rId11" Type="http://schemas.openxmlformats.org/officeDocument/2006/relationships/slide" Target="slide7.xml"/><Relationship Id="rId5" Type="http://schemas.openxmlformats.org/officeDocument/2006/relationships/slide" Target="slide4.xml"/><Relationship Id="rId10" Type="http://schemas.openxmlformats.org/officeDocument/2006/relationships/image" Target="../media/image12.gif"/><Relationship Id="rId4" Type="http://schemas.openxmlformats.org/officeDocument/2006/relationships/image" Target="../media/image9.gif"/><Relationship Id="rId9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2" descr="whiteshirt_20design_20zoom_20personalized_20chemistry_20glassware_origina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439" y="3814470"/>
            <a:ext cx="3962400" cy="3962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Picture 4" descr="imag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343400"/>
            <a:ext cx="2743200" cy="251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20" name="AutoShape 8" descr="Water droplets"/>
          <p:cNvSpPr>
            <a:spLocks noChangeArrowheads="1"/>
          </p:cNvSpPr>
          <p:nvPr/>
        </p:nvSpPr>
        <p:spPr bwMode="auto">
          <a:xfrm>
            <a:off x="242357" y="228600"/>
            <a:ext cx="11762319" cy="1752600"/>
          </a:xfrm>
          <a:prstGeom prst="ellipseRibbon">
            <a:avLst>
              <a:gd name="adj1" fmla="val 12319"/>
              <a:gd name="adj2" fmla="val 69194"/>
              <a:gd name="adj3" fmla="val 5074"/>
            </a:avLst>
          </a:prstGeom>
          <a:blipFill dpi="0" rotWithShape="1">
            <a:blip r:embed="rId5"/>
            <a:srcRect/>
            <a:stretch>
              <a:fillRect/>
            </a:stretch>
          </a:blipFill>
          <a:ln w="9525">
            <a:solidFill>
              <a:schemeClr val="accent6">
                <a:lumMod val="60000"/>
                <a:lumOff val="40000"/>
              </a:schemeClr>
            </a:solidFill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>
                <a:ln w="10541" cmpd="sng">
                  <a:solidFill>
                    <a:srgbClr val="996633"/>
                  </a:solidFill>
                  <a:prstDash val="solid"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glow rad="127000">
                    <a:srgbClr val="FFC000"/>
                  </a:glo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CHÀO MỪNG QUÝ THẦY CÔ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>
                <a:ln w="10541" cmpd="sng">
                  <a:solidFill>
                    <a:srgbClr val="996633"/>
                  </a:solidFill>
                  <a:prstDash val="solid"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glow rad="127000">
                    <a:srgbClr val="FFC000"/>
                  </a:glo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ĐẾN DỰ GIỜ</a:t>
            </a:r>
          </a:p>
        </p:txBody>
      </p:sp>
      <p:sp>
        <p:nvSpPr>
          <p:cNvPr id="14341" name="WordArt 9"/>
          <p:cNvSpPr>
            <a:spLocks noTextEdit="1"/>
          </p:cNvSpPr>
          <p:nvPr/>
        </p:nvSpPr>
        <p:spPr>
          <a:xfrm>
            <a:off x="3771900" y="2209800"/>
            <a:ext cx="4648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Môn Tiếng Việt</a:t>
            </a:r>
          </a:p>
        </p:txBody>
      </p:sp>
      <p:sp>
        <p:nvSpPr>
          <p:cNvPr id="6" name="Rectangle 5"/>
          <p:cNvSpPr/>
          <p:nvPr/>
        </p:nvSpPr>
        <p:spPr>
          <a:xfrm>
            <a:off x="3569677" y="3468469"/>
            <a:ext cx="4572000" cy="646331"/>
          </a:xfrm>
          <a:prstGeom prst="rect">
            <a:avLst/>
          </a:prstGeom>
        </p:spPr>
        <p:txBody>
          <a:bodyPr numCol="1"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ln w="1905"/>
                <a:solidFill>
                  <a:srgbClr val="9966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Bài 42: Ao, eo</a:t>
            </a:r>
            <a:endParaRPr lang="en-US" b="1" dirty="0">
              <a:ln w="1905"/>
              <a:solidFill>
                <a:srgbClr val="9966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3" name="Picture 6" descr="n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606" y="1"/>
            <a:ext cx="10425644" cy="19955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4" name="Picture 7" descr="n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5400000" flipH="1">
            <a:off x="-3324757" y="3312940"/>
            <a:ext cx="6858000" cy="212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5" name="Picture 8" descr="n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228600" y="6632582"/>
            <a:ext cx="11762319" cy="22541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6" name="Picture 9" descr="n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5400000" flipH="1">
            <a:off x="8682569" y="3319236"/>
            <a:ext cx="6827837" cy="211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7" name="Picture 5" descr="Chemistry-inazuma-eleven-34381942-800-60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4648200"/>
            <a:ext cx="2590800" cy="17700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2" descr="whiteshirt_20design_20zoom_20personalized_20chemistry_20glassware_original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439" y="3814470"/>
            <a:ext cx="3962400" cy="3962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Picture 4" descr="image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4343400"/>
            <a:ext cx="2743200" cy="251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0420" name="AutoShape 8" descr="Water droplets"/>
          <p:cNvSpPr>
            <a:spLocks noChangeArrowheads="1"/>
          </p:cNvSpPr>
          <p:nvPr/>
        </p:nvSpPr>
        <p:spPr bwMode="auto">
          <a:xfrm>
            <a:off x="242357" y="228600"/>
            <a:ext cx="11762319" cy="1752600"/>
          </a:xfrm>
          <a:prstGeom prst="ellipseRibbon">
            <a:avLst>
              <a:gd name="adj1" fmla="val 12319"/>
              <a:gd name="adj2" fmla="val 69194"/>
              <a:gd name="adj3" fmla="val 5074"/>
            </a:avLst>
          </a:prstGeom>
          <a:blipFill dpi="0" rotWithShape="1">
            <a:blip r:embed="rId5"/>
            <a:srcRect/>
            <a:stretch>
              <a:fillRect/>
            </a:stretch>
          </a:blipFill>
          <a:ln w="9525">
            <a:solidFill>
              <a:schemeClr val="accent6">
                <a:lumMod val="60000"/>
                <a:lumOff val="40000"/>
              </a:schemeClr>
            </a:solidFill>
            <a:rou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>
                <a:ln w="10541" cmpd="sng">
                  <a:solidFill>
                    <a:srgbClr val="996633"/>
                  </a:solidFill>
                  <a:prstDash val="solid"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glow rad="127000">
                    <a:srgbClr val="FFC000"/>
                  </a:glo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CHÀO MỪNG QUÝ THẦY CÔ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>
                <a:ln w="10541" cmpd="sng">
                  <a:solidFill>
                    <a:srgbClr val="996633"/>
                  </a:solidFill>
                  <a:prstDash val="solid"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glow rad="127000">
                    <a:srgbClr val="FFC000"/>
                  </a:glow>
                </a:effectLst>
                <a:latin typeface="Arial Black" panose="020B0A04020102020204" pitchFamily="34" charset="0"/>
                <a:cs typeface="Times New Roman" panose="02020603050405020304" pitchFamily="18" charset="0"/>
              </a:rPr>
              <a:t>ĐẾN DỰ GIỜ</a:t>
            </a:r>
          </a:p>
        </p:txBody>
      </p:sp>
      <p:sp>
        <p:nvSpPr>
          <p:cNvPr id="14341" name="WordArt 9"/>
          <p:cNvSpPr>
            <a:spLocks noTextEdit="1"/>
          </p:cNvSpPr>
          <p:nvPr/>
        </p:nvSpPr>
        <p:spPr>
          <a:xfrm>
            <a:off x="3771900" y="2209800"/>
            <a:ext cx="464820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en-US" sz="36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Môn Tiếng Việt</a:t>
            </a:r>
          </a:p>
        </p:txBody>
      </p:sp>
      <p:sp>
        <p:nvSpPr>
          <p:cNvPr id="6" name="Rectangle 5"/>
          <p:cNvSpPr/>
          <p:nvPr/>
        </p:nvSpPr>
        <p:spPr>
          <a:xfrm>
            <a:off x="3569677" y="3468469"/>
            <a:ext cx="4572000" cy="646331"/>
          </a:xfrm>
          <a:prstGeom prst="rect">
            <a:avLst/>
          </a:prstGeom>
        </p:spPr>
        <p:txBody>
          <a:bodyPr numCol="1">
            <a:prstTxWarp prst="textPlain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>
                <a:ln w="1905"/>
                <a:solidFill>
                  <a:srgbClr val="99663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Bài 42: Ao, eo</a:t>
            </a:r>
            <a:endParaRPr lang="en-US" b="1" dirty="0">
              <a:ln w="1905"/>
              <a:solidFill>
                <a:srgbClr val="99663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3" name="Picture 6" descr="n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606" y="1"/>
            <a:ext cx="10425644" cy="19955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4" name="Picture 7" descr="n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5400000" flipH="1">
            <a:off x="-3324757" y="3312940"/>
            <a:ext cx="6858000" cy="212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5" name="Picture 8" descr="n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V="1">
            <a:off x="228600" y="6632582"/>
            <a:ext cx="11762319" cy="22541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6" name="Picture 9" descr="n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-5400000" flipH="1">
            <a:off x="8682569" y="3319236"/>
            <a:ext cx="6827837" cy="2111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47" name="Picture 5" descr="Chemistry-inazuma-eleven-34381942-800-60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67200" y="4648200"/>
            <a:ext cx="2590800" cy="177006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200732687"/>
      </p:ext>
    </p:extLst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43915"/>
            <a:ext cx="1828800" cy="104927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23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112176"/>
            <a:ext cx="10971677" cy="8727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4A5F39-AE37-C15A-20BC-2E081B51395B}"/>
              </a:ext>
            </a:extLst>
          </p:cNvPr>
          <p:cNvSpPr txBox="1"/>
          <p:nvPr/>
        </p:nvSpPr>
        <p:spPr>
          <a:xfrm>
            <a:off x="3581400" y="541403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>
                <a:solidFill>
                  <a:srgbClr val="FF0000"/>
                </a:solidFill>
              </a:rPr>
              <a:t>ao</a:t>
            </a:r>
            <a:endParaRPr lang="en-US" sz="6000">
              <a:solidFill>
                <a:srgbClr val="FF0000"/>
              </a:solidFill>
              <a:latin typeface=".VnTime" panose="020B72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FE81F4-BA4A-C0C5-5A04-33BEF45BFD5E}"/>
              </a:ext>
            </a:extLst>
          </p:cNvPr>
          <p:cNvSpPr txBox="1"/>
          <p:nvPr/>
        </p:nvSpPr>
        <p:spPr>
          <a:xfrm>
            <a:off x="6553200" y="477528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>
                <a:solidFill>
                  <a:srgbClr val="FF0000"/>
                </a:solidFill>
              </a:rPr>
              <a:t>eo</a:t>
            </a:r>
            <a:endParaRPr lang="en-US" sz="6000">
              <a:solidFill>
                <a:srgbClr val="FF0000"/>
              </a:solidFill>
              <a:latin typeface=".VnTime" panose="020B7200000000000000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50D7445-604C-F273-7D61-42848F787CD4}"/>
              </a:ext>
            </a:extLst>
          </p:cNvPr>
          <p:cNvGrpSpPr/>
          <p:nvPr/>
        </p:nvGrpSpPr>
        <p:grpSpPr>
          <a:xfrm>
            <a:off x="4114800" y="1752599"/>
            <a:ext cx="2971800" cy="1656539"/>
            <a:chOff x="4114800" y="1752599"/>
            <a:chExt cx="2971800" cy="1656539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0973E77-811B-650A-9C66-3C0427C6B03E}"/>
                </a:ext>
              </a:extLst>
            </p:cNvPr>
            <p:cNvSpPr/>
            <p:nvPr/>
          </p:nvSpPr>
          <p:spPr>
            <a:xfrm>
              <a:off x="4114800" y="1752599"/>
              <a:ext cx="2971800" cy="1656539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137950CE-DEF8-5355-2CBE-010CE0F5F26B}"/>
                </a:ext>
              </a:extLst>
            </p:cNvPr>
            <p:cNvCxnSpPr>
              <a:cxnSpLocks/>
              <a:stCxn id="4" idx="1"/>
              <a:endCxn id="4" idx="3"/>
            </p:cNvCxnSpPr>
            <p:nvPr/>
          </p:nvCxnSpPr>
          <p:spPr>
            <a:xfrm>
              <a:off x="4114800" y="2580869"/>
              <a:ext cx="2971800" cy="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4F58B6C-4427-760C-23E6-1057876752AD}"/>
                </a:ext>
              </a:extLst>
            </p:cNvPr>
            <p:cNvCxnSpPr>
              <a:cxnSpLocks/>
              <a:stCxn id="4" idx="0"/>
            </p:cNvCxnSpPr>
            <p:nvPr/>
          </p:nvCxnSpPr>
          <p:spPr>
            <a:xfrm>
              <a:off x="5600700" y="1752599"/>
              <a:ext cx="5443" cy="81643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3C0B351-7A1E-3080-F677-93981984D216}"/>
              </a:ext>
            </a:extLst>
          </p:cNvPr>
          <p:cNvSpPr txBox="1"/>
          <p:nvPr/>
        </p:nvSpPr>
        <p:spPr>
          <a:xfrm>
            <a:off x="4713824" y="1688723"/>
            <a:ext cx="47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/>
              <a:t>l</a:t>
            </a:r>
            <a:endParaRPr lang="en-US" sz="60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A61966-F250-19D2-D87E-A1C04A77D926}"/>
              </a:ext>
            </a:extLst>
          </p:cNvPr>
          <p:cNvSpPr txBox="1"/>
          <p:nvPr/>
        </p:nvSpPr>
        <p:spPr>
          <a:xfrm>
            <a:off x="5843062" y="1647775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>
                <a:solidFill>
                  <a:srgbClr val="FF0000"/>
                </a:solidFill>
              </a:rPr>
              <a:t>eo</a:t>
            </a:r>
            <a:endParaRPr lang="en-US" sz="6000">
              <a:solidFill>
                <a:srgbClr val="FF0000"/>
              </a:solidFill>
              <a:latin typeface=".VnTime" panose="020B7200000000000000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3DBE8A2-D32A-AA29-F1F7-CBF6BF869D10}"/>
              </a:ext>
            </a:extLst>
          </p:cNvPr>
          <p:cNvGrpSpPr/>
          <p:nvPr/>
        </p:nvGrpSpPr>
        <p:grpSpPr>
          <a:xfrm>
            <a:off x="5104736" y="2455637"/>
            <a:ext cx="1635424" cy="1015663"/>
            <a:chOff x="7799924" y="2519111"/>
            <a:chExt cx="1635424" cy="10156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DE92B8-12A2-00C8-5BBB-63D0B15F6C3A}"/>
                </a:ext>
              </a:extLst>
            </p:cNvPr>
            <p:cNvSpPr txBox="1"/>
            <p:nvPr/>
          </p:nvSpPr>
          <p:spPr>
            <a:xfrm>
              <a:off x="7987548" y="2519111"/>
              <a:ext cx="1447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6000"/>
                <a:t>ẽ</a:t>
              </a:r>
              <a:endParaRPr lang="en-US" sz="6000">
                <a:latin typeface=".VnTime" panose="020B7200000000000000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F9CF0C4-80A8-D687-F78D-24B7683F8B78}"/>
                </a:ext>
              </a:extLst>
            </p:cNvPr>
            <p:cNvSpPr txBox="1"/>
            <p:nvPr/>
          </p:nvSpPr>
          <p:spPr>
            <a:xfrm>
              <a:off x="7799924" y="2519111"/>
              <a:ext cx="1447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6000"/>
                <a:t>l</a:t>
              </a:r>
              <a:r>
                <a:rPr lang="vi-VN" sz="6000">
                  <a:solidFill>
                    <a:srgbClr val="FF0000"/>
                  </a:solidFill>
                </a:rPr>
                <a:t>eo</a:t>
              </a:r>
              <a:endParaRPr lang="en-US" sz="6000">
                <a:solidFill>
                  <a:srgbClr val="FF0000"/>
                </a:solidFill>
                <a:latin typeface=".VnTime" panose="020B7200000000000000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43915"/>
            <a:ext cx="1828800" cy="104927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3439DA8-0CBA-36C7-FB23-60496D7BD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053" y="838200"/>
            <a:ext cx="5127465" cy="35967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73317E-3C05-CDFA-9397-E5F93154630B}"/>
              </a:ext>
            </a:extLst>
          </p:cNvPr>
          <p:cNvSpPr txBox="1"/>
          <p:nvPr/>
        </p:nvSpPr>
        <p:spPr>
          <a:xfrm>
            <a:off x="4495800" y="4876800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/>
              <a:t>ngôi sao</a:t>
            </a:r>
            <a:endParaRPr lang="en-US" sz="6000"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74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43915"/>
            <a:ext cx="1828800" cy="10492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73317E-3C05-CDFA-9397-E5F93154630B}"/>
              </a:ext>
            </a:extLst>
          </p:cNvPr>
          <p:cNvSpPr txBox="1"/>
          <p:nvPr/>
        </p:nvSpPr>
        <p:spPr>
          <a:xfrm>
            <a:off x="4495800" y="4876800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/>
              <a:t>quả táo</a:t>
            </a:r>
            <a:endParaRPr lang="en-US" sz="6000">
              <a:latin typeface=".VnTime" panose="020B72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858F32-5A4B-6913-6A10-FFF320D5AC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1143000"/>
            <a:ext cx="4928720" cy="334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080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43915"/>
            <a:ext cx="1828800" cy="10492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73317E-3C05-CDFA-9397-E5F93154630B}"/>
              </a:ext>
            </a:extLst>
          </p:cNvPr>
          <p:cNvSpPr txBox="1"/>
          <p:nvPr/>
        </p:nvSpPr>
        <p:spPr>
          <a:xfrm>
            <a:off x="4495800" y="4876800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/>
              <a:t>cái kẹo</a:t>
            </a:r>
            <a:endParaRPr lang="en-US" sz="6000">
              <a:latin typeface=".VnTime" panose="020B72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637D32-023E-3F23-47D0-B482E3481F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965537"/>
            <a:ext cx="5394454" cy="290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697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43915"/>
            <a:ext cx="1828800" cy="10492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73317E-3C05-CDFA-9397-E5F93154630B}"/>
              </a:ext>
            </a:extLst>
          </p:cNvPr>
          <p:cNvSpPr txBox="1"/>
          <p:nvPr/>
        </p:nvSpPr>
        <p:spPr>
          <a:xfrm>
            <a:off x="4991942" y="4876800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/>
              <a:t>ao bèo</a:t>
            </a:r>
            <a:endParaRPr lang="en-US" sz="6000">
              <a:latin typeface=".VnTime" panose="020B72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0DF7A7-A753-90A1-F075-F3C8BA12C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246" y="1143000"/>
            <a:ext cx="6504296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12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9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43915"/>
            <a:ext cx="1828800" cy="104927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D73317E-3C05-CDFA-9397-E5F93154630B}"/>
              </a:ext>
            </a:extLst>
          </p:cNvPr>
          <p:cNvSpPr txBox="1"/>
          <p:nvPr/>
        </p:nvSpPr>
        <p:spPr>
          <a:xfrm>
            <a:off x="6890658" y="3906326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/>
              <a:t>ao bèo</a:t>
            </a:r>
            <a:endParaRPr lang="en-US" sz="6000">
              <a:latin typeface=".VnTime" panose="020B7200000000000000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3F9B24-4865-8D7A-106F-9CA417EB1710}"/>
              </a:ext>
            </a:extLst>
          </p:cNvPr>
          <p:cNvSpPr txBox="1"/>
          <p:nvPr/>
        </p:nvSpPr>
        <p:spPr>
          <a:xfrm>
            <a:off x="6890658" y="1972337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"/>
            <a:r>
              <a:rPr lang="vi-VN" sz="6000"/>
              <a:t>cái kẹo</a:t>
            </a:r>
            <a:endParaRPr lang="en-US" sz="6000">
              <a:latin typeface=".VnTime" panose="020B72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D0F26-99A8-FFC7-E7BD-DF679C711A5A}"/>
              </a:ext>
            </a:extLst>
          </p:cNvPr>
          <p:cNvSpPr txBox="1"/>
          <p:nvPr/>
        </p:nvSpPr>
        <p:spPr>
          <a:xfrm>
            <a:off x="2013857" y="3844938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864"/>
            <a:r>
              <a:rPr lang="vi-VN" sz="6000"/>
              <a:t>quả táo</a:t>
            </a:r>
            <a:endParaRPr lang="en-US" sz="6000">
              <a:latin typeface=".VnTime" panose="020B72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724227-875B-96BD-9D01-2442CAFC66F4}"/>
              </a:ext>
            </a:extLst>
          </p:cNvPr>
          <p:cNvSpPr txBox="1"/>
          <p:nvPr/>
        </p:nvSpPr>
        <p:spPr>
          <a:xfrm>
            <a:off x="1981200" y="1981200"/>
            <a:ext cx="48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/>
              <a:t>ngôi sao</a:t>
            </a:r>
            <a:endParaRPr lang="en-US" sz="6000">
              <a:latin typeface=".VnTime" panose="020B72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8876FB-02A3-A9F7-B42F-8A8FDACE4DAE}"/>
              </a:ext>
            </a:extLst>
          </p:cNvPr>
          <p:cNvSpPr txBox="1"/>
          <p:nvPr/>
        </p:nvSpPr>
        <p:spPr>
          <a:xfrm>
            <a:off x="3788229" y="1981200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>
                <a:solidFill>
                  <a:srgbClr val="FF0000"/>
                </a:solidFill>
              </a:rPr>
              <a:t>ao</a:t>
            </a:r>
            <a:endParaRPr lang="en-US" sz="6000">
              <a:solidFill>
                <a:srgbClr val="FF0000"/>
              </a:solidFill>
              <a:latin typeface=".VnTime" panose="020B72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60466B-1DBC-9D2B-2036-1EEFD85CBA88}"/>
              </a:ext>
            </a:extLst>
          </p:cNvPr>
          <p:cNvSpPr txBox="1"/>
          <p:nvPr/>
        </p:nvSpPr>
        <p:spPr>
          <a:xfrm>
            <a:off x="3657600" y="3850251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>
                <a:solidFill>
                  <a:srgbClr val="FF0000"/>
                </a:solidFill>
              </a:rPr>
              <a:t>ao</a:t>
            </a:r>
            <a:endParaRPr lang="en-US" sz="6000">
              <a:solidFill>
                <a:srgbClr val="FF0000"/>
              </a:solidFill>
              <a:latin typeface=".VnTime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1486AD-7EC2-FFB2-AF80-CFCA1B79567E}"/>
              </a:ext>
            </a:extLst>
          </p:cNvPr>
          <p:cNvSpPr txBox="1"/>
          <p:nvPr/>
        </p:nvSpPr>
        <p:spPr>
          <a:xfrm>
            <a:off x="8251371" y="1957466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>
                <a:solidFill>
                  <a:srgbClr val="FF0000"/>
                </a:solidFill>
              </a:rPr>
              <a:t>eo</a:t>
            </a:r>
            <a:endParaRPr lang="en-US" sz="6000">
              <a:solidFill>
                <a:srgbClr val="FF0000"/>
              </a:solidFill>
              <a:latin typeface=".VnTime" panose="020B72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87109B-C6F9-7D09-5C6D-07FDBA57E9BD}"/>
              </a:ext>
            </a:extLst>
          </p:cNvPr>
          <p:cNvSpPr txBox="1"/>
          <p:nvPr/>
        </p:nvSpPr>
        <p:spPr>
          <a:xfrm>
            <a:off x="8229600" y="3903857"/>
            <a:ext cx="144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>
                <a:solidFill>
                  <a:srgbClr val="FF0000"/>
                </a:solidFill>
              </a:rPr>
              <a:t>eo</a:t>
            </a:r>
            <a:endParaRPr lang="en-US" sz="6000">
              <a:solidFill>
                <a:srgbClr val="FF0000"/>
              </a:solidFill>
              <a:latin typeface=".VnTime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0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5E45C76-0E44-E1E3-27B9-4BF1A299AD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1543050"/>
            <a:ext cx="9525000" cy="53149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CB7CCC-C1E8-EA57-95B1-0306CBF47412}"/>
              </a:ext>
            </a:extLst>
          </p:cNvPr>
          <p:cNvSpPr txBox="1"/>
          <p:nvPr/>
        </p:nvSpPr>
        <p:spPr>
          <a:xfrm>
            <a:off x="2362200" y="533400"/>
            <a:ext cx="769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>
                <a:ln w="31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kronism" pitchFamily="2" charset="0"/>
              </a:rPr>
              <a:t>Giải lao giữa giờ</a:t>
            </a:r>
            <a:endParaRPr lang="en-US" sz="4400" b="1">
              <a:ln w="317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kronis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510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[KARAOKE] VÀO RỪNG HOA (BEAT HTS) LỚP 1 - Kết Nối Tri Thức Với Cuộc Sống (1)">
            <a:hlinkClick r:id="" action="ppaction://media"/>
            <a:extLst>
              <a:ext uri="{FF2B5EF4-FFF2-40B4-BE49-F238E27FC236}">
                <a16:creationId xmlns:a16="http://schemas.microsoft.com/office/drawing/2014/main" id="{F64AE8FD-FEC4-0FD2-8B31-4F647FDD0F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" y="685800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68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8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534A245-269E-7247-74E1-81ACA73B4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28644"/>
            <a:ext cx="2362200" cy="9859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A8133D-138A-6DDA-DFA5-7092D8D39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01793"/>
            <a:ext cx="5166808" cy="40770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8B2144-EEF6-636B-DAAE-F3E489CB11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401793"/>
            <a:ext cx="4945809" cy="4077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54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68F745D-73D1-C948-1074-0B32CF827265}"/>
              </a:ext>
            </a:extLst>
          </p:cNvPr>
          <p:cNvSpPr txBox="1"/>
          <p:nvPr/>
        </p:nvSpPr>
        <p:spPr>
          <a:xfrm>
            <a:off x="2057400" y="152400"/>
            <a:ext cx="7696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9600" b="1">
                <a:ln w="57150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kronism" pitchFamily="2" charset="0"/>
              </a:rPr>
              <a:t>Khám phá</a:t>
            </a:r>
          </a:p>
          <a:p>
            <a:pPr algn="ctr"/>
            <a:r>
              <a:rPr lang="vi-VN" sz="9600" b="1">
                <a:ln w="57150">
                  <a:solidFill>
                    <a:schemeClr val="bg1"/>
                  </a:solidFill>
                  <a:prstDash val="solid"/>
                </a:ln>
                <a:solidFill>
                  <a:srgbClr val="00B0F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kronism" pitchFamily="2" charset="0"/>
              </a:rPr>
              <a:t>đại dương</a:t>
            </a:r>
            <a:endParaRPr lang="en-US" sz="9600" b="1">
              <a:ln w="57150">
                <a:solidFill>
                  <a:schemeClr val="bg1"/>
                </a:solidFill>
                <a:prstDash val="solid"/>
              </a:ln>
              <a:solidFill>
                <a:srgbClr val="00B0F0"/>
              </a:solidFill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kronism" pitchFamily="2" charset="0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14D6F80-CF43-D6E5-4556-E688F41ED9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28644"/>
            <a:ext cx="2362200" cy="985904"/>
          </a:xfrm>
          <a:prstGeom prst="rect">
            <a:avLst/>
          </a:prstGeom>
        </p:spPr>
      </p:pic>
      <p:pic>
        <p:nvPicPr>
          <p:cNvPr id="4" name="Bài+42_+ao,eo++-+TV1+-+KNTTVCS">
            <a:hlinkClick r:id="" action="ppaction://media"/>
            <a:extLst>
              <a:ext uri="{FF2B5EF4-FFF2-40B4-BE49-F238E27FC236}">
                <a16:creationId xmlns:a16="http://schemas.microsoft.com/office/drawing/2014/main" id="{3878B266-E0C7-4408-8DEE-DAAF128FBAF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800" y="971005"/>
            <a:ext cx="10058400" cy="5658395"/>
          </a:xfrm>
        </p:spPr>
      </p:pic>
    </p:spTree>
    <p:extLst>
      <p:ext uri="{BB962C8B-B14F-4D97-AF65-F5344CB8AC3E}">
        <p14:creationId xmlns:p14="http://schemas.microsoft.com/office/powerpoint/2010/main" val="4156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B399223-84E4-4594-4A7C-407941265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73"/>
            <a:ext cx="12111789" cy="6903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9209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eo con di cau sua">
            <a:hlinkClick r:id="" action="ppaction://media"/>
            <a:extLst>
              <a:ext uri="{FF2B5EF4-FFF2-40B4-BE49-F238E27FC236}">
                <a16:creationId xmlns:a16="http://schemas.microsoft.com/office/drawing/2014/main" id="{6DB45524-43B2-03E7-3E10-A93A45F4D3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74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3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bfn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64"/>
            <a:ext cx="12192000" cy="6848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7" name="Picture 5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9850" y="5334000"/>
            <a:ext cx="1428750" cy="1428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8" name="Picture 6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0" y="5334000"/>
            <a:ext cx="1428750" cy="1428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9" name="WordArt 7"/>
          <p:cNvSpPr>
            <a:spLocks noTextEdit="1"/>
          </p:cNvSpPr>
          <p:nvPr/>
        </p:nvSpPr>
        <p:spPr>
          <a:xfrm>
            <a:off x="1752600" y="1219200"/>
            <a:ext cx="8458200" cy="2667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  <a:normAutofit/>
          </a:bodyPr>
          <a:lstStyle/>
          <a:p>
            <a:pPr algn="ctr"/>
            <a:r>
              <a:rPr lang="en-US" sz="5400" b="1">
                <a:ln w="3175" cap="flat" cmpd="sng">
                  <a:solidFill>
                    <a:srgbClr val="CC0099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  <a:tileRect/>
                </a:gradFill>
                <a:effectLst>
                  <a:outerShdw dist="107763" dir="2699999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charset="0"/>
                <a:ea typeface="Verdana" panose="020B0604030504040204" charset="0"/>
              </a:rPr>
              <a:t>CẢM ƠN THẦY CÔ</a:t>
            </a:r>
          </a:p>
          <a:p>
            <a:pPr algn="ctr"/>
            <a:r>
              <a:rPr lang="en-US" sz="5400" b="1">
                <a:ln w="3175" cap="flat" cmpd="sng">
                  <a:solidFill>
                    <a:srgbClr val="CC0099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FF57FF"/>
                    </a:gs>
                    <a:gs pos="100000">
                      <a:srgbClr val="C40091"/>
                    </a:gs>
                  </a:gsLst>
                  <a:lin ang="5400000" scaled="1"/>
                  <a:tileRect/>
                </a:gradFill>
                <a:effectLst>
                  <a:outerShdw dist="107763" dir="2699999" algn="ctr" rotWithShape="0">
                    <a:srgbClr val="000000">
                      <a:alpha val="50000"/>
                    </a:srgbClr>
                  </a:outerShdw>
                </a:effectLst>
                <a:latin typeface="Verdana" panose="020B0604030504040204" charset="0"/>
                <a:ea typeface="Verdana" panose="020B0604030504040204" charset="0"/>
              </a:rPr>
              <a:t> VÀ CÁC EM HỌC SINH</a:t>
            </a:r>
          </a:p>
        </p:txBody>
      </p:sp>
      <p:sp>
        <p:nvSpPr>
          <p:cNvPr id="23560" name="WordArt 8"/>
          <p:cNvSpPr>
            <a:spLocks noTextEdit="1"/>
          </p:cNvSpPr>
          <p:nvPr/>
        </p:nvSpPr>
        <p:spPr>
          <a:xfrm rot="494338">
            <a:off x="9039226" y="5562601"/>
            <a:ext cx="1476375" cy="1414463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  <a:normAutofit/>
          </a:bodyPr>
          <a:lstStyle/>
          <a:p>
            <a:pPr algn="ctr"/>
            <a:r>
              <a:rPr lang="en-US" sz="3600">
                <a:ln w="9525" cap="flat" cmpd="sng">
                  <a:solidFill>
                    <a:srgbClr val="80008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C40091"/>
                </a:solidFill>
                <a:latin typeface="VNI-Brush" charset="0"/>
                <a:ea typeface="VNI-Brush" charset="0"/>
              </a:rPr>
              <a:t>The end</a:t>
            </a:r>
          </a:p>
        </p:txBody>
      </p:sp>
      <p:pic>
        <p:nvPicPr>
          <p:cNvPr id="23561" name="Picture 9" descr="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4800601"/>
            <a:ext cx="1981200" cy="1857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2" name="Picture 10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2590800" y="1981200"/>
            <a:ext cx="1314450" cy="1162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3" name="Picture 11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3581400" y="1219200"/>
            <a:ext cx="1314450" cy="1162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4" name="Picture 12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9353550" y="3200400"/>
            <a:ext cx="1314450" cy="11620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5" name="Picture 13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1905000" y="3581401"/>
            <a:ext cx="2362200" cy="20875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6" name="Picture 14" descr="DSTARS-P"/>
          <p:cNvPicPr>
            <a:picLocks noChangeAspect="1"/>
          </p:cNvPicPr>
          <p:nvPr/>
        </p:nvPicPr>
        <p:blipFill>
          <a:blip r:embed="rId4">
            <a:lum contrast="-6000"/>
          </a:blip>
          <a:stretch>
            <a:fillRect/>
          </a:stretch>
        </p:blipFill>
        <p:spPr>
          <a:xfrm>
            <a:off x="5638800" y="609600"/>
            <a:ext cx="914400" cy="808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7" name="Picture 15" descr="gman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200" y="4267200"/>
            <a:ext cx="762000" cy="182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8" name="Picture 16" descr="gman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0" y="3886200"/>
            <a:ext cx="1219200" cy="2209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>
            <a:hlinkClick r:id="rId3" action="ppaction://hlinksldjump"/>
            <a:extLst>
              <a:ext uri="{FF2B5EF4-FFF2-40B4-BE49-F238E27FC236}">
                <a16:creationId xmlns:a16="http://schemas.microsoft.com/office/drawing/2014/main" id="{837C9864-3567-F045-C0FD-CCCEB6C2FF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4572000"/>
            <a:ext cx="10096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10">
            <a:hlinkClick r:id="rId5" action="ppaction://hlinksldjump"/>
            <a:extLst>
              <a:ext uri="{FF2B5EF4-FFF2-40B4-BE49-F238E27FC236}">
                <a16:creationId xmlns:a16="http://schemas.microsoft.com/office/drawing/2014/main" id="{0EBC5F61-B544-6F82-A4CA-B5A0B26FB4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989" y="2684463"/>
            <a:ext cx="1519237" cy="2195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2">
            <a:hlinkClick r:id="rId7" action="ppaction://hlinksldjump"/>
            <a:extLst>
              <a:ext uri="{FF2B5EF4-FFF2-40B4-BE49-F238E27FC236}">
                <a16:creationId xmlns:a16="http://schemas.microsoft.com/office/drawing/2014/main" id="{6587A577-E49F-78A2-7D0C-D8EF10DF73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1066800"/>
            <a:ext cx="21812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5">
            <a:hlinkClick r:id="rId9" action="ppaction://hlinksldjump"/>
            <a:extLst>
              <a:ext uri="{FF2B5EF4-FFF2-40B4-BE49-F238E27FC236}">
                <a16:creationId xmlns:a16="http://schemas.microsoft.com/office/drawing/2014/main" id="{96EEF9E3-ECC7-2855-A3C5-30A9B957B40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95400"/>
            <a:ext cx="14700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6">
            <a:hlinkClick r:id="rId11" action="ppaction://hlinksldjump"/>
            <a:extLst>
              <a:ext uri="{FF2B5EF4-FFF2-40B4-BE49-F238E27FC236}">
                <a16:creationId xmlns:a16="http://schemas.microsoft.com/office/drawing/2014/main" id="{8763896F-A8D4-5636-FA0E-B1532EBF681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664" y="4189413"/>
            <a:ext cx="1817687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otched Right Arrow 1">
            <a:hlinkClick r:id="rId13" action="ppaction://hlinksldjump"/>
            <a:extLst>
              <a:ext uri="{FF2B5EF4-FFF2-40B4-BE49-F238E27FC236}">
                <a16:creationId xmlns:a16="http://schemas.microsoft.com/office/drawing/2014/main" id="{75F52F1E-B8FE-4EBC-886F-524654815D25}"/>
              </a:ext>
            </a:extLst>
          </p:cNvPr>
          <p:cNvSpPr/>
          <p:nvPr/>
        </p:nvSpPr>
        <p:spPr>
          <a:xfrm>
            <a:off x="8975726" y="6021388"/>
            <a:ext cx="1692275" cy="836612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120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>
            <a:extLst>
              <a:ext uri="{FF2B5EF4-FFF2-40B4-BE49-F238E27FC236}">
                <a16:creationId xmlns:a16="http://schemas.microsoft.com/office/drawing/2014/main" id="{1891AD46-5357-44C9-EBB6-961D2B4E5C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2176" y="914401"/>
            <a:ext cx="54340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None/>
            </a:pPr>
            <a:endParaRPr lang="en-US" altLang="en-US" sz="3600">
              <a:solidFill>
                <a:srgbClr val="000000"/>
              </a:solidFill>
            </a:endParaRPr>
          </a:p>
        </p:txBody>
      </p:sp>
      <p:sp>
        <p:nvSpPr>
          <p:cNvPr id="7171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867953D-6C0F-2511-B225-C762A47BB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8CF49CB-847E-41E3-A201-23C8EE181E6E}"/>
              </a:ext>
            </a:extLst>
          </p:cNvPr>
          <p:cNvSpPr/>
          <p:nvPr/>
        </p:nvSpPr>
        <p:spPr>
          <a:xfrm>
            <a:off x="8685214" y="461964"/>
            <a:ext cx="1152525" cy="1152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195B5AB-0181-4110-B657-B21ECC88F0E6}"/>
              </a:ext>
            </a:extLst>
          </p:cNvPr>
          <p:cNvSpPr/>
          <p:nvPr/>
        </p:nvSpPr>
        <p:spPr>
          <a:xfrm>
            <a:off x="8615363" y="1830388"/>
            <a:ext cx="785812" cy="7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7174" name="Picture 10">
            <a:extLst>
              <a:ext uri="{FF2B5EF4-FFF2-40B4-BE49-F238E27FC236}">
                <a16:creationId xmlns:a16="http://schemas.microsoft.com/office/drawing/2014/main" id="{ADE6C103-7F50-BD67-4B96-B7C8EB5540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775" y="4222751"/>
            <a:ext cx="1519238" cy="219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EBEB8EB9-488D-437D-905F-5C2FBA14AEDD}"/>
              </a:ext>
            </a:extLst>
          </p:cNvPr>
          <p:cNvSpPr/>
          <p:nvPr/>
        </p:nvSpPr>
        <p:spPr>
          <a:xfrm>
            <a:off x="2424114" y="0"/>
            <a:ext cx="4751387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vi-VN" sz="4400" b="1">
                <a:solidFill>
                  <a:srgbClr val="333399">
                    <a:lumMod val="50000"/>
                  </a:srgbClr>
                </a:solidFill>
                <a:latin typeface="Arial"/>
                <a:cs typeface="Arial"/>
              </a:rPr>
              <a:t>dãy núi</a:t>
            </a:r>
            <a:endParaRPr lang="en-US" sz="4400" dirty="0">
              <a:solidFill>
                <a:srgbClr val="333399">
                  <a:lumMod val="50000"/>
                </a:srgb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>
            <a:extLst>
              <a:ext uri="{FF2B5EF4-FFF2-40B4-BE49-F238E27FC236}">
                <a16:creationId xmlns:a16="http://schemas.microsoft.com/office/drawing/2014/main" id="{B1BC2173-81BF-4B92-AE64-B7B2F48D0E68}"/>
              </a:ext>
            </a:extLst>
          </p:cNvPr>
          <p:cNvSpPr/>
          <p:nvPr/>
        </p:nvSpPr>
        <p:spPr>
          <a:xfrm>
            <a:off x="2424114" y="0"/>
            <a:ext cx="4751387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vi-VN" sz="4400" b="1">
                <a:solidFill>
                  <a:srgbClr val="333399">
                    <a:lumMod val="50000"/>
                  </a:srgbClr>
                </a:solidFill>
                <a:latin typeface="Arial"/>
                <a:cs typeface="Arial"/>
              </a:rPr>
              <a:t>bụi cỏ</a:t>
            </a:r>
            <a:endParaRPr lang="en-US" sz="4400" dirty="0">
              <a:solidFill>
                <a:srgbClr val="333399">
                  <a:lumMod val="5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8196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D063B8F5-D214-473A-B30B-7C7F895EF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8197" name="Picture 15">
            <a:extLst>
              <a:ext uri="{FF2B5EF4-FFF2-40B4-BE49-F238E27FC236}">
                <a16:creationId xmlns:a16="http://schemas.microsoft.com/office/drawing/2014/main" id="{278A5904-C810-DC7E-4136-C1D0FE4BF2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9" y="3989388"/>
            <a:ext cx="2001837" cy="2335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70439DD-36A0-1753-57C5-EBF44D338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9219" name="Picture 8">
            <a:extLst>
              <a:ext uri="{FF2B5EF4-FFF2-40B4-BE49-F238E27FC236}">
                <a16:creationId xmlns:a16="http://schemas.microsoft.com/office/drawing/2014/main" id="{FA887624-8691-5DDA-11A3-BEA48EB46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4460876"/>
            <a:ext cx="10096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662BA505-4C25-440C-A63C-CDD6647BE1B1}"/>
              </a:ext>
            </a:extLst>
          </p:cNvPr>
          <p:cNvSpPr/>
          <p:nvPr/>
        </p:nvSpPr>
        <p:spPr>
          <a:xfrm>
            <a:off x="2424114" y="0"/>
            <a:ext cx="4751387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vi-VN" sz="4400" b="1">
                <a:solidFill>
                  <a:srgbClr val="333399">
                    <a:lumMod val="50000"/>
                  </a:srgbClr>
                </a:solidFill>
                <a:latin typeface="Arial"/>
                <a:cs typeface="Arial"/>
              </a:rPr>
              <a:t>gửi thư</a:t>
            </a:r>
            <a:endParaRPr lang="en-US" sz="4400" dirty="0">
              <a:solidFill>
                <a:srgbClr val="333399">
                  <a:lumMod val="50000"/>
                </a:srgb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6E65518-DA3A-C1D0-89CB-2AD441628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10243" name="Picture 16">
            <a:extLst>
              <a:ext uri="{FF2B5EF4-FFF2-40B4-BE49-F238E27FC236}">
                <a16:creationId xmlns:a16="http://schemas.microsoft.com/office/drawing/2014/main" id="{8A7EBC5C-AE99-B3D5-C554-596FA9B19A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63750" y="4941888"/>
            <a:ext cx="1817688" cy="138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5DC70EEB-55C7-48AD-B5C8-8C42BFEEA6BE}"/>
              </a:ext>
            </a:extLst>
          </p:cNvPr>
          <p:cNvSpPr/>
          <p:nvPr/>
        </p:nvSpPr>
        <p:spPr>
          <a:xfrm>
            <a:off x="2424114" y="0"/>
            <a:ext cx="4751387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vi-VN" sz="4400" b="1">
                <a:solidFill>
                  <a:srgbClr val="333399">
                    <a:lumMod val="50000"/>
                  </a:srgbClr>
                </a:solidFill>
                <a:latin typeface="Arial"/>
                <a:cs typeface="Arial"/>
              </a:rPr>
              <a:t>Lan gửi thư cho Hà kể về quê Lan.</a:t>
            </a:r>
            <a:endParaRPr lang="en-US" sz="4400" dirty="0">
              <a:solidFill>
                <a:srgbClr val="333399">
                  <a:lumMod val="50000"/>
                </a:srgb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10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01A5815B-35AF-3DB3-F3CC-998EF4BF7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10800" y="6324600"/>
            <a:ext cx="457200" cy="533400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11267" name="Picture 12">
            <a:extLst>
              <a:ext uri="{FF2B5EF4-FFF2-40B4-BE49-F238E27FC236}">
                <a16:creationId xmlns:a16="http://schemas.microsoft.com/office/drawing/2014/main" id="{73A69C90-D531-86A8-E3E1-2E381068FC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08101" y="4168775"/>
            <a:ext cx="2828925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71B552BF-7438-465F-A791-0C1E4B55D358}"/>
              </a:ext>
            </a:extLst>
          </p:cNvPr>
          <p:cNvSpPr/>
          <p:nvPr/>
        </p:nvSpPr>
        <p:spPr>
          <a:xfrm>
            <a:off x="2438400" y="228600"/>
            <a:ext cx="5727701" cy="434340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vi-VN" sz="3600" b="1">
                <a:solidFill>
                  <a:srgbClr val="333399">
                    <a:lumMod val="50000"/>
                  </a:srgbClr>
                </a:solidFill>
                <a:latin typeface="Arial"/>
                <a:cs typeface="Arial"/>
              </a:rPr>
              <a:t>Chúc mừng bạn nhận được một phần quà.</a:t>
            </a:r>
            <a:endParaRPr lang="en-US" sz="3600" dirty="0">
              <a:solidFill>
                <a:srgbClr val="333399">
                  <a:lumMod val="50000"/>
                </a:srgb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1A26E7-F431-AAAA-3B18-86CC0E7D3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6" y="0"/>
            <a:ext cx="12192001" cy="6536555"/>
          </a:xfrm>
          <a:prstGeom prst="rect">
            <a:avLst/>
          </a:prstGeom>
        </p:spPr>
      </p:pic>
      <p:sp>
        <p:nvSpPr>
          <p:cNvPr id="18438" name="Rectangle 3"/>
          <p:cNvSpPr/>
          <p:nvPr/>
        </p:nvSpPr>
        <p:spPr>
          <a:xfrm>
            <a:off x="4953000" y="3412223"/>
            <a:ext cx="184731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br>
              <a:rPr dirty="0">
                <a:latin typeface="Arial" panose="020B0604020202020204" pitchFamily="34" charset="0"/>
              </a:rPr>
            </a:br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354D25C-3589-9B0D-F4C3-CAC77909707F}"/>
              </a:ext>
            </a:extLst>
          </p:cNvPr>
          <p:cNvGrpSpPr/>
          <p:nvPr/>
        </p:nvGrpSpPr>
        <p:grpSpPr>
          <a:xfrm>
            <a:off x="1600200" y="5113869"/>
            <a:ext cx="10210800" cy="1015664"/>
            <a:chOff x="1589313" y="5113869"/>
            <a:chExt cx="10210800" cy="1015664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E25C85C-420B-22C6-C938-EA7309FA87E7}"/>
                </a:ext>
              </a:extLst>
            </p:cNvPr>
            <p:cNvSpPr txBox="1"/>
            <p:nvPr/>
          </p:nvSpPr>
          <p:spPr>
            <a:xfrm>
              <a:off x="5562600" y="5113870"/>
              <a:ext cx="5334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6000"/>
                <a:t>ẽ</a:t>
              </a:r>
              <a:endParaRPr lang="en-US" sz="60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E83C281-0FB7-8435-BBA5-A8336CFCF156}"/>
                </a:ext>
              </a:extLst>
            </p:cNvPr>
            <p:cNvSpPr txBox="1"/>
            <p:nvPr/>
          </p:nvSpPr>
          <p:spPr>
            <a:xfrm>
              <a:off x="1589313" y="5113869"/>
              <a:ext cx="102108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"/>
              <a:r>
                <a:rPr lang="en-US" sz="6000">
                  <a:solidFill>
                    <a:srgbClr val="FF0000"/>
                  </a:solidFill>
                </a:rPr>
                <a:t>Ao</a:t>
              </a:r>
              <a:r>
                <a:rPr lang="en-US" sz="6000"/>
                <a:t> thu </a:t>
              </a:r>
              <a:r>
                <a:rPr lang="vi-VN" sz="6000"/>
                <a:t>lạnh l</a:t>
              </a:r>
              <a:r>
                <a:rPr lang="vi-VN" sz="6000">
                  <a:solidFill>
                    <a:srgbClr val="FF0000"/>
                  </a:solidFill>
                </a:rPr>
                <a:t>eo</a:t>
              </a:r>
              <a:r>
                <a:rPr lang="vi-VN" sz="6000"/>
                <a:t> nước trong v</a:t>
              </a:r>
              <a:r>
                <a:rPr lang="vi-VN" sz="6000">
                  <a:solidFill>
                    <a:srgbClr val="FF0000"/>
                  </a:solidFill>
                </a:rPr>
                <a:t>eo</a:t>
              </a:r>
              <a:r>
                <a:rPr lang="en-US" sz="6000"/>
                <a:t> </a:t>
              </a: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118</Words>
  <Application>Microsoft Office PowerPoint</Application>
  <PresentationFormat>Widescreen</PresentationFormat>
  <Paragraphs>42</Paragraphs>
  <Slides>23</Slides>
  <Notes>5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.VnTime</vt:lpstr>
      <vt:lpstr>Akronism</vt:lpstr>
      <vt:lpstr>Arial</vt:lpstr>
      <vt:lpstr>Arial Black</vt:lpstr>
      <vt:lpstr>Calibri</vt:lpstr>
      <vt:lpstr>Calibri Light</vt:lpstr>
      <vt:lpstr>Times New Roman</vt:lpstr>
      <vt:lpstr>Verdana</vt:lpstr>
      <vt:lpstr>VNI-Brush</vt:lpstr>
      <vt:lpstr>Office Theme</vt:lpstr>
      <vt:lpstr>1_Office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ASUS</cp:lastModifiedBy>
  <cp:revision>36</cp:revision>
  <dcterms:created xsi:type="dcterms:W3CDTF">2020-08-18T11:40:23Z</dcterms:created>
  <dcterms:modified xsi:type="dcterms:W3CDTF">2023-11-02T13:34:03Z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