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35"/>
  </p:notesMasterIdLst>
  <p:sldIdLst>
    <p:sldId id="458" r:id="rId3"/>
    <p:sldId id="257" r:id="rId4"/>
    <p:sldId id="332" r:id="rId5"/>
    <p:sldId id="310" r:id="rId6"/>
    <p:sldId id="460" r:id="rId7"/>
    <p:sldId id="289" r:id="rId8"/>
    <p:sldId id="436" r:id="rId9"/>
    <p:sldId id="461" r:id="rId10"/>
    <p:sldId id="437" r:id="rId11"/>
    <p:sldId id="264" r:id="rId12"/>
    <p:sldId id="260" r:id="rId13"/>
    <p:sldId id="261" r:id="rId14"/>
    <p:sldId id="453" r:id="rId15"/>
    <p:sldId id="462" r:id="rId16"/>
    <p:sldId id="443" r:id="rId17"/>
    <p:sldId id="463" r:id="rId18"/>
    <p:sldId id="269" r:id="rId19"/>
    <p:sldId id="256" r:id="rId20"/>
    <p:sldId id="464" r:id="rId21"/>
    <p:sldId id="258" r:id="rId22"/>
    <p:sldId id="259" r:id="rId23"/>
    <p:sldId id="465" r:id="rId24"/>
    <p:sldId id="466" r:id="rId25"/>
    <p:sldId id="262" r:id="rId26"/>
    <p:sldId id="263" r:id="rId27"/>
    <p:sldId id="467" r:id="rId28"/>
    <p:sldId id="265" r:id="rId29"/>
    <p:sldId id="292" r:id="rId30"/>
    <p:sldId id="468" r:id="rId31"/>
    <p:sldId id="469" r:id="rId32"/>
    <p:sldId id="318" r:id="rId33"/>
    <p:sldId id="45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4FE0EC-ECE6-4D82-A252-562F4FDED15E}"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BB34E-8B76-464E-9D3B-B66C0DA80C1B}" type="slidenum">
              <a:rPr lang="en-US" smtClean="0"/>
              <a:t>‹#›</a:t>
            </a:fld>
            <a:endParaRPr lang="en-US"/>
          </a:p>
        </p:txBody>
      </p:sp>
    </p:spTree>
    <p:extLst>
      <p:ext uri="{BB962C8B-B14F-4D97-AF65-F5344CB8AC3E}">
        <p14:creationId xmlns:p14="http://schemas.microsoft.com/office/powerpoint/2010/main" val="4190854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3F021B-2ED3-4590-9919-1BCD58B5F04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002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3F021B-2ED3-4590-9919-1BCD58B5F04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074645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E5E5E5"/>
                </a:solidFill>
                <a:effectLst/>
                <a:latin typeface="arial" panose="020B0604020202020204" pitchFamily="34" charset="0"/>
              </a:rPr>
              <a:t>Dãy núi Hoàng Liên Sơn trải dài khoảng 180 km theo hướng tây bắc - đông nam giữa hai tỉnh Lào Cai - Lai Châu và kéo dài đến tận phía tây tỉnh Yên Bái.</a:t>
            </a:r>
            <a:endParaRPr lang="en-US" b="0" i="0" dirty="0">
              <a:solidFill>
                <a:srgbClr val="E5E5E5"/>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271BA2-CF50-488A-AC71-F36737A94842}" type="slidenum">
              <a:rPr kumimoji="0" lang="ru-RU"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6817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E5E5E5"/>
                </a:solidFill>
                <a:effectLst/>
                <a:latin typeface="arial" panose="020B0604020202020204" pitchFamily="34" charset="0"/>
              </a:rPr>
              <a:t>Fansipan là đỉnh cao nhất trên dãy Hoàng Liên Sơn, với 3.143 m.</a:t>
            </a:r>
            <a:endParaRPr lang="en-US" b="0" i="0" dirty="0">
              <a:solidFill>
                <a:srgbClr val="E5E5E5"/>
              </a:solidFill>
              <a:effectLst/>
              <a:latin typeface="arial" panose="020B0604020202020204" pitchFamily="34" charset="0"/>
            </a:endParaRPr>
          </a:p>
          <a:p>
            <a:pPr algn="just"/>
            <a:r>
              <a:rPr lang="vi-VN" b="0" i="0" dirty="0">
                <a:solidFill>
                  <a:srgbClr val="6C6B70"/>
                </a:solidFill>
                <a:effectLst/>
                <a:latin typeface="Tahoma" panose="020B0604030504040204" pitchFamily="34" charset="0"/>
              </a:rPr>
              <a:t>Với độ cao 3.143m, Phan Xi Păng không chỉ là ngọn núi cao nhất Việt Nam mà còn là ngọn núi cao nhất trong 3 nước Đông Dương. Cái tên “Nóc nhà Đông Dương” cũng được hình thành bởi lẽ đó! Rất nhiều người đến với Sapa thơ mộng nhằm mục đích chinh phục đỉnh núi huyền ảo này! Chinh phục đỉnh Phan Xi Păng, dường như đã trở thành một mong ước cháy bỏng cho tất cả những ai yêu thích phiêu lưu, mạo hiểm.</a:t>
            </a:r>
          </a:p>
          <a:p>
            <a:pPr algn="just"/>
            <a:r>
              <a:rPr lang="vi-VN" b="0" i="0" dirty="0">
                <a:solidFill>
                  <a:srgbClr val="6C6B70"/>
                </a:solidFill>
                <a:effectLst/>
                <a:latin typeface="Tahoma" panose="020B0604030504040204" pitchFamily="34" charset="0"/>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271BA2-CF50-488A-AC71-F36737A94842}" type="slidenum">
              <a:rPr kumimoji="0" lang="ru-RU"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965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333333"/>
                </a:solidFill>
                <a:effectLst/>
                <a:latin typeface="Arial" panose="020B0604020202020204" pitchFamily="34" charset="0"/>
              </a:rPr>
              <a:t>Với trữ lượng khoảng 175-300 triệu tấn, mỏ Bạch Hổ được xem là mỏ có lượng dầu khí lớn nhất trên thềm lục địa phía Nam Việt Nam, là mỏ cung cấp dầu mỏ chủ yếu cho Việt Nam hiện nay.</a:t>
            </a:r>
            <a:endParaRPr lang="en-US" b="0" i="0" dirty="0">
              <a:solidFill>
                <a:srgbClr val="333333"/>
              </a:solidFill>
              <a:effectLst/>
              <a:latin typeface="Arial" panose="020B0604020202020204" pitchFamily="34" charset="0"/>
            </a:endParaRPr>
          </a:p>
          <a:p>
            <a:r>
              <a:rPr lang="en-US" b="0" i="0" dirty="0" err="1">
                <a:solidFill>
                  <a:srgbClr val="333333"/>
                </a:solidFill>
                <a:effectLst/>
                <a:latin typeface="Arial" panose="020B0604020202020204" pitchFamily="34" charset="0"/>
              </a:rPr>
              <a:t>mỏ</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Bạch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Hổ</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không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chỉ</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đóng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vai</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trò</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vô</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cùng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quan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trọng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cho</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nền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kinh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tế</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mà</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còn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khẳng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định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chủ</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quyền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biển</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đảo</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Việt</a:t>
            </a:r>
            <a:r>
              <a:rPr lang="en-US" b="0" i="0" dirty="0">
                <a:solidFill>
                  <a:srgbClr val="333333"/>
                </a:solidFill>
                <a:effectLst/>
                <a:latin typeface="Arial" panose="020B0604020202020204" pitchFamily="34" charset="0"/>
              </a:rPr>
              <a:t> Nam </a:t>
            </a:r>
            <a:r>
              <a:rPr lang="en-US" b="0" i="0" dirty="0" err="1">
                <a:solidFill>
                  <a:srgbClr val="333333"/>
                </a:solidFill>
                <a:effectLst/>
                <a:latin typeface="Arial" panose="020B0604020202020204" pitchFamily="34" charset="0"/>
              </a:rPr>
              <a:t>trong</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lĩnh</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vực</a:t>
            </a:r>
            <a:r>
              <a:rPr lang="en-US" b="0" i="0" dirty="0">
                <a:solidFill>
                  <a:srgbClr val="333333"/>
                </a:solidFill>
                <a:effectLst/>
                <a:latin typeface="Arial" panose="020B0604020202020204" pitchFamily="34" charset="0"/>
              </a:rPr>
              <a:t> an </a:t>
            </a:r>
            <a:r>
              <a:rPr lang="en-US" b="0" i="0" dirty="0" err="1">
                <a:solidFill>
                  <a:srgbClr val="333333"/>
                </a:solidFill>
                <a:effectLst/>
                <a:latin typeface="Arial" panose="020B0604020202020204" pitchFamily="34" charset="0"/>
              </a:rPr>
              <a:t>ninh</a:t>
            </a:r>
            <a:r>
              <a:rPr lang="en-US" b="0" i="0" dirty="0">
                <a:solidFill>
                  <a:srgbClr val="333333"/>
                </a:solidFill>
                <a:effectLst/>
                <a:latin typeface="Arial" panose="020B0604020202020204" pitchFamily="34" charset="0"/>
              </a:rPr>
              <a:t> - </a:t>
            </a:r>
            <a:r>
              <a:rPr lang="en-US" b="0" i="0" dirty="0" err="1">
                <a:solidFill>
                  <a:srgbClr val="333333"/>
                </a:solidFill>
                <a:effectLst/>
                <a:latin typeface="Arial" panose="020B0604020202020204" pitchFamily="34" charset="0"/>
              </a:rPr>
              <a:t>quốc</a:t>
            </a:r>
            <a:r>
              <a:rPr lang="en-US"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phòng</a:t>
            </a:r>
            <a:r>
              <a:rPr lang="en-US" b="0" i="0" dirty="0">
                <a:solidFill>
                  <a:srgbClr val="333333"/>
                </a:solidFill>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271BA2-CF50-488A-AC71-F36737A94842}" type="slidenum">
              <a:rPr kumimoji="0" lang="ru-RU"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ru-RU"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126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CE5534C7-D580-4BC3-B2E1-E9079E93916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4E18429-8AD7-4C56-9B0D-19983D73314B}" type="slidenum">
              <a:rPr kumimoji="0" lang="ru-RU"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155" name="Rectangle 2">
            <a:extLst>
              <a:ext uri="{FF2B5EF4-FFF2-40B4-BE49-F238E27FC236}">
                <a16:creationId xmlns:a16="http://schemas.microsoft.com/office/drawing/2014/main" id="{6D7529B2-4C89-4883-8C7A-27159363C95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D7A97B6-7DEE-44F5-B34A-E93A6EE821B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ru-RU" altLang="en-US"/>
          </a:p>
        </p:txBody>
      </p:sp>
    </p:spTree>
    <p:extLst>
      <p:ext uri="{BB962C8B-B14F-4D97-AF65-F5344CB8AC3E}">
        <p14:creationId xmlns:p14="http://schemas.microsoft.com/office/powerpoint/2010/main" val="2027595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CE5534C7-D580-4BC3-B2E1-E9079E93916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4E18429-8AD7-4C56-9B0D-19983D73314B}" type="slidenum">
              <a:rPr kumimoji="0" lang="ru-RU"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ru-RU"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155" name="Rectangle 2">
            <a:extLst>
              <a:ext uri="{FF2B5EF4-FFF2-40B4-BE49-F238E27FC236}">
                <a16:creationId xmlns:a16="http://schemas.microsoft.com/office/drawing/2014/main" id="{6D7529B2-4C89-4883-8C7A-27159363C95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D7A97B6-7DEE-44F5-B34A-E93A6EE821B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ru-RU" altLang="en-US"/>
          </a:p>
        </p:txBody>
      </p:sp>
    </p:spTree>
    <p:extLst>
      <p:ext uri="{BB962C8B-B14F-4D97-AF65-F5344CB8AC3E}">
        <p14:creationId xmlns:p14="http://schemas.microsoft.com/office/powerpoint/2010/main" val="1407477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9/28/2022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grpSp>
        <p:nvGrpSpPr>
          <p:cNvPr id="7" name="Google Shape;28;p27">
            <a:extLst>
              <a:ext uri="{FF2B5EF4-FFF2-40B4-BE49-F238E27FC236}">
                <a16:creationId xmlns:a16="http://schemas.microsoft.com/office/drawing/2014/main" id="{99864A22-FD53-46D6-8FF0-EB00DCFDFEDD}"/>
              </a:ext>
            </a:extLst>
          </p:cNvPr>
          <p:cNvGrpSpPr/>
          <p:nvPr userDrawn="1"/>
        </p:nvGrpSpPr>
        <p:grpSpPr>
          <a:xfrm>
            <a:off x="0" y="0"/>
            <a:ext cx="12192000" cy="6858000"/>
            <a:chOff x="0" y="0"/>
            <a:chExt cx="12192000" cy="6858000"/>
          </a:xfrm>
        </p:grpSpPr>
        <p:sp>
          <p:nvSpPr>
            <p:cNvPr id="8" name="Google Shape;29;p27">
              <a:extLst>
                <a:ext uri="{FF2B5EF4-FFF2-40B4-BE49-F238E27FC236}">
                  <a16:creationId xmlns:a16="http://schemas.microsoft.com/office/drawing/2014/main" id="{B8A33867-73C5-4FBC-BA2F-31A287570785}"/>
                </a:ext>
              </a:extLst>
            </p:cNvPr>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 name="Google Shape;30;p27">
              <a:extLst>
                <a:ext uri="{FF2B5EF4-FFF2-40B4-BE49-F238E27FC236}">
                  <a16:creationId xmlns:a16="http://schemas.microsoft.com/office/drawing/2014/main" id="{B024C601-B749-4825-AF71-010760E58ADB}"/>
                </a:ext>
              </a:extLst>
            </p:cNvPr>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 name="Google Shape;31;p27">
              <a:extLst>
                <a:ext uri="{FF2B5EF4-FFF2-40B4-BE49-F238E27FC236}">
                  <a16:creationId xmlns:a16="http://schemas.microsoft.com/office/drawing/2014/main" id="{BA4B8732-CA36-4BE1-A3B5-17CC24C348EE}"/>
                </a:ext>
              </a:extLst>
            </p:cNvPr>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 name="Google Shape;32;p27">
              <a:extLst>
                <a:ext uri="{FF2B5EF4-FFF2-40B4-BE49-F238E27FC236}">
                  <a16:creationId xmlns:a16="http://schemas.microsoft.com/office/drawing/2014/main" id="{00BC7FD7-1BE9-416E-B461-915B07BD56C3}"/>
                </a:ext>
              </a:extLst>
            </p:cNvPr>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Google Shape;33;p27">
              <a:extLst>
                <a:ext uri="{FF2B5EF4-FFF2-40B4-BE49-F238E27FC236}">
                  <a16:creationId xmlns:a16="http://schemas.microsoft.com/office/drawing/2014/main" id="{35B0FD18-C0F3-4747-8DF6-4D3588F76ACB}"/>
                </a:ext>
              </a:extLst>
            </p:cNvPr>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Google Shape;34;p27">
              <a:extLst>
                <a:ext uri="{FF2B5EF4-FFF2-40B4-BE49-F238E27FC236}">
                  <a16:creationId xmlns:a16="http://schemas.microsoft.com/office/drawing/2014/main" id="{B3F444FD-D967-4971-BA4E-D4A0CBF92F61}"/>
                </a:ext>
              </a:extLst>
            </p:cNvPr>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35;p27">
              <a:extLst>
                <a:ext uri="{FF2B5EF4-FFF2-40B4-BE49-F238E27FC236}">
                  <a16:creationId xmlns:a16="http://schemas.microsoft.com/office/drawing/2014/main" id="{2C345ADD-F5C8-43E3-9C3D-04D6F19062D8}"/>
                </a:ext>
              </a:extLst>
            </p:cNvPr>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36;p27">
              <a:extLst>
                <a:ext uri="{FF2B5EF4-FFF2-40B4-BE49-F238E27FC236}">
                  <a16:creationId xmlns:a16="http://schemas.microsoft.com/office/drawing/2014/main" id="{0626E602-A1B0-4212-99B9-B1C4203A66FF}"/>
                </a:ext>
              </a:extLst>
            </p:cNvPr>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37;p27">
              <a:extLst>
                <a:ext uri="{FF2B5EF4-FFF2-40B4-BE49-F238E27FC236}">
                  <a16:creationId xmlns:a16="http://schemas.microsoft.com/office/drawing/2014/main" id="{771E77F9-663A-4FF8-B91F-CF93A44CF456}"/>
                </a:ext>
              </a:extLst>
            </p:cNvPr>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38;p27">
              <a:extLst>
                <a:ext uri="{FF2B5EF4-FFF2-40B4-BE49-F238E27FC236}">
                  <a16:creationId xmlns:a16="http://schemas.microsoft.com/office/drawing/2014/main" id="{CB0B991C-D801-496D-A428-B6863AE905B9}"/>
                </a:ext>
              </a:extLst>
            </p:cNvPr>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39;p27">
              <a:extLst>
                <a:ext uri="{FF2B5EF4-FFF2-40B4-BE49-F238E27FC236}">
                  <a16:creationId xmlns:a16="http://schemas.microsoft.com/office/drawing/2014/main" id="{0804CADB-CA15-47DE-AEFA-D681FDCEC5DF}"/>
                </a:ext>
              </a:extLst>
            </p:cNvPr>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40;p27">
              <a:extLst>
                <a:ext uri="{FF2B5EF4-FFF2-40B4-BE49-F238E27FC236}">
                  <a16:creationId xmlns:a16="http://schemas.microsoft.com/office/drawing/2014/main" id="{A9924D13-5511-42D3-8F66-DAB497B26148}"/>
                </a:ext>
              </a:extLst>
            </p:cNvPr>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Google Shape;41;p27">
              <a:extLst>
                <a:ext uri="{FF2B5EF4-FFF2-40B4-BE49-F238E27FC236}">
                  <a16:creationId xmlns:a16="http://schemas.microsoft.com/office/drawing/2014/main" id="{3253FF48-4B65-4CEC-A1AF-D22A46F1A68A}"/>
                </a:ext>
              </a:extLst>
            </p:cNvPr>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42;p27">
              <a:extLst>
                <a:ext uri="{FF2B5EF4-FFF2-40B4-BE49-F238E27FC236}">
                  <a16:creationId xmlns:a16="http://schemas.microsoft.com/office/drawing/2014/main" id="{092F290C-9BAD-4989-8828-BA4F61F8C0B6}"/>
                </a:ext>
              </a:extLst>
            </p:cNvPr>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43;p27">
              <a:extLst>
                <a:ext uri="{FF2B5EF4-FFF2-40B4-BE49-F238E27FC236}">
                  <a16:creationId xmlns:a16="http://schemas.microsoft.com/office/drawing/2014/main" id="{1BC21C91-74A0-4A2B-B442-F148764BBF3A}"/>
                </a:ext>
              </a:extLst>
            </p:cNvPr>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Google Shape;44;p27">
              <a:extLst>
                <a:ext uri="{FF2B5EF4-FFF2-40B4-BE49-F238E27FC236}">
                  <a16:creationId xmlns:a16="http://schemas.microsoft.com/office/drawing/2014/main" id="{C70E873B-DCDD-4702-92A1-5951529F1F23}"/>
                </a:ext>
              </a:extLst>
            </p:cNvPr>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45;p27">
              <a:extLst>
                <a:ext uri="{FF2B5EF4-FFF2-40B4-BE49-F238E27FC236}">
                  <a16:creationId xmlns:a16="http://schemas.microsoft.com/office/drawing/2014/main" id="{201EC8D3-3D91-40B4-AA49-030F90B6E642}"/>
                </a:ext>
              </a:extLst>
            </p:cNvPr>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46;p27">
              <a:extLst>
                <a:ext uri="{FF2B5EF4-FFF2-40B4-BE49-F238E27FC236}">
                  <a16:creationId xmlns:a16="http://schemas.microsoft.com/office/drawing/2014/main" id="{BC0F5C57-AEEF-4EFD-836E-54488CABF50D}"/>
                </a:ext>
              </a:extLst>
            </p:cNvPr>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47;p27">
              <a:extLst>
                <a:ext uri="{FF2B5EF4-FFF2-40B4-BE49-F238E27FC236}">
                  <a16:creationId xmlns:a16="http://schemas.microsoft.com/office/drawing/2014/main" id="{D200511A-5B10-4BB1-B0BC-8045AC2C00C6}"/>
                </a:ext>
              </a:extLst>
            </p:cNvPr>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48;p27">
              <a:extLst>
                <a:ext uri="{FF2B5EF4-FFF2-40B4-BE49-F238E27FC236}">
                  <a16:creationId xmlns:a16="http://schemas.microsoft.com/office/drawing/2014/main" id="{9816A8DD-F3B9-4E17-BED2-3F5361BF85A5}"/>
                </a:ext>
              </a:extLst>
            </p:cNvPr>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49;p27">
              <a:extLst>
                <a:ext uri="{FF2B5EF4-FFF2-40B4-BE49-F238E27FC236}">
                  <a16:creationId xmlns:a16="http://schemas.microsoft.com/office/drawing/2014/main" id="{408D419A-3C00-4746-AEFC-FBAC8D58D363}"/>
                </a:ext>
              </a:extLst>
            </p:cNvPr>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 name="Google Shape;50;p27">
              <a:extLst>
                <a:ext uri="{FF2B5EF4-FFF2-40B4-BE49-F238E27FC236}">
                  <a16:creationId xmlns:a16="http://schemas.microsoft.com/office/drawing/2014/main" id="{92314B48-CE6E-4626-90C0-D857985C4821}"/>
                </a:ext>
              </a:extLst>
            </p:cNvPr>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 name="Google Shape;51;p27">
              <a:extLst>
                <a:ext uri="{FF2B5EF4-FFF2-40B4-BE49-F238E27FC236}">
                  <a16:creationId xmlns:a16="http://schemas.microsoft.com/office/drawing/2014/main" id="{085CF48F-4A74-4B38-9EFF-7D98CE153129}"/>
                </a:ext>
              </a:extLst>
            </p:cNvPr>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 name="Google Shape;52;p27">
              <a:extLst>
                <a:ext uri="{FF2B5EF4-FFF2-40B4-BE49-F238E27FC236}">
                  <a16:creationId xmlns:a16="http://schemas.microsoft.com/office/drawing/2014/main" id="{5F347B91-9BF7-4EEE-BE93-E4F51BEFAC89}"/>
                </a:ext>
              </a:extLst>
            </p:cNvPr>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 name="Google Shape;53;p27">
              <a:extLst>
                <a:ext uri="{FF2B5EF4-FFF2-40B4-BE49-F238E27FC236}">
                  <a16:creationId xmlns:a16="http://schemas.microsoft.com/office/drawing/2014/main" id="{A55647A7-2065-4872-B43F-200F6381F19C}"/>
                </a:ext>
              </a:extLst>
            </p:cNvPr>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3" name="Google Shape;54;p27">
            <a:extLst>
              <a:ext uri="{FF2B5EF4-FFF2-40B4-BE49-F238E27FC236}">
                <a16:creationId xmlns:a16="http://schemas.microsoft.com/office/drawing/2014/main" id="{423065BE-C31D-4A59-82B1-4A144C619839}"/>
              </a:ext>
            </a:extLst>
          </p:cNvPr>
          <p:cNvGrpSpPr/>
          <p:nvPr userDrawn="1"/>
        </p:nvGrpSpPr>
        <p:grpSpPr>
          <a:xfrm>
            <a:off x="2761549" y="1427825"/>
            <a:ext cx="6763450" cy="3991938"/>
            <a:chOff x="3645164" y="1813666"/>
            <a:chExt cx="4766443" cy="2813260"/>
          </a:xfrm>
        </p:grpSpPr>
        <p:sp>
          <p:nvSpPr>
            <p:cNvPr id="34" name="Google Shape;55;p27">
              <a:extLst>
                <a:ext uri="{FF2B5EF4-FFF2-40B4-BE49-F238E27FC236}">
                  <a16:creationId xmlns:a16="http://schemas.microsoft.com/office/drawing/2014/main" id="{6CC59BE4-DCD9-42A5-86E6-A8F9FC15498E}"/>
                </a:ext>
              </a:extLst>
            </p:cNvPr>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 name="Google Shape;56;p27">
              <a:extLst>
                <a:ext uri="{FF2B5EF4-FFF2-40B4-BE49-F238E27FC236}">
                  <a16:creationId xmlns:a16="http://schemas.microsoft.com/office/drawing/2014/main" id="{065D51A3-9B45-4D4E-A462-B6CAC7275E92}"/>
                </a:ext>
              </a:extLst>
            </p:cNvPr>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6" name="Google Shape;57;p27">
            <a:extLst>
              <a:ext uri="{FF2B5EF4-FFF2-40B4-BE49-F238E27FC236}">
                <a16:creationId xmlns:a16="http://schemas.microsoft.com/office/drawing/2014/main" id="{9BE8F6F5-DFC0-478F-BDE6-4B1B88652016}"/>
              </a:ext>
            </a:extLst>
          </p:cNvPr>
          <p:cNvSpPr/>
          <p:nvPr userDrawn="1"/>
        </p:nvSpPr>
        <p:spPr>
          <a:xfrm rot="790632" flipH="1">
            <a:off x="8336982" y="2936716"/>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7" name="Google Shape;58;p27">
            <a:extLst>
              <a:ext uri="{FF2B5EF4-FFF2-40B4-BE49-F238E27FC236}">
                <a16:creationId xmlns:a16="http://schemas.microsoft.com/office/drawing/2014/main" id="{693D17B2-C1ED-4E31-8EA3-6956B4D9EF64}"/>
              </a:ext>
            </a:extLst>
          </p:cNvPr>
          <p:cNvPicPr preferRelativeResize="0"/>
          <p:nvPr userDrawn="1"/>
        </p:nvPicPr>
        <p:blipFill rotWithShape="1">
          <a:blip r:embed="rId3">
            <a:alphaModFix/>
          </a:blip>
          <a:srcRect/>
          <a:stretch/>
        </p:blipFill>
        <p:spPr>
          <a:xfrm flipH="1">
            <a:off x="4529966" y="159883"/>
            <a:ext cx="1118618" cy="2569469"/>
          </a:xfrm>
          <a:prstGeom prst="rect">
            <a:avLst/>
          </a:prstGeom>
          <a:noFill/>
          <a:ln>
            <a:noFill/>
          </a:ln>
        </p:spPr>
      </p:pic>
      <p:pic>
        <p:nvPicPr>
          <p:cNvPr id="38" name="Google Shape;59;p27">
            <a:extLst>
              <a:ext uri="{FF2B5EF4-FFF2-40B4-BE49-F238E27FC236}">
                <a16:creationId xmlns:a16="http://schemas.microsoft.com/office/drawing/2014/main" id="{99E11A03-9A8E-4265-ABC2-764A3C0EF9EC}"/>
              </a:ext>
            </a:extLst>
          </p:cNvPr>
          <p:cNvPicPr preferRelativeResize="0"/>
          <p:nvPr userDrawn="1"/>
        </p:nvPicPr>
        <p:blipFill rotWithShape="1">
          <a:blip r:embed="rId4">
            <a:alphaModFix/>
          </a:blip>
          <a:srcRect/>
          <a:stretch/>
        </p:blipFill>
        <p:spPr>
          <a:xfrm rot="505190" flipH="1">
            <a:off x="5222248" y="3919566"/>
            <a:ext cx="7942083" cy="5113109"/>
          </a:xfrm>
          <a:prstGeom prst="rect">
            <a:avLst/>
          </a:prstGeom>
          <a:noFill/>
          <a:ln>
            <a:noFill/>
          </a:ln>
        </p:spPr>
      </p:pic>
      <p:grpSp>
        <p:nvGrpSpPr>
          <p:cNvPr id="39" name="Google Shape;60;p27">
            <a:extLst>
              <a:ext uri="{FF2B5EF4-FFF2-40B4-BE49-F238E27FC236}">
                <a16:creationId xmlns:a16="http://schemas.microsoft.com/office/drawing/2014/main" id="{FB2C18B9-57F7-4A57-8881-8407EA45D214}"/>
              </a:ext>
            </a:extLst>
          </p:cNvPr>
          <p:cNvGrpSpPr/>
          <p:nvPr userDrawn="1"/>
        </p:nvGrpSpPr>
        <p:grpSpPr>
          <a:xfrm>
            <a:off x="-1081536" y="5105780"/>
            <a:ext cx="14769137" cy="2606178"/>
            <a:chOff x="-1081536" y="5105780"/>
            <a:chExt cx="14769137" cy="2606178"/>
          </a:xfrm>
        </p:grpSpPr>
        <p:sp>
          <p:nvSpPr>
            <p:cNvPr id="40" name="Google Shape;61;p27">
              <a:extLst>
                <a:ext uri="{FF2B5EF4-FFF2-40B4-BE49-F238E27FC236}">
                  <a16:creationId xmlns:a16="http://schemas.microsoft.com/office/drawing/2014/main" id="{BE28F9B9-E3DF-49FA-96E1-C0DF76B27A17}"/>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62;p27">
              <a:extLst>
                <a:ext uri="{FF2B5EF4-FFF2-40B4-BE49-F238E27FC236}">
                  <a16:creationId xmlns:a16="http://schemas.microsoft.com/office/drawing/2014/main" id="{2F15C26E-28C6-4B70-806E-44F83AA63914}"/>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63;p27">
              <a:extLst>
                <a:ext uri="{FF2B5EF4-FFF2-40B4-BE49-F238E27FC236}">
                  <a16:creationId xmlns:a16="http://schemas.microsoft.com/office/drawing/2014/main" id="{8ABC27F9-EE85-4732-B5A9-467AF18555A4}"/>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64;p27">
              <a:extLst>
                <a:ext uri="{FF2B5EF4-FFF2-40B4-BE49-F238E27FC236}">
                  <a16:creationId xmlns:a16="http://schemas.microsoft.com/office/drawing/2014/main" id="{3FBD169A-FF16-46DB-8433-10F85EB700B4}"/>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65;p27">
              <a:extLst>
                <a:ext uri="{FF2B5EF4-FFF2-40B4-BE49-F238E27FC236}">
                  <a16:creationId xmlns:a16="http://schemas.microsoft.com/office/drawing/2014/main" id="{3778700E-EEA6-47FC-9AB2-8ECE92483DDB}"/>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66;p27">
              <a:extLst>
                <a:ext uri="{FF2B5EF4-FFF2-40B4-BE49-F238E27FC236}">
                  <a16:creationId xmlns:a16="http://schemas.microsoft.com/office/drawing/2014/main" id="{FF749C51-F4A6-4992-88BB-4252062A135E}"/>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 name="Google Shape;67;p27">
              <a:extLst>
                <a:ext uri="{FF2B5EF4-FFF2-40B4-BE49-F238E27FC236}">
                  <a16:creationId xmlns:a16="http://schemas.microsoft.com/office/drawing/2014/main" id="{E3F38342-9AB1-4B09-A266-C081F1CE5E1E}"/>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Google Shape;68;p27">
              <a:extLst>
                <a:ext uri="{FF2B5EF4-FFF2-40B4-BE49-F238E27FC236}">
                  <a16:creationId xmlns:a16="http://schemas.microsoft.com/office/drawing/2014/main" id="{49F41AAE-DBBC-49CF-80C4-983A14C3C86B}"/>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 name="Google Shape;69;p27">
              <a:extLst>
                <a:ext uri="{FF2B5EF4-FFF2-40B4-BE49-F238E27FC236}">
                  <a16:creationId xmlns:a16="http://schemas.microsoft.com/office/drawing/2014/main" id="{11737436-E628-4CC0-AA1B-F92CF66973C2}"/>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9" name="Oval 48">
            <a:extLst>
              <a:ext uri="{FF2B5EF4-FFF2-40B4-BE49-F238E27FC236}">
                <a16:creationId xmlns:a16="http://schemas.microsoft.com/office/drawing/2014/main" id="{0AD82E5A-B3EF-479D-8BC0-3B1FF036AF84}"/>
              </a:ext>
            </a:extLst>
          </p:cNvPr>
          <p:cNvSpPr>
            <a:spLocks noChangeAspect="1"/>
          </p:cNvSpPr>
          <p:nvPr userDrawn="1">
            <p:custDataLst>
              <p:tags r:id="rId1"/>
            </p:custDataLst>
          </p:nvPr>
        </p:nvSpPr>
        <p:spPr>
          <a:xfrm>
            <a:off x="106816" y="34294"/>
            <a:ext cx="527901" cy="527901"/>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98555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p:tgtEl>
                                          <p:spTgt spid="3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746744B-6CC8-4ED2-8A71-07BEB184F142}" type="datetimeFigureOut">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3781852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3984988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46744B-6CC8-4ED2-8A71-07BEB184F142}" type="datetimeFigureOut">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373535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46744B-6CC8-4ED2-8A71-07BEB184F142}" type="datetimeFigureOut">
              <a:rPr lang="en-US" smtClean="0"/>
              <a:t>9/28/2022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4131933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46744B-6CC8-4ED2-8A71-07BEB184F142}" type="datetimeFigureOut">
              <a:rPr lang="en-US" smtClean="0"/>
              <a:t>9/28/2022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231618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46744B-6CC8-4ED2-8A71-07BEB184F142}" type="datetimeFigureOut">
              <a:rPr lang="en-US" smtClean="0"/>
              <a:t>9/28/2022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592998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6744B-6CC8-4ED2-8A71-07BEB184F142}" type="datetimeFigureOut">
              <a:rPr lang="en-US" smtClean="0"/>
              <a:t>9/28/2022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3934572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9/28/2022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3939269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9/28/2022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3316299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74837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9/28/2022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
        <p:nvSpPr>
          <p:cNvPr id="6" name="Google Shape;71;p28">
            <a:extLst>
              <a:ext uri="{FF2B5EF4-FFF2-40B4-BE49-F238E27FC236}">
                <a16:creationId xmlns:a16="http://schemas.microsoft.com/office/drawing/2014/main" id="{599D222A-FAFE-4AAA-964E-9705B48AABFB}"/>
              </a:ext>
            </a:extLst>
          </p:cNvPr>
          <p:cNvSpPr/>
          <p:nvPr userDrawn="1"/>
        </p:nvSpPr>
        <p:spPr>
          <a:xfrm>
            <a:off x="0" y="0"/>
            <a:ext cx="12192000" cy="6858000"/>
          </a:xfrm>
          <a:prstGeom prst="rect">
            <a:avLst/>
          </a:prstGeom>
          <a:solidFill>
            <a:srgbClr val="93E3E4">
              <a:lumMod val="70000"/>
              <a:lumOff val="30000"/>
              <a:alpha val="86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 name="Google Shape;72;p28">
            <a:extLst>
              <a:ext uri="{FF2B5EF4-FFF2-40B4-BE49-F238E27FC236}">
                <a16:creationId xmlns:a16="http://schemas.microsoft.com/office/drawing/2014/main" id="{96EE657D-50AE-4297-B0AB-019A0F54E622}"/>
              </a:ext>
            </a:extLst>
          </p:cNvPr>
          <p:cNvSpPr/>
          <p:nvPr userDrawn="1"/>
        </p:nvSpPr>
        <p:spPr>
          <a:xfrm>
            <a:off x="424673" y="280391"/>
            <a:ext cx="11313747" cy="6237731"/>
          </a:xfrm>
          <a:prstGeom prst="rect">
            <a:avLst/>
          </a:prstGeom>
          <a:solidFill>
            <a:schemeClr val="lt1">
              <a:alpha val="89000"/>
            </a:schemeClr>
          </a:solidFill>
          <a:ln>
            <a:noFill/>
          </a:ln>
          <a:effectLst>
            <a:outerShdw blurRad="63500" sx="101000" sy="101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 name="Google Shape;76;p28">
            <a:extLst>
              <a:ext uri="{FF2B5EF4-FFF2-40B4-BE49-F238E27FC236}">
                <a16:creationId xmlns:a16="http://schemas.microsoft.com/office/drawing/2014/main" id="{1ACDF059-D4E2-494C-9D91-DD0254703D2E}"/>
              </a:ext>
            </a:extLst>
          </p:cNvPr>
          <p:cNvSpPr/>
          <p:nvPr userDrawn="1"/>
        </p:nvSpPr>
        <p:spPr>
          <a:xfrm>
            <a:off x="11387648" y="3083437"/>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Google Shape;77;p28">
            <a:extLst>
              <a:ext uri="{FF2B5EF4-FFF2-40B4-BE49-F238E27FC236}">
                <a16:creationId xmlns:a16="http://schemas.microsoft.com/office/drawing/2014/main" id="{D46442B1-E383-444C-9245-EC991F22B925}"/>
              </a:ext>
            </a:extLst>
          </p:cNvPr>
          <p:cNvSpPr/>
          <p:nvPr userDrawn="1"/>
        </p:nvSpPr>
        <p:spPr>
          <a:xfrm>
            <a:off x="165760" y="122163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Google Shape;78;p28">
            <a:extLst>
              <a:ext uri="{FF2B5EF4-FFF2-40B4-BE49-F238E27FC236}">
                <a16:creationId xmlns:a16="http://schemas.microsoft.com/office/drawing/2014/main" id="{7A1C1BA8-6D0E-409B-89AB-5B6A5DA6D20F}"/>
              </a:ext>
            </a:extLst>
          </p:cNvPr>
          <p:cNvSpPr/>
          <p:nvPr userDrawn="1"/>
        </p:nvSpPr>
        <p:spPr>
          <a:xfrm>
            <a:off x="10327529" y="280391"/>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79;p28">
            <a:extLst>
              <a:ext uri="{FF2B5EF4-FFF2-40B4-BE49-F238E27FC236}">
                <a16:creationId xmlns:a16="http://schemas.microsoft.com/office/drawing/2014/main" id="{9FF10076-AF2E-4931-9F64-55F27A533E7A}"/>
              </a:ext>
            </a:extLst>
          </p:cNvPr>
          <p:cNvSpPr/>
          <p:nvPr userDrawn="1"/>
        </p:nvSpPr>
        <p:spPr>
          <a:xfrm rot="5770500" flipH="1">
            <a:off x="3949423" y="5888768"/>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Oval 14">
            <a:extLst>
              <a:ext uri="{FF2B5EF4-FFF2-40B4-BE49-F238E27FC236}">
                <a16:creationId xmlns:a16="http://schemas.microsoft.com/office/drawing/2014/main" id="{1B0B5DF2-1840-47FE-84BA-61078C60B0E9}"/>
              </a:ext>
            </a:extLst>
          </p:cNvPr>
          <p:cNvSpPr>
            <a:spLocks noChangeAspect="1"/>
          </p:cNvSpPr>
          <p:nvPr userDrawn="1">
            <p:custDataLst>
              <p:tags r:id="rId1"/>
            </p:custDataLst>
          </p:nvPr>
        </p:nvSpPr>
        <p:spPr>
          <a:xfrm>
            <a:off x="11664099" y="0"/>
            <a:ext cx="527901" cy="527901"/>
          </a:xfrm>
          <a:prstGeom prst="ellipse">
            <a:avLst/>
          </a:prstGeom>
          <a:blipFill dpi="0" rotWithShape="0">
            <a:blip r:embed="rId3"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7259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p:tgtEl>
                                          <p:spTgt spid="14"/>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p:tgtEl>
                                          <p:spTgt spid="1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104000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11F38E1-B975-430C-B6AF-FFC4A397000D}"/>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9/28/2022</a:t>
            </a:fld>
            <a:endParaRPr lang="en-US"/>
          </a:p>
        </p:txBody>
      </p:sp>
      <p:sp>
        <p:nvSpPr>
          <p:cNvPr id="4" name="Footer Placeholder 3">
            <a:extLst>
              <a:ext uri="{FF2B5EF4-FFF2-40B4-BE49-F238E27FC236}">
                <a16:creationId xmlns:a16="http://schemas.microsoft.com/office/drawing/2014/main" id="{52438928-C5E0-4612-9ED2-9F746EA824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5316F74-16C8-43E0-908E-FCFB8FE397E5}"/>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
        <p:nvSpPr>
          <p:cNvPr id="6" name="Title 1">
            <a:extLst>
              <a:ext uri="{FF2B5EF4-FFF2-40B4-BE49-F238E27FC236}">
                <a16:creationId xmlns:a16="http://schemas.microsoft.com/office/drawing/2014/main" id="{792F26BD-B189-4536-ACC4-B0C83AC7A61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7" name="Date Placeholder 2">
            <a:extLst>
              <a:ext uri="{FF2B5EF4-FFF2-40B4-BE49-F238E27FC236}">
                <a16:creationId xmlns:a16="http://schemas.microsoft.com/office/drawing/2014/main" id="{ABAE6367-7967-4CAB-9896-6C331C1C3AB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9B9EE9-F3BF-4B40-83E7-C9BC68FDDB0E}" type="datetimeFigureOut">
              <a:rPr lang="en-US" smtClean="0"/>
              <a:pPr/>
              <a:t>9/28/2022</a:t>
            </a:fld>
            <a:endParaRPr lang="en-US"/>
          </a:p>
        </p:txBody>
      </p:sp>
      <p:sp>
        <p:nvSpPr>
          <p:cNvPr id="8" name="Slide Number Placeholder 4">
            <a:extLst>
              <a:ext uri="{FF2B5EF4-FFF2-40B4-BE49-F238E27FC236}">
                <a16:creationId xmlns:a16="http://schemas.microsoft.com/office/drawing/2014/main" id="{DC7E0191-3E48-4847-BC29-82F140F6940F}"/>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F55963-6440-4C45-BA09-4E6A99D1BBE0}" type="slidenum">
              <a:rPr lang="en-US" smtClean="0"/>
              <a:pPr/>
              <a:t>‹#›</a:t>
            </a:fld>
            <a:endParaRPr lang="en-US"/>
          </a:p>
        </p:txBody>
      </p:sp>
      <p:sp>
        <p:nvSpPr>
          <p:cNvPr id="9" name="Google Shape;71;p28">
            <a:extLst>
              <a:ext uri="{FF2B5EF4-FFF2-40B4-BE49-F238E27FC236}">
                <a16:creationId xmlns:a16="http://schemas.microsoft.com/office/drawing/2014/main" id="{3263AC7A-6DC0-4544-9C26-521DEC6869FD}"/>
              </a:ext>
            </a:extLst>
          </p:cNvPr>
          <p:cNvSpPr/>
          <p:nvPr userDrawn="1"/>
        </p:nvSpPr>
        <p:spPr>
          <a:xfrm>
            <a:off x="0" y="0"/>
            <a:ext cx="12192000" cy="6858000"/>
          </a:xfrm>
          <a:prstGeom prst="rect">
            <a:avLst/>
          </a:prstGeom>
          <a:solidFill>
            <a:srgbClr val="93E3E4">
              <a:lumMod val="70000"/>
              <a:lumOff val="30000"/>
              <a:alpha val="86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 name="Google Shape;72;p28">
            <a:extLst>
              <a:ext uri="{FF2B5EF4-FFF2-40B4-BE49-F238E27FC236}">
                <a16:creationId xmlns:a16="http://schemas.microsoft.com/office/drawing/2014/main" id="{CCF1C303-DBE2-4353-A8ED-4ADF2B4255B6}"/>
              </a:ext>
            </a:extLst>
          </p:cNvPr>
          <p:cNvSpPr/>
          <p:nvPr userDrawn="1"/>
        </p:nvSpPr>
        <p:spPr>
          <a:xfrm>
            <a:off x="295217" y="208458"/>
            <a:ext cx="11601567" cy="6441084"/>
          </a:xfrm>
          <a:prstGeom prst="rect">
            <a:avLst/>
          </a:prstGeom>
          <a:solidFill>
            <a:schemeClr val="lt1">
              <a:alpha val="89000"/>
            </a:schemeClr>
          </a:solidFill>
          <a:ln>
            <a:noFill/>
          </a:ln>
          <a:effectLst>
            <a:outerShdw blurRad="63500" sx="101000" sy="101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 name="Google Shape;77;p28">
            <a:extLst>
              <a:ext uri="{FF2B5EF4-FFF2-40B4-BE49-F238E27FC236}">
                <a16:creationId xmlns:a16="http://schemas.microsoft.com/office/drawing/2014/main" id="{5759D865-AB3A-4B09-9D15-B5291D9B365A}"/>
              </a:ext>
            </a:extLst>
          </p:cNvPr>
          <p:cNvSpPr/>
          <p:nvPr userDrawn="1"/>
        </p:nvSpPr>
        <p:spPr>
          <a:xfrm>
            <a:off x="165760" y="122163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79;p28">
            <a:extLst>
              <a:ext uri="{FF2B5EF4-FFF2-40B4-BE49-F238E27FC236}">
                <a16:creationId xmlns:a16="http://schemas.microsoft.com/office/drawing/2014/main" id="{FEDB73D6-A262-4812-B321-560EEC9CA1C4}"/>
              </a:ext>
            </a:extLst>
          </p:cNvPr>
          <p:cNvSpPr/>
          <p:nvPr userDrawn="1"/>
        </p:nvSpPr>
        <p:spPr>
          <a:xfrm rot="5770500" flipH="1">
            <a:off x="3949423" y="5888768"/>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 name="Oval 12">
            <a:extLst>
              <a:ext uri="{FF2B5EF4-FFF2-40B4-BE49-F238E27FC236}">
                <a16:creationId xmlns:a16="http://schemas.microsoft.com/office/drawing/2014/main" id="{392EDABD-95DA-4EA7-94B2-7087050C55A2}"/>
              </a:ext>
            </a:extLst>
          </p:cNvPr>
          <p:cNvSpPr>
            <a:spLocks noChangeAspect="1"/>
          </p:cNvSpPr>
          <p:nvPr userDrawn="1">
            <p:custDataLst>
              <p:tags r:id="rId1"/>
            </p:custDataLst>
          </p:nvPr>
        </p:nvSpPr>
        <p:spPr>
          <a:xfrm>
            <a:off x="38807" y="0"/>
            <a:ext cx="527901" cy="527901"/>
          </a:xfrm>
          <a:prstGeom prst="ellipse">
            <a:avLst/>
          </a:prstGeom>
          <a:blipFill dpi="0" rotWithShape="0">
            <a:blip r:embed="rId3"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453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9/28/2022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06959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9/28/2022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99374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9/28/2022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04830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descr="图片包含 文字, 自然&#10;&#10;已生成极高可信度的说明">
            <a:extLst>
              <a:ext uri="{FF2B5EF4-FFF2-40B4-BE49-F238E27FC236}">
                <a16:creationId xmlns:a16="http://schemas.microsoft.com/office/drawing/2014/main" id="{C1CAE8A9-A312-4534-9A75-D1253F02B8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170" r="3153" b="14795"/>
          <a:stretch/>
        </p:blipFill>
        <p:spPr>
          <a:xfrm>
            <a:off x="0" y="0"/>
            <a:ext cx="12192000" cy="6858000"/>
          </a:xfrm>
          <a:prstGeom prst="rect">
            <a:avLst/>
          </a:prstGeom>
        </p:spPr>
      </p:pic>
      <p:pic>
        <p:nvPicPr>
          <p:cNvPr id="8" name="图片 7">
            <a:extLst>
              <a:ext uri="{FF2B5EF4-FFF2-40B4-BE49-F238E27FC236}">
                <a16:creationId xmlns:a16="http://schemas.microsoft.com/office/drawing/2014/main" id="{46175F73-7E85-4FC5-81A8-099C0EC0679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330333"/>
            <a:ext cx="12192000" cy="3527667"/>
          </a:xfrm>
          <a:prstGeom prst="rect">
            <a:avLst/>
          </a:prstGeom>
        </p:spPr>
      </p:pic>
      <p:pic>
        <p:nvPicPr>
          <p:cNvPr id="9" name="图片 8" descr="图片包含 文字&#10;&#10;已生成高可信度的说明">
            <a:extLst>
              <a:ext uri="{FF2B5EF4-FFF2-40B4-BE49-F238E27FC236}">
                <a16:creationId xmlns:a16="http://schemas.microsoft.com/office/drawing/2014/main" id="{F997EDDB-0D32-4776-8BFB-6A5BC26E5D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86721" y="4102100"/>
            <a:ext cx="3605279" cy="2755900"/>
          </a:xfrm>
          <a:prstGeom prst="rect">
            <a:avLst/>
          </a:prstGeom>
        </p:spPr>
      </p:pic>
      <p:pic>
        <p:nvPicPr>
          <p:cNvPr id="10" name="图片 9">
            <a:extLst>
              <a:ext uri="{FF2B5EF4-FFF2-40B4-BE49-F238E27FC236}">
                <a16:creationId xmlns:a16="http://schemas.microsoft.com/office/drawing/2014/main" id="{4E7D0F80-D2E4-4193-BCCE-85E5B9A7FB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0546" y="4365867"/>
            <a:ext cx="2899731" cy="2492133"/>
          </a:xfrm>
          <a:prstGeom prst="rect">
            <a:avLst/>
          </a:prstGeom>
        </p:spPr>
      </p:pic>
    </p:spTree>
    <p:extLst>
      <p:ext uri="{BB962C8B-B14F-4D97-AF65-F5344CB8AC3E}">
        <p14:creationId xmlns:p14="http://schemas.microsoft.com/office/powerpoint/2010/main" val="158647571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6" descr="图片包含 文字, 自然&#10;&#10;已生成极高可信度的说明">
            <a:extLst>
              <a:ext uri="{FF2B5EF4-FFF2-40B4-BE49-F238E27FC236}">
                <a16:creationId xmlns:a16="http://schemas.microsoft.com/office/drawing/2014/main" id="{64A3EB8E-D800-464E-B7F9-AC1290DA613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170" r="3153" b="14795"/>
          <a:stretch/>
        </p:blipFill>
        <p:spPr>
          <a:xfrm>
            <a:off x="0" y="0"/>
            <a:ext cx="12192000" cy="6858000"/>
          </a:xfrm>
          <a:prstGeom prst="rect">
            <a:avLst/>
          </a:prstGeom>
        </p:spPr>
      </p:pic>
      <p:pic>
        <p:nvPicPr>
          <p:cNvPr id="8" name="图片 7">
            <a:extLst>
              <a:ext uri="{FF2B5EF4-FFF2-40B4-BE49-F238E27FC236}">
                <a16:creationId xmlns:a16="http://schemas.microsoft.com/office/drawing/2014/main" id="{5968CC70-E47E-4EE8-B0FD-BA2897B3A37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31238"/>
          <a:stretch/>
        </p:blipFill>
        <p:spPr>
          <a:xfrm>
            <a:off x="0" y="4432300"/>
            <a:ext cx="12192000" cy="2425700"/>
          </a:xfrm>
          <a:prstGeom prst="rect">
            <a:avLst/>
          </a:prstGeom>
        </p:spPr>
      </p:pic>
      <p:pic>
        <p:nvPicPr>
          <p:cNvPr id="9" name="图片 8" descr="图片包含 文字&#10;&#10;已生成高可信度的说明">
            <a:extLst>
              <a:ext uri="{FF2B5EF4-FFF2-40B4-BE49-F238E27FC236}">
                <a16:creationId xmlns:a16="http://schemas.microsoft.com/office/drawing/2014/main" id="{1AB0347D-0525-44C2-A801-E7533E7AC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74426" y="4216400"/>
            <a:ext cx="3605279" cy="2755900"/>
          </a:xfrm>
          <a:prstGeom prst="rect">
            <a:avLst/>
          </a:prstGeom>
        </p:spPr>
      </p:pic>
      <p:pic>
        <p:nvPicPr>
          <p:cNvPr id="10" name="图片 9">
            <a:extLst>
              <a:ext uri="{FF2B5EF4-FFF2-40B4-BE49-F238E27FC236}">
                <a16:creationId xmlns:a16="http://schemas.microsoft.com/office/drawing/2014/main" id="{AF5AFB9A-791B-4DE5-90BF-26AA74B4B8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6236" y="4965700"/>
            <a:ext cx="2467781" cy="2120900"/>
          </a:xfrm>
          <a:prstGeom prst="rect">
            <a:avLst/>
          </a:prstGeom>
        </p:spPr>
      </p:pic>
    </p:spTree>
    <p:extLst>
      <p:ext uri="{BB962C8B-B14F-4D97-AF65-F5344CB8AC3E}">
        <p14:creationId xmlns:p14="http://schemas.microsoft.com/office/powerpoint/2010/main" val="206184259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62764C2-7138-4BB9-AEB7-CC145358E8BC}"/>
              </a:ext>
            </a:extLst>
          </p:cNvPr>
          <p:cNvSpPr>
            <a:spLocks noGrp="1"/>
          </p:cNvSpPr>
          <p:nvPr>
            <p:ph type="dt" sz="half" idx="10"/>
          </p:nvPr>
        </p:nvSpPr>
        <p:spPr>
          <a:xfrm>
            <a:off x="609600" y="6245225"/>
            <a:ext cx="2844800" cy="476250"/>
          </a:xfrm>
          <a:prstGeom prst="rect">
            <a:avLst/>
          </a:prstGeo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23E6385F-C0DD-4B7B-8458-7B3962FA87E5}"/>
              </a:ext>
            </a:extLst>
          </p:cNvPr>
          <p:cNvSpPr>
            <a:spLocks noGrp="1"/>
          </p:cNvSpPr>
          <p:nvPr>
            <p:ph type="ftr" sz="quarter" idx="11"/>
          </p:nvPr>
        </p:nvSpPr>
        <p:spPr>
          <a:xfrm>
            <a:off x="4165600" y="6245225"/>
            <a:ext cx="3860800" cy="476250"/>
          </a:xfrm>
          <a:prstGeom prst="rect">
            <a:avLst/>
          </a:prstGeom>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874563F2-C2AC-4F8C-BB63-923BA2EEF8A5}"/>
              </a:ext>
            </a:extLst>
          </p:cNvPr>
          <p:cNvSpPr>
            <a:spLocks noGrp="1"/>
          </p:cNvSpPr>
          <p:nvPr>
            <p:ph type="sldNum" sz="quarter" idx="12"/>
          </p:nvPr>
        </p:nvSpPr>
        <p:spPr>
          <a:xfrm>
            <a:off x="8737600" y="6245225"/>
            <a:ext cx="2844800" cy="476250"/>
          </a:xfrm>
          <a:prstGeom prst="rect">
            <a:avLst/>
          </a:prstGeom>
        </p:spPr>
        <p:txBody>
          <a:bodyPr/>
          <a:lstStyle>
            <a:lvl1pPr>
              <a:defRPr/>
            </a:lvl1pPr>
          </a:lstStyle>
          <a:p>
            <a:pPr>
              <a:defRPr/>
            </a:pPr>
            <a:fld id="{83388F6D-8A74-4894-8F2C-F66A4AB98042}" type="slidenum">
              <a:rPr lang="en-US" altLang="en-US"/>
              <a:pPr>
                <a:defRPr/>
              </a:pPr>
              <a:t>‹#›</a:t>
            </a:fld>
            <a:endParaRPr lang="en-US" altLang="en-US"/>
          </a:p>
        </p:txBody>
      </p:sp>
    </p:spTree>
    <p:extLst>
      <p:ext uri="{BB962C8B-B14F-4D97-AF65-F5344CB8AC3E}">
        <p14:creationId xmlns:p14="http://schemas.microsoft.com/office/powerpoint/2010/main" val="1301749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0.jp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11"/>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12"/>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13"/>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10;&#10;Description automatically generated with medium confidence">
            <a:extLst>
              <a:ext uri="{FF2B5EF4-FFF2-40B4-BE49-F238E27FC236}">
                <a16:creationId xmlns:a16="http://schemas.microsoft.com/office/drawing/2014/main" id="{33A98DED-B243-476C-83A2-150E066E341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50065" y="256954"/>
            <a:ext cx="1416933" cy="1416933"/>
          </a:xfrm>
          <a:prstGeom prst="rect">
            <a:avLst/>
          </a:prstGeom>
        </p:spPr>
      </p:pic>
    </p:spTree>
    <p:extLst>
      <p:ext uri="{BB962C8B-B14F-4D97-AF65-F5344CB8AC3E}">
        <p14:creationId xmlns:p14="http://schemas.microsoft.com/office/powerpoint/2010/main" val="2751002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D746744B-6CC8-4ED2-8A71-07BEB184F142}" type="datetimeFigureOut">
              <a:rPr lang="en-US" smtClean="0"/>
              <a:t>9/28/2022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F21B5B8-D539-4E5C-A527-7E3AD844CB1B}" type="slidenum">
              <a:rPr lang="en-US" smtClean="0"/>
              <a:t>‹#›</a:t>
            </a:fld>
            <a:endParaRPr lang="en-US"/>
          </a:p>
        </p:txBody>
      </p:sp>
    </p:spTree>
    <p:extLst>
      <p:ext uri="{BB962C8B-B14F-4D97-AF65-F5344CB8AC3E}">
        <p14:creationId xmlns:p14="http://schemas.microsoft.com/office/powerpoint/2010/main" val="41710038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audio" Target="../media/media2.wav"/><Relationship Id="rId7" Type="http://schemas.openxmlformats.org/officeDocument/2006/relationships/image" Target="../media/image30.gif"/><Relationship Id="rId12" Type="http://schemas.openxmlformats.org/officeDocument/2006/relationships/image" Target="../media/image35.png"/><Relationship Id="rId2" Type="http://schemas.microsoft.com/office/2007/relationships/media" Target="../media/media2.wav"/><Relationship Id="rId1" Type="http://schemas.openxmlformats.org/officeDocument/2006/relationships/tags" Target="../tags/tag1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jpg"/><Relationship Id="rId10" Type="http://schemas.openxmlformats.org/officeDocument/2006/relationships/image" Target="../media/image33.gif"/><Relationship Id="rId4" Type="http://schemas.openxmlformats.org/officeDocument/2006/relationships/slideLayout" Target="../slideLayouts/slideLayout2.xml"/><Relationship Id="rId9" Type="http://schemas.openxmlformats.org/officeDocument/2006/relationships/image" Target="../media/image32.gif"/></Relationships>
</file>

<file path=ppt/slides/_rels/slide11.xml.rels><?xml version="1.0" encoding="UTF-8" standalone="yes"?>
<Relationships xmlns="http://schemas.openxmlformats.org/package/2006/relationships"><Relationship Id="rId8" Type="http://schemas.openxmlformats.org/officeDocument/2006/relationships/image" Target="../media/image36.gif"/><Relationship Id="rId13" Type="http://schemas.openxmlformats.org/officeDocument/2006/relationships/image" Target="../media/image39.gif"/><Relationship Id="rId3" Type="http://schemas.openxmlformats.org/officeDocument/2006/relationships/audio" Target="../media/audio1.wav"/><Relationship Id="rId7" Type="http://schemas.openxmlformats.org/officeDocument/2006/relationships/image" Target="../media/image29.png"/><Relationship Id="rId12" Type="http://schemas.openxmlformats.org/officeDocument/2006/relationships/image" Target="../media/image38.gif"/><Relationship Id="rId17" Type="http://schemas.openxmlformats.org/officeDocument/2006/relationships/image" Target="../media/image41.gif"/><Relationship Id="rId2" Type="http://schemas.openxmlformats.org/officeDocument/2006/relationships/slideLayout" Target="../slideLayouts/slideLayout2.xml"/><Relationship Id="rId16" Type="http://schemas.openxmlformats.org/officeDocument/2006/relationships/image" Target="../media/image34.png"/><Relationship Id="rId1" Type="http://schemas.openxmlformats.org/officeDocument/2006/relationships/tags" Target="../tags/tag12.xml"/><Relationship Id="rId6" Type="http://schemas.openxmlformats.org/officeDocument/2006/relationships/image" Target="../media/image28.jpg"/><Relationship Id="rId11" Type="http://schemas.openxmlformats.org/officeDocument/2006/relationships/image" Target="../media/image37.gif"/><Relationship Id="rId5" Type="http://schemas.openxmlformats.org/officeDocument/2006/relationships/audio" Target="../media/audio3.wav"/><Relationship Id="rId15" Type="http://schemas.microsoft.com/office/2007/relationships/hdphoto" Target="../media/hdphoto4.wdp"/><Relationship Id="rId10" Type="http://schemas.openxmlformats.org/officeDocument/2006/relationships/image" Target="../media/image30.gif"/><Relationship Id="rId4" Type="http://schemas.openxmlformats.org/officeDocument/2006/relationships/audio" Target="../media/audio2.wav"/><Relationship Id="rId9" Type="http://schemas.openxmlformats.org/officeDocument/2006/relationships/image" Target="../media/image31.gif"/><Relationship Id="rId14"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36.gif"/><Relationship Id="rId13" Type="http://schemas.openxmlformats.org/officeDocument/2006/relationships/image" Target="../media/image38.gif"/><Relationship Id="rId3" Type="http://schemas.openxmlformats.org/officeDocument/2006/relationships/audio" Target="../media/audio2.wav"/><Relationship Id="rId7" Type="http://schemas.openxmlformats.org/officeDocument/2006/relationships/image" Target="../media/image29.png"/><Relationship Id="rId12" Type="http://schemas.openxmlformats.org/officeDocument/2006/relationships/image" Target="../media/image37.gif"/><Relationship Id="rId17" Type="http://schemas.microsoft.com/office/2007/relationships/hdphoto" Target="../media/hdphoto4.wdp"/><Relationship Id="rId2" Type="http://schemas.openxmlformats.org/officeDocument/2006/relationships/slideLayout" Target="../slideLayouts/slideLayout2.xml"/><Relationship Id="rId16" Type="http://schemas.openxmlformats.org/officeDocument/2006/relationships/image" Target="../media/image40.png"/><Relationship Id="rId1" Type="http://schemas.openxmlformats.org/officeDocument/2006/relationships/tags" Target="../tags/tag13.xml"/><Relationship Id="rId6" Type="http://schemas.openxmlformats.org/officeDocument/2006/relationships/image" Target="../media/image28.jpg"/><Relationship Id="rId11" Type="http://schemas.openxmlformats.org/officeDocument/2006/relationships/image" Target="../media/image30.gif"/><Relationship Id="rId5" Type="http://schemas.openxmlformats.org/officeDocument/2006/relationships/audio" Target="../media/audio3.wav"/><Relationship Id="rId15" Type="http://schemas.openxmlformats.org/officeDocument/2006/relationships/image" Target="../media/image34.png"/><Relationship Id="rId10" Type="http://schemas.openxmlformats.org/officeDocument/2006/relationships/image" Target="../media/image31.gif"/><Relationship Id="rId4" Type="http://schemas.openxmlformats.org/officeDocument/2006/relationships/audio" Target="../media/audio1.wav"/><Relationship Id="rId9" Type="http://schemas.openxmlformats.org/officeDocument/2006/relationships/image" Target="../media/image39.gif"/><Relationship Id="rId14" Type="http://schemas.openxmlformats.org/officeDocument/2006/relationships/image" Target="../media/image42.gif"/></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8.gif"/><Relationship Id="rId18" Type="http://schemas.openxmlformats.org/officeDocument/2006/relationships/image" Target="../media/image43.gif"/><Relationship Id="rId3" Type="http://schemas.openxmlformats.org/officeDocument/2006/relationships/audio" Target="../media/audio1.wav"/><Relationship Id="rId7" Type="http://schemas.openxmlformats.org/officeDocument/2006/relationships/image" Target="../media/image28.jpg"/><Relationship Id="rId12" Type="http://schemas.openxmlformats.org/officeDocument/2006/relationships/image" Target="../media/image37.gif"/><Relationship Id="rId17" Type="http://schemas.openxmlformats.org/officeDocument/2006/relationships/image" Target="../media/image34.png"/><Relationship Id="rId2" Type="http://schemas.openxmlformats.org/officeDocument/2006/relationships/slideLayout" Target="../slideLayouts/slideLayout2.xml"/><Relationship Id="rId16" Type="http://schemas.microsoft.com/office/2007/relationships/hdphoto" Target="../media/hdphoto4.wdp"/><Relationship Id="rId1" Type="http://schemas.openxmlformats.org/officeDocument/2006/relationships/tags" Target="../tags/tag14.xml"/><Relationship Id="rId6" Type="http://schemas.openxmlformats.org/officeDocument/2006/relationships/audio" Target="../media/audio3.wav"/><Relationship Id="rId11" Type="http://schemas.openxmlformats.org/officeDocument/2006/relationships/image" Target="../media/image30.gif"/><Relationship Id="rId5" Type="http://schemas.openxmlformats.org/officeDocument/2006/relationships/audio" Target="../media/audio2.wav"/><Relationship Id="rId15" Type="http://schemas.openxmlformats.org/officeDocument/2006/relationships/image" Target="../media/image40.png"/><Relationship Id="rId10" Type="http://schemas.openxmlformats.org/officeDocument/2006/relationships/image" Target="../media/image31.gif"/><Relationship Id="rId4" Type="http://schemas.openxmlformats.org/officeDocument/2006/relationships/audio" Target="../media/audio4.wav"/><Relationship Id="rId9" Type="http://schemas.openxmlformats.org/officeDocument/2006/relationships/image" Target="../media/image36.gif"/><Relationship Id="rId14" Type="http://schemas.openxmlformats.org/officeDocument/2006/relationships/image" Target="../media/image39.gif"/></Relationships>
</file>

<file path=ppt/slides/_rels/slide14.xml.rels><?xml version="1.0" encoding="UTF-8" standalone="yes"?>
<Relationships xmlns="http://schemas.openxmlformats.org/package/2006/relationships"><Relationship Id="rId8" Type="http://schemas.openxmlformats.org/officeDocument/2006/relationships/image" Target="../media/image36.gif"/><Relationship Id="rId13" Type="http://schemas.openxmlformats.org/officeDocument/2006/relationships/image" Target="../media/image39.gif"/><Relationship Id="rId3" Type="http://schemas.openxmlformats.org/officeDocument/2006/relationships/audio" Target="../media/audio1.wav"/><Relationship Id="rId7" Type="http://schemas.openxmlformats.org/officeDocument/2006/relationships/image" Target="../media/image29.png"/><Relationship Id="rId12" Type="http://schemas.openxmlformats.org/officeDocument/2006/relationships/image" Target="../media/image38.gif"/><Relationship Id="rId17" Type="http://schemas.openxmlformats.org/officeDocument/2006/relationships/image" Target="../media/image41.gif"/><Relationship Id="rId2" Type="http://schemas.openxmlformats.org/officeDocument/2006/relationships/slideLayout" Target="../slideLayouts/slideLayout2.xml"/><Relationship Id="rId16" Type="http://schemas.openxmlformats.org/officeDocument/2006/relationships/image" Target="../media/image34.png"/><Relationship Id="rId1" Type="http://schemas.openxmlformats.org/officeDocument/2006/relationships/tags" Target="../tags/tag15.xml"/><Relationship Id="rId6" Type="http://schemas.openxmlformats.org/officeDocument/2006/relationships/image" Target="../media/image28.jpg"/><Relationship Id="rId11" Type="http://schemas.openxmlformats.org/officeDocument/2006/relationships/image" Target="../media/image37.gif"/><Relationship Id="rId5" Type="http://schemas.openxmlformats.org/officeDocument/2006/relationships/audio" Target="../media/audio3.wav"/><Relationship Id="rId15" Type="http://schemas.microsoft.com/office/2007/relationships/hdphoto" Target="../media/hdphoto4.wdp"/><Relationship Id="rId10" Type="http://schemas.openxmlformats.org/officeDocument/2006/relationships/image" Target="../media/image30.gif"/><Relationship Id="rId4" Type="http://schemas.openxmlformats.org/officeDocument/2006/relationships/audio" Target="../media/audio2.wav"/><Relationship Id="rId9" Type="http://schemas.openxmlformats.org/officeDocument/2006/relationships/image" Target="../media/image31.gif"/><Relationship Id="rId1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45.jpg"/><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7" Type="http://schemas.microsoft.com/office/2007/relationships/hdphoto" Target="../media/hdphoto6.wdp"/><Relationship Id="rId2" Type="http://schemas.openxmlformats.org/officeDocument/2006/relationships/image" Target="../media/image46.jpeg"/><Relationship Id="rId1" Type="http://schemas.openxmlformats.org/officeDocument/2006/relationships/slideLayout" Target="../slideLayouts/slideLayout10.xml"/><Relationship Id="rId6" Type="http://schemas.openxmlformats.org/officeDocument/2006/relationships/image" Target="../media/image48.png"/><Relationship Id="rId5" Type="http://schemas.openxmlformats.org/officeDocument/2006/relationships/slide" Target="slide18.xml"/><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image" Target="../media/image53.png"/><Relationship Id="rId18" Type="http://schemas.microsoft.com/office/2007/relationships/hdphoto" Target="../media/hdphoto8.wdp"/><Relationship Id="rId3" Type="http://schemas.openxmlformats.org/officeDocument/2006/relationships/image" Target="../media/image50.png"/><Relationship Id="rId21" Type="http://schemas.openxmlformats.org/officeDocument/2006/relationships/slide" Target="slide12.xml"/><Relationship Id="rId7" Type="http://schemas.openxmlformats.org/officeDocument/2006/relationships/slide" Target="slide20.xml"/><Relationship Id="rId12" Type="http://schemas.openxmlformats.org/officeDocument/2006/relationships/slide" Target="slide22.xml"/><Relationship Id="rId17" Type="http://schemas.openxmlformats.org/officeDocument/2006/relationships/image" Target="../media/image54.png"/><Relationship Id="rId2" Type="http://schemas.openxmlformats.org/officeDocument/2006/relationships/image" Target="../media/image49.png"/><Relationship Id="rId16" Type="http://schemas.openxmlformats.org/officeDocument/2006/relationships/slide" Target="slide25.xml"/><Relationship Id="rId20" Type="http://schemas.openxmlformats.org/officeDocument/2006/relationships/slide" Target="slide13.xml"/><Relationship Id="rId1" Type="http://schemas.openxmlformats.org/officeDocument/2006/relationships/slideLayout" Target="../slideLayouts/slideLayout10.xml"/><Relationship Id="rId6" Type="http://schemas.microsoft.com/office/2007/relationships/hdphoto" Target="../media/hdphoto7.wdp"/><Relationship Id="rId11" Type="http://schemas.openxmlformats.org/officeDocument/2006/relationships/slide" Target="slide23.xml"/><Relationship Id="rId24" Type="http://schemas.openxmlformats.org/officeDocument/2006/relationships/slide" Target="slide28.xml"/><Relationship Id="rId5" Type="http://schemas.openxmlformats.org/officeDocument/2006/relationships/image" Target="../media/image51.png"/><Relationship Id="rId15" Type="http://schemas.openxmlformats.org/officeDocument/2006/relationships/slide" Target="slide26.xml"/><Relationship Id="rId23" Type="http://schemas.openxmlformats.org/officeDocument/2006/relationships/image" Target="../media/image56.gif"/><Relationship Id="rId10" Type="http://schemas.openxmlformats.org/officeDocument/2006/relationships/slide" Target="slide24.xml"/><Relationship Id="rId19" Type="http://schemas.openxmlformats.org/officeDocument/2006/relationships/slide" Target="slide14.xml"/><Relationship Id="rId4" Type="http://schemas.openxmlformats.org/officeDocument/2006/relationships/slide" Target="slide21.xml"/><Relationship Id="rId9" Type="http://schemas.openxmlformats.org/officeDocument/2006/relationships/image" Target="../media/image52.png"/><Relationship Id="rId14" Type="http://schemas.openxmlformats.org/officeDocument/2006/relationships/slide" Target="slide27.xml"/><Relationship Id="rId22" Type="http://schemas.openxmlformats.org/officeDocument/2006/relationships/image" Target="../media/image55.gif"/></Relationships>
</file>

<file path=ppt/slides/_rels/slide19.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slide" Target="slide5.xml"/><Relationship Id="rId5" Type="http://schemas.openxmlformats.org/officeDocument/2006/relationships/image" Target="../media/image14.png"/><Relationship Id="rId10" Type="http://schemas.openxmlformats.org/officeDocument/2006/relationships/image" Target="../media/image4.jpeg"/><Relationship Id="rId4" Type="http://schemas.openxmlformats.org/officeDocument/2006/relationships/slide" Target="slide3.xml"/><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8.jpe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slide" Target="slide18.xml"/><Relationship Id="rId5" Type="http://schemas.microsoft.com/office/2007/relationships/hdphoto" Target="../media/hdphoto9.wdp"/><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61.jp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image" Target="../media/image18.gif"/><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65.png"/><Relationship Id="rId4" Type="http://schemas.openxmlformats.org/officeDocument/2006/relationships/image" Target="../media/image64.sv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2.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slide" Target="slide5.xml"/><Relationship Id="rId5" Type="http://schemas.openxmlformats.org/officeDocument/2006/relationships/image" Target="../media/image14.png"/><Relationship Id="rId10" Type="http://schemas.openxmlformats.org/officeDocument/2006/relationships/image" Target="../media/image4.jpeg"/><Relationship Id="rId4" Type="http://schemas.openxmlformats.org/officeDocument/2006/relationships/slide" Target="slide3.xml"/><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24.jpg"/><Relationship Id="rId4" Type="http://schemas.openxmlformats.org/officeDocument/2006/relationships/image" Target="../media/image23.jp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1.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27.jpg"/><Relationship Id="rId4"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8;p27">
            <a:extLst>
              <a:ext uri="{FF2B5EF4-FFF2-40B4-BE49-F238E27FC236}">
                <a16:creationId xmlns:a16="http://schemas.microsoft.com/office/drawing/2014/main" id="{E1BCDFC3-F4D2-401B-9077-8D71BE03E04C}"/>
              </a:ext>
            </a:extLst>
          </p:cNvPr>
          <p:cNvGrpSpPr/>
          <p:nvPr/>
        </p:nvGrpSpPr>
        <p:grpSpPr>
          <a:xfrm>
            <a:off x="0" y="-41232"/>
            <a:ext cx="12192000" cy="6858000"/>
            <a:chOff x="0" y="0"/>
            <a:chExt cx="12192000" cy="6858000"/>
          </a:xfrm>
        </p:grpSpPr>
        <p:sp>
          <p:nvSpPr>
            <p:cNvPr id="4" name="Google Shape;29;p27">
              <a:extLst>
                <a:ext uri="{FF2B5EF4-FFF2-40B4-BE49-F238E27FC236}">
                  <a16:creationId xmlns:a16="http://schemas.microsoft.com/office/drawing/2014/main" id="{3CD2F822-C076-4F08-8EB8-885E76AF364E}"/>
                </a:ext>
              </a:extLst>
            </p:cNvPr>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5" name="Google Shape;30;p27">
              <a:extLst>
                <a:ext uri="{FF2B5EF4-FFF2-40B4-BE49-F238E27FC236}">
                  <a16:creationId xmlns:a16="http://schemas.microsoft.com/office/drawing/2014/main" id="{071F7056-0050-4C2D-BBAD-6C7EDF0FCC50}"/>
                </a:ext>
              </a:extLst>
            </p:cNvPr>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 name="Google Shape;31;p27">
              <a:extLst>
                <a:ext uri="{FF2B5EF4-FFF2-40B4-BE49-F238E27FC236}">
                  <a16:creationId xmlns:a16="http://schemas.microsoft.com/office/drawing/2014/main" id="{62107F9C-F5E8-4ADD-A677-0252D0CCDA04}"/>
                </a:ext>
              </a:extLst>
            </p:cNvPr>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7" name="Google Shape;32;p27">
              <a:extLst>
                <a:ext uri="{FF2B5EF4-FFF2-40B4-BE49-F238E27FC236}">
                  <a16:creationId xmlns:a16="http://schemas.microsoft.com/office/drawing/2014/main" id="{532DD357-D0EF-496D-B9F0-E1039B59D29A}"/>
                </a:ext>
              </a:extLst>
            </p:cNvPr>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8" name="Google Shape;33;p27">
              <a:extLst>
                <a:ext uri="{FF2B5EF4-FFF2-40B4-BE49-F238E27FC236}">
                  <a16:creationId xmlns:a16="http://schemas.microsoft.com/office/drawing/2014/main" id="{DE63F259-3C20-422F-B69C-5D8D6D22FFD7}"/>
                </a:ext>
              </a:extLst>
            </p:cNvPr>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9" name="Google Shape;34;p27">
              <a:extLst>
                <a:ext uri="{FF2B5EF4-FFF2-40B4-BE49-F238E27FC236}">
                  <a16:creationId xmlns:a16="http://schemas.microsoft.com/office/drawing/2014/main" id="{3FB32B1A-D2CE-479E-A49C-B1D5CA0DF358}"/>
                </a:ext>
              </a:extLst>
            </p:cNvPr>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0" name="Google Shape;35;p27">
              <a:extLst>
                <a:ext uri="{FF2B5EF4-FFF2-40B4-BE49-F238E27FC236}">
                  <a16:creationId xmlns:a16="http://schemas.microsoft.com/office/drawing/2014/main" id="{800C284E-20D0-49A9-A372-A71AD0F07153}"/>
                </a:ext>
              </a:extLst>
            </p:cNvPr>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1" name="Google Shape;36;p27">
              <a:extLst>
                <a:ext uri="{FF2B5EF4-FFF2-40B4-BE49-F238E27FC236}">
                  <a16:creationId xmlns:a16="http://schemas.microsoft.com/office/drawing/2014/main" id="{8E5C5D66-4BFA-443C-A427-486DEB899BCD}"/>
                </a:ext>
              </a:extLst>
            </p:cNvPr>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2" name="Google Shape;37;p27">
              <a:extLst>
                <a:ext uri="{FF2B5EF4-FFF2-40B4-BE49-F238E27FC236}">
                  <a16:creationId xmlns:a16="http://schemas.microsoft.com/office/drawing/2014/main" id="{CFBC1CE5-BF74-4C4A-ACE8-77A6513C36A9}"/>
                </a:ext>
              </a:extLst>
            </p:cNvPr>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3" name="Google Shape;38;p27">
              <a:extLst>
                <a:ext uri="{FF2B5EF4-FFF2-40B4-BE49-F238E27FC236}">
                  <a16:creationId xmlns:a16="http://schemas.microsoft.com/office/drawing/2014/main" id="{1653BAF2-3DD3-4531-B6CB-C27B1DBB9BBC}"/>
                </a:ext>
              </a:extLst>
            </p:cNvPr>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4" name="Google Shape;39;p27">
              <a:extLst>
                <a:ext uri="{FF2B5EF4-FFF2-40B4-BE49-F238E27FC236}">
                  <a16:creationId xmlns:a16="http://schemas.microsoft.com/office/drawing/2014/main" id="{D486FB35-2EBA-40B5-867D-4FEC25390508}"/>
                </a:ext>
              </a:extLst>
            </p:cNvPr>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5" name="Google Shape;40;p27">
              <a:extLst>
                <a:ext uri="{FF2B5EF4-FFF2-40B4-BE49-F238E27FC236}">
                  <a16:creationId xmlns:a16="http://schemas.microsoft.com/office/drawing/2014/main" id="{223D223B-CB93-4302-A1D0-9CD420AB854C}"/>
                </a:ext>
              </a:extLst>
            </p:cNvPr>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6" name="Google Shape;41;p27">
              <a:extLst>
                <a:ext uri="{FF2B5EF4-FFF2-40B4-BE49-F238E27FC236}">
                  <a16:creationId xmlns:a16="http://schemas.microsoft.com/office/drawing/2014/main" id="{D3994B58-7B89-4306-B5F0-8D3F58D4861B}"/>
                </a:ext>
              </a:extLst>
            </p:cNvPr>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7" name="Google Shape;42;p27">
              <a:extLst>
                <a:ext uri="{FF2B5EF4-FFF2-40B4-BE49-F238E27FC236}">
                  <a16:creationId xmlns:a16="http://schemas.microsoft.com/office/drawing/2014/main" id="{D43641BF-710F-4308-97F4-7DC5BBB7EE25}"/>
                </a:ext>
              </a:extLst>
            </p:cNvPr>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8" name="Google Shape;43;p27">
              <a:extLst>
                <a:ext uri="{FF2B5EF4-FFF2-40B4-BE49-F238E27FC236}">
                  <a16:creationId xmlns:a16="http://schemas.microsoft.com/office/drawing/2014/main" id="{10057431-3401-42DB-AF84-AB881CE0F56A}"/>
                </a:ext>
              </a:extLst>
            </p:cNvPr>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9" name="Google Shape;44;p27">
              <a:extLst>
                <a:ext uri="{FF2B5EF4-FFF2-40B4-BE49-F238E27FC236}">
                  <a16:creationId xmlns:a16="http://schemas.microsoft.com/office/drawing/2014/main" id="{0A095E4E-2AE0-4467-9281-D3D6FFE7E270}"/>
                </a:ext>
              </a:extLst>
            </p:cNvPr>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0" name="Google Shape;45;p27">
              <a:extLst>
                <a:ext uri="{FF2B5EF4-FFF2-40B4-BE49-F238E27FC236}">
                  <a16:creationId xmlns:a16="http://schemas.microsoft.com/office/drawing/2014/main" id="{E98E5E03-F240-41DB-A8A3-3927958E5336}"/>
                </a:ext>
              </a:extLst>
            </p:cNvPr>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1" name="Google Shape;46;p27">
              <a:extLst>
                <a:ext uri="{FF2B5EF4-FFF2-40B4-BE49-F238E27FC236}">
                  <a16:creationId xmlns:a16="http://schemas.microsoft.com/office/drawing/2014/main" id="{30991A4B-58B3-4613-8C11-67AEFB9B5938}"/>
                </a:ext>
              </a:extLst>
            </p:cNvPr>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2" name="Google Shape;47;p27">
              <a:extLst>
                <a:ext uri="{FF2B5EF4-FFF2-40B4-BE49-F238E27FC236}">
                  <a16:creationId xmlns:a16="http://schemas.microsoft.com/office/drawing/2014/main" id="{5E5C5143-6332-42C4-8AD1-0C35891D9D8C}"/>
                </a:ext>
              </a:extLst>
            </p:cNvPr>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3" name="Google Shape;48;p27">
              <a:extLst>
                <a:ext uri="{FF2B5EF4-FFF2-40B4-BE49-F238E27FC236}">
                  <a16:creationId xmlns:a16="http://schemas.microsoft.com/office/drawing/2014/main" id="{8605A1C5-2541-4ED3-BA75-B463D2C09B15}"/>
                </a:ext>
              </a:extLst>
            </p:cNvPr>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4" name="Google Shape;49;p27">
              <a:extLst>
                <a:ext uri="{FF2B5EF4-FFF2-40B4-BE49-F238E27FC236}">
                  <a16:creationId xmlns:a16="http://schemas.microsoft.com/office/drawing/2014/main" id="{61B6B38B-8433-40A4-9BC7-AAF253F22E17}"/>
                </a:ext>
              </a:extLst>
            </p:cNvPr>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5" name="Google Shape;50;p27">
              <a:extLst>
                <a:ext uri="{FF2B5EF4-FFF2-40B4-BE49-F238E27FC236}">
                  <a16:creationId xmlns:a16="http://schemas.microsoft.com/office/drawing/2014/main" id="{720587D1-792B-4728-BAFF-250AEBDEDA5F}"/>
                </a:ext>
              </a:extLst>
            </p:cNvPr>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6" name="Google Shape;51;p27">
              <a:extLst>
                <a:ext uri="{FF2B5EF4-FFF2-40B4-BE49-F238E27FC236}">
                  <a16:creationId xmlns:a16="http://schemas.microsoft.com/office/drawing/2014/main" id="{14678364-A9D6-4F43-8653-5D3EB2FF331E}"/>
                </a:ext>
              </a:extLst>
            </p:cNvPr>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7" name="Google Shape;52;p27">
              <a:extLst>
                <a:ext uri="{FF2B5EF4-FFF2-40B4-BE49-F238E27FC236}">
                  <a16:creationId xmlns:a16="http://schemas.microsoft.com/office/drawing/2014/main" id="{300B49C2-4343-40E9-93C9-27DACDC04149}"/>
                </a:ext>
              </a:extLst>
            </p:cNvPr>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8" name="Google Shape;53;p27">
              <a:extLst>
                <a:ext uri="{FF2B5EF4-FFF2-40B4-BE49-F238E27FC236}">
                  <a16:creationId xmlns:a16="http://schemas.microsoft.com/office/drawing/2014/main" id="{6716515D-C499-461E-8779-306B24A2BBE4}"/>
                </a:ext>
              </a:extLst>
            </p:cNvPr>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nvGrpSpPr>
          <p:cNvPr id="51" name="Google Shape;60;p27">
            <a:extLst>
              <a:ext uri="{FF2B5EF4-FFF2-40B4-BE49-F238E27FC236}">
                <a16:creationId xmlns:a16="http://schemas.microsoft.com/office/drawing/2014/main" id="{78EFEECD-B29F-423E-A0BC-A884ABFA9F17}"/>
              </a:ext>
            </a:extLst>
          </p:cNvPr>
          <p:cNvGrpSpPr/>
          <p:nvPr/>
        </p:nvGrpSpPr>
        <p:grpSpPr>
          <a:xfrm flipV="1">
            <a:off x="-1394282" y="-936230"/>
            <a:ext cx="14769137" cy="2606178"/>
            <a:chOff x="-1081536" y="5105780"/>
            <a:chExt cx="14769137" cy="2606178"/>
          </a:xfrm>
        </p:grpSpPr>
        <p:sp>
          <p:nvSpPr>
            <p:cNvPr id="52" name="Google Shape;61;p27">
              <a:extLst>
                <a:ext uri="{FF2B5EF4-FFF2-40B4-BE49-F238E27FC236}">
                  <a16:creationId xmlns:a16="http://schemas.microsoft.com/office/drawing/2014/main" id="{68414425-DC64-46BB-8848-77B1DAB59D35}"/>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3" name="Google Shape;62;p27">
              <a:extLst>
                <a:ext uri="{FF2B5EF4-FFF2-40B4-BE49-F238E27FC236}">
                  <a16:creationId xmlns:a16="http://schemas.microsoft.com/office/drawing/2014/main" id="{ADC8120A-5067-41AB-AEFE-152E790DB2A9}"/>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4" name="Google Shape;63;p27">
              <a:extLst>
                <a:ext uri="{FF2B5EF4-FFF2-40B4-BE49-F238E27FC236}">
                  <a16:creationId xmlns:a16="http://schemas.microsoft.com/office/drawing/2014/main" id="{614B4286-08E4-4FA0-93EF-804F9303369B}"/>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5" name="Google Shape;64;p27">
              <a:extLst>
                <a:ext uri="{FF2B5EF4-FFF2-40B4-BE49-F238E27FC236}">
                  <a16:creationId xmlns:a16="http://schemas.microsoft.com/office/drawing/2014/main" id="{2AA835DC-7CC9-40C5-A0CD-14668A4CCDF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6" name="Google Shape;65;p27">
              <a:extLst>
                <a:ext uri="{FF2B5EF4-FFF2-40B4-BE49-F238E27FC236}">
                  <a16:creationId xmlns:a16="http://schemas.microsoft.com/office/drawing/2014/main" id="{E9C4BA50-CD85-42B5-8B2D-5758A31B181F}"/>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7" name="Google Shape;66;p27">
              <a:extLst>
                <a:ext uri="{FF2B5EF4-FFF2-40B4-BE49-F238E27FC236}">
                  <a16:creationId xmlns:a16="http://schemas.microsoft.com/office/drawing/2014/main" id="{1C5C08C0-3FFA-4F34-AE0A-DD37631F6EC9}"/>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8" name="Google Shape;67;p27">
              <a:extLst>
                <a:ext uri="{FF2B5EF4-FFF2-40B4-BE49-F238E27FC236}">
                  <a16:creationId xmlns:a16="http://schemas.microsoft.com/office/drawing/2014/main" id="{1870734B-1CAC-4BFC-A550-FD35811BAAC8}"/>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9" name="Google Shape;68;p27">
              <a:extLst>
                <a:ext uri="{FF2B5EF4-FFF2-40B4-BE49-F238E27FC236}">
                  <a16:creationId xmlns:a16="http://schemas.microsoft.com/office/drawing/2014/main" id="{17B5F755-CE64-4477-91B9-6E6ECBB8F40F}"/>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0" name="Google Shape;69;p27">
              <a:extLst>
                <a:ext uri="{FF2B5EF4-FFF2-40B4-BE49-F238E27FC236}">
                  <a16:creationId xmlns:a16="http://schemas.microsoft.com/office/drawing/2014/main" id="{4F5B38C3-0DD5-4346-80F0-51B752D22B24}"/>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nvGrpSpPr>
          <p:cNvPr id="29" name="Google Shape;54;p27">
            <a:extLst>
              <a:ext uri="{FF2B5EF4-FFF2-40B4-BE49-F238E27FC236}">
                <a16:creationId xmlns:a16="http://schemas.microsoft.com/office/drawing/2014/main" id="{9FC6FB0F-44EF-43E5-9560-649D42703F23}"/>
              </a:ext>
            </a:extLst>
          </p:cNvPr>
          <p:cNvGrpSpPr/>
          <p:nvPr/>
        </p:nvGrpSpPr>
        <p:grpSpPr>
          <a:xfrm>
            <a:off x="669852" y="645998"/>
            <a:ext cx="10919636" cy="4855628"/>
            <a:chOff x="3645164" y="1813666"/>
            <a:chExt cx="4766443" cy="2813260"/>
          </a:xfrm>
        </p:grpSpPr>
        <p:sp>
          <p:nvSpPr>
            <p:cNvPr id="30" name="Google Shape;55;p27">
              <a:extLst>
                <a:ext uri="{FF2B5EF4-FFF2-40B4-BE49-F238E27FC236}">
                  <a16:creationId xmlns:a16="http://schemas.microsoft.com/office/drawing/2014/main" id="{F09C869E-513A-462E-A51D-0D992934F496}"/>
                </a:ext>
              </a:extLst>
            </p:cNvPr>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1" name="Google Shape;56;p27">
              <a:extLst>
                <a:ext uri="{FF2B5EF4-FFF2-40B4-BE49-F238E27FC236}">
                  <a16:creationId xmlns:a16="http://schemas.microsoft.com/office/drawing/2014/main" id="{7D18991C-36EE-4E5D-8D35-948E0A6CA284}"/>
                </a:ext>
              </a:extLst>
            </p:cNvPr>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pic>
        <p:nvPicPr>
          <p:cNvPr id="33" name="Google Shape;59;p27">
            <a:extLst>
              <a:ext uri="{FF2B5EF4-FFF2-40B4-BE49-F238E27FC236}">
                <a16:creationId xmlns:a16="http://schemas.microsoft.com/office/drawing/2014/main" id="{EB6DFAA8-D145-4A07-A46E-C716BEEBD15D}"/>
              </a:ext>
            </a:extLst>
          </p:cNvPr>
          <p:cNvPicPr preferRelativeResize="0"/>
          <p:nvPr/>
        </p:nvPicPr>
        <p:blipFill rotWithShape="1">
          <a:blip r:embed="rId2">
            <a:alphaModFix/>
          </a:blip>
          <a:srcRect/>
          <a:stretch/>
        </p:blipFill>
        <p:spPr>
          <a:xfrm rot="505190" flipH="1">
            <a:off x="5222248" y="3919566"/>
            <a:ext cx="7942083" cy="5113109"/>
          </a:xfrm>
          <a:prstGeom prst="rect">
            <a:avLst/>
          </a:prstGeom>
          <a:noFill/>
          <a:ln>
            <a:noFill/>
          </a:ln>
        </p:spPr>
      </p:pic>
      <p:grpSp>
        <p:nvGrpSpPr>
          <p:cNvPr id="34" name="Google Shape;60;p27">
            <a:extLst>
              <a:ext uri="{FF2B5EF4-FFF2-40B4-BE49-F238E27FC236}">
                <a16:creationId xmlns:a16="http://schemas.microsoft.com/office/drawing/2014/main" id="{7F0BE69E-BAE0-407A-98ED-6161989AB80F}"/>
              </a:ext>
            </a:extLst>
          </p:cNvPr>
          <p:cNvGrpSpPr/>
          <p:nvPr/>
        </p:nvGrpSpPr>
        <p:grpSpPr>
          <a:xfrm>
            <a:off x="-1081536" y="5105780"/>
            <a:ext cx="14769137" cy="2606178"/>
            <a:chOff x="-1081536" y="5105780"/>
            <a:chExt cx="14769137" cy="2606178"/>
          </a:xfrm>
        </p:grpSpPr>
        <p:sp>
          <p:nvSpPr>
            <p:cNvPr id="35" name="Google Shape;61;p27">
              <a:extLst>
                <a:ext uri="{FF2B5EF4-FFF2-40B4-BE49-F238E27FC236}">
                  <a16:creationId xmlns:a16="http://schemas.microsoft.com/office/drawing/2014/main" id="{04C91338-2EB6-4A5A-BE1A-B1190EC4AF4D}"/>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6" name="Google Shape;62;p27">
              <a:extLst>
                <a:ext uri="{FF2B5EF4-FFF2-40B4-BE49-F238E27FC236}">
                  <a16:creationId xmlns:a16="http://schemas.microsoft.com/office/drawing/2014/main" id="{BC008E3C-356D-4F79-95F9-01C1EE32E0B6}"/>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7" name="Google Shape;63;p27">
              <a:extLst>
                <a:ext uri="{FF2B5EF4-FFF2-40B4-BE49-F238E27FC236}">
                  <a16:creationId xmlns:a16="http://schemas.microsoft.com/office/drawing/2014/main" id="{004D6740-46DF-44D4-B2D4-7BE6BF2D58C1}"/>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8" name="Google Shape;64;p27">
              <a:extLst>
                <a:ext uri="{FF2B5EF4-FFF2-40B4-BE49-F238E27FC236}">
                  <a16:creationId xmlns:a16="http://schemas.microsoft.com/office/drawing/2014/main" id="{5B35C8A8-7AEA-4FF4-898A-85203D457E4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9" name="Google Shape;65;p27">
              <a:extLst>
                <a:ext uri="{FF2B5EF4-FFF2-40B4-BE49-F238E27FC236}">
                  <a16:creationId xmlns:a16="http://schemas.microsoft.com/office/drawing/2014/main" id="{9CFA65A7-3989-4BC8-B659-820E07625190}"/>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0" name="Google Shape;66;p27">
              <a:extLst>
                <a:ext uri="{FF2B5EF4-FFF2-40B4-BE49-F238E27FC236}">
                  <a16:creationId xmlns:a16="http://schemas.microsoft.com/office/drawing/2014/main" id="{0619622C-3AC0-4128-85C3-55E551EF0A70}"/>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1" name="Google Shape;67;p27">
              <a:extLst>
                <a:ext uri="{FF2B5EF4-FFF2-40B4-BE49-F238E27FC236}">
                  <a16:creationId xmlns:a16="http://schemas.microsoft.com/office/drawing/2014/main" id="{3BA53432-3836-4E83-99A7-0D0558A97AC2}"/>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2" name="Google Shape;68;p27">
              <a:extLst>
                <a:ext uri="{FF2B5EF4-FFF2-40B4-BE49-F238E27FC236}">
                  <a16:creationId xmlns:a16="http://schemas.microsoft.com/office/drawing/2014/main" id="{91F27375-B441-42D9-8624-348246F9ACBD}"/>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3" name="Google Shape;69;p27">
              <a:extLst>
                <a:ext uri="{FF2B5EF4-FFF2-40B4-BE49-F238E27FC236}">
                  <a16:creationId xmlns:a16="http://schemas.microsoft.com/office/drawing/2014/main" id="{55AF28F5-DB1E-4FB3-B70E-71954A1DAA51}"/>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sp>
        <p:nvSpPr>
          <p:cNvPr id="44" name="Google Shape;57;p27">
            <a:extLst>
              <a:ext uri="{FF2B5EF4-FFF2-40B4-BE49-F238E27FC236}">
                <a16:creationId xmlns:a16="http://schemas.microsoft.com/office/drawing/2014/main" id="{CB041213-4FFF-440C-AE5D-C41B55DE023D}"/>
              </a:ext>
            </a:extLst>
          </p:cNvPr>
          <p:cNvSpPr/>
          <p:nvPr/>
        </p:nvSpPr>
        <p:spPr>
          <a:xfrm rot="790632" flipH="1">
            <a:off x="9112426" y="1698177"/>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pic>
        <p:nvPicPr>
          <p:cNvPr id="49" name="Picture 48">
            <a:extLst>
              <a:ext uri="{FF2B5EF4-FFF2-40B4-BE49-F238E27FC236}">
                <a16:creationId xmlns:a16="http://schemas.microsoft.com/office/drawing/2014/main" id="{BD8A5A63-3B3A-4A84-B730-419E06DFF4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778" r="17778"/>
          <a:stretch/>
        </p:blipFill>
        <p:spPr>
          <a:xfrm flipH="1">
            <a:off x="635499" y="-60548"/>
            <a:ext cx="1919986" cy="2979288"/>
          </a:xfrm>
          <a:prstGeom prst="rect">
            <a:avLst/>
          </a:prstGeom>
        </p:spPr>
      </p:pic>
      <p:pic>
        <p:nvPicPr>
          <p:cNvPr id="61" name="Google Shape;58;p27">
            <a:extLst>
              <a:ext uri="{FF2B5EF4-FFF2-40B4-BE49-F238E27FC236}">
                <a16:creationId xmlns:a16="http://schemas.microsoft.com/office/drawing/2014/main" id="{EC1F47AA-10D5-48E7-A7DF-4066D4005F6A}"/>
              </a:ext>
            </a:extLst>
          </p:cNvPr>
          <p:cNvPicPr preferRelativeResize="0"/>
          <p:nvPr/>
        </p:nvPicPr>
        <p:blipFill rotWithShape="1">
          <a:blip r:embed="rId4">
            <a:alphaModFix/>
          </a:blip>
          <a:srcRect/>
          <a:stretch/>
        </p:blipFill>
        <p:spPr>
          <a:xfrm flipH="1">
            <a:off x="3674642" y="275615"/>
            <a:ext cx="629652" cy="1446311"/>
          </a:xfrm>
          <a:prstGeom prst="rect">
            <a:avLst/>
          </a:prstGeom>
          <a:noFill/>
          <a:ln>
            <a:noFill/>
          </a:ln>
        </p:spPr>
      </p:pic>
      <p:sp>
        <p:nvSpPr>
          <p:cNvPr id="2" name="TextBox 1">
            <a:extLst>
              <a:ext uri="{FF2B5EF4-FFF2-40B4-BE49-F238E27FC236}">
                <a16:creationId xmlns:a16="http://schemas.microsoft.com/office/drawing/2014/main" id="{97188790-F176-4A97-9EB2-02047AE7025F}"/>
              </a:ext>
            </a:extLst>
          </p:cNvPr>
          <p:cNvSpPr txBox="1"/>
          <p:nvPr/>
        </p:nvSpPr>
        <p:spPr>
          <a:xfrm>
            <a:off x="5248034" y="4489066"/>
            <a:ext cx="1070871" cy="55399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50"/>
                </a:solidFill>
                <a:effectLst/>
                <a:uLnTx/>
                <a:uFillTx/>
                <a:latin typeface="Calibri" panose="020F0502020204030204" pitchFamily="34" charset="0"/>
                <a:cs typeface="Calibri" panose="020F0502020204030204" pitchFamily="34" charset="0"/>
              </a:rPr>
              <a:t>Tiết</a:t>
            </a:r>
            <a:r>
              <a:rPr kumimoji="0" lang="en-US" sz="3600" b="1" i="0" u="none" strike="noStrike" kern="1200" cap="none" spc="0" normalizeH="0" noProof="0" dirty="0">
                <a:ln>
                  <a:noFill/>
                </a:ln>
                <a:solidFill>
                  <a:srgbClr val="00B050"/>
                </a:solidFill>
                <a:effectLst/>
                <a:uLnTx/>
                <a:uFillTx/>
                <a:latin typeface="Calibri" panose="020F0502020204030204" pitchFamily="34" charset="0"/>
                <a:cs typeface="Calibri" panose="020F0502020204030204" pitchFamily="34" charset="0"/>
              </a:rPr>
              <a:t> 2</a:t>
            </a:r>
            <a:endParaRPr kumimoji="0" lang="en-US" sz="3600"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pic>
        <p:nvPicPr>
          <p:cNvPr id="63" name="Picture 62">
            <a:extLst>
              <a:ext uri="{FF2B5EF4-FFF2-40B4-BE49-F238E27FC236}">
                <a16:creationId xmlns:a16="http://schemas.microsoft.com/office/drawing/2014/main" id="{239C3E69-3BCF-46AD-A11A-4B2FA048E1E0}"/>
              </a:ext>
            </a:extLst>
          </p:cNvPr>
          <p:cNvPicPr>
            <a:picLocks noChangeAspect="1"/>
          </p:cNvPicPr>
          <p:nvPr/>
        </p:nvPicPr>
        <p:blipFill>
          <a:blip r:embed="rId5"/>
          <a:stretch>
            <a:fillRect/>
          </a:stretch>
        </p:blipFill>
        <p:spPr>
          <a:xfrm>
            <a:off x="-159488" y="2608521"/>
            <a:ext cx="12192000" cy="1847088"/>
          </a:xfrm>
          <a:prstGeom prst="rect">
            <a:avLst/>
          </a:prstGeom>
        </p:spPr>
      </p:pic>
      <p:sp>
        <p:nvSpPr>
          <p:cNvPr id="64" name="TextBox 63">
            <a:extLst>
              <a:ext uri="{FF2B5EF4-FFF2-40B4-BE49-F238E27FC236}">
                <a16:creationId xmlns:a16="http://schemas.microsoft.com/office/drawing/2014/main" id="{517453AB-D018-445B-BDB7-8BAADF3AD0D0}"/>
              </a:ext>
            </a:extLst>
          </p:cNvPr>
          <p:cNvSpPr txBox="1"/>
          <p:nvPr/>
        </p:nvSpPr>
        <p:spPr>
          <a:xfrm>
            <a:off x="2211880" y="0"/>
            <a:ext cx="8286224" cy="70788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Thứ</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ngày</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tháng</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năm</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2022</a:t>
            </a:r>
          </a:p>
        </p:txBody>
      </p:sp>
      <p:pic>
        <p:nvPicPr>
          <p:cNvPr id="65" name="Picture 64">
            <a:extLst>
              <a:ext uri="{FF2B5EF4-FFF2-40B4-BE49-F238E27FC236}">
                <a16:creationId xmlns:a16="http://schemas.microsoft.com/office/drawing/2014/main" id="{C336247B-9A53-4089-AF60-B2117AD3FD5D}"/>
              </a:ext>
            </a:extLst>
          </p:cNvPr>
          <p:cNvPicPr>
            <a:picLocks noChangeAspect="1"/>
          </p:cNvPicPr>
          <p:nvPr/>
        </p:nvPicPr>
        <p:blipFill>
          <a:blip r:embed="rId6">
            <a:duotone>
              <a:schemeClr val="accent1">
                <a:shade val="45000"/>
                <a:satMod val="135000"/>
              </a:schemeClr>
              <a:prstClr val="white"/>
            </a:duotone>
          </a:blip>
          <a:stretch>
            <a:fillRect/>
          </a:stretch>
        </p:blipFill>
        <p:spPr>
          <a:xfrm>
            <a:off x="4193199" y="1605274"/>
            <a:ext cx="2566638" cy="719390"/>
          </a:xfrm>
          <a:prstGeom prst="rect">
            <a:avLst/>
          </a:prstGeom>
        </p:spPr>
      </p:pic>
    </p:spTree>
    <p:extLst>
      <p:ext uri="{BB962C8B-B14F-4D97-AF65-F5344CB8AC3E}">
        <p14:creationId xmlns:p14="http://schemas.microsoft.com/office/powerpoint/2010/main" val="42424978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p:tgtEl>
                                          <p:spTgt spid="3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p:tgtEl>
                                          <p:spTgt spid="33"/>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p:tgtEl>
                                          <p:spTgt spid="5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p:tgtEl>
                                          <p:spTgt spid="44"/>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p:cTn id="31" dur="500" fill="hold"/>
                                        <p:tgtEl>
                                          <p:spTgt spid="49"/>
                                        </p:tgtEl>
                                        <p:attrNameLst>
                                          <p:attrName>ppt_w</p:attrName>
                                        </p:attrNameLst>
                                      </p:cBhvr>
                                      <p:tavLst>
                                        <p:tav tm="0">
                                          <p:val>
                                            <p:fltVal val="0"/>
                                          </p:val>
                                        </p:tav>
                                        <p:tav tm="100000">
                                          <p:val>
                                            <p:strVal val="#ppt_w"/>
                                          </p:val>
                                        </p:tav>
                                      </p:tavLst>
                                    </p:anim>
                                    <p:anim calcmode="lin" valueType="num">
                                      <p:cBhvr>
                                        <p:cTn id="32" dur="500" fill="hold"/>
                                        <p:tgtEl>
                                          <p:spTgt spid="49"/>
                                        </p:tgtEl>
                                        <p:attrNameLst>
                                          <p:attrName>ppt_h</p:attrName>
                                        </p:attrNameLst>
                                      </p:cBhvr>
                                      <p:tavLst>
                                        <p:tav tm="0">
                                          <p:val>
                                            <p:fltVal val="0"/>
                                          </p:val>
                                        </p:tav>
                                        <p:tav tm="100000">
                                          <p:val>
                                            <p:strVal val="#ppt_h"/>
                                          </p:val>
                                        </p:tav>
                                      </p:tavLst>
                                    </p:anim>
                                    <p:animEffect transition="in" filter="fade">
                                      <p:cBhvr>
                                        <p:cTn id="33" dur="500"/>
                                        <p:tgtEl>
                                          <p:spTgt spid="49"/>
                                        </p:tgtEl>
                                      </p:cBhvr>
                                    </p:animEffect>
                                  </p:childTnLst>
                                </p:cTn>
                              </p:par>
                              <p:par>
                                <p:cTn id="34" presetID="0" presetClass="path" presetSubtype="0" accel="50000" decel="50000" fill="hold" nodeType="withEffect">
                                  <p:stCondLst>
                                    <p:cond delay="0"/>
                                  </p:stCondLst>
                                  <p:childTnLst>
                                    <p:animMotion origin="layout" path="M 6.25E-7 -0.00115 L 6.25E-7 -0.00092 C -0.00781 0.00718 -0.01693 0.01273 -0.02344 0.02385 C -0.0263 0.02824 -0.02552 0.03681 -0.02656 0.04329 C -0.0276 0.04885 -0.02865 0.0544 -0.02969 0.05996 C -0.02708 0.11482 -0.02773 0.17014 -0.02188 0.22431 C -0.02031 0.23936 -0.01354 0.25139 -0.00781 0.26343 C 0.00807 0.29607 0.02057 0.31204 0.04075 0.33287 C 0.05195 0.34468 0.06367 0.35486 0.07526 0.36644 C 0.08477 0.37616 0.0931 0.38982 0.10338 0.39699 C 0.11732 0.40672 0.13255 0.41088 0.14727 0.41644 C 0.1845 0.43056 0.18568 0.42755 0.22396 0.43056 C 0.29557 0.42848 0.36693 0.42963 0.43867 0.42477 C 0.44753 0.42408 0.45625 0.41713 0.4651 0.41366 C 0.475 0.40973 0.48503 0.40648 0.49505 0.40255 C 0.50703 0.39746 0.53216 0.38473 0.54362 0.37755 C 0.56237 0.36528 0.5944 0.34561 0.6125 0.32176 C 0.6595 0.25996 0.66575 0.23982 0.70651 0.16019 C 0.71484 0.14352 0.72422 0.12824 0.73151 0.11019 C 0.74075 0.08681 0.73646 0.09699 0.74414 0.0794 L 0.74414 0.07963 " pathEditMode="relative" rAng="0" ptsTypes="AAAAAAAAAAAAAAAAAAAAA">
                                      <p:cBhvr>
                                        <p:cTn id="35" dur="2000" fill="hold"/>
                                        <p:tgtEl>
                                          <p:spTgt spid="49"/>
                                        </p:tgtEl>
                                        <p:attrNameLst>
                                          <p:attrName>ppt_x</p:attrName>
                                          <p:attrName>ppt_y</p:attrName>
                                        </p:attrNameLst>
                                      </p:cBhvr>
                                      <p:rCtr x="35716" y="21574"/>
                                    </p:animMotion>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wipe(left)">
                                      <p:cBhvr>
                                        <p:cTn id="45" dur="500"/>
                                        <p:tgtEl>
                                          <p:spTgt spid="6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2BAD74-70C2-486F-8342-BA03BD3554B1}"/>
              </a:ext>
            </a:extLst>
          </p:cNvPr>
          <p:cNvSpPr>
            <a:spLocks noChangeAspect="1"/>
          </p:cNvSpPr>
          <p:nvPr>
            <p:custDataLst>
              <p:tags r:id="rId1"/>
            </p:custDataLst>
          </p:nvPr>
        </p:nvSpPr>
        <p:spPr>
          <a:xfrm>
            <a:off x="0" y="0"/>
            <a:ext cx="12179300" cy="6858000"/>
          </a:xfrm>
          <a:prstGeom prst="rect">
            <a:avLst/>
          </a:prstGeom>
          <a:blipFill dpi="0" rotWithShape="0">
            <a:blip r:embed="rId5">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026" name="Picture 2" descr="Download Cartoon Wood Transprent Png Free - Gambar Kartun Papan Kayu ,  Transparent Cartoon, Free Cliparts &amp;amp; Silhouettes - NetClipart">
            <a:extLst>
              <a:ext uri="{FF2B5EF4-FFF2-40B4-BE49-F238E27FC236}">
                <a16:creationId xmlns:a16="http://schemas.microsoft.com/office/drawing/2014/main" id="{CE6E700E-CA7E-484E-A053-8FC974CE34E2}"/>
              </a:ext>
            </a:extLst>
          </p:cNvPr>
          <p:cNvPicPr>
            <a:picLocks noChangeAspect="1" noChangeArrowheads="1"/>
          </p:cNvPicPr>
          <p:nvPr/>
        </p:nvPicPr>
        <p:blipFill>
          <a:blip r:embed="rId6">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012759" y="-192541"/>
            <a:ext cx="7770813" cy="4424328"/>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Shape 1">
            <a:extLst>
              <a:ext uri="{FF2B5EF4-FFF2-40B4-BE49-F238E27FC236}">
                <a16:creationId xmlns:a16="http://schemas.microsoft.com/office/drawing/2014/main" id="{66150795-EEBE-4C10-991B-BA907ECBA790}"/>
              </a:ext>
            </a:extLst>
          </p:cNvPr>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585084" y="0"/>
            <a:ext cx="2708752" cy="5277396"/>
          </a:xfrm>
          <a:prstGeom prst="rect">
            <a:avLst/>
          </a:prstGeom>
        </p:spPr>
      </p:pic>
      <p:sp>
        <p:nvSpPr>
          <p:cNvPr id="4" name="Rectangle 3"/>
          <p:cNvSpPr/>
          <p:nvPr/>
        </p:nvSpPr>
        <p:spPr>
          <a:xfrm>
            <a:off x="5347627" y="1225110"/>
            <a:ext cx="5101076" cy="101566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w="10160">
                  <a:solidFill>
                    <a:srgbClr val="FC6E51"/>
                  </a:solidFill>
                  <a:prstDash val="solid"/>
                </a:ln>
                <a:solidFill>
                  <a:srgbClr val="FC6E51">
                    <a:lumMod val="75000"/>
                  </a:srgbClr>
                </a:solidFill>
                <a:effectLst>
                  <a:outerShdw blurRad="38100" dist="22860" dir="5400000" algn="tl" rotWithShape="0">
                    <a:srgbClr val="000000">
                      <a:alpha val="30000"/>
                    </a:srgbClr>
                  </a:outerShdw>
                </a:effectLst>
                <a:uLnTx/>
                <a:uFillTx/>
                <a:latin typeface="Times New Roman" panose="02020603050405020304" pitchFamily="18" charset="0"/>
                <a:ea typeface="+mn-ea"/>
                <a:cs typeface="Times New Roman" panose="02020603050405020304" pitchFamily="18" charset="0"/>
              </a:rPr>
              <a:t>NHỔ CÀ RỐT</a:t>
            </a: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21264" y="2379174"/>
            <a:ext cx="2039956" cy="1852613"/>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93659" y="3201544"/>
            <a:ext cx="1485873" cy="2075852"/>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pic>
        <p:nvPicPr>
          <p:cNvPr id="20" name="nhacne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2660666" y="2537037"/>
            <a:ext cx="609600" cy="609600"/>
          </a:xfrm>
          <a:prstGeom prst="rect">
            <a:avLst/>
          </a:prstGeom>
        </p:spPr>
      </p:pic>
      <p:sp>
        <p:nvSpPr>
          <p:cNvPr id="21" name="Freeform: Shape 20">
            <a:extLst>
              <a:ext uri="{FF2B5EF4-FFF2-40B4-BE49-F238E27FC236}">
                <a16:creationId xmlns:a16="http://schemas.microsoft.com/office/drawing/2014/main" id="{7989C5D8-3D0C-43EC-8A03-7D9214A3A74B}"/>
              </a:ext>
            </a:extLst>
          </p:cNvPr>
          <p:cNvSpPr/>
          <p:nvPr/>
        </p:nvSpPr>
        <p:spPr>
          <a:xfrm>
            <a:off x="990600" y="6238167"/>
            <a:ext cx="11188700" cy="619833"/>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Tree>
    <p:extLst>
      <p:ext uri="{BB962C8B-B14F-4D97-AF65-F5344CB8AC3E}">
        <p14:creationId xmlns:p14="http://schemas.microsoft.com/office/powerpoint/2010/main" val="15003099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repeatCount="indefinite" fill="hold" nodeType="withEffect">
                                  <p:stCondLst>
                                    <p:cond delay="0"/>
                                  </p:stCondLst>
                                  <p:childTnLst>
                                    <p:animClr clrSpc="rgb" dir="cw">
                                      <p:cBhvr override="childStyle">
                                        <p:cTn id="6" dur="500" fill="hold"/>
                                        <p:tgtEl>
                                          <p:spTgt spid="4">
                                            <p:txEl>
                                              <p:pRg st="0" end="0"/>
                                            </p:txEl>
                                          </p:spTgt>
                                        </p:tgtEl>
                                        <p:attrNameLst>
                                          <p:attrName>style.color</p:attrName>
                                        </p:attrNameLst>
                                      </p:cBhvr>
                                      <p:to>
                                        <a:srgbClr val="BDD7EE"/>
                                      </p:to>
                                    </p:animClr>
                                    <p:animClr clrSpc="rgb" dir="cw">
                                      <p:cBhvr>
                                        <p:cTn id="7" dur="500" fill="hold"/>
                                        <p:tgtEl>
                                          <p:spTgt spid="4">
                                            <p:txEl>
                                              <p:pRg st="0" end="0"/>
                                            </p:txEl>
                                          </p:spTgt>
                                        </p:tgtEl>
                                        <p:attrNameLst>
                                          <p:attrName>fillcolor</p:attrName>
                                        </p:attrNameLst>
                                      </p:cBhvr>
                                      <p:to>
                                        <a:srgbClr val="BDD7EE"/>
                                      </p:to>
                                    </p:animClr>
                                    <p:set>
                                      <p:cBhvr>
                                        <p:cTn id="8" dur="500" fill="hold"/>
                                        <p:tgtEl>
                                          <p:spTgt spid="4">
                                            <p:txEl>
                                              <p:pRg st="0" end="0"/>
                                            </p:txEl>
                                          </p:spTgt>
                                        </p:tgtEl>
                                        <p:attrNameLst>
                                          <p:attrName>fill.type</p:attrName>
                                        </p:attrNameLst>
                                      </p:cBhvr>
                                      <p:to>
                                        <p:strVal val="solid"/>
                                      </p:to>
                                    </p:set>
                                    <p:set>
                                      <p:cBhvr>
                                        <p:cTn id="9" dur="500" fill="hold"/>
                                        <p:tgtEl>
                                          <p:spTgt spid="4">
                                            <p:txEl>
                                              <p:pRg st="0" end="0"/>
                                            </p:txEl>
                                          </p:spTgt>
                                        </p:tgtEl>
                                        <p:attrNameLst>
                                          <p:attrName>fill.on</p:attrName>
                                        </p:attrNameLst>
                                      </p:cBhvr>
                                      <p:to>
                                        <p:strVal val="true"/>
                                      </p:to>
                                    </p:set>
                                  </p:childTnLst>
                                </p:cTn>
                              </p:par>
                              <p:par>
                                <p:cTn id="10" presetID="1" presetClass="mediacall" presetSubtype="0" fill="hold" nodeType="withEffect">
                                  <p:stCondLst>
                                    <p:cond delay="0"/>
                                  </p:stCondLst>
                                  <p:childTnLst>
                                    <p:cmd type="call" cmd="playFrom(0.0)">
                                      <p:cBhvr>
                                        <p:cTn id="11" dur="21159"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repeatCount="indefinite" fill="hold" display="0">
                  <p:stCondLst>
                    <p:cond delay="indefinite"/>
                  </p:stCondLst>
                  <p:endCondLst>
                    <p:cond evt="onStopAudio" delay="0">
                      <p:tgtEl>
                        <p:sldTgt/>
                      </p:tgtEl>
                    </p:cond>
                  </p:endCondLst>
                </p:cTn>
                <p:tgtEl>
                  <p:spTgt spid="2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82BCB2B-28C7-4062-B909-C03BE61FFDC7}"/>
              </a:ext>
            </a:extLst>
          </p:cNvPr>
          <p:cNvSpPr>
            <a:spLocks noChangeAspect="1"/>
          </p:cNvSpPr>
          <p:nvPr>
            <p:custDataLst>
              <p:tags r:id="rId1"/>
            </p:custDataLst>
          </p:nvPr>
        </p:nvSpPr>
        <p:spPr>
          <a:xfrm>
            <a:off x="0" y="0"/>
            <a:ext cx="12179300" cy="6858000"/>
          </a:xfrm>
          <a:prstGeom prst="rect">
            <a:avLst/>
          </a:prstGeom>
          <a:blipFill dpi="0" rotWithShape="0">
            <a:blip r:embed="rId6">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6" name="Picture 2" descr="Download Cartoon Wood Transprent Png Free - Gambar Kartun Papan Kayu ,  Transparent Cartoon, Free Cliparts &amp;amp; Silhouettes - NetClipart">
            <a:extLst>
              <a:ext uri="{FF2B5EF4-FFF2-40B4-BE49-F238E27FC236}">
                <a16:creationId xmlns:a16="http://schemas.microsoft.com/office/drawing/2014/main" id="{F152854E-7B02-4C07-882B-3BC34FD0DBA3}"/>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012759" y="-192542"/>
            <a:ext cx="7770813" cy="4688501"/>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a:extLst>
              <a:ext uri="{FF2B5EF4-FFF2-40B4-BE49-F238E27FC236}">
                <a16:creationId xmlns:a16="http://schemas.microsoft.com/office/drawing/2014/main" id="{163EB9BB-189C-4713-A1C7-864BAE904F5D}"/>
              </a:ext>
            </a:extLst>
          </p:cNvPr>
          <p:cNvSpPr/>
          <p:nvPr/>
        </p:nvSpPr>
        <p:spPr>
          <a:xfrm>
            <a:off x="-12700" y="3626032"/>
            <a:ext cx="12192000" cy="3237110"/>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75" name="Picture 7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sp>
        <p:nvSpPr>
          <p:cNvPr id="77" name="Sun 76"/>
          <p:cNvSpPr/>
          <p:nvPr/>
        </p:nvSpPr>
        <p:spPr>
          <a:xfrm>
            <a:off x="3879399" y="3960547"/>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3" name="Picture 3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4000" y="2405209"/>
            <a:ext cx="1060934" cy="1267227"/>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96136" y="4489551"/>
            <a:ext cx="1442555" cy="1310075"/>
          </a:xfrm>
          <a:prstGeom prst="rect">
            <a:avLst/>
          </a:prstGeom>
        </p:spPr>
      </p:pic>
      <p:pic>
        <p:nvPicPr>
          <p:cNvPr id="21" name="Picture 20"/>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7527175" y="5413804"/>
            <a:ext cx="823031" cy="612530"/>
          </a:xfrm>
          <a:prstGeom prst="rect">
            <a:avLst/>
          </a:prstGeom>
        </p:spPr>
      </p:pic>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3" name="Picture 2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29719" y="4347069"/>
            <a:ext cx="1061850" cy="1310075"/>
          </a:xfrm>
          <a:prstGeom prst="rect">
            <a:avLst/>
          </a:prstGeom>
        </p:spPr>
      </p:pic>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27" name="Picture 2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90739" y="4385097"/>
            <a:ext cx="1581495" cy="1436256"/>
          </a:xfrm>
          <a:prstGeom prst="rect">
            <a:avLst/>
          </a:prstGeom>
        </p:spPr>
      </p:pic>
      <p:pic>
        <p:nvPicPr>
          <p:cNvPr id="30" name="Picture 2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413611" y="0"/>
            <a:ext cx="8765690" cy="1011184"/>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a)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Quyển</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sách</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Toán</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3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tập</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một</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dày</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khoảng</a:t>
            </a:r>
            <a:endParaRPr lang="en-US" sz="3200" b="1" dirty="0">
              <a:solidFill>
                <a:srgbClr val="FC6E51">
                  <a:lumMod val="75000"/>
                </a:srgbClr>
              </a:solidFill>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3218655" y="5479735"/>
            <a:ext cx="823031" cy="612530"/>
          </a:xfrm>
          <a:prstGeom prst="rect">
            <a:avLst/>
          </a:prstGeom>
        </p:spPr>
      </p:pic>
      <p:sp>
        <p:nvSpPr>
          <p:cNvPr id="29" name="Rectangle 28"/>
          <p:cNvSpPr/>
          <p:nvPr/>
        </p:nvSpPr>
        <p:spPr>
          <a:xfrm>
            <a:off x="5477467" y="966147"/>
            <a:ext cx="570506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cs typeface="Calibri" panose="020F0502020204030204" pitchFamily="34" charset="0"/>
              </a:rPr>
              <a:t>A : 5 mm</a:t>
            </a:r>
          </a:p>
        </p:txBody>
      </p:sp>
      <p:sp>
        <p:nvSpPr>
          <p:cNvPr id="31" name="Rectangle 30"/>
          <p:cNvSpPr/>
          <p:nvPr/>
        </p:nvSpPr>
        <p:spPr>
          <a:xfrm>
            <a:off x="5477467" y="1641045"/>
            <a:ext cx="570506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cs typeface="Calibri" panose="020F0502020204030204" pitchFamily="34" charset="0"/>
              </a:rPr>
              <a:t>B : 5 cm</a:t>
            </a:r>
          </a:p>
        </p:txBody>
      </p:sp>
      <p:sp>
        <p:nvSpPr>
          <p:cNvPr id="32" name="Rectangle 31"/>
          <p:cNvSpPr/>
          <p:nvPr/>
        </p:nvSpPr>
        <p:spPr>
          <a:xfrm>
            <a:off x="5434936" y="2262779"/>
            <a:ext cx="570506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cs typeface="Calibri" panose="020F0502020204030204" pitchFamily="34" charset="0"/>
              </a:rPr>
              <a:t>C : 5 dm</a:t>
            </a:r>
          </a:p>
        </p:txBody>
      </p:sp>
      <p:sp>
        <p:nvSpPr>
          <p:cNvPr id="38" name="Freeform: Shape 37">
            <a:extLst>
              <a:ext uri="{FF2B5EF4-FFF2-40B4-BE49-F238E27FC236}">
                <a16:creationId xmlns:a16="http://schemas.microsoft.com/office/drawing/2014/main" id="{8416192D-C10E-47D3-B668-6F3FD6CA4EF1}"/>
              </a:ext>
            </a:extLst>
          </p:cNvPr>
          <p:cNvSpPr/>
          <p:nvPr/>
        </p:nvSpPr>
        <p:spPr>
          <a:xfrm>
            <a:off x="990600" y="6117217"/>
            <a:ext cx="11188700" cy="740784"/>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54"/>
          <p:cNvSpPr/>
          <p:nvPr/>
        </p:nvSpPr>
        <p:spPr>
          <a:xfrm>
            <a:off x="2219145" y="6290359"/>
            <a:ext cx="7678834" cy="583682"/>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                   B                   C                   </a:t>
            </a:r>
          </a:p>
        </p:txBody>
      </p:sp>
    </p:spTree>
    <p:extLst>
      <p:ext uri="{BB962C8B-B14F-4D97-AF65-F5344CB8AC3E}">
        <p14:creationId xmlns:p14="http://schemas.microsoft.com/office/powerpoint/2010/main" val="231433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3500"/>
                            </p:stCondLst>
                            <p:childTnLst>
                              <p:par>
                                <p:cTn id="25" presetID="10" presetClass="exit" presetSubtype="0" fill="hold" nodeType="afterEffect">
                                  <p:stCondLst>
                                    <p:cond delay="0"/>
                                  </p:stCondLst>
                                  <p:childTnLst>
                                    <p:animEffect transition="out" filter="fade">
                                      <p:cBhvr>
                                        <p:cTn id="26" dur="250"/>
                                        <p:tgtEl>
                                          <p:spTgt spid="16"/>
                                        </p:tgtEl>
                                      </p:cBhvr>
                                    </p:animEffect>
                                    <p:set>
                                      <p:cBhvr>
                                        <p:cTn id="27" dur="1" fill="hold">
                                          <p:stCondLst>
                                            <p:cond delay="249"/>
                                          </p:stCondLst>
                                        </p:cTn>
                                        <p:tgtEl>
                                          <p:spTgt spid="16"/>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250"/>
                                        <p:tgtEl>
                                          <p:spTgt spid="5"/>
                                        </p:tgtEl>
                                      </p:cBhvr>
                                    </p:animEffect>
                                  </p:childTnLst>
                                </p:cTn>
                              </p:par>
                            </p:childTnLst>
                          </p:cTn>
                        </p:par>
                        <p:par>
                          <p:cTn id="31" fill="hold">
                            <p:stCondLst>
                              <p:cond delay="3750"/>
                            </p:stCondLst>
                            <p:childTnLst>
                              <p:par>
                                <p:cTn id="32" presetID="63" presetClass="path" presetSubtype="0" accel="50000" decel="50000" fill="hold" nodeType="afterEffect">
                                  <p:stCondLst>
                                    <p:cond delay="0"/>
                                  </p:stCondLst>
                                  <p:childTnLst>
                                    <p:animMotion origin="layout" path="M -3.125E-6 -4.81481E-6 L 0.57839 0.33056 " pathEditMode="relative" rAng="0" ptsTypes="AA">
                                      <p:cBhvr>
                                        <p:cTn id="33" dur="3000" fill="hold"/>
                                        <p:tgtEl>
                                          <p:spTgt spid="5"/>
                                        </p:tgtEl>
                                        <p:attrNameLst>
                                          <p:attrName>ppt_x</p:attrName>
                                          <p:attrName>ppt_y</p:attrName>
                                        </p:attrNameLst>
                                      </p:cBhvr>
                                      <p:rCtr x="28919" y="16528"/>
                                    </p:animMotion>
                                  </p:childTnLst>
                                </p:cTn>
                              </p:par>
                            </p:childTnLst>
                          </p:cTn>
                        </p:par>
                        <p:par>
                          <p:cTn id="34" fill="hold">
                            <p:stCondLst>
                              <p:cond delay="6750"/>
                            </p:stCondLst>
                            <p:childTnLst>
                              <p:par>
                                <p:cTn id="35" presetID="10" presetClass="exit" presetSubtype="0" fill="hold" nodeType="afterEffect">
                                  <p:stCondLst>
                                    <p:cond delay="0"/>
                                  </p:stCondLst>
                                  <p:childTnLst>
                                    <p:animEffect transition="out" filter="fade">
                                      <p:cBhvr>
                                        <p:cTn id="36" dur="250"/>
                                        <p:tgtEl>
                                          <p:spTgt spid="5"/>
                                        </p:tgtEl>
                                      </p:cBhvr>
                                    </p:animEffect>
                                    <p:set>
                                      <p:cBhvr>
                                        <p:cTn id="37" dur="1" fill="hold">
                                          <p:stCondLst>
                                            <p:cond delay="2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32" presetClass="emph" presetSubtype="0" fill="hold" nodeType="clickEffect">
                                  <p:stCondLst>
                                    <p:cond delay="0"/>
                                  </p:stCondLst>
                                  <p:childTnLst>
                                    <p:animRot by="120000">
                                      <p:cBhvr>
                                        <p:cTn id="42" dur="100" fill="hold">
                                          <p:stCondLst>
                                            <p:cond delay="0"/>
                                          </p:stCondLst>
                                        </p:cTn>
                                        <p:tgtEl>
                                          <p:spTgt spid="22"/>
                                        </p:tgtEl>
                                        <p:attrNameLst>
                                          <p:attrName>r</p:attrName>
                                        </p:attrNameLst>
                                      </p:cBhvr>
                                    </p:animRot>
                                    <p:animRot by="-240000">
                                      <p:cBhvr>
                                        <p:cTn id="43" dur="200" fill="hold">
                                          <p:stCondLst>
                                            <p:cond delay="200"/>
                                          </p:stCondLst>
                                        </p:cTn>
                                        <p:tgtEl>
                                          <p:spTgt spid="22"/>
                                        </p:tgtEl>
                                        <p:attrNameLst>
                                          <p:attrName>r</p:attrName>
                                        </p:attrNameLst>
                                      </p:cBhvr>
                                    </p:animRot>
                                    <p:animRot by="240000">
                                      <p:cBhvr>
                                        <p:cTn id="44" dur="200" fill="hold">
                                          <p:stCondLst>
                                            <p:cond delay="400"/>
                                          </p:stCondLst>
                                        </p:cTn>
                                        <p:tgtEl>
                                          <p:spTgt spid="22"/>
                                        </p:tgtEl>
                                        <p:attrNameLst>
                                          <p:attrName>r</p:attrName>
                                        </p:attrNameLst>
                                      </p:cBhvr>
                                    </p:animRot>
                                    <p:animRot by="-240000">
                                      <p:cBhvr>
                                        <p:cTn id="45" dur="200" fill="hold">
                                          <p:stCondLst>
                                            <p:cond delay="600"/>
                                          </p:stCondLst>
                                        </p:cTn>
                                        <p:tgtEl>
                                          <p:spTgt spid="22"/>
                                        </p:tgtEl>
                                        <p:attrNameLst>
                                          <p:attrName>r</p:attrName>
                                        </p:attrNameLst>
                                      </p:cBhvr>
                                    </p:animRot>
                                    <p:animRot by="120000">
                                      <p:cBhvr>
                                        <p:cTn id="46" dur="200" fill="hold">
                                          <p:stCondLst>
                                            <p:cond delay="800"/>
                                          </p:stCondLst>
                                        </p:cTn>
                                        <p:tgtEl>
                                          <p:spTgt spid="22"/>
                                        </p:tgtEl>
                                        <p:attrNameLst>
                                          <p:attrName>r</p:attrName>
                                        </p:attrNameLst>
                                      </p:cBhvr>
                                    </p:animRot>
                                  </p:childTnLst>
                                </p:cTn>
                              </p:par>
                            </p:childTnLst>
                          </p:cTn>
                        </p:par>
                        <p:par>
                          <p:cTn id="47" fill="hold">
                            <p:stCondLst>
                              <p:cond delay="1000"/>
                            </p:stCondLst>
                            <p:childTnLst>
                              <p:par>
                                <p:cTn id="48" presetID="10" presetClass="exit" presetSubtype="0" fill="hold" nodeType="afterEffect">
                                  <p:stCondLst>
                                    <p:cond delay="0"/>
                                  </p:stCondLst>
                                  <p:childTnLst>
                                    <p:animEffect transition="out" filter="fade">
                                      <p:cBhvr>
                                        <p:cTn id="49" dur="250"/>
                                        <p:tgtEl>
                                          <p:spTgt spid="16"/>
                                        </p:tgtEl>
                                      </p:cBhvr>
                                    </p:animEffect>
                                    <p:set>
                                      <p:cBhvr>
                                        <p:cTn id="50" dur="1" fill="hold">
                                          <p:stCondLst>
                                            <p:cond delay="249"/>
                                          </p:stCondLst>
                                        </p:cTn>
                                        <p:tgtEl>
                                          <p:spTgt spid="16"/>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250"/>
                                        <p:tgtEl>
                                          <p:spTgt spid="5"/>
                                        </p:tgtEl>
                                      </p:cBhvr>
                                    </p:animEffect>
                                  </p:childTnLst>
                                </p:cTn>
                              </p:par>
                            </p:childTnLst>
                          </p:cTn>
                        </p:par>
                        <p:par>
                          <p:cTn id="54" fill="hold">
                            <p:stCondLst>
                              <p:cond delay="1250"/>
                            </p:stCondLst>
                            <p:childTnLst>
                              <p:par>
                                <p:cTn id="55" presetID="63" presetClass="path" presetSubtype="0" accel="50000" decel="50000" fill="hold" nodeType="afterEffect">
                                  <p:stCondLst>
                                    <p:cond delay="0"/>
                                  </p:stCondLst>
                                  <p:childTnLst>
                                    <p:animMotion origin="layout" path="M -3.125E-6 -4.81481E-6 L 0.40091 0.31968 " pathEditMode="relative" rAng="0" ptsTypes="AA">
                                      <p:cBhvr>
                                        <p:cTn id="56" dur="2000" fill="hold"/>
                                        <p:tgtEl>
                                          <p:spTgt spid="5"/>
                                        </p:tgtEl>
                                        <p:attrNameLst>
                                          <p:attrName>ppt_x</p:attrName>
                                          <p:attrName>ppt_y</p:attrName>
                                        </p:attrNameLst>
                                      </p:cBhvr>
                                      <p:rCtr x="20039" y="15972"/>
                                    </p:animMotion>
                                  </p:childTnLst>
                                </p:cTn>
                              </p:par>
                            </p:childTnLst>
                          </p:cTn>
                        </p:par>
                        <p:par>
                          <p:cTn id="57" fill="hold">
                            <p:stCondLst>
                              <p:cond delay="3250"/>
                            </p:stCondLst>
                            <p:childTnLst>
                              <p:par>
                                <p:cTn id="58" presetID="10" presetClass="exit" presetSubtype="0" fill="hold" nodeType="afterEffect">
                                  <p:stCondLst>
                                    <p:cond delay="0"/>
                                  </p:stCondLst>
                                  <p:childTnLst>
                                    <p:animEffect transition="out" filter="fade">
                                      <p:cBhvr>
                                        <p:cTn id="59" dur="250"/>
                                        <p:tgtEl>
                                          <p:spTgt spid="5"/>
                                        </p:tgtEl>
                                      </p:cBhvr>
                                    </p:animEffect>
                                    <p:set>
                                      <p:cBhvr>
                                        <p:cTn id="60" dur="1" fill="hold">
                                          <p:stCondLst>
                                            <p:cond delay="249"/>
                                          </p:stCondLst>
                                        </p:cTn>
                                        <p:tgtEl>
                                          <p:spTgt spid="5"/>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250"/>
                                        <p:tgtEl>
                                          <p:spTgt spid="19"/>
                                        </p:tgtEl>
                                      </p:cBhvr>
                                    </p:animEffect>
                                  </p:childTnLst>
                                </p:cTn>
                              </p:par>
                            </p:childTnLst>
                          </p:cTn>
                        </p:par>
                        <p:par>
                          <p:cTn id="64" fill="hold">
                            <p:stCondLst>
                              <p:cond delay="3500"/>
                            </p:stCondLst>
                            <p:childTnLst>
                              <p:par>
                                <p:cTn id="65" presetID="32" presetClass="emph" presetSubtype="0" fill="hold" nodeType="afterEffect">
                                  <p:stCondLst>
                                    <p:cond delay="0"/>
                                  </p:stCondLst>
                                  <p:childTnLst>
                                    <p:animRot by="120000">
                                      <p:cBhvr>
                                        <p:cTn id="66" dur="200" fill="hold">
                                          <p:stCondLst>
                                            <p:cond delay="0"/>
                                          </p:stCondLst>
                                        </p:cTn>
                                        <p:tgtEl>
                                          <p:spTgt spid="19"/>
                                        </p:tgtEl>
                                        <p:attrNameLst>
                                          <p:attrName>r</p:attrName>
                                        </p:attrNameLst>
                                      </p:cBhvr>
                                    </p:animRot>
                                    <p:animRot by="-240000">
                                      <p:cBhvr>
                                        <p:cTn id="67" dur="400" fill="hold">
                                          <p:stCondLst>
                                            <p:cond delay="400"/>
                                          </p:stCondLst>
                                        </p:cTn>
                                        <p:tgtEl>
                                          <p:spTgt spid="19"/>
                                        </p:tgtEl>
                                        <p:attrNameLst>
                                          <p:attrName>r</p:attrName>
                                        </p:attrNameLst>
                                      </p:cBhvr>
                                    </p:animRot>
                                    <p:animRot by="240000">
                                      <p:cBhvr>
                                        <p:cTn id="68" dur="400" fill="hold">
                                          <p:stCondLst>
                                            <p:cond delay="800"/>
                                          </p:stCondLst>
                                        </p:cTn>
                                        <p:tgtEl>
                                          <p:spTgt spid="19"/>
                                        </p:tgtEl>
                                        <p:attrNameLst>
                                          <p:attrName>r</p:attrName>
                                        </p:attrNameLst>
                                      </p:cBhvr>
                                    </p:animRot>
                                    <p:animRot by="-240000">
                                      <p:cBhvr>
                                        <p:cTn id="69" dur="400" fill="hold">
                                          <p:stCondLst>
                                            <p:cond delay="1200"/>
                                          </p:stCondLst>
                                        </p:cTn>
                                        <p:tgtEl>
                                          <p:spTgt spid="19"/>
                                        </p:tgtEl>
                                        <p:attrNameLst>
                                          <p:attrName>r</p:attrName>
                                        </p:attrNameLst>
                                      </p:cBhvr>
                                    </p:animRot>
                                    <p:animRot by="120000">
                                      <p:cBhvr>
                                        <p:cTn id="70" dur="400" fill="hold">
                                          <p:stCondLst>
                                            <p:cond delay="1600"/>
                                          </p:stCondLst>
                                        </p:cTn>
                                        <p:tgtEl>
                                          <p:spTgt spid="19"/>
                                        </p:tgtEl>
                                        <p:attrNameLst>
                                          <p:attrName>r</p:attrName>
                                        </p:attrNameLst>
                                      </p:cBhvr>
                                    </p:animRot>
                                  </p:childTnLst>
                                </p:cTn>
                              </p:par>
                              <p:par>
                                <p:cTn id="71" presetID="32" presetClass="emph" presetSubtype="0" fill="hold" nodeType="withEffect">
                                  <p:stCondLst>
                                    <p:cond delay="0"/>
                                  </p:stCondLst>
                                  <p:childTnLst>
                                    <p:animRot by="120000">
                                      <p:cBhvr>
                                        <p:cTn id="72" dur="200" fill="hold">
                                          <p:stCondLst>
                                            <p:cond delay="0"/>
                                          </p:stCondLst>
                                        </p:cTn>
                                        <p:tgtEl>
                                          <p:spTgt spid="22"/>
                                        </p:tgtEl>
                                        <p:attrNameLst>
                                          <p:attrName>r</p:attrName>
                                        </p:attrNameLst>
                                      </p:cBhvr>
                                    </p:animRot>
                                    <p:animRot by="-240000">
                                      <p:cBhvr>
                                        <p:cTn id="73" dur="400" fill="hold">
                                          <p:stCondLst>
                                            <p:cond delay="400"/>
                                          </p:stCondLst>
                                        </p:cTn>
                                        <p:tgtEl>
                                          <p:spTgt spid="22"/>
                                        </p:tgtEl>
                                        <p:attrNameLst>
                                          <p:attrName>r</p:attrName>
                                        </p:attrNameLst>
                                      </p:cBhvr>
                                    </p:animRot>
                                    <p:animRot by="240000">
                                      <p:cBhvr>
                                        <p:cTn id="74" dur="400" fill="hold">
                                          <p:stCondLst>
                                            <p:cond delay="800"/>
                                          </p:stCondLst>
                                        </p:cTn>
                                        <p:tgtEl>
                                          <p:spTgt spid="22"/>
                                        </p:tgtEl>
                                        <p:attrNameLst>
                                          <p:attrName>r</p:attrName>
                                        </p:attrNameLst>
                                      </p:cBhvr>
                                    </p:animRot>
                                    <p:animRot by="-240000">
                                      <p:cBhvr>
                                        <p:cTn id="75" dur="400" fill="hold">
                                          <p:stCondLst>
                                            <p:cond delay="1200"/>
                                          </p:stCondLst>
                                        </p:cTn>
                                        <p:tgtEl>
                                          <p:spTgt spid="22"/>
                                        </p:tgtEl>
                                        <p:attrNameLst>
                                          <p:attrName>r</p:attrName>
                                        </p:attrNameLst>
                                      </p:cBhvr>
                                    </p:animRot>
                                    <p:animRot by="120000">
                                      <p:cBhvr>
                                        <p:cTn id="76" dur="400" fill="hold">
                                          <p:stCondLst>
                                            <p:cond delay="1600"/>
                                          </p:stCondLst>
                                        </p:cTn>
                                        <p:tgtEl>
                                          <p:spTgt spid="22"/>
                                        </p:tgtEl>
                                        <p:attrNameLst>
                                          <p:attrName>r</p:attrName>
                                        </p:attrNameLst>
                                      </p:cBhvr>
                                    </p:animRot>
                                  </p:childTnLst>
                                </p:cTn>
                              </p:par>
                            </p:childTnLst>
                          </p:cTn>
                        </p:par>
                        <p:par>
                          <p:cTn id="77" fill="hold">
                            <p:stCondLst>
                              <p:cond delay="5500"/>
                            </p:stCondLst>
                            <p:childTnLst>
                              <p:par>
                                <p:cTn id="78" presetID="10" presetClass="exit" presetSubtype="0" fill="hold" nodeType="afterEffect">
                                  <p:stCondLst>
                                    <p:cond delay="0"/>
                                  </p:stCondLst>
                                  <p:childTnLst>
                                    <p:animEffect transition="out" filter="fade">
                                      <p:cBhvr>
                                        <p:cTn id="79" dur="250"/>
                                        <p:tgtEl>
                                          <p:spTgt spid="19"/>
                                        </p:tgtEl>
                                      </p:cBhvr>
                                    </p:animEffect>
                                    <p:set>
                                      <p:cBhvr>
                                        <p:cTn id="80" dur="1" fill="hold">
                                          <p:stCondLst>
                                            <p:cond delay="249"/>
                                          </p:stCondLst>
                                        </p:cTn>
                                        <p:tgtEl>
                                          <p:spTgt spid="19"/>
                                        </p:tgtEl>
                                        <p:attrNameLst>
                                          <p:attrName>style.visibility</p:attrName>
                                        </p:attrNameLst>
                                      </p:cBhvr>
                                      <p:to>
                                        <p:strVal val="hidden"/>
                                      </p:to>
                                    </p:set>
                                  </p:childTnLst>
                                </p:cTn>
                              </p:par>
                              <p:par>
                                <p:cTn id="81" presetID="10" presetClass="entr" presetSubtype="0" fill="hold" nodeType="with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subTnLst>
                                    <p:audio>
                                      <p:cMediaNode>
                                        <p:cTn display="0" masterRel="sameClick">
                                          <p:stCondLst>
                                            <p:cond evt="begin" delay="0">
                                              <p:tn val="81"/>
                                            </p:cond>
                                          </p:stCondLst>
                                          <p:endCondLst>
                                            <p:cond evt="onStopAudio" delay="0">
                                              <p:tgtEl>
                                                <p:sldTgt/>
                                              </p:tgtEl>
                                            </p:cond>
                                          </p:endCondLst>
                                        </p:cTn>
                                        <p:tgtEl>
                                          <p:sndTgt r:embed="rId3" name="oisairoi.wav"/>
                                        </p:tgtEl>
                                      </p:cMediaNode>
                                    </p:audio>
                                  </p:subTnLst>
                                </p:cTn>
                              </p:par>
                              <p:par>
                                <p:cTn id="84" presetID="10" presetClass="entr" presetSubtype="0" fill="hold"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fade">
                                      <p:cBhvr>
                                        <p:cTn id="86" dur="250"/>
                                        <p:tgtEl>
                                          <p:spTgt spid="21"/>
                                        </p:tgtEl>
                                      </p:cBhvr>
                                    </p:animEffect>
                                  </p:childTnLst>
                                </p:cTn>
                              </p:par>
                              <p:par>
                                <p:cTn id="87" presetID="10" presetClass="exit" presetSubtype="0" fill="hold" nodeType="withEffect">
                                  <p:stCondLst>
                                    <p:cond delay="0"/>
                                  </p:stCondLst>
                                  <p:childTnLst>
                                    <p:animEffect transition="out" filter="fade">
                                      <p:cBhvr>
                                        <p:cTn id="88" dur="250"/>
                                        <p:tgtEl>
                                          <p:spTgt spid="22"/>
                                        </p:tgtEl>
                                      </p:cBhvr>
                                    </p:animEffect>
                                    <p:set>
                                      <p:cBhvr>
                                        <p:cTn id="89"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90" restart="whenNotActive" fill="hold" evtFilter="cancelBubble" nodeType="interactiveSeq">
                <p:stCondLst>
                  <p:cond evt="onClick" delay="0">
                    <p:tgtEl>
                      <p:spTgt spid="26"/>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nodeType="clickEffect">
                                  <p:stCondLst>
                                    <p:cond delay="0"/>
                                  </p:stCondLst>
                                  <p:childTnLst>
                                    <p:animRot by="120000">
                                      <p:cBhvr>
                                        <p:cTn id="94" dur="100" fill="hold">
                                          <p:stCondLst>
                                            <p:cond delay="0"/>
                                          </p:stCondLst>
                                        </p:cTn>
                                        <p:tgtEl>
                                          <p:spTgt spid="26"/>
                                        </p:tgtEl>
                                        <p:attrNameLst>
                                          <p:attrName>r</p:attrName>
                                        </p:attrNameLst>
                                      </p:cBhvr>
                                    </p:animRot>
                                    <p:animRot by="-240000">
                                      <p:cBhvr>
                                        <p:cTn id="95" dur="200" fill="hold">
                                          <p:stCondLst>
                                            <p:cond delay="200"/>
                                          </p:stCondLst>
                                        </p:cTn>
                                        <p:tgtEl>
                                          <p:spTgt spid="26"/>
                                        </p:tgtEl>
                                        <p:attrNameLst>
                                          <p:attrName>r</p:attrName>
                                        </p:attrNameLst>
                                      </p:cBhvr>
                                    </p:animRot>
                                    <p:animRot by="240000">
                                      <p:cBhvr>
                                        <p:cTn id="96" dur="200" fill="hold">
                                          <p:stCondLst>
                                            <p:cond delay="400"/>
                                          </p:stCondLst>
                                        </p:cTn>
                                        <p:tgtEl>
                                          <p:spTgt spid="26"/>
                                        </p:tgtEl>
                                        <p:attrNameLst>
                                          <p:attrName>r</p:attrName>
                                        </p:attrNameLst>
                                      </p:cBhvr>
                                    </p:animRot>
                                    <p:animRot by="-240000">
                                      <p:cBhvr>
                                        <p:cTn id="97" dur="200" fill="hold">
                                          <p:stCondLst>
                                            <p:cond delay="600"/>
                                          </p:stCondLst>
                                        </p:cTn>
                                        <p:tgtEl>
                                          <p:spTgt spid="26"/>
                                        </p:tgtEl>
                                        <p:attrNameLst>
                                          <p:attrName>r</p:attrName>
                                        </p:attrNameLst>
                                      </p:cBhvr>
                                    </p:animRot>
                                    <p:animRot by="120000">
                                      <p:cBhvr>
                                        <p:cTn id="98" dur="200" fill="hold">
                                          <p:stCondLst>
                                            <p:cond delay="800"/>
                                          </p:stCondLst>
                                        </p:cTn>
                                        <p:tgtEl>
                                          <p:spTgt spid="26"/>
                                        </p:tgtEl>
                                        <p:attrNameLst>
                                          <p:attrName>r</p:attrName>
                                        </p:attrNameLst>
                                      </p:cBhvr>
                                    </p:animRot>
                                  </p:childTnLst>
                                </p:cTn>
                              </p:par>
                            </p:childTnLst>
                          </p:cTn>
                        </p:par>
                        <p:par>
                          <p:cTn id="99" fill="hold">
                            <p:stCondLst>
                              <p:cond delay="1000"/>
                            </p:stCondLst>
                            <p:childTnLst>
                              <p:par>
                                <p:cTn id="100" presetID="10" presetClass="exit" presetSubtype="0" fill="hold" nodeType="afterEffect">
                                  <p:stCondLst>
                                    <p:cond delay="0"/>
                                  </p:stCondLst>
                                  <p:childTnLst>
                                    <p:animEffect transition="out" filter="fade">
                                      <p:cBhvr>
                                        <p:cTn id="101" dur="250"/>
                                        <p:tgtEl>
                                          <p:spTgt spid="16"/>
                                        </p:tgtEl>
                                      </p:cBhvr>
                                    </p:animEffect>
                                    <p:set>
                                      <p:cBhvr>
                                        <p:cTn id="102" dur="1" fill="hold">
                                          <p:stCondLst>
                                            <p:cond delay="249"/>
                                          </p:stCondLst>
                                        </p:cTn>
                                        <p:tgtEl>
                                          <p:spTgt spid="16"/>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5"/>
                                        </p:tgtEl>
                                        <p:attrNameLst>
                                          <p:attrName>style.visibility</p:attrName>
                                        </p:attrNameLst>
                                      </p:cBhvr>
                                      <p:to>
                                        <p:strVal val="visible"/>
                                      </p:to>
                                    </p:set>
                                    <p:animEffect transition="in" filter="fade">
                                      <p:cBhvr>
                                        <p:cTn id="105" dur="250"/>
                                        <p:tgtEl>
                                          <p:spTgt spid="5"/>
                                        </p:tgtEl>
                                      </p:cBhvr>
                                    </p:animEffect>
                                  </p:childTnLst>
                                </p:cTn>
                              </p:par>
                            </p:childTnLst>
                          </p:cTn>
                        </p:par>
                        <p:par>
                          <p:cTn id="106" fill="hold">
                            <p:stCondLst>
                              <p:cond delay="1250"/>
                            </p:stCondLst>
                            <p:childTnLst>
                              <p:par>
                                <p:cTn id="107" presetID="63" presetClass="path" presetSubtype="0" accel="50000" decel="50000" fill="hold" nodeType="afterEffect">
                                  <p:stCondLst>
                                    <p:cond delay="0"/>
                                  </p:stCondLst>
                                  <p:childTnLst>
                                    <p:animMotion origin="layout" path="M -3.125E-6 -4.81481E-6 L 0.23711 0.32362 " pathEditMode="relative" rAng="0" ptsTypes="AA">
                                      <p:cBhvr>
                                        <p:cTn id="108" dur="2000" fill="hold"/>
                                        <p:tgtEl>
                                          <p:spTgt spid="5"/>
                                        </p:tgtEl>
                                        <p:attrNameLst>
                                          <p:attrName>ppt_x</p:attrName>
                                          <p:attrName>ppt_y</p:attrName>
                                        </p:attrNameLst>
                                      </p:cBhvr>
                                      <p:rCtr x="11849" y="16181"/>
                                    </p:animMotion>
                                  </p:childTnLst>
                                </p:cTn>
                              </p:par>
                            </p:childTnLst>
                          </p:cTn>
                        </p:par>
                        <p:par>
                          <p:cTn id="109" fill="hold">
                            <p:stCondLst>
                              <p:cond delay="3250"/>
                            </p:stCondLst>
                            <p:childTnLst>
                              <p:par>
                                <p:cTn id="110" presetID="10" presetClass="exit" presetSubtype="0" fill="hold" nodeType="afterEffect">
                                  <p:stCondLst>
                                    <p:cond delay="0"/>
                                  </p:stCondLst>
                                  <p:childTnLst>
                                    <p:animEffect transition="out" filter="fade">
                                      <p:cBhvr>
                                        <p:cTn id="111" dur="250"/>
                                        <p:tgtEl>
                                          <p:spTgt spid="5"/>
                                        </p:tgtEl>
                                      </p:cBhvr>
                                    </p:animEffect>
                                    <p:set>
                                      <p:cBhvr>
                                        <p:cTn id="112" dur="1" fill="hold">
                                          <p:stCondLst>
                                            <p:cond delay="249"/>
                                          </p:stCondLst>
                                        </p:cTn>
                                        <p:tgtEl>
                                          <p:spTgt spid="5"/>
                                        </p:tgtEl>
                                        <p:attrNameLst>
                                          <p:attrName>style.visibility</p:attrName>
                                        </p:attrNameLst>
                                      </p:cBhvr>
                                      <p:to>
                                        <p:strVal val="hidden"/>
                                      </p:to>
                                    </p:set>
                                  </p:childTnLst>
                                </p:cTn>
                              </p:par>
                              <p:par>
                                <p:cTn id="113" presetID="10" presetClass="entr" presetSubtype="0" fill="hold" nodeType="with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250"/>
                                        <p:tgtEl>
                                          <p:spTgt spid="24"/>
                                        </p:tgtEl>
                                      </p:cBhvr>
                                    </p:animEffect>
                                  </p:childTnLst>
                                </p:cTn>
                              </p:par>
                            </p:childTnLst>
                          </p:cTn>
                        </p:par>
                        <p:par>
                          <p:cTn id="116" fill="hold">
                            <p:stCondLst>
                              <p:cond delay="3500"/>
                            </p:stCondLst>
                            <p:childTnLst>
                              <p:par>
                                <p:cTn id="117" presetID="32" presetClass="emph" presetSubtype="0" fill="hold" nodeType="afterEffect">
                                  <p:stCondLst>
                                    <p:cond delay="0"/>
                                  </p:stCondLst>
                                  <p:childTnLst>
                                    <p:animRot by="120000">
                                      <p:cBhvr>
                                        <p:cTn id="118" dur="200" fill="hold">
                                          <p:stCondLst>
                                            <p:cond delay="0"/>
                                          </p:stCondLst>
                                        </p:cTn>
                                        <p:tgtEl>
                                          <p:spTgt spid="24"/>
                                        </p:tgtEl>
                                        <p:attrNameLst>
                                          <p:attrName>r</p:attrName>
                                        </p:attrNameLst>
                                      </p:cBhvr>
                                    </p:animRot>
                                    <p:animRot by="-240000">
                                      <p:cBhvr>
                                        <p:cTn id="119" dur="400" fill="hold">
                                          <p:stCondLst>
                                            <p:cond delay="400"/>
                                          </p:stCondLst>
                                        </p:cTn>
                                        <p:tgtEl>
                                          <p:spTgt spid="24"/>
                                        </p:tgtEl>
                                        <p:attrNameLst>
                                          <p:attrName>r</p:attrName>
                                        </p:attrNameLst>
                                      </p:cBhvr>
                                    </p:animRot>
                                    <p:animRot by="240000">
                                      <p:cBhvr>
                                        <p:cTn id="120" dur="400" fill="hold">
                                          <p:stCondLst>
                                            <p:cond delay="800"/>
                                          </p:stCondLst>
                                        </p:cTn>
                                        <p:tgtEl>
                                          <p:spTgt spid="24"/>
                                        </p:tgtEl>
                                        <p:attrNameLst>
                                          <p:attrName>r</p:attrName>
                                        </p:attrNameLst>
                                      </p:cBhvr>
                                    </p:animRot>
                                    <p:animRot by="-240000">
                                      <p:cBhvr>
                                        <p:cTn id="121" dur="400" fill="hold">
                                          <p:stCondLst>
                                            <p:cond delay="1200"/>
                                          </p:stCondLst>
                                        </p:cTn>
                                        <p:tgtEl>
                                          <p:spTgt spid="24"/>
                                        </p:tgtEl>
                                        <p:attrNameLst>
                                          <p:attrName>r</p:attrName>
                                        </p:attrNameLst>
                                      </p:cBhvr>
                                    </p:animRot>
                                    <p:animRot by="120000">
                                      <p:cBhvr>
                                        <p:cTn id="122" dur="400" fill="hold">
                                          <p:stCondLst>
                                            <p:cond delay="1600"/>
                                          </p:stCondLst>
                                        </p:cTn>
                                        <p:tgtEl>
                                          <p:spTgt spid="24"/>
                                        </p:tgtEl>
                                        <p:attrNameLst>
                                          <p:attrName>r</p:attrName>
                                        </p:attrNameLst>
                                      </p:cBhvr>
                                    </p:animRot>
                                  </p:childTnLst>
                                </p:cTn>
                              </p:par>
                              <p:par>
                                <p:cTn id="123" presetID="32" presetClass="emph" presetSubtype="0" fill="hold" nodeType="withEffect">
                                  <p:stCondLst>
                                    <p:cond delay="0"/>
                                  </p:stCondLst>
                                  <p:childTnLst>
                                    <p:animRot by="120000">
                                      <p:cBhvr>
                                        <p:cTn id="124" dur="200" fill="hold">
                                          <p:stCondLst>
                                            <p:cond delay="0"/>
                                          </p:stCondLst>
                                        </p:cTn>
                                        <p:tgtEl>
                                          <p:spTgt spid="26"/>
                                        </p:tgtEl>
                                        <p:attrNameLst>
                                          <p:attrName>r</p:attrName>
                                        </p:attrNameLst>
                                      </p:cBhvr>
                                    </p:animRot>
                                    <p:animRot by="-240000">
                                      <p:cBhvr>
                                        <p:cTn id="125" dur="400" fill="hold">
                                          <p:stCondLst>
                                            <p:cond delay="400"/>
                                          </p:stCondLst>
                                        </p:cTn>
                                        <p:tgtEl>
                                          <p:spTgt spid="26"/>
                                        </p:tgtEl>
                                        <p:attrNameLst>
                                          <p:attrName>r</p:attrName>
                                        </p:attrNameLst>
                                      </p:cBhvr>
                                    </p:animRot>
                                    <p:animRot by="240000">
                                      <p:cBhvr>
                                        <p:cTn id="126" dur="400" fill="hold">
                                          <p:stCondLst>
                                            <p:cond delay="800"/>
                                          </p:stCondLst>
                                        </p:cTn>
                                        <p:tgtEl>
                                          <p:spTgt spid="26"/>
                                        </p:tgtEl>
                                        <p:attrNameLst>
                                          <p:attrName>r</p:attrName>
                                        </p:attrNameLst>
                                      </p:cBhvr>
                                    </p:animRot>
                                    <p:animRot by="-240000">
                                      <p:cBhvr>
                                        <p:cTn id="127" dur="400" fill="hold">
                                          <p:stCondLst>
                                            <p:cond delay="1200"/>
                                          </p:stCondLst>
                                        </p:cTn>
                                        <p:tgtEl>
                                          <p:spTgt spid="26"/>
                                        </p:tgtEl>
                                        <p:attrNameLst>
                                          <p:attrName>r</p:attrName>
                                        </p:attrNameLst>
                                      </p:cBhvr>
                                    </p:animRot>
                                    <p:animRot by="120000">
                                      <p:cBhvr>
                                        <p:cTn id="128" dur="400" fill="hold">
                                          <p:stCondLst>
                                            <p:cond delay="1600"/>
                                          </p:stCondLst>
                                        </p:cTn>
                                        <p:tgtEl>
                                          <p:spTgt spid="26"/>
                                        </p:tgtEl>
                                        <p:attrNameLst>
                                          <p:attrName>r</p:attrName>
                                        </p:attrNameLst>
                                      </p:cBhvr>
                                    </p:animRot>
                                  </p:childTnLst>
                                </p:cTn>
                              </p:par>
                            </p:childTnLst>
                          </p:cTn>
                        </p:par>
                        <p:par>
                          <p:cTn id="129" fill="hold">
                            <p:stCondLst>
                              <p:cond delay="5500"/>
                            </p:stCondLst>
                            <p:childTnLst>
                              <p:par>
                                <p:cTn id="130" presetID="10" presetClass="exit" presetSubtype="0" fill="hold" nodeType="afterEffect">
                                  <p:stCondLst>
                                    <p:cond delay="0"/>
                                  </p:stCondLst>
                                  <p:childTnLst>
                                    <p:animEffect transition="out" filter="fade">
                                      <p:cBhvr>
                                        <p:cTn id="131" dur="250"/>
                                        <p:tgtEl>
                                          <p:spTgt spid="24"/>
                                        </p:tgtEl>
                                      </p:cBhvr>
                                    </p:animEffect>
                                    <p:set>
                                      <p:cBhvr>
                                        <p:cTn id="132" dur="1" fill="hold">
                                          <p:stCondLst>
                                            <p:cond delay="249"/>
                                          </p:stCondLst>
                                        </p:cTn>
                                        <p:tgtEl>
                                          <p:spTgt spid="24"/>
                                        </p:tgtEl>
                                        <p:attrNameLst>
                                          <p:attrName>style.visibility</p:attrName>
                                        </p:attrNameLst>
                                      </p:cBhvr>
                                      <p:to>
                                        <p:strVal val="hidden"/>
                                      </p:to>
                                    </p:set>
                                  </p:childTnLst>
                                </p:cTn>
                              </p:par>
                              <p:par>
                                <p:cTn id="133" presetID="10" presetClass="entr" presetSubtype="0" fill="hold" nodeType="withEffect">
                                  <p:stCondLst>
                                    <p:cond delay="0"/>
                                  </p:stCondLst>
                                  <p:childTnLst>
                                    <p:set>
                                      <p:cBhvr>
                                        <p:cTn id="134" dur="1" fill="hold">
                                          <p:stCondLst>
                                            <p:cond delay="0"/>
                                          </p:stCondLst>
                                        </p:cTn>
                                        <p:tgtEl>
                                          <p:spTgt spid="23"/>
                                        </p:tgtEl>
                                        <p:attrNameLst>
                                          <p:attrName>style.visibility</p:attrName>
                                        </p:attrNameLst>
                                      </p:cBhvr>
                                      <p:to>
                                        <p:strVal val="visible"/>
                                      </p:to>
                                    </p:set>
                                    <p:animEffect transition="in" filter="fade">
                                      <p:cBhvr>
                                        <p:cTn id="135" dur="250"/>
                                        <p:tgtEl>
                                          <p:spTgt spid="23"/>
                                        </p:tgtEl>
                                      </p:cBhvr>
                                    </p:animEffect>
                                  </p:childTnLst>
                                  <p:subTnLst>
                                    <p:audio>
                                      <p:cMediaNode>
                                        <p:cTn display="0" masterRel="sameClick">
                                          <p:stCondLst>
                                            <p:cond evt="begin" delay="0">
                                              <p:tn val="133"/>
                                            </p:cond>
                                          </p:stCondLst>
                                          <p:endCondLst>
                                            <p:cond evt="onStopAudio" delay="0">
                                              <p:tgtEl>
                                                <p:sldTgt/>
                                              </p:tgtEl>
                                            </p:cond>
                                          </p:endCondLst>
                                        </p:cTn>
                                        <p:tgtEl>
                                          <p:sndTgt r:embed="rId4" name="congioilam.wav"/>
                                        </p:tgtEl>
                                      </p:cMediaNode>
                                    </p:audio>
                                  </p:subTnLst>
                                </p:cTn>
                              </p:par>
                              <p:par>
                                <p:cTn id="136" presetID="10" presetClass="exit" presetSubtype="0" fill="hold" nodeType="withEffect">
                                  <p:stCondLst>
                                    <p:cond delay="0"/>
                                  </p:stCondLst>
                                  <p:childTnLst>
                                    <p:animEffect transition="out" filter="fade">
                                      <p:cBhvr>
                                        <p:cTn id="137" dur="250"/>
                                        <p:tgtEl>
                                          <p:spTgt spid="26"/>
                                        </p:tgtEl>
                                      </p:cBhvr>
                                    </p:animEffect>
                                    <p:set>
                                      <p:cBhvr>
                                        <p:cTn id="138" dur="1" fill="hold">
                                          <p:stCondLst>
                                            <p:cond delay="249"/>
                                          </p:stCondLst>
                                        </p:cTn>
                                        <p:tgtEl>
                                          <p:spTgt spid="26"/>
                                        </p:tgtEl>
                                        <p:attrNameLst>
                                          <p:attrName>style.visibility</p:attrName>
                                        </p:attrNameLst>
                                      </p:cBhvr>
                                      <p:to>
                                        <p:strVal val="hidden"/>
                                      </p:to>
                                    </p:set>
                                  </p:childTnLst>
                                </p:cTn>
                              </p:par>
                              <p:par>
                                <p:cTn id="139" presetID="10" presetClass="entr" presetSubtype="0" fill="hold" grpId="0" nodeType="withEffect">
                                  <p:stCondLst>
                                    <p:cond delay="0"/>
                                  </p:stCondLst>
                                  <p:childTnLst>
                                    <p:set>
                                      <p:cBhvr>
                                        <p:cTn id="140" dur="1" fill="hold">
                                          <p:stCondLst>
                                            <p:cond delay="0"/>
                                          </p:stCondLst>
                                        </p:cTn>
                                        <p:tgtEl>
                                          <p:spTgt spid="77"/>
                                        </p:tgtEl>
                                        <p:attrNameLst>
                                          <p:attrName>style.visibility</p:attrName>
                                        </p:attrNameLst>
                                      </p:cBhvr>
                                      <p:to>
                                        <p:strVal val="visible"/>
                                      </p:to>
                                    </p:set>
                                    <p:animEffect transition="in" filter="fade">
                                      <p:cBhvr>
                                        <p:cTn id="141" dur="500"/>
                                        <p:tgtEl>
                                          <p:spTgt spid="77"/>
                                        </p:tgtEl>
                                      </p:cBhvr>
                                    </p:animEffect>
                                  </p:childTnLst>
                                </p:cTn>
                              </p:par>
                              <p:par>
                                <p:cTn id="142" presetID="8" presetClass="emph" presetSubtype="0" repeatCount="indefinite" fill="hold" grpId="1" nodeType="withEffect">
                                  <p:stCondLst>
                                    <p:cond delay="0"/>
                                  </p:stCondLst>
                                  <p:childTnLst>
                                    <p:animRot by="21600000">
                                      <p:cBhvr>
                                        <p:cTn id="143" dur="2000" fill="hold"/>
                                        <p:tgtEl>
                                          <p:spTgt spid="77"/>
                                        </p:tgtEl>
                                        <p:attrNameLst>
                                          <p:attrName>r</p:attrName>
                                        </p:attrNameLst>
                                      </p:cBhvr>
                                    </p:animRot>
                                  </p:childTnLst>
                                </p:cTn>
                              </p:par>
                            </p:childTnLst>
                          </p:cTn>
                        </p:par>
                      </p:childTnLst>
                    </p:cTn>
                  </p:par>
                </p:childTnLst>
              </p:cTn>
              <p:nextCondLst>
                <p:cond evt="onClick" delay="0">
                  <p:tgtEl>
                    <p:spTgt spid="26"/>
                  </p:tgtEl>
                </p:cond>
              </p:nextCondLst>
            </p:seq>
            <p:seq concurrent="1" nextAc="seek">
              <p:cTn id="144" restart="whenNotActive" fill="hold" evtFilter="cancelBubble" nodeType="interactiveSeq">
                <p:stCondLst>
                  <p:cond evt="onClick" delay="0">
                    <p:tgtEl>
                      <p:spTgt spid="30"/>
                    </p:tgtEl>
                  </p:cond>
                </p:stCondLst>
                <p:endSync evt="end" delay="0">
                  <p:rtn val="all"/>
                </p:endSync>
                <p:childTnLst>
                  <p:par>
                    <p:cTn id="145" fill="hold">
                      <p:stCondLst>
                        <p:cond delay="0"/>
                      </p:stCondLst>
                      <p:childTnLst>
                        <p:par>
                          <p:cTn id="146" fill="hold">
                            <p:stCondLst>
                              <p:cond delay="0"/>
                            </p:stCondLst>
                            <p:childTnLst>
                              <p:par>
                                <p:cTn id="147" presetID="32" presetClass="emph" presetSubtype="0" fill="hold" nodeType="clickEffect">
                                  <p:stCondLst>
                                    <p:cond delay="0"/>
                                  </p:stCondLst>
                                  <p:childTnLst>
                                    <p:animRot by="120000">
                                      <p:cBhvr>
                                        <p:cTn id="148" dur="100" fill="hold">
                                          <p:stCondLst>
                                            <p:cond delay="0"/>
                                          </p:stCondLst>
                                        </p:cTn>
                                        <p:tgtEl>
                                          <p:spTgt spid="30"/>
                                        </p:tgtEl>
                                        <p:attrNameLst>
                                          <p:attrName>r</p:attrName>
                                        </p:attrNameLst>
                                      </p:cBhvr>
                                    </p:animRot>
                                    <p:animRot by="-240000">
                                      <p:cBhvr>
                                        <p:cTn id="149" dur="200" fill="hold">
                                          <p:stCondLst>
                                            <p:cond delay="200"/>
                                          </p:stCondLst>
                                        </p:cTn>
                                        <p:tgtEl>
                                          <p:spTgt spid="30"/>
                                        </p:tgtEl>
                                        <p:attrNameLst>
                                          <p:attrName>r</p:attrName>
                                        </p:attrNameLst>
                                      </p:cBhvr>
                                    </p:animRot>
                                    <p:animRot by="240000">
                                      <p:cBhvr>
                                        <p:cTn id="150" dur="200" fill="hold">
                                          <p:stCondLst>
                                            <p:cond delay="400"/>
                                          </p:stCondLst>
                                        </p:cTn>
                                        <p:tgtEl>
                                          <p:spTgt spid="30"/>
                                        </p:tgtEl>
                                        <p:attrNameLst>
                                          <p:attrName>r</p:attrName>
                                        </p:attrNameLst>
                                      </p:cBhvr>
                                    </p:animRot>
                                    <p:animRot by="-240000">
                                      <p:cBhvr>
                                        <p:cTn id="151" dur="200" fill="hold">
                                          <p:stCondLst>
                                            <p:cond delay="600"/>
                                          </p:stCondLst>
                                        </p:cTn>
                                        <p:tgtEl>
                                          <p:spTgt spid="30"/>
                                        </p:tgtEl>
                                        <p:attrNameLst>
                                          <p:attrName>r</p:attrName>
                                        </p:attrNameLst>
                                      </p:cBhvr>
                                    </p:animRot>
                                    <p:animRot by="120000">
                                      <p:cBhvr>
                                        <p:cTn id="152" dur="200" fill="hold">
                                          <p:stCondLst>
                                            <p:cond delay="800"/>
                                          </p:stCondLst>
                                        </p:cTn>
                                        <p:tgtEl>
                                          <p:spTgt spid="30"/>
                                        </p:tgtEl>
                                        <p:attrNameLst>
                                          <p:attrName>r</p:attrName>
                                        </p:attrNameLst>
                                      </p:cBhvr>
                                    </p:animRot>
                                  </p:childTnLst>
                                </p:cTn>
                              </p:par>
                            </p:childTnLst>
                          </p:cTn>
                        </p:par>
                        <p:par>
                          <p:cTn id="153" fill="hold">
                            <p:stCondLst>
                              <p:cond delay="1000"/>
                            </p:stCondLst>
                            <p:childTnLst>
                              <p:par>
                                <p:cTn id="154" presetID="10" presetClass="exit" presetSubtype="0" fill="hold" nodeType="afterEffect">
                                  <p:stCondLst>
                                    <p:cond delay="0"/>
                                  </p:stCondLst>
                                  <p:childTnLst>
                                    <p:animEffect transition="out" filter="fade">
                                      <p:cBhvr>
                                        <p:cTn id="155" dur="250"/>
                                        <p:tgtEl>
                                          <p:spTgt spid="16"/>
                                        </p:tgtEl>
                                      </p:cBhvr>
                                    </p:animEffect>
                                    <p:set>
                                      <p:cBhvr>
                                        <p:cTn id="156" dur="1" fill="hold">
                                          <p:stCondLst>
                                            <p:cond delay="249"/>
                                          </p:stCondLst>
                                        </p:cTn>
                                        <p:tgtEl>
                                          <p:spTgt spid="16"/>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5"/>
                                        </p:tgtEl>
                                        <p:attrNameLst>
                                          <p:attrName>style.visibility</p:attrName>
                                        </p:attrNameLst>
                                      </p:cBhvr>
                                      <p:to>
                                        <p:strVal val="visible"/>
                                      </p:to>
                                    </p:set>
                                    <p:animEffect transition="in" filter="fade">
                                      <p:cBhvr>
                                        <p:cTn id="159" dur="250"/>
                                        <p:tgtEl>
                                          <p:spTgt spid="5"/>
                                        </p:tgtEl>
                                      </p:cBhvr>
                                    </p:animEffect>
                                  </p:childTnLst>
                                </p:cTn>
                              </p:par>
                            </p:childTnLst>
                          </p:cTn>
                        </p:par>
                        <p:par>
                          <p:cTn id="160" fill="hold">
                            <p:stCondLst>
                              <p:cond delay="1250"/>
                            </p:stCondLst>
                            <p:childTnLst>
                              <p:par>
                                <p:cTn id="161" presetID="49" presetClass="path" presetSubtype="0" accel="50000" decel="50000" fill="hold" nodeType="afterEffect">
                                  <p:stCondLst>
                                    <p:cond delay="0"/>
                                  </p:stCondLst>
                                  <p:childTnLst>
                                    <p:animMotion origin="layout" path="M -0.00573 0.02894 L 0.05065 0.34306 " pathEditMode="relative" rAng="0" ptsTypes="AA">
                                      <p:cBhvr>
                                        <p:cTn id="162" dur="2000" fill="hold"/>
                                        <p:tgtEl>
                                          <p:spTgt spid="5"/>
                                        </p:tgtEl>
                                        <p:attrNameLst>
                                          <p:attrName>ppt_x</p:attrName>
                                          <p:attrName>ppt_y</p:attrName>
                                        </p:attrNameLst>
                                      </p:cBhvr>
                                      <p:rCtr x="2812" y="15694"/>
                                    </p:animMotion>
                                  </p:childTnLst>
                                </p:cTn>
                              </p:par>
                            </p:childTnLst>
                          </p:cTn>
                        </p:par>
                        <p:par>
                          <p:cTn id="163" fill="hold">
                            <p:stCondLst>
                              <p:cond delay="3250"/>
                            </p:stCondLst>
                            <p:childTnLst>
                              <p:par>
                                <p:cTn id="164" presetID="10" presetClass="exit" presetSubtype="0" fill="hold" nodeType="afterEffect">
                                  <p:stCondLst>
                                    <p:cond delay="0"/>
                                  </p:stCondLst>
                                  <p:childTnLst>
                                    <p:animEffect transition="out" filter="fade">
                                      <p:cBhvr>
                                        <p:cTn id="165" dur="250"/>
                                        <p:tgtEl>
                                          <p:spTgt spid="5"/>
                                        </p:tgtEl>
                                      </p:cBhvr>
                                    </p:animEffect>
                                    <p:set>
                                      <p:cBhvr>
                                        <p:cTn id="166" dur="1" fill="hold">
                                          <p:stCondLst>
                                            <p:cond delay="249"/>
                                          </p:stCondLst>
                                        </p:cTn>
                                        <p:tgtEl>
                                          <p:spTgt spid="5"/>
                                        </p:tgtEl>
                                        <p:attrNameLst>
                                          <p:attrName>style.visibility</p:attrName>
                                        </p:attrNameLst>
                                      </p:cBhvr>
                                      <p:to>
                                        <p:strVal val="hidden"/>
                                      </p:to>
                                    </p:set>
                                  </p:childTnLst>
                                </p:cTn>
                              </p:par>
                              <p:par>
                                <p:cTn id="167" presetID="10" presetClass="entr" presetSubtype="0" fill="hold" nodeType="withEffect">
                                  <p:stCondLst>
                                    <p:cond delay="0"/>
                                  </p:stCondLst>
                                  <p:childTnLst>
                                    <p:set>
                                      <p:cBhvr>
                                        <p:cTn id="168" dur="1" fill="hold">
                                          <p:stCondLst>
                                            <p:cond delay="0"/>
                                          </p:stCondLst>
                                        </p:cTn>
                                        <p:tgtEl>
                                          <p:spTgt spid="28"/>
                                        </p:tgtEl>
                                        <p:attrNameLst>
                                          <p:attrName>style.visibility</p:attrName>
                                        </p:attrNameLst>
                                      </p:cBhvr>
                                      <p:to>
                                        <p:strVal val="visible"/>
                                      </p:to>
                                    </p:set>
                                    <p:animEffect transition="in" filter="fade">
                                      <p:cBhvr>
                                        <p:cTn id="169" dur="250"/>
                                        <p:tgtEl>
                                          <p:spTgt spid="28"/>
                                        </p:tgtEl>
                                      </p:cBhvr>
                                    </p:animEffect>
                                  </p:childTnLst>
                                </p:cTn>
                              </p:par>
                            </p:childTnLst>
                          </p:cTn>
                        </p:par>
                        <p:par>
                          <p:cTn id="170" fill="hold">
                            <p:stCondLst>
                              <p:cond delay="3500"/>
                            </p:stCondLst>
                            <p:childTnLst>
                              <p:par>
                                <p:cTn id="171" presetID="32" presetClass="emph" presetSubtype="0" fill="hold" nodeType="afterEffect">
                                  <p:stCondLst>
                                    <p:cond delay="0"/>
                                  </p:stCondLst>
                                  <p:childTnLst>
                                    <p:animRot by="120000">
                                      <p:cBhvr>
                                        <p:cTn id="172" dur="200" fill="hold">
                                          <p:stCondLst>
                                            <p:cond delay="0"/>
                                          </p:stCondLst>
                                        </p:cTn>
                                        <p:tgtEl>
                                          <p:spTgt spid="28"/>
                                        </p:tgtEl>
                                        <p:attrNameLst>
                                          <p:attrName>r</p:attrName>
                                        </p:attrNameLst>
                                      </p:cBhvr>
                                    </p:animRot>
                                    <p:animRot by="-240000">
                                      <p:cBhvr>
                                        <p:cTn id="173" dur="400" fill="hold">
                                          <p:stCondLst>
                                            <p:cond delay="400"/>
                                          </p:stCondLst>
                                        </p:cTn>
                                        <p:tgtEl>
                                          <p:spTgt spid="28"/>
                                        </p:tgtEl>
                                        <p:attrNameLst>
                                          <p:attrName>r</p:attrName>
                                        </p:attrNameLst>
                                      </p:cBhvr>
                                    </p:animRot>
                                    <p:animRot by="240000">
                                      <p:cBhvr>
                                        <p:cTn id="174" dur="400" fill="hold">
                                          <p:stCondLst>
                                            <p:cond delay="800"/>
                                          </p:stCondLst>
                                        </p:cTn>
                                        <p:tgtEl>
                                          <p:spTgt spid="28"/>
                                        </p:tgtEl>
                                        <p:attrNameLst>
                                          <p:attrName>r</p:attrName>
                                        </p:attrNameLst>
                                      </p:cBhvr>
                                    </p:animRot>
                                    <p:animRot by="-240000">
                                      <p:cBhvr>
                                        <p:cTn id="175" dur="400" fill="hold">
                                          <p:stCondLst>
                                            <p:cond delay="1200"/>
                                          </p:stCondLst>
                                        </p:cTn>
                                        <p:tgtEl>
                                          <p:spTgt spid="28"/>
                                        </p:tgtEl>
                                        <p:attrNameLst>
                                          <p:attrName>r</p:attrName>
                                        </p:attrNameLst>
                                      </p:cBhvr>
                                    </p:animRot>
                                    <p:animRot by="120000">
                                      <p:cBhvr>
                                        <p:cTn id="176" dur="400" fill="hold">
                                          <p:stCondLst>
                                            <p:cond delay="1600"/>
                                          </p:stCondLst>
                                        </p:cTn>
                                        <p:tgtEl>
                                          <p:spTgt spid="28"/>
                                        </p:tgtEl>
                                        <p:attrNameLst>
                                          <p:attrName>r</p:attrName>
                                        </p:attrNameLst>
                                      </p:cBhvr>
                                    </p:animRot>
                                  </p:childTnLst>
                                </p:cTn>
                              </p:par>
                              <p:par>
                                <p:cTn id="177" presetID="32" presetClass="emph" presetSubtype="0" fill="hold" nodeType="withEffect">
                                  <p:stCondLst>
                                    <p:cond delay="0"/>
                                  </p:stCondLst>
                                  <p:childTnLst>
                                    <p:animRot by="120000">
                                      <p:cBhvr>
                                        <p:cTn id="178" dur="200" fill="hold">
                                          <p:stCondLst>
                                            <p:cond delay="0"/>
                                          </p:stCondLst>
                                        </p:cTn>
                                        <p:tgtEl>
                                          <p:spTgt spid="30"/>
                                        </p:tgtEl>
                                        <p:attrNameLst>
                                          <p:attrName>r</p:attrName>
                                        </p:attrNameLst>
                                      </p:cBhvr>
                                    </p:animRot>
                                    <p:animRot by="-240000">
                                      <p:cBhvr>
                                        <p:cTn id="179" dur="400" fill="hold">
                                          <p:stCondLst>
                                            <p:cond delay="400"/>
                                          </p:stCondLst>
                                        </p:cTn>
                                        <p:tgtEl>
                                          <p:spTgt spid="30"/>
                                        </p:tgtEl>
                                        <p:attrNameLst>
                                          <p:attrName>r</p:attrName>
                                        </p:attrNameLst>
                                      </p:cBhvr>
                                    </p:animRot>
                                    <p:animRot by="240000">
                                      <p:cBhvr>
                                        <p:cTn id="180" dur="400" fill="hold">
                                          <p:stCondLst>
                                            <p:cond delay="800"/>
                                          </p:stCondLst>
                                        </p:cTn>
                                        <p:tgtEl>
                                          <p:spTgt spid="30"/>
                                        </p:tgtEl>
                                        <p:attrNameLst>
                                          <p:attrName>r</p:attrName>
                                        </p:attrNameLst>
                                      </p:cBhvr>
                                    </p:animRot>
                                    <p:animRot by="-240000">
                                      <p:cBhvr>
                                        <p:cTn id="181" dur="400" fill="hold">
                                          <p:stCondLst>
                                            <p:cond delay="1200"/>
                                          </p:stCondLst>
                                        </p:cTn>
                                        <p:tgtEl>
                                          <p:spTgt spid="30"/>
                                        </p:tgtEl>
                                        <p:attrNameLst>
                                          <p:attrName>r</p:attrName>
                                        </p:attrNameLst>
                                      </p:cBhvr>
                                    </p:animRot>
                                    <p:animRot by="120000">
                                      <p:cBhvr>
                                        <p:cTn id="182" dur="400" fill="hold">
                                          <p:stCondLst>
                                            <p:cond delay="1600"/>
                                          </p:stCondLst>
                                        </p:cTn>
                                        <p:tgtEl>
                                          <p:spTgt spid="30"/>
                                        </p:tgtEl>
                                        <p:attrNameLst>
                                          <p:attrName>r</p:attrName>
                                        </p:attrNameLst>
                                      </p:cBhvr>
                                    </p:animRot>
                                  </p:childTnLst>
                                </p:cTn>
                              </p:par>
                            </p:childTnLst>
                          </p:cTn>
                        </p:par>
                        <p:par>
                          <p:cTn id="183" fill="hold">
                            <p:stCondLst>
                              <p:cond delay="5500"/>
                            </p:stCondLst>
                            <p:childTnLst>
                              <p:par>
                                <p:cTn id="184" presetID="10" presetClass="exit" presetSubtype="0" fill="hold" nodeType="afterEffect">
                                  <p:stCondLst>
                                    <p:cond delay="0"/>
                                  </p:stCondLst>
                                  <p:childTnLst>
                                    <p:animEffect transition="out" filter="fade">
                                      <p:cBhvr>
                                        <p:cTn id="185" dur="250"/>
                                        <p:tgtEl>
                                          <p:spTgt spid="28"/>
                                        </p:tgtEl>
                                      </p:cBhvr>
                                    </p:animEffect>
                                    <p:set>
                                      <p:cBhvr>
                                        <p:cTn id="186" dur="1" fill="hold">
                                          <p:stCondLst>
                                            <p:cond delay="249"/>
                                          </p:stCondLst>
                                        </p:cTn>
                                        <p:tgtEl>
                                          <p:spTgt spid="28"/>
                                        </p:tgtEl>
                                        <p:attrNameLst>
                                          <p:attrName>style.visibility</p:attrName>
                                        </p:attrNameLst>
                                      </p:cBhvr>
                                      <p:to>
                                        <p:strVal val="hidden"/>
                                      </p:to>
                                    </p:set>
                                  </p:childTnLst>
                                </p:cTn>
                              </p:par>
                              <p:par>
                                <p:cTn id="187" presetID="10" presetClass="entr" presetSubtype="0" fill="hold" nodeType="withEffect">
                                  <p:stCondLst>
                                    <p:cond delay="0"/>
                                  </p:stCondLst>
                                  <p:childTnLst>
                                    <p:set>
                                      <p:cBhvr>
                                        <p:cTn id="188" dur="1" fill="hold">
                                          <p:stCondLst>
                                            <p:cond delay="0"/>
                                          </p:stCondLst>
                                        </p:cTn>
                                        <p:tgtEl>
                                          <p:spTgt spid="27"/>
                                        </p:tgtEl>
                                        <p:attrNameLst>
                                          <p:attrName>style.visibility</p:attrName>
                                        </p:attrNameLst>
                                      </p:cBhvr>
                                      <p:to>
                                        <p:strVal val="visible"/>
                                      </p:to>
                                    </p:set>
                                    <p:animEffect transition="in" filter="fade">
                                      <p:cBhvr>
                                        <p:cTn id="189" dur="250"/>
                                        <p:tgtEl>
                                          <p:spTgt spid="27"/>
                                        </p:tgtEl>
                                      </p:cBhvr>
                                    </p:animEffect>
                                  </p:childTnLst>
                                  <p:subTnLst>
                                    <p:audio>
                                      <p:cMediaNode>
                                        <p:cTn display="0" masterRel="sameClick">
                                          <p:stCondLst>
                                            <p:cond evt="begin" delay="0">
                                              <p:tn val="187"/>
                                            </p:cond>
                                          </p:stCondLst>
                                          <p:endCondLst>
                                            <p:cond evt="onStopAudio" delay="0">
                                              <p:tgtEl>
                                                <p:sldTgt/>
                                              </p:tgtEl>
                                            </p:cond>
                                          </p:endCondLst>
                                        </p:cTn>
                                        <p:tgtEl>
                                          <p:sndTgt r:embed="rId3" name="oisairoi.wav"/>
                                        </p:tgtEl>
                                      </p:cMediaNode>
                                    </p:audio>
                                  </p:subTnLst>
                                </p:cTn>
                              </p:par>
                              <p:par>
                                <p:cTn id="190" presetID="10" presetClass="entr" presetSubtype="0" fill="hold" nodeType="withEffect">
                                  <p:stCondLst>
                                    <p:cond delay="0"/>
                                  </p:stCondLst>
                                  <p:childTnLst>
                                    <p:set>
                                      <p:cBhvr>
                                        <p:cTn id="191" dur="1" fill="hold">
                                          <p:stCondLst>
                                            <p:cond delay="0"/>
                                          </p:stCondLst>
                                        </p:cTn>
                                        <p:tgtEl>
                                          <p:spTgt spid="25"/>
                                        </p:tgtEl>
                                        <p:attrNameLst>
                                          <p:attrName>style.visibility</p:attrName>
                                        </p:attrNameLst>
                                      </p:cBhvr>
                                      <p:to>
                                        <p:strVal val="visible"/>
                                      </p:to>
                                    </p:set>
                                    <p:animEffect transition="in" filter="fade">
                                      <p:cBhvr>
                                        <p:cTn id="192" dur="250"/>
                                        <p:tgtEl>
                                          <p:spTgt spid="25"/>
                                        </p:tgtEl>
                                      </p:cBhvr>
                                    </p:animEffect>
                                  </p:childTnLst>
                                </p:cTn>
                              </p:par>
                              <p:par>
                                <p:cTn id="193" presetID="10" presetClass="exit" presetSubtype="0" fill="hold" nodeType="withEffect">
                                  <p:stCondLst>
                                    <p:cond delay="0"/>
                                  </p:stCondLst>
                                  <p:childTnLst>
                                    <p:animEffect transition="out" filter="fade">
                                      <p:cBhvr>
                                        <p:cTn id="194" dur="250"/>
                                        <p:tgtEl>
                                          <p:spTgt spid="30"/>
                                        </p:tgtEl>
                                      </p:cBhvr>
                                    </p:animEffect>
                                    <p:set>
                                      <p:cBhvr>
                                        <p:cTn id="195"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96" restart="whenNotActive" fill="hold" evtFilter="cancelBubble" nodeType="interactiveSeq">
                <p:stCondLst>
                  <p:cond evt="onClick" delay="0">
                    <p:tgtEl>
                      <p:spTgt spid="33"/>
                    </p:tgtEl>
                  </p:cond>
                </p:stCondLst>
                <p:endSync evt="end" delay="0">
                  <p:rtn val="all"/>
                </p:endSync>
                <p:childTnLst>
                  <p:par>
                    <p:cTn id="197" fill="hold">
                      <p:stCondLst>
                        <p:cond delay="0"/>
                      </p:stCondLst>
                      <p:childTnLst>
                        <p:par>
                          <p:cTn id="198" fill="hold">
                            <p:stCondLst>
                              <p:cond delay="0"/>
                            </p:stCondLst>
                            <p:childTnLst>
                              <p:par>
                                <p:cTn id="199" presetID="32" presetClass="emph" presetSubtype="0" fill="hold" nodeType="clickEffect">
                                  <p:stCondLst>
                                    <p:cond delay="0"/>
                                  </p:stCondLst>
                                  <p:childTnLst>
                                    <p:animRot by="120000">
                                      <p:cBhvr>
                                        <p:cTn id="200" dur="100" fill="hold">
                                          <p:stCondLst>
                                            <p:cond delay="0"/>
                                          </p:stCondLst>
                                        </p:cTn>
                                        <p:tgtEl>
                                          <p:spTgt spid="33"/>
                                        </p:tgtEl>
                                        <p:attrNameLst>
                                          <p:attrName>r</p:attrName>
                                        </p:attrNameLst>
                                      </p:cBhvr>
                                    </p:animRot>
                                    <p:animRot by="-240000">
                                      <p:cBhvr>
                                        <p:cTn id="201" dur="200" fill="hold">
                                          <p:stCondLst>
                                            <p:cond delay="200"/>
                                          </p:stCondLst>
                                        </p:cTn>
                                        <p:tgtEl>
                                          <p:spTgt spid="33"/>
                                        </p:tgtEl>
                                        <p:attrNameLst>
                                          <p:attrName>r</p:attrName>
                                        </p:attrNameLst>
                                      </p:cBhvr>
                                    </p:animRot>
                                    <p:animRot by="240000">
                                      <p:cBhvr>
                                        <p:cTn id="202" dur="200" fill="hold">
                                          <p:stCondLst>
                                            <p:cond delay="400"/>
                                          </p:stCondLst>
                                        </p:cTn>
                                        <p:tgtEl>
                                          <p:spTgt spid="33"/>
                                        </p:tgtEl>
                                        <p:attrNameLst>
                                          <p:attrName>r</p:attrName>
                                        </p:attrNameLst>
                                      </p:cBhvr>
                                    </p:animRot>
                                    <p:animRot by="-240000">
                                      <p:cBhvr>
                                        <p:cTn id="203" dur="200" fill="hold">
                                          <p:stCondLst>
                                            <p:cond delay="600"/>
                                          </p:stCondLst>
                                        </p:cTn>
                                        <p:tgtEl>
                                          <p:spTgt spid="33"/>
                                        </p:tgtEl>
                                        <p:attrNameLst>
                                          <p:attrName>r</p:attrName>
                                        </p:attrNameLst>
                                      </p:cBhvr>
                                    </p:animRot>
                                    <p:animRot by="120000">
                                      <p:cBhvr>
                                        <p:cTn id="204" dur="200" fill="hold">
                                          <p:stCondLst>
                                            <p:cond delay="800"/>
                                          </p:stCondLst>
                                        </p:cTn>
                                        <p:tgtEl>
                                          <p:spTgt spid="33"/>
                                        </p:tgtEl>
                                        <p:attrNameLst>
                                          <p:attrName>r</p:attrName>
                                        </p:attrNameLst>
                                      </p:cBhvr>
                                    </p:animRot>
                                  </p:childTnLst>
                                  <p:subTnLst>
                                    <p:audio>
                                      <p:cMediaNode>
                                        <p:cTn display="0" masterRel="sameClick">
                                          <p:stCondLst>
                                            <p:cond evt="begin" delay="0">
                                              <p:tn val="199"/>
                                            </p:cond>
                                          </p:stCondLst>
                                          <p:endCondLst>
                                            <p:cond evt="onStopAudio" delay="0">
                                              <p:tgtEl>
                                                <p:sldTgt/>
                                              </p:tgtEl>
                                            </p:cond>
                                          </p:endCondLst>
                                        </p:cTn>
                                        <p:tgtEl>
                                          <p:sndTgt r:embed="rId5" name="wind.wav"/>
                                        </p:tgtEl>
                                      </p:cMediaNode>
                                    </p:audio>
                                  </p:subTnLst>
                                </p:cTn>
                              </p:par>
                              <p:par>
                                <p:cTn id="205" presetID="24" presetClass="emph" presetSubtype="0" fill="hold" grpId="0" nodeType="withEffect">
                                  <p:stCondLst>
                                    <p:cond delay="0"/>
                                  </p:stCondLst>
                                  <p:childTnLst>
                                    <p:animClr clrSpc="hsl" dir="cw">
                                      <p:cBhvr override="childStyle">
                                        <p:cTn id="206" dur="500" fill="hold"/>
                                        <p:tgtEl>
                                          <p:spTgt spid="32">
                                            <p:txEl>
                                              <p:pRg st="0" end="0"/>
                                            </p:txEl>
                                          </p:spTgt>
                                        </p:tgtEl>
                                        <p:attrNameLst>
                                          <p:attrName>style.color</p:attrName>
                                        </p:attrNameLst>
                                      </p:cBhvr>
                                      <p:by>
                                        <p:hsl h="0" s="-12549" l="-25098"/>
                                      </p:by>
                                    </p:animClr>
                                    <p:animClr clrSpc="hsl" dir="cw">
                                      <p:cBhvr>
                                        <p:cTn id="207" dur="500" fill="hold"/>
                                        <p:tgtEl>
                                          <p:spTgt spid="32">
                                            <p:txEl>
                                              <p:pRg st="0" end="0"/>
                                            </p:txEl>
                                          </p:spTgt>
                                        </p:tgtEl>
                                        <p:attrNameLst>
                                          <p:attrName>fillcolor</p:attrName>
                                        </p:attrNameLst>
                                      </p:cBhvr>
                                      <p:by>
                                        <p:hsl h="0" s="-12549" l="-25098"/>
                                      </p:by>
                                    </p:animClr>
                                    <p:animClr clrSpc="hsl" dir="cw">
                                      <p:cBhvr>
                                        <p:cTn id="208" dur="500" fill="hold"/>
                                        <p:tgtEl>
                                          <p:spTgt spid="32">
                                            <p:txEl>
                                              <p:pRg st="0" end="0"/>
                                            </p:txEl>
                                          </p:spTgt>
                                        </p:tgtEl>
                                        <p:attrNameLst>
                                          <p:attrName>stroke.color</p:attrName>
                                        </p:attrNameLst>
                                      </p:cBhvr>
                                      <p:by>
                                        <p:hsl h="0" s="-12549" l="-25098"/>
                                      </p:by>
                                    </p:animClr>
                                    <p:set>
                                      <p:cBhvr>
                                        <p:cTn id="209" dur="500" fill="hold"/>
                                        <p:tgtEl>
                                          <p:spTgt spid="32">
                                            <p:txEl>
                                              <p:pRg st="0" end="0"/>
                                            </p:txEl>
                                          </p:spTgt>
                                        </p:tgtEl>
                                        <p:attrNameLst>
                                          <p:attrName>fill.type</p:attrName>
                                        </p:attrNameLst>
                                      </p:cBhvr>
                                      <p:to>
                                        <p:strVal val="solid"/>
                                      </p:to>
                                    </p:set>
                                  </p:childTnLst>
                                </p:cTn>
                              </p:par>
                              <p:par>
                                <p:cTn id="210" presetID="24" presetClass="emph" presetSubtype="0" fill="hold" grpId="0" nodeType="withEffect">
                                  <p:stCondLst>
                                    <p:cond delay="0"/>
                                  </p:stCondLst>
                                  <p:childTnLst>
                                    <p:animClr clrSpc="hsl" dir="cw">
                                      <p:cBhvr override="childStyle">
                                        <p:cTn id="211" dur="500" fill="hold"/>
                                        <p:tgtEl>
                                          <p:spTgt spid="29">
                                            <p:txEl>
                                              <p:pRg st="0" end="0"/>
                                            </p:txEl>
                                          </p:spTgt>
                                        </p:tgtEl>
                                        <p:attrNameLst>
                                          <p:attrName>style.color</p:attrName>
                                        </p:attrNameLst>
                                      </p:cBhvr>
                                      <p:by>
                                        <p:hsl h="0" s="-12549" l="-25098"/>
                                      </p:by>
                                    </p:animClr>
                                    <p:animClr clrSpc="hsl" dir="cw">
                                      <p:cBhvr>
                                        <p:cTn id="212" dur="500" fill="hold"/>
                                        <p:tgtEl>
                                          <p:spTgt spid="29">
                                            <p:txEl>
                                              <p:pRg st="0" end="0"/>
                                            </p:txEl>
                                          </p:spTgt>
                                        </p:tgtEl>
                                        <p:attrNameLst>
                                          <p:attrName>fillcolor</p:attrName>
                                        </p:attrNameLst>
                                      </p:cBhvr>
                                      <p:by>
                                        <p:hsl h="0" s="-12549" l="-25098"/>
                                      </p:by>
                                    </p:animClr>
                                    <p:animClr clrSpc="hsl" dir="cw">
                                      <p:cBhvr>
                                        <p:cTn id="213" dur="500" fill="hold"/>
                                        <p:tgtEl>
                                          <p:spTgt spid="29">
                                            <p:txEl>
                                              <p:pRg st="0" end="0"/>
                                            </p:txEl>
                                          </p:spTgt>
                                        </p:tgtEl>
                                        <p:attrNameLst>
                                          <p:attrName>stroke.color</p:attrName>
                                        </p:attrNameLst>
                                      </p:cBhvr>
                                      <p:by>
                                        <p:hsl h="0" s="-12549" l="-25098"/>
                                      </p:by>
                                    </p:animClr>
                                    <p:set>
                                      <p:cBhvr>
                                        <p:cTn id="214"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2"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7CED236D-1747-4596-9545-087F1A582333}"/>
              </a:ext>
            </a:extLst>
          </p:cNvPr>
          <p:cNvSpPr>
            <a:spLocks noChangeAspect="1"/>
          </p:cNvSpPr>
          <p:nvPr>
            <p:custDataLst>
              <p:tags r:id="rId1"/>
            </p:custDataLst>
          </p:nvPr>
        </p:nvSpPr>
        <p:spPr>
          <a:xfrm>
            <a:off x="0" y="0"/>
            <a:ext cx="12179300" cy="6858000"/>
          </a:xfrm>
          <a:prstGeom prst="rect">
            <a:avLst/>
          </a:prstGeom>
          <a:blipFill dpi="0" rotWithShape="0">
            <a:blip r:embed="rId6">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6" name="Picture 2" descr="Download Cartoon Wood Transprent Png Free - Gambar Kartun Papan Kayu ,  Transparent Cartoon, Free Cliparts &amp;amp; Silhouettes - NetClipart">
            <a:extLst>
              <a:ext uri="{FF2B5EF4-FFF2-40B4-BE49-F238E27FC236}">
                <a16:creationId xmlns:a16="http://schemas.microsoft.com/office/drawing/2014/main" id="{27D88774-AC1C-4253-BB0C-E1744D41DEA4}"/>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630170" y="-228600"/>
            <a:ext cx="7770813" cy="4424328"/>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a:extLst>
              <a:ext uri="{FF2B5EF4-FFF2-40B4-BE49-F238E27FC236}">
                <a16:creationId xmlns:a16="http://schemas.microsoft.com/office/drawing/2014/main" id="{E1F83E76-894F-4E5B-B61A-17F7CAEA42BF}"/>
              </a:ext>
            </a:extLst>
          </p:cNvPr>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26468" y="4392304"/>
            <a:ext cx="1580781" cy="1435608"/>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0739" y="4385097"/>
            <a:ext cx="1581495" cy="1436256"/>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75" name="Picture 7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sp>
        <p:nvSpPr>
          <p:cNvPr id="77" name="Sun 76"/>
          <p:cNvSpPr/>
          <p:nvPr/>
        </p:nvSpPr>
        <p:spPr>
          <a:xfrm>
            <a:off x="6079635" y="3952202"/>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3" name="Picture 3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24000" y="2405209"/>
            <a:ext cx="1060934" cy="1267227"/>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24307" y="4338724"/>
            <a:ext cx="1073146" cy="1310075"/>
          </a:xfrm>
          <a:prstGeom prst="rect">
            <a:avLst/>
          </a:prstGeom>
        </p:spPr>
      </p:pic>
      <p:pic>
        <p:nvPicPr>
          <p:cNvPr id="22" name="Picture 2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84611">
            <a:off x="6643365" y="5279719"/>
            <a:ext cx="850901" cy="1273201"/>
          </a:xfrm>
          <a:prstGeom prst="rect">
            <a:avLst/>
          </a:prstGeom>
        </p:spPr>
      </p:pic>
      <p:pic>
        <p:nvPicPr>
          <p:cNvPr id="26" name="Picture 2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84611">
            <a:off x="4408165" y="5279719"/>
            <a:ext cx="850901" cy="1273201"/>
          </a:xfrm>
          <a:prstGeom prst="rect">
            <a:avLst/>
          </a:prstGeom>
        </p:spPr>
      </p:pic>
      <p:pic>
        <p:nvPicPr>
          <p:cNvPr id="30" name="Picture 2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84611">
            <a:off x="2252703" y="5279719"/>
            <a:ext cx="850901" cy="1273201"/>
          </a:xfrm>
          <a:prstGeom prst="rect">
            <a:avLst/>
          </a:prstGeom>
        </p:spPr>
      </p:pic>
      <p:sp>
        <p:nvSpPr>
          <p:cNvPr id="45" name="Rounded Rectangular Callout 44"/>
          <p:cNvSpPr/>
          <p:nvPr/>
        </p:nvSpPr>
        <p:spPr>
          <a:xfrm>
            <a:off x="4369981" y="10633"/>
            <a:ext cx="6188149" cy="1394582"/>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b)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Cái</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bút</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mực</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cân</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nặng</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khoảng</a:t>
            </a:r>
            <a:r>
              <a:rPr lang="en-US" sz="3200" b="1" dirty="0">
                <a:solidFill>
                  <a:srgbClr val="FC6E51">
                    <a:lumMod val="75000"/>
                  </a:srgbClr>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a:t>
            </a:r>
            <a:endParaRPr kumimoji="0" lang="en-US" sz="3200" b="1" i="0" u="none" strike="noStrike" kern="1200" cap="none" spc="0" normalizeH="0" baseline="0" noProof="0" dirty="0">
              <a:ln>
                <a:noFill/>
              </a:ln>
              <a:solidFill>
                <a:srgbClr val="FC6E51">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38" name="Freeform: Shape 37">
            <a:extLst>
              <a:ext uri="{FF2B5EF4-FFF2-40B4-BE49-F238E27FC236}">
                <a16:creationId xmlns:a16="http://schemas.microsoft.com/office/drawing/2014/main" id="{0201CEDE-AB78-43D7-B441-A3E8F5E645EC}"/>
              </a:ext>
            </a:extLst>
          </p:cNvPr>
          <p:cNvSpPr/>
          <p:nvPr/>
        </p:nvSpPr>
        <p:spPr>
          <a:xfrm>
            <a:off x="990600" y="6117805"/>
            <a:ext cx="11188700" cy="740195"/>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54"/>
          <p:cNvSpPr/>
          <p:nvPr/>
        </p:nvSpPr>
        <p:spPr>
          <a:xfrm>
            <a:off x="2219145" y="6290359"/>
            <a:ext cx="7678834" cy="583682"/>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                   B                   C</a:t>
            </a:r>
          </a:p>
        </p:txBody>
      </p:sp>
      <p:pic>
        <p:nvPicPr>
          <p:cNvPr id="25" name="Picture 24"/>
          <p:cNvPicPr>
            <a:picLocks noChangeAspect="1"/>
          </p:cNvPicPr>
          <p:nvPr/>
        </p:nvPicPr>
        <p:blipFill rotWithShape="1">
          <a:blip r:embed="rId16">
            <a:extLst>
              <a:ext uri="{BEBA8EAE-BF5A-486C-A8C5-ECC9F3942E4B}">
                <a14:imgProps xmlns:a14="http://schemas.microsoft.com/office/drawing/2010/main">
                  <a14:imgLayer r:embed="rId17">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3218655" y="5479735"/>
            <a:ext cx="823031" cy="612530"/>
          </a:xfrm>
          <a:prstGeom prst="rect">
            <a:avLst/>
          </a:prstGeom>
        </p:spPr>
      </p:pic>
      <p:pic>
        <p:nvPicPr>
          <p:cNvPr id="21" name="Picture 20"/>
          <p:cNvPicPr>
            <a:picLocks noChangeAspect="1"/>
          </p:cNvPicPr>
          <p:nvPr/>
        </p:nvPicPr>
        <p:blipFill rotWithShape="1">
          <a:blip r:embed="rId16">
            <a:extLst>
              <a:ext uri="{BEBA8EAE-BF5A-486C-A8C5-ECC9F3942E4B}">
                <a14:imgProps xmlns:a14="http://schemas.microsoft.com/office/drawing/2010/main">
                  <a14:imgLayer r:embed="rId17">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5363181" y="5400358"/>
            <a:ext cx="823031" cy="612530"/>
          </a:xfrm>
          <a:prstGeom prst="rect">
            <a:avLst/>
          </a:prstGeom>
        </p:spPr>
      </p:pic>
      <p:sp>
        <p:nvSpPr>
          <p:cNvPr id="29" name="Rectangle 28"/>
          <p:cNvSpPr/>
          <p:nvPr/>
        </p:nvSpPr>
        <p:spPr>
          <a:xfrm>
            <a:off x="5477467" y="1411497"/>
            <a:ext cx="2209873"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CECD0">
                    <a:lumMod val="25000"/>
                  </a:srgbClr>
                </a:solidFill>
                <a:effectLst/>
                <a:uLnTx/>
                <a:uFillTx/>
                <a:latin typeface="Times New Roman" panose="02020603050405020304" pitchFamily="18" charset="0"/>
                <a:ea typeface="+mn-ea"/>
                <a:cs typeface="Times New Roman" panose="02020603050405020304" pitchFamily="18" charset="0"/>
              </a:rPr>
              <a:t>A : 2 g</a:t>
            </a:r>
          </a:p>
        </p:txBody>
      </p:sp>
      <p:sp>
        <p:nvSpPr>
          <p:cNvPr id="31" name="Rectangle 30"/>
          <p:cNvSpPr/>
          <p:nvPr/>
        </p:nvSpPr>
        <p:spPr>
          <a:xfrm>
            <a:off x="5477467" y="1905641"/>
            <a:ext cx="212481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CECD0">
                    <a:lumMod val="25000"/>
                  </a:srgbClr>
                </a:solidFill>
                <a:effectLst/>
                <a:uLnTx/>
                <a:uFillTx/>
                <a:latin typeface="Times New Roman" panose="02020603050405020304" pitchFamily="18" charset="0"/>
                <a:ea typeface="+mn-ea"/>
                <a:cs typeface="Times New Roman" panose="02020603050405020304" pitchFamily="18" charset="0"/>
              </a:rPr>
              <a:t>B : 2 kg</a:t>
            </a:r>
          </a:p>
        </p:txBody>
      </p:sp>
      <p:sp>
        <p:nvSpPr>
          <p:cNvPr id="32" name="Rectangle 31"/>
          <p:cNvSpPr/>
          <p:nvPr/>
        </p:nvSpPr>
        <p:spPr>
          <a:xfrm>
            <a:off x="7881518" y="1411497"/>
            <a:ext cx="2052850"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CECD0">
                    <a:lumMod val="25000"/>
                  </a:srgbClr>
                </a:solidFill>
                <a:effectLst/>
                <a:uLnTx/>
                <a:uFillTx/>
                <a:latin typeface="Times New Roman" panose="02020603050405020304" pitchFamily="18" charset="0"/>
                <a:ea typeface="+mn-ea"/>
                <a:cs typeface="Times New Roman" panose="02020603050405020304" pitchFamily="18" charset="0"/>
              </a:rPr>
              <a:t>C : 20 g</a:t>
            </a:r>
          </a:p>
        </p:txBody>
      </p:sp>
    </p:spTree>
    <p:extLst>
      <p:ext uri="{BB962C8B-B14F-4D97-AF65-F5344CB8AC3E}">
        <p14:creationId xmlns:p14="http://schemas.microsoft.com/office/powerpoint/2010/main" val="270491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170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220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270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3200"/>
                            </p:stCondLst>
                            <p:childTnLst>
                              <p:par>
                                <p:cTn id="25" presetID="10" presetClass="exit" presetSubtype="0" fill="hold" nodeType="afterEffect">
                                  <p:stCondLst>
                                    <p:cond delay="0"/>
                                  </p:stCondLst>
                                  <p:childTnLst>
                                    <p:animEffect transition="out" filter="fade">
                                      <p:cBhvr>
                                        <p:cTn id="26" dur="250"/>
                                        <p:tgtEl>
                                          <p:spTgt spid="16"/>
                                        </p:tgtEl>
                                      </p:cBhvr>
                                    </p:animEffect>
                                    <p:set>
                                      <p:cBhvr>
                                        <p:cTn id="27" dur="1" fill="hold">
                                          <p:stCondLst>
                                            <p:cond delay="249"/>
                                          </p:stCondLst>
                                        </p:cTn>
                                        <p:tgtEl>
                                          <p:spTgt spid="16"/>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250"/>
                                        <p:tgtEl>
                                          <p:spTgt spid="5"/>
                                        </p:tgtEl>
                                      </p:cBhvr>
                                    </p:animEffect>
                                  </p:childTnLst>
                                </p:cTn>
                              </p:par>
                            </p:childTnLst>
                          </p:cTn>
                        </p:par>
                        <p:par>
                          <p:cTn id="31" fill="hold">
                            <p:stCondLst>
                              <p:cond delay="3450"/>
                            </p:stCondLst>
                            <p:childTnLst>
                              <p:par>
                                <p:cTn id="32" presetID="63" presetClass="path" presetSubtype="0" accel="50000" decel="50000" fill="hold" nodeType="afterEffect">
                                  <p:stCondLst>
                                    <p:cond delay="0"/>
                                  </p:stCondLst>
                                  <p:childTnLst>
                                    <p:animMotion origin="layout" path="M -3.125E-6 -4.81481E-6 L 0.60521 0.3713 " pathEditMode="relative" rAng="0" ptsTypes="AA">
                                      <p:cBhvr>
                                        <p:cTn id="33" dur="3000" fill="hold"/>
                                        <p:tgtEl>
                                          <p:spTgt spid="5"/>
                                        </p:tgtEl>
                                        <p:attrNameLst>
                                          <p:attrName>ppt_x</p:attrName>
                                          <p:attrName>ppt_y</p:attrName>
                                        </p:attrNameLst>
                                      </p:cBhvr>
                                      <p:rCtr x="30260" y="18565"/>
                                    </p:animMotion>
                                  </p:childTnLst>
                                </p:cTn>
                              </p:par>
                            </p:childTnLst>
                          </p:cTn>
                        </p:par>
                        <p:par>
                          <p:cTn id="34" fill="hold">
                            <p:stCondLst>
                              <p:cond delay="6450"/>
                            </p:stCondLst>
                            <p:childTnLst>
                              <p:par>
                                <p:cTn id="35" presetID="10" presetClass="exit" presetSubtype="0" fill="hold" nodeType="afterEffect">
                                  <p:stCondLst>
                                    <p:cond delay="0"/>
                                  </p:stCondLst>
                                  <p:childTnLst>
                                    <p:animEffect transition="out" filter="fade">
                                      <p:cBhvr>
                                        <p:cTn id="36" dur="250"/>
                                        <p:tgtEl>
                                          <p:spTgt spid="5"/>
                                        </p:tgtEl>
                                      </p:cBhvr>
                                    </p:animEffect>
                                    <p:set>
                                      <p:cBhvr>
                                        <p:cTn id="37" dur="1" fill="hold">
                                          <p:stCondLst>
                                            <p:cond delay="2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32" presetClass="emph" presetSubtype="0" fill="hold" nodeType="clickEffect">
                                  <p:stCondLst>
                                    <p:cond delay="0"/>
                                  </p:stCondLst>
                                  <p:childTnLst>
                                    <p:animRot by="120000">
                                      <p:cBhvr>
                                        <p:cTn id="42" dur="100" fill="hold">
                                          <p:stCondLst>
                                            <p:cond delay="0"/>
                                          </p:stCondLst>
                                        </p:cTn>
                                        <p:tgtEl>
                                          <p:spTgt spid="22"/>
                                        </p:tgtEl>
                                        <p:attrNameLst>
                                          <p:attrName>r</p:attrName>
                                        </p:attrNameLst>
                                      </p:cBhvr>
                                    </p:animRot>
                                    <p:animRot by="-240000">
                                      <p:cBhvr>
                                        <p:cTn id="43" dur="200" fill="hold">
                                          <p:stCondLst>
                                            <p:cond delay="200"/>
                                          </p:stCondLst>
                                        </p:cTn>
                                        <p:tgtEl>
                                          <p:spTgt spid="22"/>
                                        </p:tgtEl>
                                        <p:attrNameLst>
                                          <p:attrName>r</p:attrName>
                                        </p:attrNameLst>
                                      </p:cBhvr>
                                    </p:animRot>
                                    <p:animRot by="240000">
                                      <p:cBhvr>
                                        <p:cTn id="44" dur="200" fill="hold">
                                          <p:stCondLst>
                                            <p:cond delay="400"/>
                                          </p:stCondLst>
                                        </p:cTn>
                                        <p:tgtEl>
                                          <p:spTgt spid="22"/>
                                        </p:tgtEl>
                                        <p:attrNameLst>
                                          <p:attrName>r</p:attrName>
                                        </p:attrNameLst>
                                      </p:cBhvr>
                                    </p:animRot>
                                    <p:animRot by="-240000">
                                      <p:cBhvr>
                                        <p:cTn id="45" dur="200" fill="hold">
                                          <p:stCondLst>
                                            <p:cond delay="600"/>
                                          </p:stCondLst>
                                        </p:cTn>
                                        <p:tgtEl>
                                          <p:spTgt spid="22"/>
                                        </p:tgtEl>
                                        <p:attrNameLst>
                                          <p:attrName>r</p:attrName>
                                        </p:attrNameLst>
                                      </p:cBhvr>
                                    </p:animRot>
                                    <p:animRot by="120000">
                                      <p:cBhvr>
                                        <p:cTn id="46" dur="200" fill="hold">
                                          <p:stCondLst>
                                            <p:cond delay="800"/>
                                          </p:stCondLst>
                                        </p:cTn>
                                        <p:tgtEl>
                                          <p:spTgt spid="22"/>
                                        </p:tgtEl>
                                        <p:attrNameLst>
                                          <p:attrName>r</p:attrName>
                                        </p:attrNameLst>
                                      </p:cBhvr>
                                    </p:animRot>
                                  </p:childTnLst>
                                </p:cTn>
                              </p:par>
                            </p:childTnLst>
                          </p:cTn>
                        </p:par>
                        <p:par>
                          <p:cTn id="47" fill="hold">
                            <p:stCondLst>
                              <p:cond delay="1000"/>
                            </p:stCondLst>
                            <p:childTnLst>
                              <p:par>
                                <p:cTn id="48" presetID="10" presetClass="exit" presetSubtype="0" fill="hold" nodeType="afterEffect">
                                  <p:stCondLst>
                                    <p:cond delay="0"/>
                                  </p:stCondLst>
                                  <p:childTnLst>
                                    <p:animEffect transition="out" filter="fade">
                                      <p:cBhvr>
                                        <p:cTn id="49" dur="250"/>
                                        <p:tgtEl>
                                          <p:spTgt spid="16"/>
                                        </p:tgtEl>
                                      </p:cBhvr>
                                    </p:animEffect>
                                    <p:set>
                                      <p:cBhvr>
                                        <p:cTn id="50" dur="1" fill="hold">
                                          <p:stCondLst>
                                            <p:cond delay="249"/>
                                          </p:stCondLst>
                                        </p:cTn>
                                        <p:tgtEl>
                                          <p:spTgt spid="16"/>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250"/>
                                        <p:tgtEl>
                                          <p:spTgt spid="5"/>
                                        </p:tgtEl>
                                      </p:cBhvr>
                                    </p:animEffect>
                                  </p:childTnLst>
                                </p:cTn>
                              </p:par>
                            </p:childTnLst>
                          </p:cTn>
                        </p:par>
                        <p:par>
                          <p:cTn id="54" fill="hold">
                            <p:stCondLst>
                              <p:cond delay="1250"/>
                            </p:stCondLst>
                            <p:childTnLst>
                              <p:par>
                                <p:cTn id="55" presetID="63" presetClass="path" presetSubtype="0" accel="50000" decel="50000" fill="hold" nodeType="afterEffect">
                                  <p:stCondLst>
                                    <p:cond delay="0"/>
                                  </p:stCondLst>
                                  <p:childTnLst>
                                    <p:animMotion origin="layout" path="M -3.125E-6 -4.81481E-6 L 0.42201 0.32801 " pathEditMode="relative" rAng="0" ptsTypes="AA">
                                      <p:cBhvr>
                                        <p:cTn id="56" dur="2000" fill="hold"/>
                                        <p:tgtEl>
                                          <p:spTgt spid="5"/>
                                        </p:tgtEl>
                                        <p:attrNameLst>
                                          <p:attrName>ppt_x</p:attrName>
                                          <p:attrName>ppt_y</p:attrName>
                                        </p:attrNameLst>
                                      </p:cBhvr>
                                      <p:rCtr x="21094" y="16389"/>
                                    </p:animMotion>
                                  </p:childTnLst>
                                </p:cTn>
                              </p:par>
                            </p:childTnLst>
                          </p:cTn>
                        </p:par>
                        <p:par>
                          <p:cTn id="57" fill="hold">
                            <p:stCondLst>
                              <p:cond delay="3250"/>
                            </p:stCondLst>
                            <p:childTnLst>
                              <p:par>
                                <p:cTn id="58" presetID="10" presetClass="exit" presetSubtype="0" fill="hold" nodeType="afterEffect">
                                  <p:stCondLst>
                                    <p:cond delay="0"/>
                                  </p:stCondLst>
                                  <p:childTnLst>
                                    <p:animEffect transition="out" filter="fade">
                                      <p:cBhvr>
                                        <p:cTn id="59" dur="250"/>
                                        <p:tgtEl>
                                          <p:spTgt spid="5"/>
                                        </p:tgtEl>
                                      </p:cBhvr>
                                    </p:animEffect>
                                    <p:set>
                                      <p:cBhvr>
                                        <p:cTn id="60" dur="1" fill="hold">
                                          <p:stCondLst>
                                            <p:cond delay="249"/>
                                          </p:stCondLst>
                                        </p:cTn>
                                        <p:tgtEl>
                                          <p:spTgt spid="5"/>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250"/>
                                        <p:tgtEl>
                                          <p:spTgt spid="19"/>
                                        </p:tgtEl>
                                      </p:cBhvr>
                                    </p:animEffect>
                                  </p:childTnLst>
                                </p:cTn>
                              </p:par>
                            </p:childTnLst>
                          </p:cTn>
                        </p:par>
                        <p:par>
                          <p:cTn id="64" fill="hold">
                            <p:stCondLst>
                              <p:cond delay="3500"/>
                            </p:stCondLst>
                            <p:childTnLst>
                              <p:par>
                                <p:cTn id="65" presetID="32" presetClass="emph" presetSubtype="0" fill="hold" nodeType="afterEffect">
                                  <p:stCondLst>
                                    <p:cond delay="0"/>
                                  </p:stCondLst>
                                  <p:childTnLst>
                                    <p:animRot by="120000">
                                      <p:cBhvr>
                                        <p:cTn id="66" dur="200" fill="hold">
                                          <p:stCondLst>
                                            <p:cond delay="0"/>
                                          </p:stCondLst>
                                        </p:cTn>
                                        <p:tgtEl>
                                          <p:spTgt spid="19"/>
                                        </p:tgtEl>
                                        <p:attrNameLst>
                                          <p:attrName>r</p:attrName>
                                        </p:attrNameLst>
                                      </p:cBhvr>
                                    </p:animRot>
                                    <p:animRot by="-240000">
                                      <p:cBhvr>
                                        <p:cTn id="67" dur="400" fill="hold">
                                          <p:stCondLst>
                                            <p:cond delay="400"/>
                                          </p:stCondLst>
                                        </p:cTn>
                                        <p:tgtEl>
                                          <p:spTgt spid="19"/>
                                        </p:tgtEl>
                                        <p:attrNameLst>
                                          <p:attrName>r</p:attrName>
                                        </p:attrNameLst>
                                      </p:cBhvr>
                                    </p:animRot>
                                    <p:animRot by="240000">
                                      <p:cBhvr>
                                        <p:cTn id="68" dur="400" fill="hold">
                                          <p:stCondLst>
                                            <p:cond delay="800"/>
                                          </p:stCondLst>
                                        </p:cTn>
                                        <p:tgtEl>
                                          <p:spTgt spid="19"/>
                                        </p:tgtEl>
                                        <p:attrNameLst>
                                          <p:attrName>r</p:attrName>
                                        </p:attrNameLst>
                                      </p:cBhvr>
                                    </p:animRot>
                                    <p:animRot by="-240000">
                                      <p:cBhvr>
                                        <p:cTn id="69" dur="400" fill="hold">
                                          <p:stCondLst>
                                            <p:cond delay="1200"/>
                                          </p:stCondLst>
                                        </p:cTn>
                                        <p:tgtEl>
                                          <p:spTgt spid="19"/>
                                        </p:tgtEl>
                                        <p:attrNameLst>
                                          <p:attrName>r</p:attrName>
                                        </p:attrNameLst>
                                      </p:cBhvr>
                                    </p:animRot>
                                    <p:animRot by="120000">
                                      <p:cBhvr>
                                        <p:cTn id="70" dur="400" fill="hold">
                                          <p:stCondLst>
                                            <p:cond delay="1600"/>
                                          </p:stCondLst>
                                        </p:cTn>
                                        <p:tgtEl>
                                          <p:spTgt spid="19"/>
                                        </p:tgtEl>
                                        <p:attrNameLst>
                                          <p:attrName>r</p:attrName>
                                        </p:attrNameLst>
                                      </p:cBhvr>
                                    </p:animRot>
                                  </p:childTnLst>
                                </p:cTn>
                              </p:par>
                              <p:par>
                                <p:cTn id="71" presetID="32" presetClass="emph" presetSubtype="0" fill="hold" nodeType="withEffect">
                                  <p:stCondLst>
                                    <p:cond delay="0"/>
                                  </p:stCondLst>
                                  <p:childTnLst>
                                    <p:animRot by="120000">
                                      <p:cBhvr>
                                        <p:cTn id="72" dur="200" fill="hold">
                                          <p:stCondLst>
                                            <p:cond delay="0"/>
                                          </p:stCondLst>
                                        </p:cTn>
                                        <p:tgtEl>
                                          <p:spTgt spid="22"/>
                                        </p:tgtEl>
                                        <p:attrNameLst>
                                          <p:attrName>r</p:attrName>
                                        </p:attrNameLst>
                                      </p:cBhvr>
                                    </p:animRot>
                                    <p:animRot by="-240000">
                                      <p:cBhvr>
                                        <p:cTn id="73" dur="400" fill="hold">
                                          <p:stCondLst>
                                            <p:cond delay="400"/>
                                          </p:stCondLst>
                                        </p:cTn>
                                        <p:tgtEl>
                                          <p:spTgt spid="22"/>
                                        </p:tgtEl>
                                        <p:attrNameLst>
                                          <p:attrName>r</p:attrName>
                                        </p:attrNameLst>
                                      </p:cBhvr>
                                    </p:animRot>
                                    <p:animRot by="240000">
                                      <p:cBhvr>
                                        <p:cTn id="74" dur="400" fill="hold">
                                          <p:stCondLst>
                                            <p:cond delay="800"/>
                                          </p:stCondLst>
                                        </p:cTn>
                                        <p:tgtEl>
                                          <p:spTgt spid="22"/>
                                        </p:tgtEl>
                                        <p:attrNameLst>
                                          <p:attrName>r</p:attrName>
                                        </p:attrNameLst>
                                      </p:cBhvr>
                                    </p:animRot>
                                    <p:animRot by="-240000">
                                      <p:cBhvr>
                                        <p:cTn id="75" dur="400" fill="hold">
                                          <p:stCondLst>
                                            <p:cond delay="1200"/>
                                          </p:stCondLst>
                                        </p:cTn>
                                        <p:tgtEl>
                                          <p:spTgt spid="22"/>
                                        </p:tgtEl>
                                        <p:attrNameLst>
                                          <p:attrName>r</p:attrName>
                                        </p:attrNameLst>
                                      </p:cBhvr>
                                    </p:animRot>
                                    <p:animRot by="120000">
                                      <p:cBhvr>
                                        <p:cTn id="76" dur="400" fill="hold">
                                          <p:stCondLst>
                                            <p:cond delay="1600"/>
                                          </p:stCondLst>
                                        </p:cTn>
                                        <p:tgtEl>
                                          <p:spTgt spid="22"/>
                                        </p:tgtEl>
                                        <p:attrNameLst>
                                          <p:attrName>r</p:attrName>
                                        </p:attrNameLst>
                                      </p:cBhvr>
                                    </p:animRot>
                                  </p:childTnLst>
                                </p:cTn>
                              </p:par>
                            </p:childTnLst>
                          </p:cTn>
                        </p:par>
                        <p:par>
                          <p:cTn id="77" fill="hold">
                            <p:stCondLst>
                              <p:cond delay="5500"/>
                            </p:stCondLst>
                            <p:childTnLst>
                              <p:par>
                                <p:cTn id="78" presetID="10" presetClass="exit" presetSubtype="0" fill="hold" nodeType="afterEffect">
                                  <p:stCondLst>
                                    <p:cond delay="0"/>
                                  </p:stCondLst>
                                  <p:childTnLst>
                                    <p:animEffect transition="out" filter="fade">
                                      <p:cBhvr>
                                        <p:cTn id="79" dur="250"/>
                                        <p:tgtEl>
                                          <p:spTgt spid="19"/>
                                        </p:tgtEl>
                                      </p:cBhvr>
                                    </p:animEffect>
                                    <p:set>
                                      <p:cBhvr>
                                        <p:cTn id="80" dur="1" fill="hold">
                                          <p:stCondLst>
                                            <p:cond delay="249"/>
                                          </p:stCondLst>
                                        </p:cTn>
                                        <p:tgtEl>
                                          <p:spTgt spid="19"/>
                                        </p:tgtEl>
                                        <p:attrNameLst>
                                          <p:attrName>style.visibility</p:attrName>
                                        </p:attrNameLst>
                                      </p:cBhvr>
                                      <p:to>
                                        <p:strVal val="hidden"/>
                                      </p:to>
                                    </p:set>
                                  </p:childTnLst>
                                </p:cTn>
                              </p:par>
                              <p:par>
                                <p:cTn id="81" presetID="10" presetClass="entr" presetSubtype="0" fill="hold" nodeType="with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subTnLst>
                                    <p:audio>
                                      <p:cMediaNode>
                                        <p:cTn display="0" masterRel="sameClick">
                                          <p:stCondLst>
                                            <p:cond evt="begin" delay="0">
                                              <p:tn val="81"/>
                                            </p:cond>
                                          </p:stCondLst>
                                          <p:endCondLst>
                                            <p:cond evt="onStopAudio" delay="0">
                                              <p:tgtEl>
                                                <p:sldTgt/>
                                              </p:tgtEl>
                                            </p:cond>
                                          </p:endCondLst>
                                        </p:cTn>
                                        <p:tgtEl>
                                          <p:sndTgt r:embed="rId3" name="congioilam.wav"/>
                                        </p:tgtEl>
                                      </p:cMediaNode>
                                    </p:audio>
                                  </p:subTnLst>
                                </p:cTn>
                              </p:par>
                              <p:par>
                                <p:cTn id="84" presetID="10" presetClass="exit" presetSubtype="0" fill="hold" nodeType="withEffect">
                                  <p:stCondLst>
                                    <p:cond delay="0"/>
                                  </p:stCondLst>
                                  <p:childTnLst>
                                    <p:animEffect transition="out" filter="fade">
                                      <p:cBhvr>
                                        <p:cTn id="85" dur="250"/>
                                        <p:tgtEl>
                                          <p:spTgt spid="22"/>
                                        </p:tgtEl>
                                      </p:cBhvr>
                                    </p:animEffect>
                                    <p:set>
                                      <p:cBhvr>
                                        <p:cTn id="86" dur="1" fill="hold">
                                          <p:stCondLst>
                                            <p:cond delay="249"/>
                                          </p:stCondLst>
                                        </p:cTn>
                                        <p:tgtEl>
                                          <p:spTgt spid="22"/>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77"/>
                                        </p:tgtEl>
                                        <p:attrNameLst>
                                          <p:attrName>style.visibility</p:attrName>
                                        </p:attrNameLst>
                                      </p:cBhvr>
                                      <p:to>
                                        <p:strVal val="visible"/>
                                      </p:to>
                                    </p:set>
                                    <p:animEffect transition="in" filter="fade">
                                      <p:cBhvr>
                                        <p:cTn id="89" dur="250"/>
                                        <p:tgtEl>
                                          <p:spTgt spid="77"/>
                                        </p:tgtEl>
                                      </p:cBhvr>
                                    </p:animEffect>
                                  </p:childTnLst>
                                </p:cTn>
                              </p:par>
                              <p:par>
                                <p:cTn id="90" presetID="8" presetClass="emph" presetSubtype="0" repeatCount="indefinite" fill="hold" grpId="1" nodeType="withEffect">
                                  <p:stCondLst>
                                    <p:cond delay="0"/>
                                  </p:stCondLst>
                                  <p:childTnLst>
                                    <p:animRot by="21600000">
                                      <p:cBhvr>
                                        <p:cTn id="91"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32" presetClass="emph" presetSubtype="0" fill="hold" nodeType="clickEffect">
                                  <p:stCondLst>
                                    <p:cond delay="0"/>
                                  </p:stCondLst>
                                  <p:childTnLst>
                                    <p:animRot by="120000">
                                      <p:cBhvr>
                                        <p:cTn id="96" dur="100" fill="hold">
                                          <p:stCondLst>
                                            <p:cond delay="0"/>
                                          </p:stCondLst>
                                        </p:cTn>
                                        <p:tgtEl>
                                          <p:spTgt spid="26"/>
                                        </p:tgtEl>
                                        <p:attrNameLst>
                                          <p:attrName>r</p:attrName>
                                        </p:attrNameLst>
                                      </p:cBhvr>
                                    </p:animRot>
                                    <p:animRot by="-240000">
                                      <p:cBhvr>
                                        <p:cTn id="97" dur="200" fill="hold">
                                          <p:stCondLst>
                                            <p:cond delay="200"/>
                                          </p:stCondLst>
                                        </p:cTn>
                                        <p:tgtEl>
                                          <p:spTgt spid="26"/>
                                        </p:tgtEl>
                                        <p:attrNameLst>
                                          <p:attrName>r</p:attrName>
                                        </p:attrNameLst>
                                      </p:cBhvr>
                                    </p:animRot>
                                    <p:animRot by="240000">
                                      <p:cBhvr>
                                        <p:cTn id="98" dur="200" fill="hold">
                                          <p:stCondLst>
                                            <p:cond delay="400"/>
                                          </p:stCondLst>
                                        </p:cTn>
                                        <p:tgtEl>
                                          <p:spTgt spid="26"/>
                                        </p:tgtEl>
                                        <p:attrNameLst>
                                          <p:attrName>r</p:attrName>
                                        </p:attrNameLst>
                                      </p:cBhvr>
                                    </p:animRot>
                                    <p:animRot by="-240000">
                                      <p:cBhvr>
                                        <p:cTn id="99" dur="200" fill="hold">
                                          <p:stCondLst>
                                            <p:cond delay="600"/>
                                          </p:stCondLst>
                                        </p:cTn>
                                        <p:tgtEl>
                                          <p:spTgt spid="26"/>
                                        </p:tgtEl>
                                        <p:attrNameLst>
                                          <p:attrName>r</p:attrName>
                                        </p:attrNameLst>
                                      </p:cBhvr>
                                    </p:animRot>
                                    <p:animRot by="120000">
                                      <p:cBhvr>
                                        <p:cTn id="100" dur="200" fill="hold">
                                          <p:stCondLst>
                                            <p:cond delay="800"/>
                                          </p:stCondLst>
                                        </p:cTn>
                                        <p:tgtEl>
                                          <p:spTgt spid="26"/>
                                        </p:tgtEl>
                                        <p:attrNameLst>
                                          <p:attrName>r</p:attrName>
                                        </p:attrNameLst>
                                      </p:cBhvr>
                                    </p:animRot>
                                  </p:childTnLst>
                                </p:cTn>
                              </p:par>
                            </p:childTnLst>
                          </p:cTn>
                        </p:par>
                        <p:par>
                          <p:cTn id="101" fill="hold">
                            <p:stCondLst>
                              <p:cond delay="1000"/>
                            </p:stCondLst>
                            <p:childTnLst>
                              <p:par>
                                <p:cTn id="102" presetID="10" presetClass="exit" presetSubtype="0" fill="hold" nodeType="afterEffect">
                                  <p:stCondLst>
                                    <p:cond delay="0"/>
                                  </p:stCondLst>
                                  <p:childTnLst>
                                    <p:animEffect transition="out" filter="fade">
                                      <p:cBhvr>
                                        <p:cTn id="103" dur="250"/>
                                        <p:tgtEl>
                                          <p:spTgt spid="16"/>
                                        </p:tgtEl>
                                      </p:cBhvr>
                                    </p:animEffect>
                                    <p:set>
                                      <p:cBhvr>
                                        <p:cTn id="104" dur="1" fill="hold">
                                          <p:stCondLst>
                                            <p:cond delay="249"/>
                                          </p:stCondLst>
                                        </p:cTn>
                                        <p:tgtEl>
                                          <p:spTgt spid="16"/>
                                        </p:tgtEl>
                                        <p:attrNameLst>
                                          <p:attrName>style.visibility</p:attrName>
                                        </p:attrNameLst>
                                      </p:cBhvr>
                                      <p:to>
                                        <p:strVal val="hidden"/>
                                      </p:to>
                                    </p:set>
                                  </p:childTnLst>
                                </p:cTn>
                              </p:par>
                              <p:par>
                                <p:cTn id="105" presetID="10" presetClass="entr" presetSubtype="0" fill="hold" nodeType="withEffect">
                                  <p:stCondLst>
                                    <p:cond delay="0"/>
                                  </p:stCondLst>
                                  <p:childTnLst>
                                    <p:set>
                                      <p:cBhvr>
                                        <p:cTn id="106" dur="1" fill="hold">
                                          <p:stCondLst>
                                            <p:cond delay="0"/>
                                          </p:stCondLst>
                                        </p:cTn>
                                        <p:tgtEl>
                                          <p:spTgt spid="5"/>
                                        </p:tgtEl>
                                        <p:attrNameLst>
                                          <p:attrName>style.visibility</p:attrName>
                                        </p:attrNameLst>
                                      </p:cBhvr>
                                      <p:to>
                                        <p:strVal val="visible"/>
                                      </p:to>
                                    </p:set>
                                    <p:animEffect transition="in" filter="fade">
                                      <p:cBhvr>
                                        <p:cTn id="107" dur="250"/>
                                        <p:tgtEl>
                                          <p:spTgt spid="5"/>
                                        </p:tgtEl>
                                      </p:cBhvr>
                                    </p:animEffect>
                                  </p:childTnLst>
                                </p:cTn>
                              </p:par>
                            </p:childTnLst>
                          </p:cTn>
                        </p:par>
                        <p:par>
                          <p:cTn id="108" fill="hold">
                            <p:stCondLst>
                              <p:cond delay="1250"/>
                            </p:stCondLst>
                            <p:childTnLst>
                              <p:par>
                                <p:cTn id="109" presetID="63" presetClass="path" presetSubtype="0" accel="50000" decel="50000" fill="hold" nodeType="afterEffect">
                                  <p:stCondLst>
                                    <p:cond delay="0"/>
                                  </p:stCondLst>
                                  <p:childTnLst>
                                    <p:animMotion origin="layout" path="M -3.125E-6 -4.81481E-6 L 0.24675 0.30209 " pathEditMode="relative" rAng="0" ptsTypes="AA">
                                      <p:cBhvr>
                                        <p:cTn id="110" dur="2000" fill="hold"/>
                                        <p:tgtEl>
                                          <p:spTgt spid="5"/>
                                        </p:tgtEl>
                                        <p:attrNameLst>
                                          <p:attrName>ppt_x</p:attrName>
                                          <p:attrName>ppt_y</p:attrName>
                                        </p:attrNameLst>
                                      </p:cBhvr>
                                      <p:rCtr x="12331" y="15093"/>
                                    </p:animMotion>
                                  </p:childTnLst>
                                </p:cTn>
                              </p:par>
                            </p:childTnLst>
                          </p:cTn>
                        </p:par>
                        <p:par>
                          <p:cTn id="111" fill="hold">
                            <p:stCondLst>
                              <p:cond delay="3250"/>
                            </p:stCondLst>
                            <p:childTnLst>
                              <p:par>
                                <p:cTn id="112" presetID="10" presetClass="exit" presetSubtype="0" fill="hold" nodeType="afterEffect">
                                  <p:stCondLst>
                                    <p:cond delay="0"/>
                                  </p:stCondLst>
                                  <p:childTnLst>
                                    <p:animEffect transition="out" filter="fade">
                                      <p:cBhvr>
                                        <p:cTn id="113" dur="250"/>
                                        <p:tgtEl>
                                          <p:spTgt spid="5"/>
                                        </p:tgtEl>
                                      </p:cBhvr>
                                    </p:animEffect>
                                    <p:set>
                                      <p:cBhvr>
                                        <p:cTn id="114" dur="1" fill="hold">
                                          <p:stCondLst>
                                            <p:cond delay="249"/>
                                          </p:stCondLst>
                                        </p:cTn>
                                        <p:tgtEl>
                                          <p:spTgt spid="5"/>
                                        </p:tgtEl>
                                        <p:attrNameLst>
                                          <p:attrName>style.visibility</p:attrName>
                                        </p:attrNameLst>
                                      </p:cBhvr>
                                      <p:to>
                                        <p:strVal val="hidden"/>
                                      </p:to>
                                    </p:set>
                                  </p:childTnLst>
                                </p:cTn>
                              </p:par>
                              <p:par>
                                <p:cTn id="115" presetID="10" presetClass="entr" presetSubtype="0" fill="hold" nodeType="with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fade">
                                      <p:cBhvr>
                                        <p:cTn id="117" dur="250"/>
                                        <p:tgtEl>
                                          <p:spTgt spid="24"/>
                                        </p:tgtEl>
                                      </p:cBhvr>
                                    </p:animEffect>
                                  </p:childTnLst>
                                </p:cTn>
                              </p:par>
                            </p:childTnLst>
                          </p:cTn>
                        </p:par>
                        <p:par>
                          <p:cTn id="118" fill="hold">
                            <p:stCondLst>
                              <p:cond delay="3500"/>
                            </p:stCondLst>
                            <p:childTnLst>
                              <p:par>
                                <p:cTn id="119" presetID="32" presetClass="emph" presetSubtype="0" fill="hold" nodeType="afterEffect">
                                  <p:stCondLst>
                                    <p:cond delay="0"/>
                                  </p:stCondLst>
                                  <p:childTnLst>
                                    <p:animRot by="120000">
                                      <p:cBhvr>
                                        <p:cTn id="120" dur="200" fill="hold">
                                          <p:stCondLst>
                                            <p:cond delay="0"/>
                                          </p:stCondLst>
                                        </p:cTn>
                                        <p:tgtEl>
                                          <p:spTgt spid="24"/>
                                        </p:tgtEl>
                                        <p:attrNameLst>
                                          <p:attrName>r</p:attrName>
                                        </p:attrNameLst>
                                      </p:cBhvr>
                                    </p:animRot>
                                    <p:animRot by="-240000">
                                      <p:cBhvr>
                                        <p:cTn id="121" dur="400" fill="hold">
                                          <p:stCondLst>
                                            <p:cond delay="400"/>
                                          </p:stCondLst>
                                        </p:cTn>
                                        <p:tgtEl>
                                          <p:spTgt spid="24"/>
                                        </p:tgtEl>
                                        <p:attrNameLst>
                                          <p:attrName>r</p:attrName>
                                        </p:attrNameLst>
                                      </p:cBhvr>
                                    </p:animRot>
                                    <p:animRot by="240000">
                                      <p:cBhvr>
                                        <p:cTn id="122" dur="400" fill="hold">
                                          <p:stCondLst>
                                            <p:cond delay="800"/>
                                          </p:stCondLst>
                                        </p:cTn>
                                        <p:tgtEl>
                                          <p:spTgt spid="24"/>
                                        </p:tgtEl>
                                        <p:attrNameLst>
                                          <p:attrName>r</p:attrName>
                                        </p:attrNameLst>
                                      </p:cBhvr>
                                    </p:animRot>
                                    <p:animRot by="-240000">
                                      <p:cBhvr>
                                        <p:cTn id="123" dur="400" fill="hold">
                                          <p:stCondLst>
                                            <p:cond delay="1200"/>
                                          </p:stCondLst>
                                        </p:cTn>
                                        <p:tgtEl>
                                          <p:spTgt spid="24"/>
                                        </p:tgtEl>
                                        <p:attrNameLst>
                                          <p:attrName>r</p:attrName>
                                        </p:attrNameLst>
                                      </p:cBhvr>
                                    </p:animRot>
                                    <p:animRot by="120000">
                                      <p:cBhvr>
                                        <p:cTn id="124" dur="400" fill="hold">
                                          <p:stCondLst>
                                            <p:cond delay="1600"/>
                                          </p:stCondLst>
                                        </p:cTn>
                                        <p:tgtEl>
                                          <p:spTgt spid="24"/>
                                        </p:tgtEl>
                                        <p:attrNameLst>
                                          <p:attrName>r</p:attrName>
                                        </p:attrNameLst>
                                      </p:cBhvr>
                                    </p:animRot>
                                  </p:childTnLst>
                                </p:cTn>
                              </p:par>
                              <p:par>
                                <p:cTn id="125" presetID="32" presetClass="emph" presetSubtype="0" fill="hold" nodeType="withEffect">
                                  <p:stCondLst>
                                    <p:cond delay="0"/>
                                  </p:stCondLst>
                                  <p:childTnLst>
                                    <p:animRot by="120000">
                                      <p:cBhvr>
                                        <p:cTn id="126" dur="200" fill="hold">
                                          <p:stCondLst>
                                            <p:cond delay="0"/>
                                          </p:stCondLst>
                                        </p:cTn>
                                        <p:tgtEl>
                                          <p:spTgt spid="26"/>
                                        </p:tgtEl>
                                        <p:attrNameLst>
                                          <p:attrName>r</p:attrName>
                                        </p:attrNameLst>
                                      </p:cBhvr>
                                    </p:animRot>
                                    <p:animRot by="-240000">
                                      <p:cBhvr>
                                        <p:cTn id="127" dur="400" fill="hold">
                                          <p:stCondLst>
                                            <p:cond delay="400"/>
                                          </p:stCondLst>
                                        </p:cTn>
                                        <p:tgtEl>
                                          <p:spTgt spid="26"/>
                                        </p:tgtEl>
                                        <p:attrNameLst>
                                          <p:attrName>r</p:attrName>
                                        </p:attrNameLst>
                                      </p:cBhvr>
                                    </p:animRot>
                                    <p:animRot by="240000">
                                      <p:cBhvr>
                                        <p:cTn id="128" dur="400" fill="hold">
                                          <p:stCondLst>
                                            <p:cond delay="800"/>
                                          </p:stCondLst>
                                        </p:cTn>
                                        <p:tgtEl>
                                          <p:spTgt spid="26"/>
                                        </p:tgtEl>
                                        <p:attrNameLst>
                                          <p:attrName>r</p:attrName>
                                        </p:attrNameLst>
                                      </p:cBhvr>
                                    </p:animRot>
                                    <p:animRot by="-240000">
                                      <p:cBhvr>
                                        <p:cTn id="129" dur="400" fill="hold">
                                          <p:stCondLst>
                                            <p:cond delay="1200"/>
                                          </p:stCondLst>
                                        </p:cTn>
                                        <p:tgtEl>
                                          <p:spTgt spid="26"/>
                                        </p:tgtEl>
                                        <p:attrNameLst>
                                          <p:attrName>r</p:attrName>
                                        </p:attrNameLst>
                                      </p:cBhvr>
                                    </p:animRot>
                                    <p:animRot by="120000">
                                      <p:cBhvr>
                                        <p:cTn id="130" dur="400" fill="hold">
                                          <p:stCondLst>
                                            <p:cond delay="1600"/>
                                          </p:stCondLst>
                                        </p:cTn>
                                        <p:tgtEl>
                                          <p:spTgt spid="26"/>
                                        </p:tgtEl>
                                        <p:attrNameLst>
                                          <p:attrName>r</p:attrName>
                                        </p:attrNameLst>
                                      </p:cBhvr>
                                    </p:animRot>
                                  </p:childTnLst>
                                </p:cTn>
                              </p:par>
                            </p:childTnLst>
                          </p:cTn>
                        </p:par>
                        <p:par>
                          <p:cTn id="131" fill="hold">
                            <p:stCondLst>
                              <p:cond delay="5500"/>
                            </p:stCondLst>
                            <p:childTnLst>
                              <p:par>
                                <p:cTn id="132" presetID="10" presetClass="exit" presetSubtype="0" fill="hold" nodeType="afterEffect">
                                  <p:stCondLst>
                                    <p:cond delay="0"/>
                                  </p:stCondLst>
                                  <p:childTnLst>
                                    <p:animEffect transition="out" filter="fade">
                                      <p:cBhvr>
                                        <p:cTn id="133" dur="250"/>
                                        <p:tgtEl>
                                          <p:spTgt spid="24"/>
                                        </p:tgtEl>
                                      </p:cBhvr>
                                    </p:animEffect>
                                    <p:set>
                                      <p:cBhvr>
                                        <p:cTn id="134" dur="1" fill="hold">
                                          <p:stCondLst>
                                            <p:cond delay="249"/>
                                          </p:stCondLst>
                                        </p:cTn>
                                        <p:tgtEl>
                                          <p:spTgt spid="24"/>
                                        </p:tgtEl>
                                        <p:attrNameLst>
                                          <p:attrName>style.visibility</p:attrName>
                                        </p:attrNameLst>
                                      </p:cBhvr>
                                      <p:to>
                                        <p:strVal val="hidden"/>
                                      </p:to>
                                    </p:set>
                                  </p:childTnLst>
                                </p:cTn>
                              </p:par>
                              <p:par>
                                <p:cTn id="135" presetID="10" presetClass="entr" presetSubtype="0" fill="hold" nodeType="withEffect">
                                  <p:stCondLst>
                                    <p:cond delay="0"/>
                                  </p:stCondLst>
                                  <p:childTnLst>
                                    <p:set>
                                      <p:cBhvr>
                                        <p:cTn id="136" dur="1" fill="hold">
                                          <p:stCondLst>
                                            <p:cond delay="0"/>
                                          </p:stCondLst>
                                        </p:cTn>
                                        <p:tgtEl>
                                          <p:spTgt spid="23"/>
                                        </p:tgtEl>
                                        <p:attrNameLst>
                                          <p:attrName>style.visibility</p:attrName>
                                        </p:attrNameLst>
                                      </p:cBhvr>
                                      <p:to>
                                        <p:strVal val="visible"/>
                                      </p:to>
                                    </p:set>
                                    <p:animEffect transition="in" filter="fade">
                                      <p:cBhvr>
                                        <p:cTn id="137" dur="250"/>
                                        <p:tgtEl>
                                          <p:spTgt spid="23"/>
                                        </p:tgtEl>
                                      </p:cBhvr>
                                    </p:animEffect>
                                  </p:childTnLst>
                                  <p:subTnLst>
                                    <p:audio>
                                      <p:cMediaNode>
                                        <p:cTn display="0" masterRel="sameClick">
                                          <p:stCondLst>
                                            <p:cond evt="begin" delay="0">
                                              <p:tn val="135"/>
                                            </p:cond>
                                          </p:stCondLst>
                                          <p:endCondLst>
                                            <p:cond evt="onStopAudio" delay="0">
                                              <p:tgtEl>
                                                <p:sldTgt/>
                                              </p:tgtEl>
                                            </p:cond>
                                          </p:endCondLst>
                                        </p:cTn>
                                        <p:tgtEl>
                                          <p:sndTgt r:embed="rId4" name="oisairoi.wav"/>
                                        </p:tgtEl>
                                      </p:cMediaNode>
                                    </p:audio>
                                  </p:subTnLst>
                                </p:cTn>
                              </p:par>
                              <p:par>
                                <p:cTn id="138" presetID="10" presetClass="entr" presetSubtype="0" fill="hold" nodeType="withEffect">
                                  <p:stCondLst>
                                    <p:cond delay="0"/>
                                  </p:stCondLst>
                                  <p:childTnLst>
                                    <p:set>
                                      <p:cBhvr>
                                        <p:cTn id="139" dur="1" fill="hold">
                                          <p:stCondLst>
                                            <p:cond delay="0"/>
                                          </p:stCondLst>
                                        </p:cTn>
                                        <p:tgtEl>
                                          <p:spTgt spid="21"/>
                                        </p:tgtEl>
                                        <p:attrNameLst>
                                          <p:attrName>style.visibility</p:attrName>
                                        </p:attrNameLst>
                                      </p:cBhvr>
                                      <p:to>
                                        <p:strVal val="visible"/>
                                      </p:to>
                                    </p:set>
                                    <p:animEffect transition="in" filter="fade">
                                      <p:cBhvr>
                                        <p:cTn id="140" dur="250"/>
                                        <p:tgtEl>
                                          <p:spTgt spid="21"/>
                                        </p:tgtEl>
                                      </p:cBhvr>
                                    </p:animEffect>
                                  </p:childTnLst>
                                </p:cTn>
                              </p:par>
                              <p:par>
                                <p:cTn id="141" presetID="10" presetClass="exit" presetSubtype="0" fill="hold" nodeType="withEffect">
                                  <p:stCondLst>
                                    <p:cond delay="0"/>
                                  </p:stCondLst>
                                  <p:childTnLst>
                                    <p:animEffect transition="out" filter="fade">
                                      <p:cBhvr>
                                        <p:cTn id="142" dur="250"/>
                                        <p:tgtEl>
                                          <p:spTgt spid="26"/>
                                        </p:tgtEl>
                                      </p:cBhvr>
                                    </p:animEffect>
                                    <p:set>
                                      <p:cBhvr>
                                        <p:cTn id="143"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4" restart="whenNotActive" fill="hold" evtFilter="cancelBubble" nodeType="interactiveSeq">
                <p:stCondLst>
                  <p:cond evt="onClick" delay="0">
                    <p:tgtEl>
                      <p:spTgt spid="30"/>
                    </p:tgtEl>
                  </p:cond>
                </p:stCondLst>
                <p:endSync evt="end" delay="0">
                  <p:rtn val="all"/>
                </p:endSync>
                <p:childTnLst>
                  <p:par>
                    <p:cTn id="145" fill="hold">
                      <p:stCondLst>
                        <p:cond delay="0"/>
                      </p:stCondLst>
                      <p:childTnLst>
                        <p:par>
                          <p:cTn id="146" fill="hold">
                            <p:stCondLst>
                              <p:cond delay="0"/>
                            </p:stCondLst>
                            <p:childTnLst>
                              <p:par>
                                <p:cTn id="147" presetID="32" presetClass="emph" presetSubtype="0" fill="hold" nodeType="clickEffect">
                                  <p:stCondLst>
                                    <p:cond delay="0"/>
                                  </p:stCondLst>
                                  <p:childTnLst>
                                    <p:animRot by="120000">
                                      <p:cBhvr>
                                        <p:cTn id="148" dur="100" fill="hold">
                                          <p:stCondLst>
                                            <p:cond delay="0"/>
                                          </p:stCondLst>
                                        </p:cTn>
                                        <p:tgtEl>
                                          <p:spTgt spid="30"/>
                                        </p:tgtEl>
                                        <p:attrNameLst>
                                          <p:attrName>r</p:attrName>
                                        </p:attrNameLst>
                                      </p:cBhvr>
                                    </p:animRot>
                                    <p:animRot by="-240000">
                                      <p:cBhvr>
                                        <p:cTn id="149" dur="200" fill="hold">
                                          <p:stCondLst>
                                            <p:cond delay="200"/>
                                          </p:stCondLst>
                                        </p:cTn>
                                        <p:tgtEl>
                                          <p:spTgt spid="30"/>
                                        </p:tgtEl>
                                        <p:attrNameLst>
                                          <p:attrName>r</p:attrName>
                                        </p:attrNameLst>
                                      </p:cBhvr>
                                    </p:animRot>
                                    <p:animRot by="240000">
                                      <p:cBhvr>
                                        <p:cTn id="150" dur="200" fill="hold">
                                          <p:stCondLst>
                                            <p:cond delay="400"/>
                                          </p:stCondLst>
                                        </p:cTn>
                                        <p:tgtEl>
                                          <p:spTgt spid="30"/>
                                        </p:tgtEl>
                                        <p:attrNameLst>
                                          <p:attrName>r</p:attrName>
                                        </p:attrNameLst>
                                      </p:cBhvr>
                                    </p:animRot>
                                    <p:animRot by="-240000">
                                      <p:cBhvr>
                                        <p:cTn id="151" dur="200" fill="hold">
                                          <p:stCondLst>
                                            <p:cond delay="600"/>
                                          </p:stCondLst>
                                        </p:cTn>
                                        <p:tgtEl>
                                          <p:spTgt spid="30"/>
                                        </p:tgtEl>
                                        <p:attrNameLst>
                                          <p:attrName>r</p:attrName>
                                        </p:attrNameLst>
                                      </p:cBhvr>
                                    </p:animRot>
                                    <p:animRot by="120000">
                                      <p:cBhvr>
                                        <p:cTn id="152" dur="200" fill="hold">
                                          <p:stCondLst>
                                            <p:cond delay="800"/>
                                          </p:stCondLst>
                                        </p:cTn>
                                        <p:tgtEl>
                                          <p:spTgt spid="30"/>
                                        </p:tgtEl>
                                        <p:attrNameLst>
                                          <p:attrName>r</p:attrName>
                                        </p:attrNameLst>
                                      </p:cBhvr>
                                    </p:animRot>
                                  </p:childTnLst>
                                </p:cTn>
                              </p:par>
                            </p:childTnLst>
                          </p:cTn>
                        </p:par>
                        <p:par>
                          <p:cTn id="153" fill="hold">
                            <p:stCondLst>
                              <p:cond delay="1000"/>
                            </p:stCondLst>
                            <p:childTnLst>
                              <p:par>
                                <p:cTn id="154" presetID="10" presetClass="exit" presetSubtype="0" fill="hold" nodeType="afterEffect">
                                  <p:stCondLst>
                                    <p:cond delay="0"/>
                                  </p:stCondLst>
                                  <p:childTnLst>
                                    <p:animEffect transition="out" filter="fade">
                                      <p:cBhvr>
                                        <p:cTn id="155" dur="250"/>
                                        <p:tgtEl>
                                          <p:spTgt spid="16"/>
                                        </p:tgtEl>
                                      </p:cBhvr>
                                    </p:animEffect>
                                    <p:set>
                                      <p:cBhvr>
                                        <p:cTn id="156" dur="1" fill="hold">
                                          <p:stCondLst>
                                            <p:cond delay="249"/>
                                          </p:stCondLst>
                                        </p:cTn>
                                        <p:tgtEl>
                                          <p:spTgt spid="16"/>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5"/>
                                        </p:tgtEl>
                                        <p:attrNameLst>
                                          <p:attrName>style.visibility</p:attrName>
                                        </p:attrNameLst>
                                      </p:cBhvr>
                                      <p:to>
                                        <p:strVal val="visible"/>
                                      </p:to>
                                    </p:set>
                                    <p:animEffect transition="in" filter="fade">
                                      <p:cBhvr>
                                        <p:cTn id="159" dur="250"/>
                                        <p:tgtEl>
                                          <p:spTgt spid="5"/>
                                        </p:tgtEl>
                                      </p:cBhvr>
                                    </p:animEffect>
                                  </p:childTnLst>
                                </p:cTn>
                              </p:par>
                            </p:childTnLst>
                          </p:cTn>
                        </p:par>
                        <p:par>
                          <p:cTn id="160" fill="hold">
                            <p:stCondLst>
                              <p:cond delay="1250"/>
                            </p:stCondLst>
                            <p:childTnLst>
                              <p:par>
                                <p:cTn id="161" presetID="49" presetClass="path" presetSubtype="0" accel="50000" decel="50000" fill="hold" nodeType="afterEffect">
                                  <p:stCondLst>
                                    <p:cond delay="0"/>
                                  </p:stCondLst>
                                  <p:childTnLst>
                                    <p:animMotion origin="layout" path="M -0.00573 0.02894 L 0.07917 0.32917 " pathEditMode="relative" rAng="0" ptsTypes="AA">
                                      <p:cBhvr>
                                        <p:cTn id="162" dur="2000" fill="hold"/>
                                        <p:tgtEl>
                                          <p:spTgt spid="5"/>
                                        </p:tgtEl>
                                        <p:attrNameLst>
                                          <p:attrName>ppt_x</p:attrName>
                                          <p:attrName>ppt_y</p:attrName>
                                        </p:attrNameLst>
                                      </p:cBhvr>
                                      <p:rCtr x="4236" y="15000"/>
                                    </p:animMotion>
                                  </p:childTnLst>
                                </p:cTn>
                              </p:par>
                            </p:childTnLst>
                          </p:cTn>
                        </p:par>
                        <p:par>
                          <p:cTn id="163" fill="hold">
                            <p:stCondLst>
                              <p:cond delay="3250"/>
                            </p:stCondLst>
                            <p:childTnLst>
                              <p:par>
                                <p:cTn id="164" presetID="10" presetClass="exit" presetSubtype="0" fill="hold" nodeType="afterEffect">
                                  <p:stCondLst>
                                    <p:cond delay="0"/>
                                  </p:stCondLst>
                                  <p:childTnLst>
                                    <p:animEffect transition="out" filter="fade">
                                      <p:cBhvr>
                                        <p:cTn id="165" dur="250"/>
                                        <p:tgtEl>
                                          <p:spTgt spid="5"/>
                                        </p:tgtEl>
                                      </p:cBhvr>
                                    </p:animEffect>
                                    <p:set>
                                      <p:cBhvr>
                                        <p:cTn id="166" dur="1" fill="hold">
                                          <p:stCondLst>
                                            <p:cond delay="249"/>
                                          </p:stCondLst>
                                        </p:cTn>
                                        <p:tgtEl>
                                          <p:spTgt spid="5"/>
                                        </p:tgtEl>
                                        <p:attrNameLst>
                                          <p:attrName>style.visibility</p:attrName>
                                        </p:attrNameLst>
                                      </p:cBhvr>
                                      <p:to>
                                        <p:strVal val="hidden"/>
                                      </p:to>
                                    </p:set>
                                  </p:childTnLst>
                                </p:cTn>
                              </p:par>
                              <p:par>
                                <p:cTn id="167" presetID="10" presetClass="entr" presetSubtype="0" fill="hold" nodeType="withEffect">
                                  <p:stCondLst>
                                    <p:cond delay="0"/>
                                  </p:stCondLst>
                                  <p:childTnLst>
                                    <p:set>
                                      <p:cBhvr>
                                        <p:cTn id="168" dur="1" fill="hold">
                                          <p:stCondLst>
                                            <p:cond delay="0"/>
                                          </p:stCondLst>
                                        </p:cTn>
                                        <p:tgtEl>
                                          <p:spTgt spid="28"/>
                                        </p:tgtEl>
                                        <p:attrNameLst>
                                          <p:attrName>style.visibility</p:attrName>
                                        </p:attrNameLst>
                                      </p:cBhvr>
                                      <p:to>
                                        <p:strVal val="visible"/>
                                      </p:to>
                                    </p:set>
                                    <p:animEffect transition="in" filter="fade">
                                      <p:cBhvr>
                                        <p:cTn id="169" dur="250"/>
                                        <p:tgtEl>
                                          <p:spTgt spid="28"/>
                                        </p:tgtEl>
                                      </p:cBhvr>
                                    </p:animEffect>
                                  </p:childTnLst>
                                </p:cTn>
                              </p:par>
                            </p:childTnLst>
                          </p:cTn>
                        </p:par>
                        <p:par>
                          <p:cTn id="170" fill="hold">
                            <p:stCondLst>
                              <p:cond delay="3500"/>
                            </p:stCondLst>
                            <p:childTnLst>
                              <p:par>
                                <p:cTn id="171" presetID="32" presetClass="emph" presetSubtype="0" fill="hold" nodeType="afterEffect">
                                  <p:stCondLst>
                                    <p:cond delay="0"/>
                                  </p:stCondLst>
                                  <p:childTnLst>
                                    <p:animRot by="120000">
                                      <p:cBhvr>
                                        <p:cTn id="172" dur="200" fill="hold">
                                          <p:stCondLst>
                                            <p:cond delay="0"/>
                                          </p:stCondLst>
                                        </p:cTn>
                                        <p:tgtEl>
                                          <p:spTgt spid="28"/>
                                        </p:tgtEl>
                                        <p:attrNameLst>
                                          <p:attrName>r</p:attrName>
                                        </p:attrNameLst>
                                      </p:cBhvr>
                                    </p:animRot>
                                    <p:animRot by="-240000">
                                      <p:cBhvr>
                                        <p:cTn id="173" dur="400" fill="hold">
                                          <p:stCondLst>
                                            <p:cond delay="400"/>
                                          </p:stCondLst>
                                        </p:cTn>
                                        <p:tgtEl>
                                          <p:spTgt spid="28"/>
                                        </p:tgtEl>
                                        <p:attrNameLst>
                                          <p:attrName>r</p:attrName>
                                        </p:attrNameLst>
                                      </p:cBhvr>
                                    </p:animRot>
                                    <p:animRot by="240000">
                                      <p:cBhvr>
                                        <p:cTn id="174" dur="400" fill="hold">
                                          <p:stCondLst>
                                            <p:cond delay="800"/>
                                          </p:stCondLst>
                                        </p:cTn>
                                        <p:tgtEl>
                                          <p:spTgt spid="28"/>
                                        </p:tgtEl>
                                        <p:attrNameLst>
                                          <p:attrName>r</p:attrName>
                                        </p:attrNameLst>
                                      </p:cBhvr>
                                    </p:animRot>
                                    <p:animRot by="-240000">
                                      <p:cBhvr>
                                        <p:cTn id="175" dur="400" fill="hold">
                                          <p:stCondLst>
                                            <p:cond delay="1200"/>
                                          </p:stCondLst>
                                        </p:cTn>
                                        <p:tgtEl>
                                          <p:spTgt spid="28"/>
                                        </p:tgtEl>
                                        <p:attrNameLst>
                                          <p:attrName>r</p:attrName>
                                        </p:attrNameLst>
                                      </p:cBhvr>
                                    </p:animRot>
                                    <p:animRot by="120000">
                                      <p:cBhvr>
                                        <p:cTn id="176" dur="400" fill="hold">
                                          <p:stCondLst>
                                            <p:cond delay="1600"/>
                                          </p:stCondLst>
                                        </p:cTn>
                                        <p:tgtEl>
                                          <p:spTgt spid="28"/>
                                        </p:tgtEl>
                                        <p:attrNameLst>
                                          <p:attrName>r</p:attrName>
                                        </p:attrNameLst>
                                      </p:cBhvr>
                                    </p:animRot>
                                  </p:childTnLst>
                                </p:cTn>
                              </p:par>
                              <p:par>
                                <p:cTn id="177" presetID="32" presetClass="emph" presetSubtype="0" fill="hold" nodeType="withEffect">
                                  <p:stCondLst>
                                    <p:cond delay="0"/>
                                  </p:stCondLst>
                                  <p:childTnLst>
                                    <p:animRot by="120000">
                                      <p:cBhvr>
                                        <p:cTn id="178" dur="200" fill="hold">
                                          <p:stCondLst>
                                            <p:cond delay="0"/>
                                          </p:stCondLst>
                                        </p:cTn>
                                        <p:tgtEl>
                                          <p:spTgt spid="30"/>
                                        </p:tgtEl>
                                        <p:attrNameLst>
                                          <p:attrName>r</p:attrName>
                                        </p:attrNameLst>
                                      </p:cBhvr>
                                    </p:animRot>
                                    <p:animRot by="-240000">
                                      <p:cBhvr>
                                        <p:cTn id="179" dur="400" fill="hold">
                                          <p:stCondLst>
                                            <p:cond delay="400"/>
                                          </p:stCondLst>
                                        </p:cTn>
                                        <p:tgtEl>
                                          <p:spTgt spid="30"/>
                                        </p:tgtEl>
                                        <p:attrNameLst>
                                          <p:attrName>r</p:attrName>
                                        </p:attrNameLst>
                                      </p:cBhvr>
                                    </p:animRot>
                                    <p:animRot by="240000">
                                      <p:cBhvr>
                                        <p:cTn id="180" dur="400" fill="hold">
                                          <p:stCondLst>
                                            <p:cond delay="800"/>
                                          </p:stCondLst>
                                        </p:cTn>
                                        <p:tgtEl>
                                          <p:spTgt spid="30"/>
                                        </p:tgtEl>
                                        <p:attrNameLst>
                                          <p:attrName>r</p:attrName>
                                        </p:attrNameLst>
                                      </p:cBhvr>
                                    </p:animRot>
                                    <p:animRot by="-240000">
                                      <p:cBhvr>
                                        <p:cTn id="181" dur="400" fill="hold">
                                          <p:stCondLst>
                                            <p:cond delay="1200"/>
                                          </p:stCondLst>
                                        </p:cTn>
                                        <p:tgtEl>
                                          <p:spTgt spid="30"/>
                                        </p:tgtEl>
                                        <p:attrNameLst>
                                          <p:attrName>r</p:attrName>
                                        </p:attrNameLst>
                                      </p:cBhvr>
                                    </p:animRot>
                                    <p:animRot by="120000">
                                      <p:cBhvr>
                                        <p:cTn id="182" dur="400" fill="hold">
                                          <p:stCondLst>
                                            <p:cond delay="1600"/>
                                          </p:stCondLst>
                                        </p:cTn>
                                        <p:tgtEl>
                                          <p:spTgt spid="30"/>
                                        </p:tgtEl>
                                        <p:attrNameLst>
                                          <p:attrName>r</p:attrName>
                                        </p:attrNameLst>
                                      </p:cBhvr>
                                    </p:animRot>
                                  </p:childTnLst>
                                </p:cTn>
                              </p:par>
                            </p:childTnLst>
                          </p:cTn>
                        </p:par>
                        <p:par>
                          <p:cTn id="183" fill="hold">
                            <p:stCondLst>
                              <p:cond delay="5500"/>
                            </p:stCondLst>
                            <p:childTnLst>
                              <p:par>
                                <p:cTn id="184" presetID="10" presetClass="exit" presetSubtype="0" fill="hold" nodeType="afterEffect">
                                  <p:stCondLst>
                                    <p:cond delay="0"/>
                                  </p:stCondLst>
                                  <p:childTnLst>
                                    <p:animEffect transition="out" filter="fade">
                                      <p:cBhvr>
                                        <p:cTn id="185" dur="250"/>
                                        <p:tgtEl>
                                          <p:spTgt spid="28"/>
                                        </p:tgtEl>
                                      </p:cBhvr>
                                    </p:animEffect>
                                    <p:set>
                                      <p:cBhvr>
                                        <p:cTn id="186" dur="1" fill="hold">
                                          <p:stCondLst>
                                            <p:cond delay="249"/>
                                          </p:stCondLst>
                                        </p:cTn>
                                        <p:tgtEl>
                                          <p:spTgt spid="28"/>
                                        </p:tgtEl>
                                        <p:attrNameLst>
                                          <p:attrName>style.visibility</p:attrName>
                                        </p:attrNameLst>
                                      </p:cBhvr>
                                      <p:to>
                                        <p:strVal val="hidden"/>
                                      </p:to>
                                    </p:set>
                                  </p:childTnLst>
                                </p:cTn>
                              </p:par>
                              <p:par>
                                <p:cTn id="187" presetID="10" presetClass="entr" presetSubtype="0" fill="hold" nodeType="withEffect">
                                  <p:stCondLst>
                                    <p:cond delay="0"/>
                                  </p:stCondLst>
                                  <p:childTnLst>
                                    <p:set>
                                      <p:cBhvr>
                                        <p:cTn id="188" dur="1" fill="hold">
                                          <p:stCondLst>
                                            <p:cond delay="0"/>
                                          </p:stCondLst>
                                        </p:cTn>
                                        <p:tgtEl>
                                          <p:spTgt spid="27"/>
                                        </p:tgtEl>
                                        <p:attrNameLst>
                                          <p:attrName>style.visibility</p:attrName>
                                        </p:attrNameLst>
                                      </p:cBhvr>
                                      <p:to>
                                        <p:strVal val="visible"/>
                                      </p:to>
                                    </p:set>
                                    <p:animEffect transition="in" filter="fade">
                                      <p:cBhvr>
                                        <p:cTn id="189" dur="250"/>
                                        <p:tgtEl>
                                          <p:spTgt spid="27"/>
                                        </p:tgtEl>
                                      </p:cBhvr>
                                    </p:animEffect>
                                  </p:childTnLst>
                                  <p:subTnLst>
                                    <p:audio>
                                      <p:cMediaNode>
                                        <p:cTn display="0" masterRel="sameClick">
                                          <p:stCondLst>
                                            <p:cond evt="begin" delay="0">
                                              <p:tn val="187"/>
                                            </p:cond>
                                          </p:stCondLst>
                                          <p:endCondLst>
                                            <p:cond evt="onStopAudio" delay="0">
                                              <p:tgtEl>
                                                <p:sldTgt/>
                                              </p:tgtEl>
                                            </p:cond>
                                          </p:endCondLst>
                                        </p:cTn>
                                        <p:tgtEl>
                                          <p:sndTgt r:embed="rId4" name="oisairoi.wav"/>
                                        </p:tgtEl>
                                      </p:cMediaNode>
                                    </p:audio>
                                  </p:subTnLst>
                                </p:cTn>
                              </p:par>
                              <p:par>
                                <p:cTn id="190" presetID="10" presetClass="entr" presetSubtype="0" fill="hold" nodeType="withEffect">
                                  <p:stCondLst>
                                    <p:cond delay="0"/>
                                  </p:stCondLst>
                                  <p:childTnLst>
                                    <p:set>
                                      <p:cBhvr>
                                        <p:cTn id="191" dur="1" fill="hold">
                                          <p:stCondLst>
                                            <p:cond delay="0"/>
                                          </p:stCondLst>
                                        </p:cTn>
                                        <p:tgtEl>
                                          <p:spTgt spid="25"/>
                                        </p:tgtEl>
                                        <p:attrNameLst>
                                          <p:attrName>style.visibility</p:attrName>
                                        </p:attrNameLst>
                                      </p:cBhvr>
                                      <p:to>
                                        <p:strVal val="visible"/>
                                      </p:to>
                                    </p:set>
                                    <p:animEffect transition="in" filter="fade">
                                      <p:cBhvr>
                                        <p:cTn id="192" dur="250"/>
                                        <p:tgtEl>
                                          <p:spTgt spid="25"/>
                                        </p:tgtEl>
                                      </p:cBhvr>
                                    </p:animEffect>
                                  </p:childTnLst>
                                </p:cTn>
                              </p:par>
                              <p:par>
                                <p:cTn id="193" presetID="10" presetClass="exit" presetSubtype="0" fill="hold" nodeType="withEffect">
                                  <p:stCondLst>
                                    <p:cond delay="0"/>
                                  </p:stCondLst>
                                  <p:childTnLst>
                                    <p:animEffect transition="out" filter="fade">
                                      <p:cBhvr>
                                        <p:cTn id="194" dur="250"/>
                                        <p:tgtEl>
                                          <p:spTgt spid="30"/>
                                        </p:tgtEl>
                                      </p:cBhvr>
                                    </p:animEffect>
                                    <p:set>
                                      <p:cBhvr>
                                        <p:cTn id="195"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96" restart="whenNotActive" fill="hold" evtFilter="cancelBubble" nodeType="interactiveSeq">
                <p:stCondLst>
                  <p:cond evt="onClick" delay="0">
                    <p:tgtEl>
                      <p:spTgt spid="33"/>
                    </p:tgtEl>
                  </p:cond>
                </p:stCondLst>
                <p:endSync evt="end" delay="0">
                  <p:rtn val="all"/>
                </p:endSync>
                <p:childTnLst>
                  <p:par>
                    <p:cTn id="197" fill="hold">
                      <p:stCondLst>
                        <p:cond delay="0"/>
                      </p:stCondLst>
                      <p:childTnLst>
                        <p:par>
                          <p:cTn id="198" fill="hold">
                            <p:stCondLst>
                              <p:cond delay="0"/>
                            </p:stCondLst>
                            <p:childTnLst>
                              <p:par>
                                <p:cTn id="199" presetID="32" presetClass="emph" presetSubtype="0" fill="hold" nodeType="clickEffect">
                                  <p:stCondLst>
                                    <p:cond delay="0"/>
                                  </p:stCondLst>
                                  <p:childTnLst>
                                    <p:animRot by="120000">
                                      <p:cBhvr>
                                        <p:cTn id="200" dur="100" fill="hold">
                                          <p:stCondLst>
                                            <p:cond delay="0"/>
                                          </p:stCondLst>
                                        </p:cTn>
                                        <p:tgtEl>
                                          <p:spTgt spid="33"/>
                                        </p:tgtEl>
                                        <p:attrNameLst>
                                          <p:attrName>r</p:attrName>
                                        </p:attrNameLst>
                                      </p:cBhvr>
                                    </p:animRot>
                                    <p:animRot by="-240000">
                                      <p:cBhvr>
                                        <p:cTn id="201" dur="200" fill="hold">
                                          <p:stCondLst>
                                            <p:cond delay="200"/>
                                          </p:stCondLst>
                                        </p:cTn>
                                        <p:tgtEl>
                                          <p:spTgt spid="33"/>
                                        </p:tgtEl>
                                        <p:attrNameLst>
                                          <p:attrName>r</p:attrName>
                                        </p:attrNameLst>
                                      </p:cBhvr>
                                    </p:animRot>
                                    <p:animRot by="240000">
                                      <p:cBhvr>
                                        <p:cTn id="202" dur="200" fill="hold">
                                          <p:stCondLst>
                                            <p:cond delay="400"/>
                                          </p:stCondLst>
                                        </p:cTn>
                                        <p:tgtEl>
                                          <p:spTgt spid="33"/>
                                        </p:tgtEl>
                                        <p:attrNameLst>
                                          <p:attrName>r</p:attrName>
                                        </p:attrNameLst>
                                      </p:cBhvr>
                                    </p:animRot>
                                    <p:animRot by="-240000">
                                      <p:cBhvr>
                                        <p:cTn id="203" dur="200" fill="hold">
                                          <p:stCondLst>
                                            <p:cond delay="600"/>
                                          </p:stCondLst>
                                        </p:cTn>
                                        <p:tgtEl>
                                          <p:spTgt spid="33"/>
                                        </p:tgtEl>
                                        <p:attrNameLst>
                                          <p:attrName>r</p:attrName>
                                        </p:attrNameLst>
                                      </p:cBhvr>
                                    </p:animRot>
                                    <p:animRot by="120000">
                                      <p:cBhvr>
                                        <p:cTn id="204" dur="200" fill="hold">
                                          <p:stCondLst>
                                            <p:cond delay="800"/>
                                          </p:stCondLst>
                                        </p:cTn>
                                        <p:tgtEl>
                                          <p:spTgt spid="33"/>
                                        </p:tgtEl>
                                        <p:attrNameLst>
                                          <p:attrName>r</p:attrName>
                                        </p:attrNameLst>
                                      </p:cBhvr>
                                    </p:animRot>
                                  </p:childTnLst>
                                  <p:subTnLst>
                                    <p:audio>
                                      <p:cMediaNode>
                                        <p:cTn display="0" masterRel="sameClick">
                                          <p:stCondLst>
                                            <p:cond evt="begin" delay="0">
                                              <p:tn val="199"/>
                                            </p:cond>
                                          </p:stCondLst>
                                          <p:endCondLst>
                                            <p:cond evt="onStopAudio" delay="0">
                                              <p:tgtEl>
                                                <p:sldTgt/>
                                              </p:tgtEl>
                                            </p:cond>
                                          </p:endCondLst>
                                        </p:cTn>
                                        <p:tgtEl>
                                          <p:sndTgt r:embed="rId5" name="wind.wav"/>
                                        </p:tgtEl>
                                      </p:cMediaNode>
                                    </p:audio>
                                  </p:subTnLst>
                                </p:cTn>
                              </p:par>
                              <p:par>
                                <p:cTn id="205" presetID="24" presetClass="emph" presetSubtype="0" fill="hold" grpId="0" nodeType="withEffect">
                                  <p:stCondLst>
                                    <p:cond delay="0"/>
                                  </p:stCondLst>
                                  <p:childTnLst>
                                    <p:animClr clrSpc="hsl" dir="cw">
                                      <p:cBhvr override="childStyle">
                                        <p:cTn id="206" dur="500" fill="hold"/>
                                        <p:tgtEl>
                                          <p:spTgt spid="31">
                                            <p:txEl>
                                              <p:pRg st="0" end="0"/>
                                            </p:txEl>
                                          </p:spTgt>
                                        </p:tgtEl>
                                        <p:attrNameLst>
                                          <p:attrName>style.color</p:attrName>
                                        </p:attrNameLst>
                                      </p:cBhvr>
                                      <p:by>
                                        <p:hsl h="0" s="-12549" l="-25098"/>
                                      </p:by>
                                    </p:animClr>
                                    <p:animClr clrSpc="hsl" dir="cw">
                                      <p:cBhvr>
                                        <p:cTn id="207" dur="500" fill="hold"/>
                                        <p:tgtEl>
                                          <p:spTgt spid="31">
                                            <p:txEl>
                                              <p:pRg st="0" end="0"/>
                                            </p:txEl>
                                          </p:spTgt>
                                        </p:tgtEl>
                                        <p:attrNameLst>
                                          <p:attrName>fillcolor</p:attrName>
                                        </p:attrNameLst>
                                      </p:cBhvr>
                                      <p:by>
                                        <p:hsl h="0" s="-12549" l="-25098"/>
                                      </p:by>
                                    </p:animClr>
                                    <p:animClr clrSpc="hsl" dir="cw">
                                      <p:cBhvr>
                                        <p:cTn id="208" dur="500" fill="hold"/>
                                        <p:tgtEl>
                                          <p:spTgt spid="31">
                                            <p:txEl>
                                              <p:pRg st="0" end="0"/>
                                            </p:txEl>
                                          </p:spTgt>
                                        </p:tgtEl>
                                        <p:attrNameLst>
                                          <p:attrName>stroke.color</p:attrName>
                                        </p:attrNameLst>
                                      </p:cBhvr>
                                      <p:by>
                                        <p:hsl h="0" s="-12549" l="-25098"/>
                                      </p:by>
                                    </p:animClr>
                                    <p:set>
                                      <p:cBhvr>
                                        <p:cTn id="209" dur="500" fill="hold"/>
                                        <p:tgtEl>
                                          <p:spTgt spid="31">
                                            <p:txEl>
                                              <p:pRg st="0" end="0"/>
                                            </p:txEl>
                                          </p:spTgt>
                                        </p:tgtEl>
                                        <p:attrNameLst>
                                          <p:attrName>fill.type</p:attrName>
                                        </p:attrNameLst>
                                      </p:cBhvr>
                                      <p:to>
                                        <p:strVal val="solid"/>
                                      </p:to>
                                    </p:set>
                                  </p:childTnLst>
                                </p:cTn>
                              </p:par>
                              <p:par>
                                <p:cTn id="210" presetID="24" presetClass="emph" presetSubtype="0" fill="hold" grpId="0" nodeType="withEffect">
                                  <p:stCondLst>
                                    <p:cond delay="0"/>
                                  </p:stCondLst>
                                  <p:childTnLst>
                                    <p:animClr clrSpc="hsl" dir="cw">
                                      <p:cBhvr override="childStyle">
                                        <p:cTn id="211" dur="500" fill="hold"/>
                                        <p:tgtEl>
                                          <p:spTgt spid="29">
                                            <p:txEl>
                                              <p:pRg st="0" end="0"/>
                                            </p:txEl>
                                          </p:spTgt>
                                        </p:tgtEl>
                                        <p:attrNameLst>
                                          <p:attrName>style.color</p:attrName>
                                        </p:attrNameLst>
                                      </p:cBhvr>
                                      <p:by>
                                        <p:hsl h="0" s="-12549" l="-25098"/>
                                      </p:by>
                                    </p:animClr>
                                    <p:animClr clrSpc="hsl" dir="cw">
                                      <p:cBhvr>
                                        <p:cTn id="212" dur="500" fill="hold"/>
                                        <p:tgtEl>
                                          <p:spTgt spid="29">
                                            <p:txEl>
                                              <p:pRg st="0" end="0"/>
                                            </p:txEl>
                                          </p:spTgt>
                                        </p:tgtEl>
                                        <p:attrNameLst>
                                          <p:attrName>fillcolor</p:attrName>
                                        </p:attrNameLst>
                                      </p:cBhvr>
                                      <p:by>
                                        <p:hsl h="0" s="-12549" l="-25098"/>
                                      </p:by>
                                    </p:animClr>
                                    <p:animClr clrSpc="hsl" dir="cw">
                                      <p:cBhvr>
                                        <p:cTn id="213" dur="500" fill="hold"/>
                                        <p:tgtEl>
                                          <p:spTgt spid="29">
                                            <p:txEl>
                                              <p:pRg st="0" end="0"/>
                                            </p:txEl>
                                          </p:spTgt>
                                        </p:tgtEl>
                                        <p:attrNameLst>
                                          <p:attrName>stroke.color</p:attrName>
                                        </p:attrNameLst>
                                      </p:cBhvr>
                                      <p:by>
                                        <p:hsl h="0" s="-12549" l="-25098"/>
                                      </p:by>
                                    </p:animClr>
                                    <p:set>
                                      <p:cBhvr>
                                        <p:cTn id="214"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1"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822755ED-B7BD-40CF-A5A8-DF0717267700}"/>
              </a:ext>
            </a:extLst>
          </p:cNvPr>
          <p:cNvSpPr>
            <a:spLocks noChangeAspect="1"/>
          </p:cNvSpPr>
          <p:nvPr>
            <p:custDataLst>
              <p:tags r:id="rId1"/>
            </p:custDataLst>
          </p:nvPr>
        </p:nvSpPr>
        <p:spPr>
          <a:xfrm>
            <a:off x="0" y="0"/>
            <a:ext cx="12179300" cy="6858000"/>
          </a:xfrm>
          <a:prstGeom prst="rect">
            <a:avLst/>
          </a:prstGeom>
          <a:blipFill dpi="0" rotWithShape="0">
            <a:blip r:embed="rId7">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2" name="Picture 2" descr="Download Cartoon Wood Transprent Png Free - Gambar Kartun Papan Kayu ,  Transparent Cartoon, Free Cliparts &amp;amp; Silhouettes - NetClipart">
            <a:extLst>
              <a:ext uri="{FF2B5EF4-FFF2-40B4-BE49-F238E27FC236}">
                <a16:creationId xmlns:a16="http://schemas.microsoft.com/office/drawing/2014/main" id="{3BB14F24-FD90-4F8C-8369-5E4CDEF25BC7}"/>
              </a:ext>
            </a:extLst>
          </p:cNvPr>
          <p:cNvPicPr>
            <a:picLocks noChangeAspect="1" noChangeArrowheads="1"/>
          </p:cNvPicPr>
          <p:nvPr/>
        </p:nvPicPr>
        <p:blipFill>
          <a:blip r:embed="rId8">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577666" y="-228600"/>
            <a:ext cx="7770813" cy="4646816"/>
          </a:xfrm>
          <a:prstGeom prst="rect">
            <a:avLst/>
          </a:prstGeom>
          <a:noFill/>
          <a:extLst>
            <a:ext uri="{909E8E84-426E-40DD-AFC4-6F175D3DCCD1}">
              <a14:hiddenFill xmlns:a14="http://schemas.microsoft.com/office/drawing/2010/main">
                <a:solidFill>
                  <a:srgbClr val="FFFFFF"/>
                </a:solidFill>
              </a14:hiddenFill>
            </a:ext>
          </a:extLst>
        </p:spPr>
      </p:pic>
      <p:sp>
        <p:nvSpPr>
          <p:cNvPr id="34" name="Freeform: Shape 33">
            <a:extLst>
              <a:ext uri="{FF2B5EF4-FFF2-40B4-BE49-F238E27FC236}">
                <a16:creationId xmlns:a16="http://schemas.microsoft.com/office/drawing/2014/main" id="{99611FDF-0A2C-4F3E-8A64-6A4B683BF30C}"/>
              </a:ext>
            </a:extLst>
          </p:cNvPr>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75" name="Picture 7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sp>
        <p:nvSpPr>
          <p:cNvPr id="77" name="Sun 76"/>
          <p:cNvSpPr/>
          <p:nvPr/>
        </p:nvSpPr>
        <p:spPr>
          <a:xfrm>
            <a:off x="1714750" y="3981875"/>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3" name="Picture 3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24000" y="2405209"/>
            <a:ext cx="1060934" cy="1267227"/>
          </a:xfrm>
          <a:prstGeom prst="rect">
            <a:avLst/>
          </a:prstGeom>
        </p:spPr>
      </p:pic>
      <p:sp>
        <p:nvSpPr>
          <p:cNvPr id="35" name="Rectangle 34"/>
          <p:cNvSpPr/>
          <p:nvPr/>
        </p:nvSpPr>
        <p:spPr>
          <a:xfrm>
            <a:off x="4828157" y="1310949"/>
            <a:ext cx="317284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A76E0B"/>
                </a:solidFill>
                <a:effectLst/>
                <a:uLnTx/>
                <a:uFillTx/>
                <a:latin typeface="Times New Roman" panose="02020603050405020304" pitchFamily="18" charset="0"/>
                <a:ea typeface="+mn-ea"/>
                <a:cs typeface="Times New Roman" panose="02020603050405020304" pitchFamily="18" charset="0"/>
              </a:rPr>
              <a:t>A : 15 ml</a:t>
            </a:r>
            <a:endParaRPr kumimoji="0" lang="en-US" altLang="en-US" sz="3200" b="1" i="0" u="none" strike="noStrike" kern="1200" cap="none" spc="0" normalizeH="0" baseline="0" noProof="0" dirty="0">
              <a:ln>
                <a:noFill/>
              </a:ln>
              <a:solidFill>
                <a:srgbClr val="FF3300"/>
              </a:solidFill>
              <a:effectLst/>
              <a:uLnTx/>
              <a:uFillTx/>
              <a:latin typeface="Times New Roman" panose="02020603050405020304" pitchFamily="18" charset="0"/>
              <a:ea typeface="+mn-ea"/>
              <a:cs typeface="+mn-cs"/>
            </a:endParaRPr>
          </a:p>
        </p:txBody>
      </p:sp>
      <p:pic>
        <p:nvPicPr>
          <p:cNvPr id="28" name="Picture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96136" y="4489551"/>
            <a:ext cx="1442555" cy="1310075"/>
          </a:xfrm>
          <a:prstGeom prst="rect">
            <a:avLst/>
          </a:prstGeom>
        </p:spPr>
      </p:pic>
      <p:pic>
        <p:nvPicPr>
          <p:cNvPr id="21" name="Picture 20"/>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7527175" y="5413804"/>
            <a:ext cx="823031" cy="612530"/>
          </a:xfrm>
          <a:prstGeom prst="rect">
            <a:avLst/>
          </a:prstGeom>
        </p:spPr>
      </p:pic>
      <p:pic>
        <p:nvPicPr>
          <p:cNvPr id="22" name="Picture 2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3" name="Picture 2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260936" y="4527651"/>
            <a:ext cx="1442555" cy="1310075"/>
          </a:xfrm>
          <a:prstGeom prst="rect">
            <a:avLst/>
          </a:prstGeom>
        </p:spPr>
      </p:pic>
      <p:pic>
        <p:nvPicPr>
          <p:cNvPr id="24" name="Picture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25" name="Picture 24"/>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5291975" y="5451904"/>
            <a:ext cx="823031" cy="612530"/>
          </a:xfrm>
          <a:prstGeom prst="rect">
            <a:avLst/>
          </a:prstGeom>
        </p:spPr>
      </p:pic>
      <p:pic>
        <p:nvPicPr>
          <p:cNvPr id="26" name="Picture 2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27" name="Picture 2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44737" y="4343308"/>
            <a:ext cx="1102519" cy="1360250"/>
          </a:xfrm>
          <a:prstGeom prst="rect">
            <a:avLst/>
          </a:prstGeom>
        </p:spPr>
      </p:pic>
      <p:pic>
        <p:nvPicPr>
          <p:cNvPr id="30" name="Picture 2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426311" y="-20321"/>
            <a:ext cx="8362674" cy="1394582"/>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c) </a:t>
            </a:r>
            <a:r>
              <a:rPr kumimoji="0" lang="en-US" sz="36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Lượng</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thuốc</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nước</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trong</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một</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lọ</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thuốc</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nhỏ</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mắt</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có</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600" b="1" i="0" u="none" strike="noStrike" kern="1200" cap="none" spc="0" normalizeH="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khoảng</a:t>
            </a:r>
            <a:r>
              <a:rPr kumimoji="0" lang="en-US" sz="3600" b="1" i="0" u="none" strike="noStrike" kern="1200" cap="none" spc="0" normalizeH="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6" name="Freeform: Shape 35">
            <a:extLst>
              <a:ext uri="{FF2B5EF4-FFF2-40B4-BE49-F238E27FC236}">
                <a16:creationId xmlns:a16="http://schemas.microsoft.com/office/drawing/2014/main" id="{4CAFFAEC-069B-4BB3-8FFD-D554C4379847}"/>
              </a:ext>
            </a:extLst>
          </p:cNvPr>
          <p:cNvSpPr/>
          <p:nvPr/>
        </p:nvSpPr>
        <p:spPr>
          <a:xfrm>
            <a:off x="990600" y="6117217"/>
            <a:ext cx="11188700" cy="740784"/>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54"/>
          <p:cNvSpPr/>
          <p:nvPr/>
        </p:nvSpPr>
        <p:spPr>
          <a:xfrm>
            <a:off x="2219145" y="6284453"/>
            <a:ext cx="7678834" cy="589588"/>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                   B                   C</a:t>
            </a:r>
          </a:p>
        </p:txBody>
      </p:sp>
      <p:sp>
        <p:nvSpPr>
          <p:cNvPr id="81" name="Rectangle 80"/>
          <p:cNvSpPr/>
          <p:nvPr/>
        </p:nvSpPr>
        <p:spPr>
          <a:xfrm>
            <a:off x="4828158" y="1928698"/>
            <a:ext cx="317284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A76E0B"/>
                </a:solidFill>
                <a:effectLst/>
                <a:uLnTx/>
                <a:uFillTx/>
                <a:latin typeface="Times New Roman" panose="02020603050405020304" pitchFamily="18" charset="0"/>
                <a:ea typeface="+mn-ea"/>
                <a:cs typeface="Times New Roman" panose="02020603050405020304" pitchFamily="18" charset="0"/>
              </a:rPr>
              <a:t>B : 15 </a:t>
            </a:r>
            <a:r>
              <a:rPr kumimoji="0" lang="en-US" sz="3200" b="1" i="1" u="none" strike="noStrike" kern="1200" cap="none" spc="0" normalizeH="0" baseline="0" noProof="0" dirty="0">
                <a:ln>
                  <a:noFill/>
                </a:ln>
                <a:solidFill>
                  <a:srgbClr val="A76E0B"/>
                </a:solidFill>
                <a:effectLst/>
                <a:uLnTx/>
                <a:uFillTx/>
                <a:latin typeface="Times New Roman" panose="02020603050405020304" pitchFamily="18" charset="0"/>
                <a:ea typeface="+mn-ea"/>
                <a:cs typeface="Times New Roman" panose="02020603050405020304" pitchFamily="18" charset="0"/>
              </a:rPr>
              <a:t>l</a:t>
            </a:r>
          </a:p>
        </p:txBody>
      </p:sp>
      <p:sp>
        <p:nvSpPr>
          <p:cNvPr id="82" name="Rectangle 81"/>
          <p:cNvSpPr/>
          <p:nvPr/>
        </p:nvSpPr>
        <p:spPr>
          <a:xfrm>
            <a:off x="4809460" y="2480531"/>
            <a:ext cx="317284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A76E0B"/>
                </a:solidFill>
                <a:effectLst/>
                <a:uLnTx/>
                <a:uFillTx/>
                <a:latin typeface="Times New Roman" panose="02020603050405020304" pitchFamily="18" charset="0"/>
                <a:ea typeface="+mn-ea"/>
                <a:cs typeface="Times New Roman" panose="02020603050405020304" pitchFamily="18" charset="0"/>
              </a:rPr>
              <a:t>C : </a:t>
            </a:r>
            <a:r>
              <a:rPr kumimoji="0" lang="en-US" altLang="en-US" sz="3200" b="1" i="0" u="none" strike="noStrike" kern="1200" cap="none" spc="0" normalizeH="0" baseline="0" noProof="0" dirty="0">
                <a:ln>
                  <a:noFill/>
                </a:ln>
                <a:solidFill>
                  <a:srgbClr val="A76E0B"/>
                </a:solidFill>
                <a:effectLst/>
                <a:uLnTx/>
                <a:uFillTx/>
                <a:latin typeface="Times New Roman" panose="02020603050405020304" pitchFamily="18" charset="0"/>
                <a:ea typeface="+mn-ea"/>
                <a:cs typeface="+mn-cs"/>
              </a:rPr>
              <a:t>150 ml</a:t>
            </a:r>
            <a:endParaRPr kumimoji="0" lang="en-US" sz="3200" b="1" i="0" u="none" strike="noStrike" kern="1200" cap="none" spc="0" normalizeH="0" baseline="0" noProof="0" dirty="0">
              <a:ln>
                <a:noFill/>
              </a:ln>
              <a:solidFill>
                <a:srgbClr val="A76E0B"/>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2217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2750"/>
                            </p:stCondLst>
                            <p:childTnLst>
                              <p:par>
                                <p:cTn id="13" presetID="10" presetClass="entr" presetSubtype="0" fill="hold" nodeType="afterEffect">
                                  <p:stCondLst>
                                    <p:cond delay="0"/>
                                  </p:stCondLst>
                                  <p:childTnLst>
                                    <p:set>
                                      <p:cBhvr>
                                        <p:cTn id="14" dur="1" fill="hold">
                                          <p:stCondLst>
                                            <p:cond delay="0"/>
                                          </p:stCondLst>
                                        </p:cTn>
                                        <p:tgtEl>
                                          <p:spTgt spid="35">
                                            <p:txEl>
                                              <p:pRg st="0" end="0"/>
                                            </p:txEl>
                                          </p:spTgt>
                                        </p:tgtEl>
                                        <p:attrNameLst>
                                          <p:attrName>style.visibility</p:attrName>
                                        </p:attrNameLst>
                                      </p:cBhvr>
                                      <p:to>
                                        <p:strVal val="visible"/>
                                      </p:to>
                                    </p:set>
                                    <p:animEffect transition="in" filter="fade">
                                      <p:cBhvr>
                                        <p:cTn id="15" dur="500"/>
                                        <p:tgtEl>
                                          <p:spTgt spid="35">
                                            <p:txEl>
                                              <p:pRg st="0" end="0"/>
                                            </p:txEl>
                                          </p:spTgt>
                                        </p:tgtEl>
                                      </p:cBhvr>
                                    </p:animEffect>
                                  </p:childTnLst>
                                </p:cTn>
                              </p:par>
                            </p:childTnLst>
                          </p:cTn>
                        </p:par>
                        <p:par>
                          <p:cTn id="16" fill="hold">
                            <p:stCondLst>
                              <p:cond delay="3250"/>
                            </p:stCondLst>
                            <p:childTnLst>
                              <p:par>
                                <p:cTn id="17" presetID="10" presetClass="entr" presetSubtype="0" fill="hold" nodeType="afterEffect">
                                  <p:stCondLst>
                                    <p:cond delay="0"/>
                                  </p:stCondLst>
                                  <p:childTnLst>
                                    <p:set>
                                      <p:cBhvr>
                                        <p:cTn id="18" dur="1" fill="hold">
                                          <p:stCondLst>
                                            <p:cond delay="0"/>
                                          </p:stCondLst>
                                        </p:cTn>
                                        <p:tgtEl>
                                          <p:spTgt spid="81">
                                            <p:txEl>
                                              <p:pRg st="0" end="0"/>
                                            </p:txEl>
                                          </p:spTgt>
                                        </p:tgtEl>
                                        <p:attrNameLst>
                                          <p:attrName>style.visibility</p:attrName>
                                        </p:attrNameLst>
                                      </p:cBhvr>
                                      <p:to>
                                        <p:strVal val="visible"/>
                                      </p:to>
                                    </p:set>
                                    <p:animEffect transition="in" filter="fade">
                                      <p:cBhvr>
                                        <p:cTn id="19" dur="500"/>
                                        <p:tgtEl>
                                          <p:spTgt spid="81">
                                            <p:txEl>
                                              <p:pRg st="0" end="0"/>
                                            </p:txEl>
                                          </p:spTgt>
                                        </p:tgtEl>
                                      </p:cBhvr>
                                    </p:animEffect>
                                  </p:childTnLst>
                                </p:cTn>
                              </p:par>
                            </p:childTnLst>
                          </p:cTn>
                        </p:par>
                        <p:par>
                          <p:cTn id="20" fill="hold">
                            <p:stCondLst>
                              <p:cond delay="3750"/>
                            </p:stCondLst>
                            <p:childTnLst>
                              <p:par>
                                <p:cTn id="21" presetID="10" presetClass="entr" presetSubtype="0" fill="hold" nodeType="afterEffect">
                                  <p:stCondLst>
                                    <p:cond delay="0"/>
                                  </p:stCondLst>
                                  <p:childTnLst>
                                    <p:set>
                                      <p:cBhvr>
                                        <p:cTn id="22" dur="1" fill="hold">
                                          <p:stCondLst>
                                            <p:cond delay="0"/>
                                          </p:stCondLst>
                                        </p:cTn>
                                        <p:tgtEl>
                                          <p:spTgt spid="82">
                                            <p:txEl>
                                              <p:pRg st="0" end="0"/>
                                            </p:txEl>
                                          </p:spTgt>
                                        </p:tgtEl>
                                        <p:attrNameLst>
                                          <p:attrName>style.visibility</p:attrName>
                                        </p:attrNameLst>
                                      </p:cBhvr>
                                      <p:to>
                                        <p:strVal val="visible"/>
                                      </p:to>
                                    </p:set>
                                    <p:animEffect transition="in" filter="fade">
                                      <p:cBhvr>
                                        <p:cTn id="23" dur="500"/>
                                        <p:tgtEl>
                                          <p:spTgt spid="82">
                                            <p:txEl>
                                              <p:pRg st="0" end="0"/>
                                            </p:txEl>
                                          </p:spTgt>
                                        </p:tgtEl>
                                      </p:cBhvr>
                                    </p:animEffect>
                                  </p:childTnLst>
                                </p:cTn>
                              </p:par>
                            </p:childTnLst>
                          </p:cTn>
                        </p:par>
                        <p:par>
                          <p:cTn id="24" fill="hold">
                            <p:stCondLst>
                              <p:cond delay="4250"/>
                            </p:stCondLst>
                            <p:childTnLst>
                              <p:par>
                                <p:cTn id="25" presetID="10" presetClass="exit" presetSubtype="0" fill="hold" nodeType="afterEffect">
                                  <p:stCondLst>
                                    <p:cond delay="0"/>
                                  </p:stCondLst>
                                  <p:childTnLst>
                                    <p:animEffect transition="out" filter="fade">
                                      <p:cBhvr>
                                        <p:cTn id="26" dur="10"/>
                                        <p:tgtEl>
                                          <p:spTgt spid="16"/>
                                        </p:tgtEl>
                                      </p:cBhvr>
                                    </p:animEffect>
                                    <p:set>
                                      <p:cBhvr>
                                        <p:cTn id="27" dur="1" fill="hold">
                                          <p:stCondLst>
                                            <p:cond delay="9"/>
                                          </p:stCondLst>
                                        </p:cTn>
                                        <p:tgtEl>
                                          <p:spTgt spid="16"/>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
                                        <p:tgtEl>
                                          <p:spTgt spid="5"/>
                                        </p:tgtEl>
                                      </p:cBhvr>
                                    </p:animEffect>
                                  </p:childTnLst>
                                </p:cTn>
                              </p:par>
                            </p:childTnLst>
                          </p:cTn>
                        </p:par>
                        <p:par>
                          <p:cTn id="31" fill="hold">
                            <p:stCondLst>
                              <p:cond delay="4260"/>
                            </p:stCondLst>
                            <p:childTnLst>
                              <p:par>
                                <p:cTn id="32" presetID="63" presetClass="path" presetSubtype="0" accel="50000" decel="50000" fill="hold" nodeType="afterEffect">
                                  <p:stCondLst>
                                    <p:cond delay="0"/>
                                  </p:stCondLst>
                                  <p:childTnLst>
                                    <p:animMotion origin="layout" path="M -3.125E-6 -4.81481E-6 L 0.58555 0.3051 " pathEditMode="relative" rAng="0" ptsTypes="AA">
                                      <p:cBhvr>
                                        <p:cTn id="33" dur="3000" fill="hold"/>
                                        <p:tgtEl>
                                          <p:spTgt spid="5"/>
                                        </p:tgtEl>
                                        <p:attrNameLst>
                                          <p:attrName>ppt_x</p:attrName>
                                          <p:attrName>ppt_y</p:attrName>
                                        </p:attrNameLst>
                                      </p:cBhvr>
                                      <p:rCtr x="29271" y="15255"/>
                                    </p:animMotion>
                                  </p:childTnLst>
                                </p:cTn>
                              </p:par>
                            </p:childTnLst>
                          </p:cTn>
                        </p:par>
                        <p:par>
                          <p:cTn id="34" fill="hold">
                            <p:stCondLst>
                              <p:cond delay="7260"/>
                            </p:stCondLst>
                            <p:childTnLst>
                              <p:par>
                                <p:cTn id="35" presetID="10" presetClass="exit" presetSubtype="0" fill="hold" nodeType="afterEffect">
                                  <p:stCondLst>
                                    <p:cond delay="0"/>
                                  </p:stCondLst>
                                  <p:childTnLst>
                                    <p:animEffect transition="out" filter="fade">
                                      <p:cBhvr>
                                        <p:cTn id="36" dur="10"/>
                                        <p:tgtEl>
                                          <p:spTgt spid="5"/>
                                        </p:tgtEl>
                                      </p:cBhvr>
                                    </p:animEffect>
                                    <p:set>
                                      <p:cBhvr>
                                        <p:cTn id="37" dur="1" fill="hold">
                                          <p:stCondLst>
                                            <p:cond delay="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32" presetClass="emph" presetSubtype="0" fill="hold" nodeType="clickEffect">
                                  <p:stCondLst>
                                    <p:cond delay="0"/>
                                  </p:stCondLst>
                                  <p:childTnLst>
                                    <p:animRot by="120000">
                                      <p:cBhvr>
                                        <p:cTn id="42" dur="100" fill="hold">
                                          <p:stCondLst>
                                            <p:cond delay="0"/>
                                          </p:stCondLst>
                                        </p:cTn>
                                        <p:tgtEl>
                                          <p:spTgt spid="22"/>
                                        </p:tgtEl>
                                        <p:attrNameLst>
                                          <p:attrName>r</p:attrName>
                                        </p:attrNameLst>
                                      </p:cBhvr>
                                    </p:animRot>
                                    <p:animRot by="-240000">
                                      <p:cBhvr>
                                        <p:cTn id="43" dur="200" fill="hold">
                                          <p:stCondLst>
                                            <p:cond delay="200"/>
                                          </p:stCondLst>
                                        </p:cTn>
                                        <p:tgtEl>
                                          <p:spTgt spid="22"/>
                                        </p:tgtEl>
                                        <p:attrNameLst>
                                          <p:attrName>r</p:attrName>
                                        </p:attrNameLst>
                                      </p:cBhvr>
                                    </p:animRot>
                                    <p:animRot by="240000">
                                      <p:cBhvr>
                                        <p:cTn id="44" dur="200" fill="hold">
                                          <p:stCondLst>
                                            <p:cond delay="400"/>
                                          </p:stCondLst>
                                        </p:cTn>
                                        <p:tgtEl>
                                          <p:spTgt spid="22"/>
                                        </p:tgtEl>
                                        <p:attrNameLst>
                                          <p:attrName>r</p:attrName>
                                        </p:attrNameLst>
                                      </p:cBhvr>
                                    </p:animRot>
                                    <p:animRot by="-240000">
                                      <p:cBhvr>
                                        <p:cTn id="45" dur="200" fill="hold">
                                          <p:stCondLst>
                                            <p:cond delay="600"/>
                                          </p:stCondLst>
                                        </p:cTn>
                                        <p:tgtEl>
                                          <p:spTgt spid="22"/>
                                        </p:tgtEl>
                                        <p:attrNameLst>
                                          <p:attrName>r</p:attrName>
                                        </p:attrNameLst>
                                      </p:cBhvr>
                                    </p:animRot>
                                    <p:animRot by="120000">
                                      <p:cBhvr>
                                        <p:cTn id="46" dur="200" fill="hold">
                                          <p:stCondLst>
                                            <p:cond delay="800"/>
                                          </p:stCondLst>
                                        </p:cTn>
                                        <p:tgtEl>
                                          <p:spTgt spid="22"/>
                                        </p:tgtEl>
                                        <p:attrNameLst>
                                          <p:attrName>r</p:attrName>
                                        </p:attrNameLst>
                                      </p:cBhvr>
                                    </p:animRot>
                                  </p:childTnLst>
                                </p:cTn>
                              </p:par>
                            </p:childTnLst>
                          </p:cTn>
                        </p:par>
                        <p:par>
                          <p:cTn id="47" fill="hold">
                            <p:stCondLst>
                              <p:cond delay="1000"/>
                            </p:stCondLst>
                            <p:childTnLst>
                              <p:par>
                                <p:cTn id="48" presetID="10" presetClass="exit" presetSubtype="0" fill="hold" nodeType="afterEffect">
                                  <p:stCondLst>
                                    <p:cond delay="0"/>
                                  </p:stCondLst>
                                  <p:childTnLst>
                                    <p:animEffect transition="out" filter="fade">
                                      <p:cBhvr>
                                        <p:cTn id="49" dur="250"/>
                                        <p:tgtEl>
                                          <p:spTgt spid="16"/>
                                        </p:tgtEl>
                                      </p:cBhvr>
                                    </p:animEffect>
                                    <p:set>
                                      <p:cBhvr>
                                        <p:cTn id="50" dur="1" fill="hold">
                                          <p:stCondLst>
                                            <p:cond delay="249"/>
                                          </p:stCondLst>
                                        </p:cTn>
                                        <p:tgtEl>
                                          <p:spTgt spid="16"/>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250"/>
                                        <p:tgtEl>
                                          <p:spTgt spid="5"/>
                                        </p:tgtEl>
                                      </p:cBhvr>
                                    </p:animEffect>
                                  </p:childTnLst>
                                </p:cTn>
                              </p:par>
                            </p:childTnLst>
                          </p:cTn>
                        </p:par>
                        <p:par>
                          <p:cTn id="54" fill="hold">
                            <p:stCondLst>
                              <p:cond delay="1250"/>
                            </p:stCondLst>
                            <p:childTnLst>
                              <p:par>
                                <p:cTn id="55" presetID="63" presetClass="path" presetSubtype="0" accel="50000" decel="50000" fill="hold" nodeType="afterEffect">
                                  <p:stCondLst>
                                    <p:cond delay="0"/>
                                  </p:stCondLst>
                                  <p:childTnLst>
                                    <p:animMotion origin="layout" path="M -3.125E-6 -4.81481E-6 L 0.40091 0.30278 " pathEditMode="relative" rAng="0" ptsTypes="AA">
                                      <p:cBhvr>
                                        <p:cTn id="56" dur="2000" fill="hold"/>
                                        <p:tgtEl>
                                          <p:spTgt spid="5"/>
                                        </p:tgtEl>
                                        <p:attrNameLst>
                                          <p:attrName>ppt_x</p:attrName>
                                          <p:attrName>ppt_y</p:attrName>
                                        </p:attrNameLst>
                                      </p:cBhvr>
                                      <p:rCtr x="20039" y="15139"/>
                                    </p:animMotion>
                                  </p:childTnLst>
                                </p:cTn>
                              </p:par>
                            </p:childTnLst>
                          </p:cTn>
                        </p:par>
                        <p:par>
                          <p:cTn id="57" fill="hold">
                            <p:stCondLst>
                              <p:cond delay="3250"/>
                            </p:stCondLst>
                            <p:childTnLst>
                              <p:par>
                                <p:cTn id="58" presetID="10" presetClass="exit" presetSubtype="0" fill="hold" nodeType="afterEffect">
                                  <p:stCondLst>
                                    <p:cond delay="0"/>
                                  </p:stCondLst>
                                  <p:childTnLst>
                                    <p:animEffect transition="out" filter="fade">
                                      <p:cBhvr>
                                        <p:cTn id="59" dur="250"/>
                                        <p:tgtEl>
                                          <p:spTgt spid="5"/>
                                        </p:tgtEl>
                                      </p:cBhvr>
                                    </p:animEffect>
                                    <p:set>
                                      <p:cBhvr>
                                        <p:cTn id="60" dur="1" fill="hold">
                                          <p:stCondLst>
                                            <p:cond delay="249"/>
                                          </p:stCondLst>
                                        </p:cTn>
                                        <p:tgtEl>
                                          <p:spTgt spid="5"/>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250"/>
                                        <p:tgtEl>
                                          <p:spTgt spid="19"/>
                                        </p:tgtEl>
                                      </p:cBhvr>
                                    </p:animEffect>
                                  </p:childTnLst>
                                </p:cTn>
                              </p:par>
                            </p:childTnLst>
                          </p:cTn>
                        </p:par>
                        <p:par>
                          <p:cTn id="64" fill="hold">
                            <p:stCondLst>
                              <p:cond delay="3500"/>
                            </p:stCondLst>
                            <p:childTnLst>
                              <p:par>
                                <p:cTn id="65" presetID="32" presetClass="emph" presetSubtype="0" fill="hold" nodeType="afterEffect">
                                  <p:stCondLst>
                                    <p:cond delay="0"/>
                                  </p:stCondLst>
                                  <p:childTnLst>
                                    <p:animRot by="120000">
                                      <p:cBhvr>
                                        <p:cTn id="66" dur="200" fill="hold">
                                          <p:stCondLst>
                                            <p:cond delay="0"/>
                                          </p:stCondLst>
                                        </p:cTn>
                                        <p:tgtEl>
                                          <p:spTgt spid="19"/>
                                        </p:tgtEl>
                                        <p:attrNameLst>
                                          <p:attrName>r</p:attrName>
                                        </p:attrNameLst>
                                      </p:cBhvr>
                                    </p:animRot>
                                    <p:animRot by="-240000">
                                      <p:cBhvr>
                                        <p:cTn id="67" dur="400" fill="hold">
                                          <p:stCondLst>
                                            <p:cond delay="400"/>
                                          </p:stCondLst>
                                        </p:cTn>
                                        <p:tgtEl>
                                          <p:spTgt spid="19"/>
                                        </p:tgtEl>
                                        <p:attrNameLst>
                                          <p:attrName>r</p:attrName>
                                        </p:attrNameLst>
                                      </p:cBhvr>
                                    </p:animRot>
                                    <p:animRot by="240000">
                                      <p:cBhvr>
                                        <p:cTn id="68" dur="400" fill="hold">
                                          <p:stCondLst>
                                            <p:cond delay="800"/>
                                          </p:stCondLst>
                                        </p:cTn>
                                        <p:tgtEl>
                                          <p:spTgt spid="19"/>
                                        </p:tgtEl>
                                        <p:attrNameLst>
                                          <p:attrName>r</p:attrName>
                                        </p:attrNameLst>
                                      </p:cBhvr>
                                    </p:animRot>
                                    <p:animRot by="-240000">
                                      <p:cBhvr>
                                        <p:cTn id="69" dur="400" fill="hold">
                                          <p:stCondLst>
                                            <p:cond delay="1200"/>
                                          </p:stCondLst>
                                        </p:cTn>
                                        <p:tgtEl>
                                          <p:spTgt spid="19"/>
                                        </p:tgtEl>
                                        <p:attrNameLst>
                                          <p:attrName>r</p:attrName>
                                        </p:attrNameLst>
                                      </p:cBhvr>
                                    </p:animRot>
                                    <p:animRot by="120000">
                                      <p:cBhvr>
                                        <p:cTn id="70" dur="400" fill="hold">
                                          <p:stCondLst>
                                            <p:cond delay="1600"/>
                                          </p:stCondLst>
                                        </p:cTn>
                                        <p:tgtEl>
                                          <p:spTgt spid="19"/>
                                        </p:tgtEl>
                                        <p:attrNameLst>
                                          <p:attrName>r</p:attrName>
                                        </p:attrNameLst>
                                      </p:cBhvr>
                                    </p:animRot>
                                  </p:childTnLst>
                                </p:cTn>
                              </p:par>
                              <p:par>
                                <p:cTn id="71" presetID="32" presetClass="emph" presetSubtype="0" fill="hold" nodeType="withEffect">
                                  <p:stCondLst>
                                    <p:cond delay="0"/>
                                  </p:stCondLst>
                                  <p:childTnLst>
                                    <p:animRot by="120000">
                                      <p:cBhvr>
                                        <p:cTn id="72" dur="200" fill="hold">
                                          <p:stCondLst>
                                            <p:cond delay="0"/>
                                          </p:stCondLst>
                                        </p:cTn>
                                        <p:tgtEl>
                                          <p:spTgt spid="22"/>
                                        </p:tgtEl>
                                        <p:attrNameLst>
                                          <p:attrName>r</p:attrName>
                                        </p:attrNameLst>
                                      </p:cBhvr>
                                    </p:animRot>
                                    <p:animRot by="-240000">
                                      <p:cBhvr>
                                        <p:cTn id="73" dur="400" fill="hold">
                                          <p:stCondLst>
                                            <p:cond delay="400"/>
                                          </p:stCondLst>
                                        </p:cTn>
                                        <p:tgtEl>
                                          <p:spTgt spid="22"/>
                                        </p:tgtEl>
                                        <p:attrNameLst>
                                          <p:attrName>r</p:attrName>
                                        </p:attrNameLst>
                                      </p:cBhvr>
                                    </p:animRot>
                                    <p:animRot by="240000">
                                      <p:cBhvr>
                                        <p:cTn id="74" dur="400" fill="hold">
                                          <p:stCondLst>
                                            <p:cond delay="800"/>
                                          </p:stCondLst>
                                        </p:cTn>
                                        <p:tgtEl>
                                          <p:spTgt spid="22"/>
                                        </p:tgtEl>
                                        <p:attrNameLst>
                                          <p:attrName>r</p:attrName>
                                        </p:attrNameLst>
                                      </p:cBhvr>
                                    </p:animRot>
                                    <p:animRot by="-240000">
                                      <p:cBhvr>
                                        <p:cTn id="75" dur="400" fill="hold">
                                          <p:stCondLst>
                                            <p:cond delay="1200"/>
                                          </p:stCondLst>
                                        </p:cTn>
                                        <p:tgtEl>
                                          <p:spTgt spid="22"/>
                                        </p:tgtEl>
                                        <p:attrNameLst>
                                          <p:attrName>r</p:attrName>
                                        </p:attrNameLst>
                                      </p:cBhvr>
                                    </p:animRot>
                                    <p:animRot by="120000">
                                      <p:cBhvr>
                                        <p:cTn id="76" dur="400" fill="hold">
                                          <p:stCondLst>
                                            <p:cond delay="1600"/>
                                          </p:stCondLst>
                                        </p:cTn>
                                        <p:tgtEl>
                                          <p:spTgt spid="22"/>
                                        </p:tgtEl>
                                        <p:attrNameLst>
                                          <p:attrName>r</p:attrName>
                                        </p:attrNameLst>
                                      </p:cBhvr>
                                    </p:animRot>
                                  </p:childTnLst>
                                </p:cTn>
                              </p:par>
                            </p:childTnLst>
                          </p:cTn>
                        </p:par>
                        <p:par>
                          <p:cTn id="77" fill="hold">
                            <p:stCondLst>
                              <p:cond delay="5500"/>
                            </p:stCondLst>
                            <p:childTnLst>
                              <p:par>
                                <p:cTn id="78" presetID="10" presetClass="exit" presetSubtype="0" fill="hold" nodeType="afterEffect">
                                  <p:stCondLst>
                                    <p:cond delay="0"/>
                                  </p:stCondLst>
                                  <p:childTnLst>
                                    <p:animEffect transition="out" filter="fade">
                                      <p:cBhvr>
                                        <p:cTn id="79" dur="250"/>
                                        <p:tgtEl>
                                          <p:spTgt spid="19"/>
                                        </p:tgtEl>
                                      </p:cBhvr>
                                    </p:animEffect>
                                    <p:set>
                                      <p:cBhvr>
                                        <p:cTn id="80" dur="1" fill="hold">
                                          <p:stCondLst>
                                            <p:cond delay="249"/>
                                          </p:stCondLst>
                                        </p:cTn>
                                        <p:tgtEl>
                                          <p:spTgt spid="19"/>
                                        </p:tgtEl>
                                        <p:attrNameLst>
                                          <p:attrName>style.visibility</p:attrName>
                                        </p:attrNameLst>
                                      </p:cBhvr>
                                      <p:to>
                                        <p:strVal val="hidden"/>
                                      </p:to>
                                    </p:set>
                                  </p:childTnLst>
                                </p:cTn>
                              </p:par>
                              <p:par>
                                <p:cTn id="81" presetID="10" presetClass="entr" presetSubtype="0" fill="hold" nodeType="with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subTnLst>
                                    <p:audio>
                                      <p:cMediaNode>
                                        <p:cTn display="0" masterRel="sameClick">
                                          <p:stCondLst>
                                            <p:cond evt="begin" delay="0">
                                              <p:tn val="81"/>
                                            </p:cond>
                                          </p:stCondLst>
                                          <p:endCondLst>
                                            <p:cond evt="onStopAudio" delay="0">
                                              <p:tgtEl>
                                                <p:sldTgt/>
                                              </p:tgtEl>
                                            </p:cond>
                                          </p:endCondLst>
                                        </p:cTn>
                                        <p:tgtEl>
                                          <p:sndTgt r:embed="rId3" name="oisairoi.wav"/>
                                        </p:tgtEl>
                                      </p:cMediaNode>
                                    </p:audio>
                                  </p:subTnLst>
                                </p:cTn>
                              </p:par>
                              <p:par>
                                <p:cTn id="84" presetID="10" presetClass="entr" presetSubtype="0" fill="hold"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fade">
                                      <p:cBhvr>
                                        <p:cTn id="86" dur="250"/>
                                        <p:tgtEl>
                                          <p:spTgt spid="21"/>
                                        </p:tgtEl>
                                      </p:cBhvr>
                                    </p:animEffect>
                                  </p:childTnLst>
                                </p:cTn>
                              </p:par>
                              <p:par>
                                <p:cTn id="87" presetID="10" presetClass="exit" presetSubtype="0" fill="hold" nodeType="withEffect">
                                  <p:stCondLst>
                                    <p:cond delay="0"/>
                                  </p:stCondLst>
                                  <p:childTnLst>
                                    <p:animEffect transition="out" filter="fade">
                                      <p:cBhvr>
                                        <p:cTn id="88" dur="250"/>
                                        <p:tgtEl>
                                          <p:spTgt spid="22"/>
                                        </p:tgtEl>
                                      </p:cBhvr>
                                    </p:animEffect>
                                    <p:set>
                                      <p:cBhvr>
                                        <p:cTn id="89"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90" restart="whenNotActive" fill="hold" evtFilter="cancelBubble" nodeType="interactiveSeq">
                <p:stCondLst>
                  <p:cond evt="onClick" delay="0">
                    <p:tgtEl>
                      <p:spTgt spid="26"/>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nodeType="clickEffect">
                                  <p:stCondLst>
                                    <p:cond delay="0"/>
                                  </p:stCondLst>
                                  <p:childTnLst>
                                    <p:animRot by="120000">
                                      <p:cBhvr>
                                        <p:cTn id="94" dur="100" fill="hold">
                                          <p:stCondLst>
                                            <p:cond delay="0"/>
                                          </p:stCondLst>
                                        </p:cTn>
                                        <p:tgtEl>
                                          <p:spTgt spid="26"/>
                                        </p:tgtEl>
                                        <p:attrNameLst>
                                          <p:attrName>r</p:attrName>
                                        </p:attrNameLst>
                                      </p:cBhvr>
                                    </p:animRot>
                                    <p:animRot by="-240000">
                                      <p:cBhvr>
                                        <p:cTn id="95" dur="200" fill="hold">
                                          <p:stCondLst>
                                            <p:cond delay="200"/>
                                          </p:stCondLst>
                                        </p:cTn>
                                        <p:tgtEl>
                                          <p:spTgt spid="26"/>
                                        </p:tgtEl>
                                        <p:attrNameLst>
                                          <p:attrName>r</p:attrName>
                                        </p:attrNameLst>
                                      </p:cBhvr>
                                    </p:animRot>
                                    <p:animRot by="240000">
                                      <p:cBhvr>
                                        <p:cTn id="96" dur="200" fill="hold">
                                          <p:stCondLst>
                                            <p:cond delay="400"/>
                                          </p:stCondLst>
                                        </p:cTn>
                                        <p:tgtEl>
                                          <p:spTgt spid="26"/>
                                        </p:tgtEl>
                                        <p:attrNameLst>
                                          <p:attrName>r</p:attrName>
                                        </p:attrNameLst>
                                      </p:cBhvr>
                                    </p:animRot>
                                    <p:animRot by="-240000">
                                      <p:cBhvr>
                                        <p:cTn id="97" dur="200" fill="hold">
                                          <p:stCondLst>
                                            <p:cond delay="600"/>
                                          </p:stCondLst>
                                        </p:cTn>
                                        <p:tgtEl>
                                          <p:spTgt spid="26"/>
                                        </p:tgtEl>
                                        <p:attrNameLst>
                                          <p:attrName>r</p:attrName>
                                        </p:attrNameLst>
                                      </p:cBhvr>
                                    </p:animRot>
                                    <p:animRot by="120000">
                                      <p:cBhvr>
                                        <p:cTn id="98" dur="200" fill="hold">
                                          <p:stCondLst>
                                            <p:cond delay="800"/>
                                          </p:stCondLst>
                                        </p:cTn>
                                        <p:tgtEl>
                                          <p:spTgt spid="26"/>
                                        </p:tgtEl>
                                        <p:attrNameLst>
                                          <p:attrName>r</p:attrName>
                                        </p:attrNameLst>
                                      </p:cBhvr>
                                    </p:animRot>
                                  </p:childTnLst>
                                </p:cTn>
                              </p:par>
                            </p:childTnLst>
                          </p:cTn>
                        </p:par>
                        <p:par>
                          <p:cTn id="99" fill="hold">
                            <p:stCondLst>
                              <p:cond delay="1000"/>
                            </p:stCondLst>
                            <p:childTnLst>
                              <p:par>
                                <p:cTn id="100" presetID="10" presetClass="exit" presetSubtype="0" fill="hold" nodeType="afterEffect">
                                  <p:stCondLst>
                                    <p:cond delay="0"/>
                                  </p:stCondLst>
                                  <p:childTnLst>
                                    <p:animEffect transition="out" filter="fade">
                                      <p:cBhvr>
                                        <p:cTn id="101" dur="250"/>
                                        <p:tgtEl>
                                          <p:spTgt spid="16"/>
                                        </p:tgtEl>
                                      </p:cBhvr>
                                    </p:animEffect>
                                    <p:set>
                                      <p:cBhvr>
                                        <p:cTn id="102" dur="1" fill="hold">
                                          <p:stCondLst>
                                            <p:cond delay="249"/>
                                          </p:stCondLst>
                                        </p:cTn>
                                        <p:tgtEl>
                                          <p:spTgt spid="16"/>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5"/>
                                        </p:tgtEl>
                                        <p:attrNameLst>
                                          <p:attrName>style.visibility</p:attrName>
                                        </p:attrNameLst>
                                      </p:cBhvr>
                                      <p:to>
                                        <p:strVal val="visible"/>
                                      </p:to>
                                    </p:set>
                                    <p:animEffect transition="in" filter="fade">
                                      <p:cBhvr>
                                        <p:cTn id="105" dur="250"/>
                                        <p:tgtEl>
                                          <p:spTgt spid="5"/>
                                        </p:tgtEl>
                                      </p:cBhvr>
                                    </p:animEffect>
                                  </p:childTnLst>
                                </p:cTn>
                              </p:par>
                            </p:childTnLst>
                          </p:cTn>
                        </p:par>
                        <p:par>
                          <p:cTn id="106" fill="hold">
                            <p:stCondLst>
                              <p:cond delay="1250"/>
                            </p:stCondLst>
                            <p:childTnLst>
                              <p:par>
                                <p:cTn id="107" presetID="63" presetClass="path" presetSubtype="0" accel="50000" decel="50000" fill="hold" nodeType="afterEffect">
                                  <p:stCondLst>
                                    <p:cond delay="0"/>
                                  </p:stCondLst>
                                  <p:childTnLst>
                                    <p:animMotion origin="layout" path="M -3.125E-6 -4.81481E-6 L 0.22409 0.30371 " pathEditMode="relative" rAng="0" ptsTypes="AA">
                                      <p:cBhvr>
                                        <p:cTn id="108" dur="2000" fill="hold"/>
                                        <p:tgtEl>
                                          <p:spTgt spid="5"/>
                                        </p:tgtEl>
                                        <p:attrNameLst>
                                          <p:attrName>ppt_x</p:attrName>
                                          <p:attrName>ppt_y</p:attrName>
                                        </p:attrNameLst>
                                      </p:cBhvr>
                                      <p:rCtr x="11198" y="15185"/>
                                    </p:animMotion>
                                  </p:childTnLst>
                                </p:cTn>
                              </p:par>
                            </p:childTnLst>
                          </p:cTn>
                        </p:par>
                        <p:par>
                          <p:cTn id="109" fill="hold">
                            <p:stCondLst>
                              <p:cond delay="3250"/>
                            </p:stCondLst>
                            <p:childTnLst>
                              <p:par>
                                <p:cTn id="110" presetID="10" presetClass="exit" presetSubtype="0" fill="hold" nodeType="afterEffect">
                                  <p:stCondLst>
                                    <p:cond delay="0"/>
                                  </p:stCondLst>
                                  <p:childTnLst>
                                    <p:animEffect transition="out" filter="fade">
                                      <p:cBhvr>
                                        <p:cTn id="111" dur="250"/>
                                        <p:tgtEl>
                                          <p:spTgt spid="5"/>
                                        </p:tgtEl>
                                      </p:cBhvr>
                                    </p:animEffect>
                                    <p:set>
                                      <p:cBhvr>
                                        <p:cTn id="112" dur="1" fill="hold">
                                          <p:stCondLst>
                                            <p:cond delay="249"/>
                                          </p:stCondLst>
                                        </p:cTn>
                                        <p:tgtEl>
                                          <p:spTgt spid="5"/>
                                        </p:tgtEl>
                                        <p:attrNameLst>
                                          <p:attrName>style.visibility</p:attrName>
                                        </p:attrNameLst>
                                      </p:cBhvr>
                                      <p:to>
                                        <p:strVal val="hidden"/>
                                      </p:to>
                                    </p:set>
                                  </p:childTnLst>
                                </p:cTn>
                              </p:par>
                              <p:par>
                                <p:cTn id="113" presetID="10" presetClass="entr" presetSubtype="0" fill="hold" nodeType="with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250"/>
                                        <p:tgtEl>
                                          <p:spTgt spid="24"/>
                                        </p:tgtEl>
                                      </p:cBhvr>
                                    </p:animEffect>
                                  </p:childTnLst>
                                </p:cTn>
                              </p:par>
                            </p:childTnLst>
                          </p:cTn>
                        </p:par>
                        <p:par>
                          <p:cTn id="116" fill="hold">
                            <p:stCondLst>
                              <p:cond delay="3500"/>
                            </p:stCondLst>
                            <p:childTnLst>
                              <p:par>
                                <p:cTn id="117" presetID="32" presetClass="emph" presetSubtype="0" fill="hold" nodeType="afterEffect">
                                  <p:stCondLst>
                                    <p:cond delay="0"/>
                                  </p:stCondLst>
                                  <p:childTnLst>
                                    <p:animRot by="120000">
                                      <p:cBhvr>
                                        <p:cTn id="118" dur="200" fill="hold">
                                          <p:stCondLst>
                                            <p:cond delay="0"/>
                                          </p:stCondLst>
                                        </p:cTn>
                                        <p:tgtEl>
                                          <p:spTgt spid="24"/>
                                        </p:tgtEl>
                                        <p:attrNameLst>
                                          <p:attrName>r</p:attrName>
                                        </p:attrNameLst>
                                      </p:cBhvr>
                                    </p:animRot>
                                    <p:animRot by="-240000">
                                      <p:cBhvr>
                                        <p:cTn id="119" dur="400" fill="hold">
                                          <p:stCondLst>
                                            <p:cond delay="400"/>
                                          </p:stCondLst>
                                        </p:cTn>
                                        <p:tgtEl>
                                          <p:spTgt spid="24"/>
                                        </p:tgtEl>
                                        <p:attrNameLst>
                                          <p:attrName>r</p:attrName>
                                        </p:attrNameLst>
                                      </p:cBhvr>
                                    </p:animRot>
                                    <p:animRot by="240000">
                                      <p:cBhvr>
                                        <p:cTn id="120" dur="400" fill="hold">
                                          <p:stCondLst>
                                            <p:cond delay="800"/>
                                          </p:stCondLst>
                                        </p:cTn>
                                        <p:tgtEl>
                                          <p:spTgt spid="24"/>
                                        </p:tgtEl>
                                        <p:attrNameLst>
                                          <p:attrName>r</p:attrName>
                                        </p:attrNameLst>
                                      </p:cBhvr>
                                    </p:animRot>
                                    <p:animRot by="-240000">
                                      <p:cBhvr>
                                        <p:cTn id="121" dur="400" fill="hold">
                                          <p:stCondLst>
                                            <p:cond delay="1200"/>
                                          </p:stCondLst>
                                        </p:cTn>
                                        <p:tgtEl>
                                          <p:spTgt spid="24"/>
                                        </p:tgtEl>
                                        <p:attrNameLst>
                                          <p:attrName>r</p:attrName>
                                        </p:attrNameLst>
                                      </p:cBhvr>
                                    </p:animRot>
                                    <p:animRot by="120000">
                                      <p:cBhvr>
                                        <p:cTn id="122" dur="400" fill="hold">
                                          <p:stCondLst>
                                            <p:cond delay="1600"/>
                                          </p:stCondLst>
                                        </p:cTn>
                                        <p:tgtEl>
                                          <p:spTgt spid="24"/>
                                        </p:tgtEl>
                                        <p:attrNameLst>
                                          <p:attrName>r</p:attrName>
                                        </p:attrNameLst>
                                      </p:cBhvr>
                                    </p:animRot>
                                  </p:childTnLst>
                                </p:cTn>
                              </p:par>
                              <p:par>
                                <p:cTn id="123" presetID="32" presetClass="emph" presetSubtype="0" fill="hold" nodeType="withEffect">
                                  <p:stCondLst>
                                    <p:cond delay="0"/>
                                  </p:stCondLst>
                                  <p:childTnLst>
                                    <p:animRot by="120000">
                                      <p:cBhvr>
                                        <p:cTn id="124" dur="200" fill="hold">
                                          <p:stCondLst>
                                            <p:cond delay="0"/>
                                          </p:stCondLst>
                                        </p:cTn>
                                        <p:tgtEl>
                                          <p:spTgt spid="26"/>
                                        </p:tgtEl>
                                        <p:attrNameLst>
                                          <p:attrName>r</p:attrName>
                                        </p:attrNameLst>
                                      </p:cBhvr>
                                    </p:animRot>
                                    <p:animRot by="-240000">
                                      <p:cBhvr>
                                        <p:cTn id="125" dur="400" fill="hold">
                                          <p:stCondLst>
                                            <p:cond delay="400"/>
                                          </p:stCondLst>
                                        </p:cTn>
                                        <p:tgtEl>
                                          <p:spTgt spid="26"/>
                                        </p:tgtEl>
                                        <p:attrNameLst>
                                          <p:attrName>r</p:attrName>
                                        </p:attrNameLst>
                                      </p:cBhvr>
                                    </p:animRot>
                                    <p:animRot by="240000">
                                      <p:cBhvr>
                                        <p:cTn id="126" dur="400" fill="hold">
                                          <p:stCondLst>
                                            <p:cond delay="800"/>
                                          </p:stCondLst>
                                        </p:cTn>
                                        <p:tgtEl>
                                          <p:spTgt spid="26"/>
                                        </p:tgtEl>
                                        <p:attrNameLst>
                                          <p:attrName>r</p:attrName>
                                        </p:attrNameLst>
                                      </p:cBhvr>
                                    </p:animRot>
                                    <p:animRot by="-240000">
                                      <p:cBhvr>
                                        <p:cTn id="127" dur="400" fill="hold">
                                          <p:stCondLst>
                                            <p:cond delay="1200"/>
                                          </p:stCondLst>
                                        </p:cTn>
                                        <p:tgtEl>
                                          <p:spTgt spid="26"/>
                                        </p:tgtEl>
                                        <p:attrNameLst>
                                          <p:attrName>r</p:attrName>
                                        </p:attrNameLst>
                                      </p:cBhvr>
                                    </p:animRot>
                                    <p:animRot by="120000">
                                      <p:cBhvr>
                                        <p:cTn id="128" dur="400" fill="hold">
                                          <p:stCondLst>
                                            <p:cond delay="1600"/>
                                          </p:stCondLst>
                                        </p:cTn>
                                        <p:tgtEl>
                                          <p:spTgt spid="26"/>
                                        </p:tgtEl>
                                        <p:attrNameLst>
                                          <p:attrName>r</p:attrName>
                                        </p:attrNameLst>
                                      </p:cBhvr>
                                    </p:animRot>
                                  </p:childTnLst>
                                </p:cTn>
                              </p:par>
                            </p:childTnLst>
                          </p:cTn>
                        </p:par>
                        <p:par>
                          <p:cTn id="129" fill="hold">
                            <p:stCondLst>
                              <p:cond delay="5500"/>
                            </p:stCondLst>
                            <p:childTnLst>
                              <p:par>
                                <p:cTn id="130" presetID="10" presetClass="exit" presetSubtype="0" fill="hold" nodeType="afterEffect">
                                  <p:stCondLst>
                                    <p:cond delay="0"/>
                                  </p:stCondLst>
                                  <p:childTnLst>
                                    <p:animEffect transition="out" filter="fade">
                                      <p:cBhvr>
                                        <p:cTn id="131" dur="250"/>
                                        <p:tgtEl>
                                          <p:spTgt spid="24"/>
                                        </p:tgtEl>
                                      </p:cBhvr>
                                    </p:animEffect>
                                    <p:set>
                                      <p:cBhvr>
                                        <p:cTn id="132" dur="1" fill="hold">
                                          <p:stCondLst>
                                            <p:cond delay="249"/>
                                          </p:stCondLst>
                                        </p:cTn>
                                        <p:tgtEl>
                                          <p:spTgt spid="24"/>
                                        </p:tgtEl>
                                        <p:attrNameLst>
                                          <p:attrName>style.visibility</p:attrName>
                                        </p:attrNameLst>
                                      </p:cBhvr>
                                      <p:to>
                                        <p:strVal val="hidden"/>
                                      </p:to>
                                    </p:set>
                                  </p:childTnLst>
                                </p:cTn>
                              </p:par>
                              <p:par>
                                <p:cTn id="133" presetID="10" presetClass="entr" presetSubtype="0" fill="hold" nodeType="withEffect">
                                  <p:stCondLst>
                                    <p:cond delay="0"/>
                                  </p:stCondLst>
                                  <p:childTnLst>
                                    <p:set>
                                      <p:cBhvr>
                                        <p:cTn id="134" dur="1" fill="hold">
                                          <p:stCondLst>
                                            <p:cond delay="0"/>
                                          </p:stCondLst>
                                        </p:cTn>
                                        <p:tgtEl>
                                          <p:spTgt spid="23"/>
                                        </p:tgtEl>
                                        <p:attrNameLst>
                                          <p:attrName>style.visibility</p:attrName>
                                        </p:attrNameLst>
                                      </p:cBhvr>
                                      <p:to>
                                        <p:strVal val="visible"/>
                                      </p:to>
                                    </p:set>
                                    <p:animEffect transition="in" filter="fade">
                                      <p:cBhvr>
                                        <p:cTn id="135" dur="250"/>
                                        <p:tgtEl>
                                          <p:spTgt spid="23"/>
                                        </p:tgtEl>
                                      </p:cBhvr>
                                    </p:animEffect>
                                  </p:childTnLst>
                                  <p:subTnLst>
                                    <p:audio>
                                      <p:cMediaNode>
                                        <p:cTn display="0" masterRel="sameClick">
                                          <p:stCondLst>
                                            <p:cond evt="begin" delay="0">
                                              <p:tn val="133"/>
                                            </p:cond>
                                          </p:stCondLst>
                                          <p:endCondLst>
                                            <p:cond evt="onStopAudio" delay="0">
                                              <p:tgtEl>
                                                <p:sldTgt/>
                                              </p:tgtEl>
                                            </p:cond>
                                          </p:endCondLst>
                                        </p:cTn>
                                        <p:tgtEl>
                                          <p:sndTgt r:embed="rId4" name="oisairoi.wav"/>
                                        </p:tgtEl>
                                      </p:cMediaNode>
                                    </p:audio>
                                  </p:subTnLst>
                                </p:cTn>
                              </p:par>
                              <p:par>
                                <p:cTn id="136" presetID="10" presetClass="entr" presetSubtype="0" fill="hold" nodeType="withEffect">
                                  <p:stCondLst>
                                    <p:cond delay="0"/>
                                  </p:stCondLst>
                                  <p:childTnLst>
                                    <p:set>
                                      <p:cBhvr>
                                        <p:cTn id="137" dur="1" fill="hold">
                                          <p:stCondLst>
                                            <p:cond delay="0"/>
                                          </p:stCondLst>
                                        </p:cTn>
                                        <p:tgtEl>
                                          <p:spTgt spid="25"/>
                                        </p:tgtEl>
                                        <p:attrNameLst>
                                          <p:attrName>style.visibility</p:attrName>
                                        </p:attrNameLst>
                                      </p:cBhvr>
                                      <p:to>
                                        <p:strVal val="visible"/>
                                      </p:to>
                                    </p:set>
                                    <p:animEffect transition="in" filter="fade">
                                      <p:cBhvr>
                                        <p:cTn id="138" dur="250"/>
                                        <p:tgtEl>
                                          <p:spTgt spid="25"/>
                                        </p:tgtEl>
                                      </p:cBhvr>
                                    </p:animEffect>
                                  </p:childTnLst>
                                  <p:subTnLst>
                                    <p:audio>
                                      <p:cMediaNode>
                                        <p:cTn display="0" masterRel="sameClick">
                                          <p:stCondLst>
                                            <p:cond evt="begin" delay="0">
                                              <p:tn val="136"/>
                                            </p:cond>
                                          </p:stCondLst>
                                          <p:endCondLst>
                                            <p:cond evt="onStopAudio" delay="0">
                                              <p:tgtEl>
                                                <p:sldTgt/>
                                              </p:tgtEl>
                                            </p:cond>
                                          </p:endCondLst>
                                        </p:cTn>
                                        <p:tgtEl>
                                          <p:sndTgt r:embed="rId3" name="oisairoi.wav"/>
                                        </p:tgtEl>
                                      </p:cMediaNode>
                                    </p:audio>
                                  </p:subTnLst>
                                </p:cTn>
                              </p:par>
                              <p:par>
                                <p:cTn id="139" presetID="10" presetClass="exit" presetSubtype="0" fill="hold" nodeType="withEffect">
                                  <p:stCondLst>
                                    <p:cond delay="0"/>
                                  </p:stCondLst>
                                  <p:childTnLst>
                                    <p:animEffect transition="out" filter="fade">
                                      <p:cBhvr>
                                        <p:cTn id="140" dur="250"/>
                                        <p:tgtEl>
                                          <p:spTgt spid="26"/>
                                        </p:tgtEl>
                                      </p:cBhvr>
                                    </p:animEffect>
                                    <p:set>
                                      <p:cBhvr>
                                        <p:cTn id="141"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2" restart="whenNotActive" fill="hold" evtFilter="cancelBubble" nodeType="interactiveSeq">
                <p:stCondLst>
                  <p:cond evt="onClick" delay="0">
                    <p:tgtEl>
                      <p:spTgt spid="30"/>
                    </p:tgtEl>
                  </p:cond>
                </p:stCondLst>
                <p:endSync evt="end" delay="0">
                  <p:rtn val="all"/>
                </p:endSync>
                <p:childTnLst>
                  <p:par>
                    <p:cTn id="143" fill="hold">
                      <p:stCondLst>
                        <p:cond delay="0"/>
                      </p:stCondLst>
                      <p:childTnLst>
                        <p:par>
                          <p:cTn id="144" fill="hold">
                            <p:stCondLst>
                              <p:cond delay="0"/>
                            </p:stCondLst>
                            <p:childTnLst>
                              <p:par>
                                <p:cTn id="145" presetID="32" presetClass="emph" presetSubtype="0" fill="hold" nodeType="clickEffect">
                                  <p:stCondLst>
                                    <p:cond delay="0"/>
                                  </p:stCondLst>
                                  <p:childTnLst>
                                    <p:animRot by="120000">
                                      <p:cBhvr>
                                        <p:cTn id="146" dur="100" fill="hold">
                                          <p:stCondLst>
                                            <p:cond delay="0"/>
                                          </p:stCondLst>
                                        </p:cTn>
                                        <p:tgtEl>
                                          <p:spTgt spid="30"/>
                                        </p:tgtEl>
                                        <p:attrNameLst>
                                          <p:attrName>r</p:attrName>
                                        </p:attrNameLst>
                                      </p:cBhvr>
                                    </p:animRot>
                                    <p:animRot by="-240000">
                                      <p:cBhvr>
                                        <p:cTn id="147" dur="200" fill="hold">
                                          <p:stCondLst>
                                            <p:cond delay="200"/>
                                          </p:stCondLst>
                                        </p:cTn>
                                        <p:tgtEl>
                                          <p:spTgt spid="30"/>
                                        </p:tgtEl>
                                        <p:attrNameLst>
                                          <p:attrName>r</p:attrName>
                                        </p:attrNameLst>
                                      </p:cBhvr>
                                    </p:animRot>
                                    <p:animRot by="240000">
                                      <p:cBhvr>
                                        <p:cTn id="148" dur="200" fill="hold">
                                          <p:stCondLst>
                                            <p:cond delay="400"/>
                                          </p:stCondLst>
                                        </p:cTn>
                                        <p:tgtEl>
                                          <p:spTgt spid="30"/>
                                        </p:tgtEl>
                                        <p:attrNameLst>
                                          <p:attrName>r</p:attrName>
                                        </p:attrNameLst>
                                      </p:cBhvr>
                                    </p:animRot>
                                    <p:animRot by="-240000">
                                      <p:cBhvr>
                                        <p:cTn id="149" dur="200" fill="hold">
                                          <p:stCondLst>
                                            <p:cond delay="600"/>
                                          </p:stCondLst>
                                        </p:cTn>
                                        <p:tgtEl>
                                          <p:spTgt spid="30"/>
                                        </p:tgtEl>
                                        <p:attrNameLst>
                                          <p:attrName>r</p:attrName>
                                        </p:attrNameLst>
                                      </p:cBhvr>
                                    </p:animRot>
                                    <p:animRot by="120000">
                                      <p:cBhvr>
                                        <p:cTn id="150" dur="200" fill="hold">
                                          <p:stCondLst>
                                            <p:cond delay="800"/>
                                          </p:stCondLst>
                                        </p:cTn>
                                        <p:tgtEl>
                                          <p:spTgt spid="30"/>
                                        </p:tgtEl>
                                        <p:attrNameLst>
                                          <p:attrName>r</p:attrName>
                                        </p:attrNameLst>
                                      </p:cBhvr>
                                    </p:animRot>
                                  </p:childTnLst>
                                </p:cTn>
                              </p:par>
                            </p:childTnLst>
                          </p:cTn>
                        </p:par>
                        <p:par>
                          <p:cTn id="151" fill="hold">
                            <p:stCondLst>
                              <p:cond delay="1000"/>
                            </p:stCondLst>
                            <p:childTnLst>
                              <p:par>
                                <p:cTn id="152" presetID="10" presetClass="exit" presetSubtype="0" fill="hold" nodeType="afterEffect">
                                  <p:stCondLst>
                                    <p:cond delay="0"/>
                                  </p:stCondLst>
                                  <p:childTnLst>
                                    <p:animEffect transition="out" filter="fade">
                                      <p:cBhvr>
                                        <p:cTn id="153" dur="250"/>
                                        <p:tgtEl>
                                          <p:spTgt spid="16"/>
                                        </p:tgtEl>
                                      </p:cBhvr>
                                    </p:animEffect>
                                    <p:set>
                                      <p:cBhvr>
                                        <p:cTn id="154" dur="1" fill="hold">
                                          <p:stCondLst>
                                            <p:cond delay="249"/>
                                          </p:stCondLst>
                                        </p:cTn>
                                        <p:tgtEl>
                                          <p:spTgt spid="16"/>
                                        </p:tgtEl>
                                        <p:attrNameLst>
                                          <p:attrName>style.visibility</p:attrName>
                                        </p:attrNameLst>
                                      </p:cBhvr>
                                      <p:to>
                                        <p:strVal val="hidden"/>
                                      </p:to>
                                    </p:set>
                                  </p:childTnLst>
                                </p:cTn>
                              </p:par>
                              <p:par>
                                <p:cTn id="155" presetID="10" presetClass="entr" presetSubtype="0" fill="hold" nodeType="withEffect">
                                  <p:stCondLst>
                                    <p:cond delay="0"/>
                                  </p:stCondLst>
                                  <p:childTnLst>
                                    <p:set>
                                      <p:cBhvr>
                                        <p:cTn id="156" dur="1" fill="hold">
                                          <p:stCondLst>
                                            <p:cond delay="0"/>
                                          </p:stCondLst>
                                        </p:cTn>
                                        <p:tgtEl>
                                          <p:spTgt spid="5"/>
                                        </p:tgtEl>
                                        <p:attrNameLst>
                                          <p:attrName>style.visibility</p:attrName>
                                        </p:attrNameLst>
                                      </p:cBhvr>
                                      <p:to>
                                        <p:strVal val="visible"/>
                                      </p:to>
                                    </p:set>
                                    <p:animEffect transition="in" filter="fade">
                                      <p:cBhvr>
                                        <p:cTn id="157" dur="250"/>
                                        <p:tgtEl>
                                          <p:spTgt spid="5"/>
                                        </p:tgtEl>
                                      </p:cBhvr>
                                    </p:animEffect>
                                  </p:childTnLst>
                                </p:cTn>
                              </p:par>
                            </p:childTnLst>
                          </p:cTn>
                        </p:par>
                        <p:par>
                          <p:cTn id="158" fill="hold">
                            <p:stCondLst>
                              <p:cond delay="1250"/>
                            </p:stCondLst>
                            <p:childTnLst>
                              <p:par>
                                <p:cTn id="159" presetID="49" presetClass="path" presetSubtype="0" accel="50000" decel="50000" fill="hold" nodeType="afterEffect">
                                  <p:stCondLst>
                                    <p:cond delay="0"/>
                                  </p:stCondLst>
                                  <p:childTnLst>
                                    <p:animMotion origin="layout" path="M -0.00573 0.02894 L 0.04466 0.32061 " pathEditMode="relative" rAng="0" ptsTypes="AA">
                                      <p:cBhvr>
                                        <p:cTn id="160" dur="2000" fill="hold"/>
                                        <p:tgtEl>
                                          <p:spTgt spid="5"/>
                                        </p:tgtEl>
                                        <p:attrNameLst>
                                          <p:attrName>ppt_x</p:attrName>
                                          <p:attrName>ppt_y</p:attrName>
                                        </p:attrNameLst>
                                      </p:cBhvr>
                                      <p:rCtr x="2513" y="14583"/>
                                    </p:animMotion>
                                  </p:childTnLst>
                                </p:cTn>
                              </p:par>
                            </p:childTnLst>
                          </p:cTn>
                        </p:par>
                        <p:par>
                          <p:cTn id="161" fill="hold">
                            <p:stCondLst>
                              <p:cond delay="3250"/>
                            </p:stCondLst>
                            <p:childTnLst>
                              <p:par>
                                <p:cTn id="162" presetID="10" presetClass="exit" presetSubtype="0" fill="hold" nodeType="afterEffect">
                                  <p:stCondLst>
                                    <p:cond delay="0"/>
                                  </p:stCondLst>
                                  <p:childTnLst>
                                    <p:animEffect transition="out" filter="fade">
                                      <p:cBhvr>
                                        <p:cTn id="163" dur="250"/>
                                        <p:tgtEl>
                                          <p:spTgt spid="5"/>
                                        </p:tgtEl>
                                      </p:cBhvr>
                                    </p:animEffect>
                                    <p:set>
                                      <p:cBhvr>
                                        <p:cTn id="164" dur="1" fill="hold">
                                          <p:stCondLst>
                                            <p:cond delay="249"/>
                                          </p:stCondLst>
                                        </p:cTn>
                                        <p:tgtEl>
                                          <p:spTgt spid="5"/>
                                        </p:tgtEl>
                                        <p:attrNameLst>
                                          <p:attrName>style.visibility</p:attrName>
                                        </p:attrNameLst>
                                      </p:cBhvr>
                                      <p:to>
                                        <p:strVal val="hidden"/>
                                      </p:to>
                                    </p:set>
                                  </p:childTnLst>
                                </p:cTn>
                              </p:par>
                              <p:par>
                                <p:cTn id="165" presetID="10" presetClass="entr" presetSubtype="0" fill="hold" nodeType="withEffect">
                                  <p:stCondLst>
                                    <p:cond delay="0"/>
                                  </p:stCondLst>
                                  <p:childTnLst>
                                    <p:set>
                                      <p:cBhvr>
                                        <p:cTn id="166" dur="1" fill="hold">
                                          <p:stCondLst>
                                            <p:cond delay="0"/>
                                          </p:stCondLst>
                                        </p:cTn>
                                        <p:tgtEl>
                                          <p:spTgt spid="28"/>
                                        </p:tgtEl>
                                        <p:attrNameLst>
                                          <p:attrName>style.visibility</p:attrName>
                                        </p:attrNameLst>
                                      </p:cBhvr>
                                      <p:to>
                                        <p:strVal val="visible"/>
                                      </p:to>
                                    </p:set>
                                    <p:animEffect transition="in" filter="fade">
                                      <p:cBhvr>
                                        <p:cTn id="167" dur="250"/>
                                        <p:tgtEl>
                                          <p:spTgt spid="28"/>
                                        </p:tgtEl>
                                      </p:cBhvr>
                                    </p:animEffect>
                                  </p:childTnLst>
                                </p:cTn>
                              </p:par>
                            </p:childTnLst>
                          </p:cTn>
                        </p:par>
                        <p:par>
                          <p:cTn id="168" fill="hold">
                            <p:stCondLst>
                              <p:cond delay="3500"/>
                            </p:stCondLst>
                            <p:childTnLst>
                              <p:par>
                                <p:cTn id="169" presetID="32" presetClass="emph" presetSubtype="0" fill="hold" nodeType="afterEffect">
                                  <p:stCondLst>
                                    <p:cond delay="0"/>
                                  </p:stCondLst>
                                  <p:childTnLst>
                                    <p:animRot by="120000">
                                      <p:cBhvr>
                                        <p:cTn id="170" dur="200" fill="hold">
                                          <p:stCondLst>
                                            <p:cond delay="0"/>
                                          </p:stCondLst>
                                        </p:cTn>
                                        <p:tgtEl>
                                          <p:spTgt spid="28"/>
                                        </p:tgtEl>
                                        <p:attrNameLst>
                                          <p:attrName>r</p:attrName>
                                        </p:attrNameLst>
                                      </p:cBhvr>
                                    </p:animRot>
                                    <p:animRot by="-240000">
                                      <p:cBhvr>
                                        <p:cTn id="171" dur="400" fill="hold">
                                          <p:stCondLst>
                                            <p:cond delay="400"/>
                                          </p:stCondLst>
                                        </p:cTn>
                                        <p:tgtEl>
                                          <p:spTgt spid="28"/>
                                        </p:tgtEl>
                                        <p:attrNameLst>
                                          <p:attrName>r</p:attrName>
                                        </p:attrNameLst>
                                      </p:cBhvr>
                                    </p:animRot>
                                    <p:animRot by="240000">
                                      <p:cBhvr>
                                        <p:cTn id="172" dur="400" fill="hold">
                                          <p:stCondLst>
                                            <p:cond delay="800"/>
                                          </p:stCondLst>
                                        </p:cTn>
                                        <p:tgtEl>
                                          <p:spTgt spid="28"/>
                                        </p:tgtEl>
                                        <p:attrNameLst>
                                          <p:attrName>r</p:attrName>
                                        </p:attrNameLst>
                                      </p:cBhvr>
                                    </p:animRot>
                                    <p:animRot by="-240000">
                                      <p:cBhvr>
                                        <p:cTn id="173" dur="400" fill="hold">
                                          <p:stCondLst>
                                            <p:cond delay="1200"/>
                                          </p:stCondLst>
                                        </p:cTn>
                                        <p:tgtEl>
                                          <p:spTgt spid="28"/>
                                        </p:tgtEl>
                                        <p:attrNameLst>
                                          <p:attrName>r</p:attrName>
                                        </p:attrNameLst>
                                      </p:cBhvr>
                                    </p:animRot>
                                    <p:animRot by="120000">
                                      <p:cBhvr>
                                        <p:cTn id="174" dur="400" fill="hold">
                                          <p:stCondLst>
                                            <p:cond delay="1600"/>
                                          </p:stCondLst>
                                        </p:cTn>
                                        <p:tgtEl>
                                          <p:spTgt spid="28"/>
                                        </p:tgtEl>
                                        <p:attrNameLst>
                                          <p:attrName>r</p:attrName>
                                        </p:attrNameLst>
                                      </p:cBhvr>
                                    </p:animRot>
                                  </p:childTnLst>
                                </p:cTn>
                              </p:par>
                              <p:par>
                                <p:cTn id="175" presetID="32" presetClass="emph" presetSubtype="0" fill="hold" nodeType="withEffect">
                                  <p:stCondLst>
                                    <p:cond delay="0"/>
                                  </p:stCondLst>
                                  <p:childTnLst>
                                    <p:animRot by="120000">
                                      <p:cBhvr>
                                        <p:cTn id="176" dur="200" fill="hold">
                                          <p:stCondLst>
                                            <p:cond delay="0"/>
                                          </p:stCondLst>
                                        </p:cTn>
                                        <p:tgtEl>
                                          <p:spTgt spid="30"/>
                                        </p:tgtEl>
                                        <p:attrNameLst>
                                          <p:attrName>r</p:attrName>
                                        </p:attrNameLst>
                                      </p:cBhvr>
                                    </p:animRot>
                                    <p:animRot by="-240000">
                                      <p:cBhvr>
                                        <p:cTn id="177" dur="400" fill="hold">
                                          <p:stCondLst>
                                            <p:cond delay="400"/>
                                          </p:stCondLst>
                                        </p:cTn>
                                        <p:tgtEl>
                                          <p:spTgt spid="30"/>
                                        </p:tgtEl>
                                        <p:attrNameLst>
                                          <p:attrName>r</p:attrName>
                                        </p:attrNameLst>
                                      </p:cBhvr>
                                    </p:animRot>
                                    <p:animRot by="240000">
                                      <p:cBhvr>
                                        <p:cTn id="178" dur="400" fill="hold">
                                          <p:stCondLst>
                                            <p:cond delay="800"/>
                                          </p:stCondLst>
                                        </p:cTn>
                                        <p:tgtEl>
                                          <p:spTgt spid="30"/>
                                        </p:tgtEl>
                                        <p:attrNameLst>
                                          <p:attrName>r</p:attrName>
                                        </p:attrNameLst>
                                      </p:cBhvr>
                                    </p:animRot>
                                    <p:animRot by="-240000">
                                      <p:cBhvr>
                                        <p:cTn id="179" dur="400" fill="hold">
                                          <p:stCondLst>
                                            <p:cond delay="1200"/>
                                          </p:stCondLst>
                                        </p:cTn>
                                        <p:tgtEl>
                                          <p:spTgt spid="30"/>
                                        </p:tgtEl>
                                        <p:attrNameLst>
                                          <p:attrName>r</p:attrName>
                                        </p:attrNameLst>
                                      </p:cBhvr>
                                    </p:animRot>
                                    <p:animRot by="120000">
                                      <p:cBhvr>
                                        <p:cTn id="180" dur="400" fill="hold">
                                          <p:stCondLst>
                                            <p:cond delay="1600"/>
                                          </p:stCondLst>
                                        </p:cTn>
                                        <p:tgtEl>
                                          <p:spTgt spid="30"/>
                                        </p:tgtEl>
                                        <p:attrNameLst>
                                          <p:attrName>r</p:attrName>
                                        </p:attrNameLst>
                                      </p:cBhvr>
                                    </p:animRot>
                                  </p:childTnLst>
                                </p:cTn>
                              </p:par>
                            </p:childTnLst>
                          </p:cTn>
                        </p:par>
                        <p:par>
                          <p:cTn id="181" fill="hold">
                            <p:stCondLst>
                              <p:cond delay="5500"/>
                            </p:stCondLst>
                            <p:childTnLst>
                              <p:par>
                                <p:cTn id="182" presetID="10" presetClass="exit" presetSubtype="0" fill="hold" nodeType="afterEffect">
                                  <p:stCondLst>
                                    <p:cond delay="0"/>
                                  </p:stCondLst>
                                  <p:childTnLst>
                                    <p:animEffect transition="out" filter="fade">
                                      <p:cBhvr>
                                        <p:cTn id="183" dur="250"/>
                                        <p:tgtEl>
                                          <p:spTgt spid="28"/>
                                        </p:tgtEl>
                                      </p:cBhvr>
                                    </p:animEffect>
                                    <p:set>
                                      <p:cBhvr>
                                        <p:cTn id="184" dur="1" fill="hold">
                                          <p:stCondLst>
                                            <p:cond delay="249"/>
                                          </p:stCondLst>
                                        </p:cTn>
                                        <p:tgtEl>
                                          <p:spTgt spid="28"/>
                                        </p:tgtEl>
                                        <p:attrNameLst>
                                          <p:attrName>style.visibility</p:attrName>
                                        </p:attrNameLst>
                                      </p:cBhvr>
                                      <p:to>
                                        <p:strVal val="hidden"/>
                                      </p:to>
                                    </p:set>
                                  </p:childTnLst>
                                </p:cTn>
                              </p:par>
                              <p:par>
                                <p:cTn id="185" presetID="10" presetClass="entr" presetSubtype="0" fill="hold" nodeType="withEffect">
                                  <p:stCondLst>
                                    <p:cond delay="0"/>
                                  </p:stCondLst>
                                  <p:childTnLst>
                                    <p:set>
                                      <p:cBhvr>
                                        <p:cTn id="186" dur="1" fill="hold">
                                          <p:stCondLst>
                                            <p:cond delay="0"/>
                                          </p:stCondLst>
                                        </p:cTn>
                                        <p:tgtEl>
                                          <p:spTgt spid="27"/>
                                        </p:tgtEl>
                                        <p:attrNameLst>
                                          <p:attrName>style.visibility</p:attrName>
                                        </p:attrNameLst>
                                      </p:cBhvr>
                                      <p:to>
                                        <p:strVal val="visible"/>
                                      </p:to>
                                    </p:set>
                                    <p:animEffect transition="in" filter="fade">
                                      <p:cBhvr>
                                        <p:cTn id="187" dur="250"/>
                                        <p:tgtEl>
                                          <p:spTgt spid="27"/>
                                        </p:tgtEl>
                                      </p:cBhvr>
                                    </p:animEffect>
                                  </p:childTnLst>
                                  <p:subTnLst>
                                    <p:audio>
                                      <p:cMediaNode>
                                        <p:cTn display="0" masterRel="sameClick">
                                          <p:stCondLst>
                                            <p:cond evt="begin" delay="0">
                                              <p:tn val="185"/>
                                            </p:cond>
                                          </p:stCondLst>
                                          <p:endCondLst>
                                            <p:cond evt="onStopAudio" delay="0">
                                              <p:tgtEl>
                                                <p:sldTgt/>
                                              </p:tgtEl>
                                            </p:cond>
                                          </p:endCondLst>
                                        </p:cTn>
                                        <p:tgtEl>
                                          <p:sndTgt r:embed="rId5" name="congioilam.wav"/>
                                        </p:tgtEl>
                                      </p:cMediaNode>
                                    </p:audio>
                                  </p:subTnLst>
                                </p:cTn>
                              </p:par>
                              <p:par>
                                <p:cTn id="188" presetID="10" presetClass="exit" presetSubtype="0" fill="hold" nodeType="withEffect">
                                  <p:stCondLst>
                                    <p:cond delay="0"/>
                                  </p:stCondLst>
                                  <p:childTnLst>
                                    <p:animEffect transition="out" filter="fade">
                                      <p:cBhvr>
                                        <p:cTn id="189" dur="250"/>
                                        <p:tgtEl>
                                          <p:spTgt spid="30"/>
                                        </p:tgtEl>
                                      </p:cBhvr>
                                    </p:animEffect>
                                    <p:set>
                                      <p:cBhvr>
                                        <p:cTn id="190" dur="1" fill="hold">
                                          <p:stCondLst>
                                            <p:cond delay="249"/>
                                          </p:stCondLst>
                                        </p:cTn>
                                        <p:tgtEl>
                                          <p:spTgt spid="30"/>
                                        </p:tgtEl>
                                        <p:attrNameLst>
                                          <p:attrName>style.visibility</p:attrName>
                                        </p:attrNameLst>
                                      </p:cBhvr>
                                      <p:to>
                                        <p:strVal val="hidden"/>
                                      </p:to>
                                    </p:set>
                                  </p:childTnLst>
                                </p:cTn>
                              </p:par>
                              <p:par>
                                <p:cTn id="191" presetID="10" presetClass="entr" presetSubtype="0" fill="hold" grpId="0" nodeType="withEffect">
                                  <p:stCondLst>
                                    <p:cond delay="0"/>
                                  </p:stCondLst>
                                  <p:childTnLst>
                                    <p:set>
                                      <p:cBhvr>
                                        <p:cTn id="192" dur="1" fill="hold">
                                          <p:stCondLst>
                                            <p:cond delay="0"/>
                                          </p:stCondLst>
                                        </p:cTn>
                                        <p:tgtEl>
                                          <p:spTgt spid="77"/>
                                        </p:tgtEl>
                                        <p:attrNameLst>
                                          <p:attrName>style.visibility</p:attrName>
                                        </p:attrNameLst>
                                      </p:cBhvr>
                                      <p:to>
                                        <p:strVal val="visible"/>
                                      </p:to>
                                    </p:set>
                                    <p:animEffect transition="in" filter="fade">
                                      <p:cBhvr>
                                        <p:cTn id="193" dur="500"/>
                                        <p:tgtEl>
                                          <p:spTgt spid="77"/>
                                        </p:tgtEl>
                                      </p:cBhvr>
                                    </p:animEffect>
                                  </p:childTnLst>
                                </p:cTn>
                              </p:par>
                              <p:par>
                                <p:cTn id="194" presetID="8" presetClass="emph" presetSubtype="0" repeatCount="indefinite" fill="hold" grpId="1" nodeType="withEffect">
                                  <p:stCondLst>
                                    <p:cond delay="0"/>
                                  </p:stCondLst>
                                  <p:childTnLst>
                                    <p:animRot by="21600000">
                                      <p:cBhvr>
                                        <p:cTn id="195" dur="2000" fill="hold"/>
                                        <p:tgtEl>
                                          <p:spTgt spid="77"/>
                                        </p:tgtEl>
                                        <p:attrNameLst>
                                          <p:attrName>r</p:attrName>
                                        </p:attrNameLst>
                                      </p:cBhvr>
                                    </p:animRot>
                                  </p:childTnLst>
                                </p:cTn>
                              </p:par>
                            </p:childTnLst>
                          </p:cTn>
                        </p:par>
                      </p:childTnLst>
                    </p:cTn>
                  </p:par>
                </p:childTnLst>
              </p:cTn>
              <p:nextCondLst>
                <p:cond evt="onClick" delay="0">
                  <p:tgtEl>
                    <p:spTgt spid="30"/>
                  </p:tgtEl>
                </p:cond>
              </p:nextCondLst>
            </p:seq>
            <p:seq concurrent="1" nextAc="seek">
              <p:cTn id="196" restart="whenNotActive" fill="hold" evtFilter="cancelBubble" nodeType="interactiveSeq">
                <p:stCondLst>
                  <p:cond evt="onClick" delay="0">
                    <p:tgtEl>
                      <p:spTgt spid="33"/>
                    </p:tgtEl>
                  </p:cond>
                </p:stCondLst>
                <p:endSync evt="end" delay="0">
                  <p:rtn val="all"/>
                </p:endSync>
                <p:childTnLst>
                  <p:par>
                    <p:cTn id="197" fill="hold">
                      <p:stCondLst>
                        <p:cond delay="0"/>
                      </p:stCondLst>
                      <p:childTnLst>
                        <p:par>
                          <p:cTn id="198" fill="hold">
                            <p:stCondLst>
                              <p:cond delay="0"/>
                            </p:stCondLst>
                            <p:childTnLst>
                              <p:par>
                                <p:cTn id="199" presetID="32" presetClass="emph" presetSubtype="0" fill="hold" nodeType="clickEffect">
                                  <p:stCondLst>
                                    <p:cond delay="0"/>
                                  </p:stCondLst>
                                  <p:childTnLst>
                                    <p:animRot by="120000">
                                      <p:cBhvr>
                                        <p:cTn id="200" dur="100" fill="hold">
                                          <p:stCondLst>
                                            <p:cond delay="0"/>
                                          </p:stCondLst>
                                        </p:cTn>
                                        <p:tgtEl>
                                          <p:spTgt spid="33"/>
                                        </p:tgtEl>
                                        <p:attrNameLst>
                                          <p:attrName>r</p:attrName>
                                        </p:attrNameLst>
                                      </p:cBhvr>
                                    </p:animRot>
                                    <p:animRot by="-240000">
                                      <p:cBhvr>
                                        <p:cTn id="201" dur="200" fill="hold">
                                          <p:stCondLst>
                                            <p:cond delay="200"/>
                                          </p:stCondLst>
                                        </p:cTn>
                                        <p:tgtEl>
                                          <p:spTgt spid="33"/>
                                        </p:tgtEl>
                                        <p:attrNameLst>
                                          <p:attrName>r</p:attrName>
                                        </p:attrNameLst>
                                      </p:cBhvr>
                                    </p:animRot>
                                    <p:animRot by="240000">
                                      <p:cBhvr>
                                        <p:cTn id="202" dur="200" fill="hold">
                                          <p:stCondLst>
                                            <p:cond delay="400"/>
                                          </p:stCondLst>
                                        </p:cTn>
                                        <p:tgtEl>
                                          <p:spTgt spid="33"/>
                                        </p:tgtEl>
                                        <p:attrNameLst>
                                          <p:attrName>r</p:attrName>
                                        </p:attrNameLst>
                                      </p:cBhvr>
                                    </p:animRot>
                                    <p:animRot by="-240000">
                                      <p:cBhvr>
                                        <p:cTn id="203" dur="200" fill="hold">
                                          <p:stCondLst>
                                            <p:cond delay="600"/>
                                          </p:stCondLst>
                                        </p:cTn>
                                        <p:tgtEl>
                                          <p:spTgt spid="33"/>
                                        </p:tgtEl>
                                        <p:attrNameLst>
                                          <p:attrName>r</p:attrName>
                                        </p:attrNameLst>
                                      </p:cBhvr>
                                    </p:animRot>
                                    <p:animRot by="120000">
                                      <p:cBhvr>
                                        <p:cTn id="204" dur="200" fill="hold">
                                          <p:stCondLst>
                                            <p:cond delay="800"/>
                                          </p:stCondLst>
                                        </p:cTn>
                                        <p:tgtEl>
                                          <p:spTgt spid="33"/>
                                        </p:tgtEl>
                                        <p:attrNameLst>
                                          <p:attrName>r</p:attrName>
                                        </p:attrNameLst>
                                      </p:cBhvr>
                                    </p:animRot>
                                  </p:childTnLst>
                                  <p:subTnLst>
                                    <p:audio>
                                      <p:cMediaNode>
                                        <p:cTn display="0" masterRel="sameClick">
                                          <p:stCondLst>
                                            <p:cond evt="begin" delay="0">
                                              <p:tn val="199"/>
                                            </p:cond>
                                          </p:stCondLst>
                                          <p:endCondLst>
                                            <p:cond evt="onStopAudio" delay="0">
                                              <p:tgtEl>
                                                <p:sldTgt/>
                                              </p:tgtEl>
                                            </p:cond>
                                          </p:endCondLst>
                                        </p:cTn>
                                        <p:tgtEl>
                                          <p:sndTgt r:embed="rId6" name="wind.wav"/>
                                        </p:tgtEl>
                                      </p:cMediaNode>
                                    </p:audio>
                                  </p:subTnLst>
                                </p:cTn>
                              </p:par>
                              <p:par>
                                <p:cTn id="205" presetID="24" presetClass="emph" presetSubtype="0" fill="hold" grpId="0" nodeType="withEffect">
                                  <p:stCondLst>
                                    <p:cond delay="0"/>
                                  </p:stCondLst>
                                  <p:childTnLst>
                                    <p:animClr clrSpc="hsl" dir="cw">
                                      <p:cBhvr override="childStyle">
                                        <p:cTn id="206" dur="500" fill="hold"/>
                                        <p:tgtEl>
                                          <p:spTgt spid="81">
                                            <p:txEl>
                                              <p:pRg st="0" end="0"/>
                                            </p:txEl>
                                          </p:spTgt>
                                        </p:tgtEl>
                                        <p:attrNameLst>
                                          <p:attrName>style.color</p:attrName>
                                        </p:attrNameLst>
                                      </p:cBhvr>
                                      <p:by>
                                        <p:hsl h="0" s="-12549" l="-25098"/>
                                      </p:by>
                                    </p:animClr>
                                    <p:animClr clrSpc="hsl" dir="cw">
                                      <p:cBhvr>
                                        <p:cTn id="207" dur="500" fill="hold"/>
                                        <p:tgtEl>
                                          <p:spTgt spid="81">
                                            <p:txEl>
                                              <p:pRg st="0" end="0"/>
                                            </p:txEl>
                                          </p:spTgt>
                                        </p:tgtEl>
                                        <p:attrNameLst>
                                          <p:attrName>fillcolor</p:attrName>
                                        </p:attrNameLst>
                                      </p:cBhvr>
                                      <p:by>
                                        <p:hsl h="0" s="-12549" l="-25098"/>
                                      </p:by>
                                    </p:animClr>
                                    <p:animClr clrSpc="hsl" dir="cw">
                                      <p:cBhvr>
                                        <p:cTn id="208" dur="500" fill="hold"/>
                                        <p:tgtEl>
                                          <p:spTgt spid="81">
                                            <p:txEl>
                                              <p:pRg st="0" end="0"/>
                                            </p:txEl>
                                          </p:spTgt>
                                        </p:tgtEl>
                                        <p:attrNameLst>
                                          <p:attrName>stroke.color</p:attrName>
                                        </p:attrNameLst>
                                      </p:cBhvr>
                                      <p:by>
                                        <p:hsl h="0" s="-12549" l="-25098"/>
                                      </p:by>
                                    </p:animClr>
                                    <p:set>
                                      <p:cBhvr>
                                        <p:cTn id="209" dur="500" fill="hold"/>
                                        <p:tgtEl>
                                          <p:spTgt spid="81">
                                            <p:txEl>
                                              <p:pRg st="0" end="0"/>
                                            </p:txEl>
                                          </p:spTgt>
                                        </p:tgtEl>
                                        <p:attrNameLst>
                                          <p:attrName>fill.type</p:attrName>
                                        </p:attrNameLst>
                                      </p:cBhvr>
                                      <p:to>
                                        <p:strVal val="solid"/>
                                      </p:to>
                                    </p:set>
                                  </p:childTnLst>
                                </p:cTn>
                              </p:par>
                              <p:par>
                                <p:cTn id="210" presetID="24" presetClass="emph" presetSubtype="0" fill="hold" grpId="0" nodeType="withEffect">
                                  <p:stCondLst>
                                    <p:cond delay="0"/>
                                  </p:stCondLst>
                                  <p:childTnLst>
                                    <p:animClr clrSpc="hsl" dir="cw">
                                      <p:cBhvr override="childStyle">
                                        <p:cTn id="211" dur="500" fill="hold"/>
                                        <p:tgtEl>
                                          <p:spTgt spid="82">
                                            <p:txEl>
                                              <p:pRg st="0" end="0"/>
                                            </p:txEl>
                                          </p:spTgt>
                                        </p:tgtEl>
                                        <p:attrNameLst>
                                          <p:attrName>style.color</p:attrName>
                                        </p:attrNameLst>
                                      </p:cBhvr>
                                      <p:by>
                                        <p:hsl h="0" s="-12549" l="-25098"/>
                                      </p:by>
                                    </p:animClr>
                                    <p:animClr clrSpc="hsl" dir="cw">
                                      <p:cBhvr>
                                        <p:cTn id="212" dur="500" fill="hold"/>
                                        <p:tgtEl>
                                          <p:spTgt spid="82">
                                            <p:txEl>
                                              <p:pRg st="0" end="0"/>
                                            </p:txEl>
                                          </p:spTgt>
                                        </p:tgtEl>
                                        <p:attrNameLst>
                                          <p:attrName>fillcolor</p:attrName>
                                        </p:attrNameLst>
                                      </p:cBhvr>
                                      <p:by>
                                        <p:hsl h="0" s="-12549" l="-25098"/>
                                      </p:by>
                                    </p:animClr>
                                    <p:animClr clrSpc="hsl" dir="cw">
                                      <p:cBhvr>
                                        <p:cTn id="213" dur="500" fill="hold"/>
                                        <p:tgtEl>
                                          <p:spTgt spid="82">
                                            <p:txEl>
                                              <p:pRg st="0" end="0"/>
                                            </p:txEl>
                                          </p:spTgt>
                                        </p:tgtEl>
                                        <p:attrNameLst>
                                          <p:attrName>stroke.color</p:attrName>
                                        </p:attrNameLst>
                                      </p:cBhvr>
                                      <p:by>
                                        <p:hsl h="0" s="-12549" l="-25098"/>
                                      </p:by>
                                    </p:animClr>
                                    <p:set>
                                      <p:cBhvr>
                                        <p:cTn id="214" dur="500" fill="hold"/>
                                        <p:tgtEl>
                                          <p:spTgt spid="82">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81" grpId="0" build="allAtOnce"/>
      <p:bldP spid="82"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982BCB2B-28C7-4062-B909-C03BE61FFDC7}"/>
              </a:ext>
            </a:extLst>
          </p:cNvPr>
          <p:cNvSpPr>
            <a:spLocks noChangeAspect="1"/>
          </p:cNvSpPr>
          <p:nvPr>
            <p:custDataLst>
              <p:tags r:id="rId1"/>
            </p:custDataLst>
          </p:nvPr>
        </p:nvSpPr>
        <p:spPr>
          <a:xfrm>
            <a:off x="0" y="0"/>
            <a:ext cx="12179300" cy="6858000"/>
          </a:xfrm>
          <a:prstGeom prst="rect">
            <a:avLst/>
          </a:prstGeom>
          <a:blipFill dpi="0" rotWithShape="0">
            <a:blip r:embed="rId6">
              <a:alphaModFix/>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6" name="Picture 2" descr="Download Cartoon Wood Transprent Png Free - Gambar Kartun Papan Kayu ,  Transparent Cartoon, Free Cliparts &amp;amp; Silhouettes - NetClipart">
            <a:extLst>
              <a:ext uri="{FF2B5EF4-FFF2-40B4-BE49-F238E27FC236}">
                <a16:creationId xmlns:a16="http://schemas.microsoft.com/office/drawing/2014/main" id="{F152854E-7B02-4C07-882B-3BC34FD0DBA3}"/>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012759" y="-192542"/>
            <a:ext cx="7770813" cy="4688501"/>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a:extLst>
              <a:ext uri="{FF2B5EF4-FFF2-40B4-BE49-F238E27FC236}">
                <a16:creationId xmlns:a16="http://schemas.microsoft.com/office/drawing/2014/main" id="{163EB9BB-189C-4713-A1C7-864BAE904F5D}"/>
              </a:ext>
            </a:extLst>
          </p:cNvPr>
          <p:cNvSpPr/>
          <p:nvPr/>
        </p:nvSpPr>
        <p:spPr>
          <a:xfrm>
            <a:off x="-12700" y="3626032"/>
            <a:ext cx="12192000" cy="3237110"/>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2192000"/>
              <a:gd name="connsiteY0" fmla="*/ 4210147 h 4210147"/>
              <a:gd name="connsiteX1" fmla="*/ 1600200 w 12192000"/>
              <a:gd name="connsiteY1" fmla="*/ 2082800 h 4210147"/>
              <a:gd name="connsiteX2" fmla="*/ 2425700 w 12192000"/>
              <a:gd name="connsiteY2" fmla="*/ 723900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600200 w 12192000"/>
              <a:gd name="connsiteY1" fmla="*/ 2082800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 name="connsiteX0" fmla="*/ 0 w 12192000"/>
              <a:gd name="connsiteY0" fmla="*/ 4210147 h 4210147"/>
              <a:gd name="connsiteX1" fmla="*/ 1282700 w 12192000"/>
              <a:gd name="connsiteY1" fmla="*/ 2130569 h 4210147"/>
              <a:gd name="connsiteX2" fmla="*/ 2197100 w 12192000"/>
              <a:gd name="connsiteY2" fmla="*/ 851284 h 4210147"/>
              <a:gd name="connsiteX3" fmla="*/ 4191000 w 12192000"/>
              <a:gd name="connsiteY3" fmla="*/ 165100 h 4210147"/>
              <a:gd name="connsiteX4" fmla="*/ 7035800 w 12192000"/>
              <a:gd name="connsiteY4" fmla="*/ 0 h 4210147"/>
              <a:gd name="connsiteX5" fmla="*/ 10947400 w 12192000"/>
              <a:gd name="connsiteY5" fmla="*/ 25400 h 4210147"/>
              <a:gd name="connsiteX6" fmla="*/ 11709400 w 12192000"/>
              <a:gd name="connsiteY6" fmla="*/ 571500 h 4210147"/>
              <a:gd name="connsiteX7" fmla="*/ 12192000 w 12192000"/>
              <a:gd name="connsiteY7" fmla="*/ 1244600 h 4210147"/>
              <a:gd name="connsiteX8" fmla="*/ 12192000 w 12192000"/>
              <a:gd name="connsiteY8" fmla="*/ 4203700 h 4210147"/>
              <a:gd name="connsiteX9" fmla="*/ 0 w 12192000"/>
              <a:gd name="connsiteY9" fmla="*/ 4210147 h 421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2415" y="4489550"/>
            <a:ext cx="1249999" cy="1336206"/>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7215" y="4527650"/>
            <a:ext cx="1249999" cy="1336206"/>
          </a:xfrm>
          <a:prstGeom prst="rect">
            <a:avLst/>
          </a:prstGeom>
        </p:spPr>
      </p:pic>
      <p:pic>
        <p:nvPicPr>
          <p:cNvPr id="75" name="Picture 7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23107" y="2841837"/>
            <a:ext cx="1196895" cy="927286"/>
          </a:xfrm>
          <a:prstGeom prst="rect">
            <a:avLst/>
          </a:prstGeom>
        </p:spPr>
      </p:pic>
      <p:sp>
        <p:nvSpPr>
          <p:cNvPr id="77" name="Sun 76"/>
          <p:cNvSpPr/>
          <p:nvPr/>
        </p:nvSpPr>
        <p:spPr>
          <a:xfrm>
            <a:off x="3879399" y="3960547"/>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3" name="Picture 3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4000" y="2405209"/>
            <a:ext cx="1060934" cy="1267227"/>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01753" y="4489550"/>
            <a:ext cx="1249999" cy="1336206"/>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96136" y="4489551"/>
            <a:ext cx="1442555" cy="1310075"/>
          </a:xfrm>
          <a:prstGeom prst="rect">
            <a:avLst/>
          </a:prstGeom>
        </p:spPr>
      </p:pic>
      <p:pic>
        <p:nvPicPr>
          <p:cNvPr id="21" name="Picture 20"/>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7527175" y="5413804"/>
            <a:ext cx="823031" cy="612530"/>
          </a:xfrm>
          <a:prstGeom prst="rect">
            <a:avLst/>
          </a:prstGeom>
        </p:spPr>
      </p:pic>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3" name="Picture 2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29719" y="4347069"/>
            <a:ext cx="1061850" cy="1310075"/>
          </a:xfrm>
          <a:prstGeom prst="rect">
            <a:avLst/>
          </a:prstGeom>
        </p:spPr>
      </p:pic>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27" name="Picture 2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90739" y="4385097"/>
            <a:ext cx="1581495" cy="1436256"/>
          </a:xfrm>
          <a:prstGeom prst="rect">
            <a:avLst/>
          </a:prstGeom>
        </p:spPr>
      </p:pic>
      <p:pic>
        <p:nvPicPr>
          <p:cNvPr id="30" name="Picture 2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413611" y="0"/>
            <a:ext cx="8765690" cy="1011184"/>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d) </a:t>
            </a:r>
            <a:r>
              <a:rPr kumimoji="0" lang="en-US" sz="3200" b="1" i="0" u="none" strike="noStrike" kern="1200" cap="none" spc="0" normalizeH="0" baseline="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Nhiệt</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200" b="1" i="0" u="none" strike="noStrike" kern="1200" cap="none" spc="0" normalizeH="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độ</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200" b="1" i="0" u="none" strike="noStrike" kern="1200" cap="none" spc="0" normalizeH="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cơ</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200" b="1" i="0" u="none" strike="noStrike" kern="1200" cap="none" spc="0" normalizeH="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thể</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200" b="1" i="0" u="none" strike="noStrike" kern="1200" cap="none" spc="0" normalizeH="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người</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200" b="1" i="0" u="none" strike="noStrike" kern="1200" cap="none" spc="0" normalizeH="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bình</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200" b="1" i="0" u="none" strike="noStrike" kern="1200" cap="none" spc="0" normalizeH="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thường</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 </a:t>
            </a:r>
            <a:r>
              <a:rPr kumimoji="0" lang="en-US" sz="3200" b="1" i="0" u="none" strike="noStrike" kern="1200" cap="none" spc="0" normalizeH="0" noProof="0" dirty="0" err="1">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khoảng</a:t>
            </a:r>
            <a:r>
              <a:rPr kumimoji="0" lang="en-US" sz="3200" b="1" i="0" u="none" strike="noStrike" kern="1200" cap="none" spc="0" normalizeH="0" noProof="0" dirty="0">
                <a:ln>
                  <a:noFill/>
                </a:ln>
                <a:solidFill>
                  <a:srgbClr val="FC6E51">
                    <a:lumMod val="75000"/>
                  </a:srgbClr>
                </a:solidFill>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sym typeface="Wingdings 2" pitchFamily="18" charset="2"/>
              </a:rPr>
              <a:t>:</a:t>
            </a:r>
            <a:endParaRPr kumimoji="0" lang="en-US" sz="3200" b="1" i="0" u="none" strike="noStrike" kern="1200" cap="none" spc="0" normalizeH="0" baseline="0" noProof="0" dirty="0">
              <a:ln>
                <a:noFill/>
              </a:ln>
              <a:solidFill>
                <a:srgbClr val="FC6E51">
                  <a:lumMod val="75000"/>
                </a:srgbClr>
              </a:solidFill>
              <a:effectLst/>
              <a:uLnTx/>
              <a:uFillTx/>
              <a:latin typeface="Times New Roman" panose="02020603050405020304" pitchFamily="18" charset="0"/>
              <a:ea typeface="+mn-ea"/>
              <a:cs typeface="Times New Roman" panose="02020603050405020304" pitchFamily="18" charset="0"/>
            </a:endParaRPr>
          </a:p>
        </p:txBody>
      </p:sp>
      <p:pic>
        <p:nvPicPr>
          <p:cNvPr id="25" name="Picture 24"/>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3218655" y="5479735"/>
            <a:ext cx="823031" cy="612530"/>
          </a:xfrm>
          <a:prstGeom prst="rect">
            <a:avLst/>
          </a:prstGeom>
        </p:spPr>
      </p:pic>
      <p:sp>
        <p:nvSpPr>
          <p:cNvPr id="29" name="Rectangle 28"/>
          <p:cNvSpPr/>
          <p:nvPr/>
        </p:nvSpPr>
        <p:spPr>
          <a:xfrm>
            <a:off x="5477467" y="966147"/>
            <a:ext cx="5705066" cy="646331"/>
          </a:xfrm>
          <a:prstGeom prst="rect">
            <a:avLst/>
          </a:prstGeom>
        </p:spPr>
        <p:txBody>
          <a:bodyPr wrap="square">
            <a:spAutoFit/>
          </a:bodyPr>
          <a:lstStyle/>
          <a:p>
            <a:pPr lvl="0"/>
            <a:r>
              <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cs typeface="Calibri" panose="020F0502020204030204" pitchFamily="34" charset="0"/>
              </a:rPr>
              <a:t>A : 35 </a:t>
            </a:r>
            <a:r>
              <a:rPr lang="en-US" sz="3600" dirty="0">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cs typeface="Calibri" panose="020F0502020204030204" pitchFamily="34" charset="0"/>
            </a:endParaRPr>
          </a:p>
        </p:txBody>
      </p:sp>
      <p:sp>
        <p:nvSpPr>
          <p:cNvPr id="31" name="Rectangle 30"/>
          <p:cNvSpPr/>
          <p:nvPr/>
        </p:nvSpPr>
        <p:spPr>
          <a:xfrm>
            <a:off x="5477467" y="1641045"/>
            <a:ext cx="5705066" cy="646331"/>
          </a:xfrm>
          <a:prstGeom prst="rect">
            <a:avLst/>
          </a:prstGeom>
        </p:spPr>
        <p:txBody>
          <a:bodyPr wrap="square">
            <a:spAutoFit/>
          </a:bodyPr>
          <a:lstStyle/>
          <a:p>
            <a:pPr lvl="0"/>
            <a:r>
              <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ea typeface="+mn-ea"/>
                <a:cs typeface="Calibri" panose="020F0502020204030204" pitchFamily="34" charset="0"/>
              </a:rPr>
              <a:t>B : </a:t>
            </a:r>
            <a:r>
              <a:rPr lang="en-US" sz="3600" b="1" dirty="0">
                <a:solidFill>
                  <a:srgbClr val="FCECD0">
                    <a:lumMod val="25000"/>
                  </a:srgbClr>
                </a:solidFill>
                <a:latin typeface="Calibri" panose="020F0502020204030204" pitchFamily="34" charset="0"/>
                <a:cs typeface="Calibri" panose="020F0502020204030204" pitchFamily="34" charset="0"/>
              </a:rPr>
              <a:t>37 </a:t>
            </a:r>
            <a:r>
              <a:rPr lang="en-US" sz="3600" dirty="0">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ea typeface="+mn-ea"/>
              <a:cs typeface="Calibri" panose="020F0502020204030204" pitchFamily="34" charset="0"/>
            </a:endParaRPr>
          </a:p>
        </p:txBody>
      </p:sp>
      <p:sp>
        <p:nvSpPr>
          <p:cNvPr id="32" name="Rectangle 31"/>
          <p:cNvSpPr/>
          <p:nvPr/>
        </p:nvSpPr>
        <p:spPr>
          <a:xfrm>
            <a:off x="5434936" y="2262779"/>
            <a:ext cx="5705066" cy="646331"/>
          </a:xfrm>
          <a:prstGeom prst="rect">
            <a:avLst/>
          </a:prstGeom>
        </p:spPr>
        <p:txBody>
          <a:bodyPr wrap="square">
            <a:spAutoFit/>
          </a:bodyPr>
          <a:lstStyle/>
          <a:p>
            <a:pPr lvl="0"/>
            <a:r>
              <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ea typeface="+mn-ea"/>
                <a:cs typeface="Calibri" panose="020F0502020204030204" pitchFamily="34" charset="0"/>
              </a:rPr>
              <a:t>C : </a:t>
            </a:r>
            <a:r>
              <a:rPr lang="en-US" sz="3600" b="1" dirty="0">
                <a:solidFill>
                  <a:srgbClr val="FCECD0">
                    <a:lumMod val="25000"/>
                  </a:srgbClr>
                </a:solidFill>
                <a:latin typeface="Calibri" panose="020F0502020204030204" pitchFamily="34" charset="0"/>
                <a:cs typeface="Calibri" panose="020F0502020204030204" pitchFamily="34" charset="0"/>
              </a:rPr>
              <a:t>38 </a:t>
            </a:r>
            <a:r>
              <a:rPr lang="en-US" sz="3600" dirty="0">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FCECD0">
                  <a:lumMod val="25000"/>
                </a:srgbClr>
              </a:solidFill>
              <a:effectLst/>
              <a:uLnTx/>
              <a:uFillTx/>
              <a:latin typeface="Calibri" panose="020F0502020204030204" pitchFamily="34" charset="0"/>
              <a:ea typeface="+mn-ea"/>
              <a:cs typeface="Calibri" panose="020F0502020204030204" pitchFamily="34" charset="0"/>
            </a:endParaRPr>
          </a:p>
        </p:txBody>
      </p:sp>
      <p:sp>
        <p:nvSpPr>
          <p:cNvPr id="38" name="Freeform: Shape 37">
            <a:extLst>
              <a:ext uri="{FF2B5EF4-FFF2-40B4-BE49-F238E27FC236}">
                <a16:creationId xmlns:a16="http://schemas.microsoft.com/office/drawing/2014/main" id="{8416192D-C10E-47D3-B668-6F3FD6CA4EF1}"/>
              </a:ext>
            </a:extLst>
          </p:cNvPr>
          <p:cNvSpPr/>
          <p:nvPr/>
        </p:nvSpPr>
        <p:spPr>
          <a:xfrm>
            <a:off x="990600" y="6117217"/>
            <a:ext cx="11188700" cy="740784"/>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769600 w 11099800"/>
              <a:gd name="connsiteY6" fmla="*/ 4953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617200 w 11099800"/>
              <a:gd name="connsiteY6" fmla="*/ 571500 h 4203700"/>
              <a:gd name="connsiteX7" fmla="*/ 11099800 w 11099800"/>
              <a:gd name="connsiteY7" fmla="*/ 1244600 h 4203700"/>
              <a:gd name="connsiteX8" fmla="*/ 11099800 w 11099800"/>
              <a:gd name="connsiteY8" fmla="*/ 4203700 h 4203700"/>
              <a:gd name="connsiteX9" fmla="*/ 0 w 11099800"/>
              <a:gd name="connsiteY9" fmla="*/ 4178300 h 420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5" name="Rectangle 54"/>
          <p:cNvSpPr/>
          <p:nvPr/>
        </p:nvSpPr>
        <p:spPr>
          <a:xfrm>
            <a:off x="2219145" y="6290359"/>
            <a:ext cx="7678834" cy="583682"/>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                   B                   C                   </a:t>
            </a:r>
          </a:p>
        </p:txBody>
      </p:sp>
    </p:spTree>
    <p:extLst>
      <p:ext uri="{BB962C8B-B14F-4D97-AF65-F5344CB8AC3E}">
        <p14:creationId xmlns:p14="http://schemas.microsoft.com/office/powerpoint/2010/main" val="2291917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275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325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3750"/>
                            </p:stCondLst>
                            <p:childTnLst>
                              <p:par>
                                <p:cTn id="25" presetID="10" presetClass="exit" presetSubtype="0" fill="hold" nodeType="afterEffect">
                                  <p:stCondLst>
                                    <p:cond delay="0"/>
                                  </p:stCondLst>
                                  <p:childTnLst>
                                    <p:animEffect transition="out" filter="fade">
                                      <p:cBhvr>
                                        <p:cTn id="26" dur="250"/>
                                        <p:tgtEl>
                                          <p:spTgt spid="16"/>
                                        </p:tgtEl>
                                      </p:cBhvr>
                                    </p:animEffect>
                                    <p:set>
                                      <p:cBhvr>
                                        <p:cTn id="27" dur="1" fill="hold">
                                          <p:stCondLst>
                                            <p:cond delay="249"/>
                                          </p:stCondLst>
                                        </p:cTn>
                                        <p:tgtEl>
                                          <p:spTgt spid="16"/>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250"/>
                                        <p:tgtEl>
                                          <p:spTgt spid="5"/>
                                        </p:tgtEl>
                                      </p:cBhvr>
                                    </p:animEffect>
                                  </p:childTnLst>
                                </p:cTn>
                              </p:par>
                            </p:childTnLst>
                          </p:cTn>
                        </p:par>
                        <p:par>
                          <p:cTn id="31" fill="hold">
                            <p:stCondLst>
                              <p:cond delay="4000"/>
                            </p:stCondLst>
                            <p:childTnLst>
                              <p:par>
                                <p:cTn id="32" presetID="63" presetClass="path" presetSubtype="0" accel="50000" decel="50000" fill="hold" nodeType="afterEffect">
                                  <p:stCondLst>
                                    <p:cond delay="0"/>
                                  </p:stCondLst>
                                  <p:childTnLst>
                                    <p:animMotion origin="layout" path="M -3.125E-6 -4.81481E-6 L 0.57839 0.33056 " pathEditMode="relative" rAng="0" ptsTypes="AA">
                                      <p:cBhvr>
                                        <p:cTn id="33" dur="3000" fill="hold"/>
                                        <p:tgtEl>
                                          <p:spTgt spid="5"/>
                                        </p:tgtEl>
                                        <p:attrNameLst>
                                          <p:attrName>ppt_x</p:attrName>
                                          <p:attrName>ppt_y</p:attrName>
                                        </p:attrNameLst>
                                      </p:cBhvr>
                                      <p:rCtr x="28919" y="16528"/>
                                    </p:animMotion>
                                  </p:childTnLst>
                                </p:cTn>
                              </p:par>
                            </p:childTnLst>
                          </p:cTn>
                        </p:par>
                        <p:par>
                          <p:cTn id="34" fill="hold">
                            <p:stCondLst>
                              <p:cond delay="7000"/>
                            </p:stCondLst>
                            <p:childTnLst>
                              <p:par>
                                <p:cTn id="35" presetID="10" presetClass="exit" presetSubtype="0" fill="hold" nodeType="afterEffect">
                                  <p:stCondLst>
                                    <p:cond delay="0"/>
                                  </p:stCondLst>
                                  <p:childTnLst>
                                    <p:animEffect transition="out" filter="fade">
                                      <p:cBhvr>
                                        <p:cTn id="36" dur="250"/>
                                        <p:tgtEl>
                                          <p:spTgt spid="5"/>
                                        </p:tgtEl>
                                      </p:cBhvr>
                                    </p:animEffect>
                                    <p:set>
                                      <p:cBhvr>
                                        <p:cTn id="37" dur="1" fill="hold">
                                          <p:stCondLst>
                                            <p:cond delay="2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32" presetClass="emph" presetSubtype="0" fill="hold" nodeType="clickEffect">
                                  <p:stCondLst>
                                    <p:cond delay="0"/>
                                  </p:stCondLst>
                                  <p:childTnLst>
                                    <p:animRot by="120000">
                                      <p:cBhvr>
                                        <p:cTn id="42" dur="100" fill="hold">
                                          <p:stCondLst>
                                            <p:cond delay="0"/>
                                          </p:stCondLst>
                                        </p:cTn>
                                        <p:tgtEl>
                                          <p:spTgt spid="22"/>
                                        </p:tgtEl>
                                        <p:attrNameLst>
                                          <p:attrName>r</p:attrName>
                                        </p:attrNameLst>
                                      </p:cBhvr>
                                    </p:animRot>
                                    <p:animRot by="-240000">
                                      <p:cBhvr>
                                        <p:cTn id="43" dur="200" fill="hold">
                                          <p:stCondLst>
                                            <p:cond delay="200"/>
                                          </p:stCondLst>
                                        </p:cTn>
                                        <p:tgtEl>
                                          <p:spTgt spid="22"/>
                                        </p:tgtEl>
                                        <p:attrNameLst>
                                          <p:attrName>r</p:attrName>
                                        </p:attrNameLst>
                                      </p:cBhvr>
                                    </p:animRot>
                                    <p:animRot by="240000">
                                      <p:cBhvr>
                                        <p:cTn id="44" dur="200" fill="hold">
                                          <p:stCondLst>
                                            <p:cond delay="400"/>
                                          </p:stCondLst>
                                        </p:cTn>
                                        <p:tgtEl>
                                          <p:spTgt spid="22"/>
                                        </p:tgtEl>
                                        <p:attrNameLst>
                                          <p:attrName>r</p:attrName>
                                        </p:attrNameLst>
                                      </p:cBhvr>
                                    </p:animRot>
                                    <p:animRot by="-240000">
                                      <p:cBhvr>
                                        <p:cTn id="45" dur="200" fill="hold">
                                          <p:stCondLst>
                                            <p:cond delay="600"/>
                                          </p:stCondLst>
                                        </p:cTn>
                                        <p:tgtEl>
                                          <p:spTgt spid="22"/>
                                        </p:tgtEl>
                                        <p:attrNameLst>
                                          <p:attrName>r</p:attrName>
                                        </p:attrNameLst>
                                      </p:cBhvr>
                                    </p:animRot>
                                    <p:animRot by="120000">
                                      <p:cBhvr>
                                        <p:cTn id="46" dur="200" fill="hold">
                                          <p:stCondLst>
                                            <p:cond delay="800"/>
                                          </p:stCondLst>
                                        </p:cTn>
                                        <p:tgtEl>
                                          <p:spTgt spid="22"/>
                                        </p:tgtEl>
                                        <p:attrNameLst>
                                          <p:attrName>r</p:attrName>
                                        </p:attrNameLst>
                                      </p:cBhvr>
                                    </p:animRot>
                                  </p:childTnLst>
                                </p:cTn>
                              </p:par>
                            </p:childTnLst>
                          </p:cTn>
                        </p:par>
                        <p:par>
                          <p:cTn id="47" fill="hold">
                            <p:stCondLst>
                              <p:cond delay="1000"/>
                            </p:stCondLst>
                            <p:childTnLst>
                              <p:par>
                                <p:cTn id="48" presetID="10" presetClass="exit" presetSubtype="0" fill="hold" nodeType="afterEffect">
                                  <p:stCondLst>
                                    <p:cond delay="0"/>
                                  </p:stCondLst>
                                  <p:childTnLst>
                                    <p:animEffect transition="out" filter="fade">
                                      <p:cBhvr>
                                        <p:cTn id="49" dur="250"/>
                                        <p:tgtEl>
                                          <p:spTgt spid="16"/>
                                        </p:tgtEl>
                                      </p:cBhvr>
                                    </p:animEffect>
                                    <p:set>
                                      <p:cBhvr>
                                        <p:cTn id="50" dur="1" fill="hold">
                                          <p:stCondLst>
                                            <p:cond delay="249"/>
                                          </p:stCondLst>
                                        </p:cTn>
                                        <p:tgtEl>
                                          <p:spTgt spid="16"/>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250"/>
                                        <p:tgtEl>
                                          <p:spTgt spid="5"/>
                                        </p:tgtEl>
                                      </p:cBhvr>
                                    </p:animEffect>
                                  </p:childTnLst>
                                </p:cTn>
                              </p:par>
                            </p:childTnLst>
                          </p:cTn>
                        </p:par>
                        <p:par>
                          <p:cTn id="54" fill="hold">
                            <p:stCondLst>
                              <p:cond delay="1250"/>
                            </p:stCondLst>
                            <p:childTnLst>
                              <p:par>
                                <p:cTn id="55" presetID="63" presetClass="path" presetSubtype="0" accel="50000" decel="50000" fill="hold" nodeType="afterEffect">
                                  <p:stCondLst>
                                    <p:cond delay="0"/>
                                  </p:stCondLst>
                                  <p:childTnLst>
                                    <p:animMotion origin="layout" path="M -3.125E-6 -4.81481E-6 L 0.40091 0.31968 " pathEditMode="relative" rAng="0" ptsTypes="AA">
                                      <p:cBhvr>
                                        <p:cTn id="56" dur="2000" fill="hold"/>
                                        <p:tgtEl>
                                          <p:spTgt spid="5"/>
                                        </p:tgtEl>
                                        <p:attrNameLst>
                                          <p:attrName>ppt_x</p:attrName>
                                          <p:attrName>ppt_y</p:attrName>
                                        </p:attrNameLst>
                                      </p:cBhvr>
                                      <p:rCtr x="20039" y="15972"/>
                                    </p:animMotion>
                                  </p:childTnLst>
                                </p:cTn>
                              </p:par>
                            </p:childTnLst>
                          </p:cTn>
                        </p:par>
                        <p:par>
                          <p:cTn id="57" fill="hold">
                            <p:stCondLst>
                              <p:cond delay="3250"/>
                            </p:stCondLst>
                            <p:childTnLst>
                              <p:par>
                                <p:cTn id="58" presetID="10" presetClass="exit" presetSubtype="0" fill="hold" nodeType="afterEffect">
                                  <p:stCondLst>
                                    <p:cond delay="0"/>
                                  </p:stCondLst>
                                  <p:childTnLst>
                                    <p:animEffect transition="out" filter="fade">
                                      <p:cBhvr>
                                        <p:cTn id="59" dur="250"/>
                                        <p:tgtEl>
                                          <p:spTgt spid="5"/>
                                        </p:tgtEl>
                                      </p:cBhvr>
                                    </p:animEffect>
                                    <p:set>
                                      <p:cBhvr>
                                        <p:cTn id="60" dur="1" fill="hold">
                                          <p:stCondLst>
                                            <p:cond delay="249"/>
                                          </p:stCondLst>
                                        </p:cTn>
                                        <p:tgtEl>
                                          <p:spTgt spid="5"/>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250"/>
                                        <p:tgtEl>
                                          <p:spTgt spid="19"/>
                                        </p:tgtEl>
                                      </p:cBhvr>
                                    </p:animEffect>
                                  </p:childTnLst>
                                </p:cTn>
                              </p:par>
                            </p:childTnLst>
                          </p:cTn>
                        </p:par>
                        <p:par>
                          <p:cTn id="64" fill="hold">
                            <p:stCondLst>
                              <p:cond delay="3500"/>
                            </p:stCondLst>
                            <p:childTnLst>
                              <p:par>
                                <p:cTn id="65" presetID="32" presetClass="emph" presetSubtype="0" fill="hold" nodeType="afterEffect">
                                  <p:stCondLst>
                                    <p:cond delay="0"/>
                                  </p:stCondLst>
                                  <p:childTnLst>
                                    <p:animRot by="120000">
                                      <p:cBhvr>
                                        <p:cTn id="66" dur="200" fill="hold">
                                          <p:stCondLst>
                                            <p:cond delay="0"/>
                                          </p:stCondLst>
                                        </p:cTn>
                                        <p:tgtEl>
                                          <p:spTgt spid="19"/>
                                        </p:tgtEl>
                                        <p:attrNameLst>
                                          <p:attrName>r</p:attrName>
                                        </p:attrNameLst>
                                      </p:cBhvr>
                                    </p:animRot>
                                    <p:animRot by="-240000">
                                      <p:cBhvr>
                                        <p:cTn id="67" dur="400" fill="hold">
                                          <p:stCondLst>
                                            <p:cond delay="400"/>
                                          </p:stCondLst>
                                        </p:cTn>
                                        <p:tgtEl>
                                          <p:spTgt spid="19"/>
                                        </p:tgtEl>
                                        <p:attrNameLst>
                                          <p:attrName>r</p:attrName>
                                        </p:attrNameLst>
                                      </p:cBhvr>
                                    </p:animRot>
                                    <p:animRot by="240000">
                                      <p:cBhvr>
                                        <p:cTn id="68" dur="400" fill="hold">
                                          <p:stCondLst>
                                            <p:cond delay="800"/>
                                          </p:stCondLst>
                                        </p:cTn>
                                        <p:tgtEl>
                                          <p:spTgt spid="19"/>
                                        </p:tgtEl>
                                        <p:attrNameLst>
                                          <p:attrName>r</p:attrName>
                                        </p:attrNameLst>
                                      </p:cBhvr>
                                    </p:animRot>
                                    <p:animRot by="-240000">
                                      <p:cBhvr>
                                        <p:cTn id="69" dur="400" fill="hold">
                                          <p:stCondLst>
                                            <p:cond delay="1200"/>
                                          </p:stCondLst>
                                        </p:cTn>
                                        <p:tgtEl>
                                          <p:spTgt spid="19"/>
                                        </p:tgtEl>
                                        <p:attrNameLst>
                                          <p:attrName>r</p:attrName>
                                        </p:attrNameLst>
                                      </p:cBhvr>
                                    </p:animRot>
                                    <p:animRot by="120000">
                                      <p:cBhvr>
                                        <p:cTn id="70" dur="400" fill="hold">
                                          <p:stCondLst>
                                            <p:cond delay="1600"/>
                                          </p:stCondLst>
                                        </p:cTn>
                                        <p:tgtEl>
                                          <p:spTgt spid="19"/>
                                        </p:tgtEl>
                                        <p:attrNameLst>
                                          <p:attrName>r</p:attrName>
                                        </p:attrNameLst>
                                      </p:cBhvr>
                                    </p:animRot>
                                  </p:childTnLst>
                                </p:cTn>
                              </p:par>
                              <p:par>
                                <p:cTn id="71" presetID="32" presetClass="emph" presetSubtype="0" fill="hold" nodeType="withEffect">
                                  <p:stCondLst>
                                    <p:cond delay="0"/>
                                  </p:stCondLst>
                                  <p:childTnLst>
                                    <p:animRot by="120000">
                                      <p:cBhvr>
                                        <p:cTn id="72" dur="200" fill="hold">
                                          <p:stCondLst>
                                            <p:cond delay="0"/>
                                          </p:stCondLst>
                                        </p:cTn>
                                        <p:tgtEl>
                                          <p:spTgt spid="22"/>
                                        </p:tgtEl>
                                        <p:attrNameLst>
                                          <p:attrName>r</p:attrName>
                                        </p:attrNameLst>
                                      </p:cBhvr>
                                    </p:animRot>
                                    <p:animRot by="-240000">
                                      <p:cBhvr>
                                        <p:cTn id="73" dur="400" fill="hold">
                                          <p:stCondLst>
                                            <p:cond delay="400"/>
                                          </p:stCondLst>
                                        </p:cTn>
                                        <p:tgtEl>
                                          <p:spTgt spid="22"/>
                                        </p:tgtEl>
                                        <p:attrNameLst>
                                          <p:attrName>r</p:attrName>
                                        </p:attrNameLst>
                                      </p:cBhvr>
                                    </p:animRot>
                                    <p:animRot by="240000">
                                      <p:cBhvr>
                                        <p:cTn id="74" dur="400" fill="hold">
                                          <p:stCondLst>
                                            <p:cond delay="800"/>
                                          </p:stCondLst>
                                        </p:cTn>
                                        <p:tgtEl>
                                          <p:spTgt spid="22"/>
                                        </p:tgtEl>
                                        <p:attrNameLst>
                                          <p:attrName>r</p:attrName>
                                        </p:attrNameLst>
                                      </p:cBhvr>
                                    </p:animRot>
                                    <p:animRot by="-240000">
                                      <p:cBhvr>
                                        <p:cTn id="75" dur="400" fill="hold">
                                          <p:stCondLst>
                                            <p:cond delay="1200"/>
                                          </p:stCondLst>
                                        </p:cTn>
                                        <p:tgtEl>
                                          <p:spTgt spid="22"/>
                                        </p:tgtEl>
                                        <p:attrNameLst>
                                          <p:attrName>r</p:attrName>
                                        </p:attrNameLst>
                                      </p:cBhvr>
                                    </p:animRot>
                                    <p:animRot by="120000">
                                      <p:cBhvr>
                                        <p:cTn id="76" dur="400" fill="hold">
                                          <p:stCondLst>
                                            <p:cond delay="1600"/>
                                          </p:stCondLst>
                                        </p:cTn>
                                        <p:tgtEl>
                                          <p:spTgt spid="22"/>
                                        </p:tgtEl>
                                        <p:attrNameLst>
                                          <p:attrName>r</p:attrName>
                                        </p:attrNameLst>
                                      </p:cBhvr>
                                    </p:animRot>
                                  </p:childTnLst>
                                </p:cTn>
                              </p:par>
                            </p:childTnLst>
                          </p:cTn>
                        </p:par>
                        <p:par>
                          <p:cTn id="77" fill="hold">
                            <p:stCondLst>
                              <p:cond delay="5500"/>
                            </p:stCondLst>
                            <p:childTnLst>
                              <p:par>
                                <p:cTn id="78" presetID="10" presetClass="exit" presetSubtype="0" fill="hold" nodeType="afterEffect">
                                  <p:stCondLst>
                                    <p:cond delay="0"/>
                                  </p:stCondLst>
                                  <p:childTnLst>
                                    <p:animEffect transition="out" filter="fade">
                                      <p:cBhvr>
                                        <p:cTn id="79" dur="250"/>
                                        <p:tgtEl>
                                          <p:spTgt spid="19"/>
                                        </p:tgtEl>
                                      </p:cBhvr>
                                    </p:animEffect>
                                    <p:set>
                                      <p:cBhvr>
                                        <p:cTn id="80" dur="1" fill="hold">
                                          <p:stCondLst>
                                            <p:cond delay="249"/>
                                          </p:stCondLst>
                                        </p:cTn>
                                        <p:tgtEl>
                                          <p:spTgt spid="19"/>
                                        </p:tgtEl>
                                        <p:attrNameLst>
                                          <p:attrName>style.visibility</p:attrName>
                                        </p:attrNameLst>
                                      </p:cBhvr>
                                      <p:to>
                                        <p:strVal val="hidden"/>
                                      </p:to>
                                    </p:set>
                                  </p:childTnLst>
                                </p:cTn>
                              </p:par>
                              <p:par>
                                <p:cTn id="81" presetID="10" presetClass="entr" presetSubtype="0" fill="hold" nodeType="with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subTnLst>
                                    <p:audio>
                                      <p:cMediaNode>
                                        <p:cTn display="0" masterRel="sameClick">
                                          <p:stCondLst>
                                            <p:cond evt="begin" delay="0">
                                              <p:tn val="81"/>
                                            </p:cond>
                                          </p:stCondLst>
                                          <p:endCondLst>
                                            <p:cond evt="onStopAudio" delay="0">
                                              <p:tgtEl>
                                                <p:sldTgt/>
                                              </p:tgtEl>
                                            </p:cond>
                                          </p:endCondLst>
                                        </p:cTn>
                                        <p:tgtEl>
                                          <p:sndTgt r:embed="rId3" name="oisairoi.wav"/>
                                        </p:tgtEl>
                                      </p:cMediaNode>
                                    </p:audio>
                                  </p:subTnLst>
                                </p:cTn>
                              </p:par>
                              <p:par>
                                <p:cTn id="84" presetID="10" presetClass="entr" presetSubtype="0" fill="hold"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fade">
                                      <p:cBhvr>
                                        <p:cTn id="86" dur="250"/>
                                        <p:tgtEl>
                                          <p:spTgt spid="21"/>
                                        </p:tgtEl>
                                      </p:cBhvr>
                                    </p:animEffect>
                                  </p:childTnLst>
                                </p:cTn>
                              </p:par>
                              <p:par>
                                <p:cTn id="87" presetID="10" presetClass="exit" presetSubtype="0" fill="hold" nodeType="withEffect">
                                  <p:stCondLst>
                                    <p:cond delay="0"/>
                                  </p:stCondLst>
                                  <p:childTnLst>
                                    <p:animEffect transition="out" filter="fade">
                                      <p:cBhvr>
                                        <p:cTn id="88" dur="250"/>
                                        <p:tgtEl>
                                          <p:spTgt spid="22"/>
                                        </p:tgtEl>
                                      </p:cBhvr>
                                    </p:animEffect>
                                    <p:set>
                                      <p:cBhvr>
                                        <p:cTn id="89"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90" restart="whenNotActive" fill="hold" evtFilter="cancelBubble" nodeType="interactiveSeq">
                <p:stCondLst>
                  <p:cond evt="onClick" delay="0">
                    <p:tgtEl>
                      <p:spTgt spid="26"/>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fill="hold" nodeType="clickEffect">
                                  <p:stCondLst>
                                    <p:cond delay="0"/>
                                  </p:stCondLst>
                                  <p:childTnLst>
                                    <p:animRot by="120000">
                                      <p:cBhvr>
                                        <p:cTn id="94" dur="100" fill="hold">
                                          <p:stCondLst>
                                            <p:cond delay="0"/>
                                          </p:stCondLst>
                                        </p:cTn>
                                        <p:tgtEl>
                                          <p:spTgt spid="26"/>
                                        </p:tgtEl>
                                        <p:attrNameLst>
                                          <p:attrName>r</p:attrName>
                                        </p:attrNameLst>
                                      </p:cBhvr>
                                    </p:animRot>
                                    <p:animRot by="-240000">
                                      <p:cBhvr>
                                        <p:cTn id="95" dur="200" fill="hold">
                                          <p:stCondLst>
                                            <p:cond delay="200"/>
                                          </p:stCondLst>
                                        </p:cTn>
                                        <p:tgtEl>
                                          <p:spTgt spid="26"/>
                                        </p:tgtEl>
                                        <p:attrNameLst>
                                          <p:attrName>r</p:attrName>
                                        </p:attrNameLst>
                                      </p:cBhvr>
                                    </p:animRot>
                                    <p:animRot by="240000">
                                      <p:cBhvr>
                                        <p:cTn id="96" dur="200" fill="hold">
                                          <p:stCondLst>
                                            <p:cond delay="400"/>
                                          </p:stCondLst>
                                        </p:cTn>
                                        <p:tgtEl>
                                          <p:spTgt spid="26"/>
                                        </p:tgtEl>
                                        <p:attrNameLst>
                                          <p:attrName>r</p:attrName>
                                        </p:attrNameLst>
                                      </p:cBhvr>
                                    </p:animRot>
                                    <p:animRot by="-240000">
                                      <p:cBhvr>
                                        <p:cTn id="97" dur="200" fill="hold">
                                          <p:stCondLst>
                                            <p:cond delay="600"/>
                                          </p:stCondLst>
                                        </p:cTn>
                                        <p:tgtEl>
                                          <p:spTgt spid="26"/>
                                        </p:tgtEl>
                                        <p:attrNameLst>
                                          <p:attrName>r</p:attrName>
                                        </p:attrNameLst>
                                      </p:cBhvr>
                                    </p:animRot>
                                    <p:animRot by="120000">
                                      <p:cBhvr>
                                        <p:cTn id="98" dur="200" fill="hold">
                                          <p:stCondLst>
                                            <p:cond delay="800"/>
                                          </p:stCondLst>
                                        </p:cTn>
                                        <p:tgtEl>
                                          <p:spTgt spid="26"/>
                                        </p:tgtEl>
                                        <p:attrNameLst>
                                          <p:attrName>r</p:attrName>
                                        </p:attrNameLst>
                                      </p:cBhvr>
                                    </p:animRot>
                                  </p:childTnLst>
                                </p:cTn>
                              </p:par>
                            </p:childTnLst>
                          </p:cTn>
                        </p:par>
                        <p:par>
                          <p:cTn id="99" fill="hold">
                            <p:stCondLst>
                              <p:cond delay="1000"/>
                            </p:stCondLst>
                            <p:childTnLst>
                              <p:par>
                                <p:cTn id="100" presetID="10" presetClass="exit" presetSubtype="0" fill="hold" nodeType="afterEffect">
                                  <p:stCondLst>
                                    <p:cond delay="0"/>
                                  </p:stCondLst>
                                  <p:childTnLst>
                                    <p:animEffect transition="out" filter="fade">
                                      <p:cBhvr>
                                        <p:cTn id="101" dur="250"/>
                                        <p:tgtEl>
                                          <p:spTgt spid="16"/>
                                        </p:tgtEl>
                                      </p:cBhvr>
                                    </p:animEffect>
                                    <p:set>
                                      <p:cBhvr>
                                        <p:cTn id="102" dur="1" fill="hold">
                                          <p:stCondLst>
                                            <p:cond delay="249"/>
                                          </p:stCondLst>
                                        </p:cTn>
                                        <p:tgtEl>
                                          <p:spTgt spid="16"/>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5"/>
                                        </p:tgtEl>
                                        <p:attrNameLst>
                                          <p:attrName>style.visibility</p:attrName>
                                        </p:attrNameLst>
                                      </p:cBhvr>
                                      <p:to>
                                        <p:strVal val="visible"/>
                                      </p:to>
                                    </p:set>
                                    <p:animEffect transition="in" filter="fade">
                                      <p:cBhvr>
                                        <p:cTn id="105" dur="250"/>
                                        <p:tgtEl>
                                          <p:spTgt spid="5"/>
                                        </p:tgtEl>
                                      </p:cBhvr>
                                    </p:animEffect>
                                  </p:childTnLst>
                                </p:cTn>
                              </p:par>
                            </p:childTnLst>
                          </p:cTn>
                        </p:par>
                        <p:par>
                          <p:cTn id="106" fill="hold">
                            <p:stCondLst>
                              <p:cond delay="1250"/>
                            </p:stCondLst>
                            <p:childTnLst>
                              <p:par>
                                <p:cTn id="107" presetID="63" presetClass="path" presetSubtype="0" accel="50000" decel="50000" fill="hold" nodeType="afterEffect">
                                  <p:stCondLst>
                                    <p:cond delay="0"/>
                                  </p:stCondLst>
                                  <p:childTnLst>
                                    <p:animMotion origin="layout" path="M -3.125E-6 -4.81481E-6 L 0.23711 0.32362 " pathEditMode="relative" rAng="0" ptsTypes="AA">
                                      <p:cBhvr>
                                        <p:cTn id="108" dur="2000" fill="hold"/>
                                        <p:tgtEl>
                                          <p:spTgt spid="5"/>
                                        </p:tgtEl>
                                        <p:attrNameLst>
                                          <p:attrName>ppt_x</p:attrName>
                                          <p:attrName>ppt_y</p:attrName>
                                        </p:attrNameLst>
                                      </p:cBhvr>
                                      <p:rCtr x="11849" y="16181"/>
                                    </p:animMotion>
                                  </p:childTnLst>
                                </p:cTn>
                              </p:par>
                            </p:childTnLst>
                          </p:cTn>
                        </p:par>
                        <p:par>
                          <p:cTn id="109" fill="hold">
                            <p:stCondLst>
                              <p:cond delay="3250"/>
                            </p:stCondLst>
                            <p:childTnLst>
                              <p:par>
                                <p:cTn id="110" presetID="10" presetClass="exit" presetSubtype="0" fill="hold" nodeType="afterEffect">
                                  <p:stCondLst>
                                    <p:cond delay="0"/>
                                  </p:stCondLst>
                                  <p:childTnLst>
                                    <p:animEffect transition="out" filter="fade">
                                      <p:cBhvr>
                                        <p:cTn id="111" dur="250"/>
                                        <p:tgtEl>
                                          <p:spTgt spid="5"/>
                                        </p:tgtEl>
                                      </p:cBhvr>
                                    </p:animEffect>
                                    <p:set>
                                      <p:cBhvr>
                                        <p:cTn id="112" dur="1" fill="hold">
                                          <p:stCondLst>
                                            <p:cond delay="249"/>
                                          </p:stCondLst>
                                        </p:cTn>
                                        <p:tgtEl>
                                          <p:spTgt spid="5"/>
                                        </p:tgtEl>
                                        <p:attrNameLst>
                                          <p:attrName>style.visibility</p:attrName>
                                        </p:attrNameLst>
                                      </p:cBhvr>
                                      <p:to>
                                        <p:strVal val="hidden"/>
                                      </p:to>
                                    </p:set>
                                  </p:childTnLst>
                                </p:cTn>
                              </p:par>
                              <p:par>
                                <p:cTn id="113" presetID="10" presetClass="entr" presetSubtype="0" fill="hold" nodeType="with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250"/>
                                        <p:tgtEl>
                                          <p:spTgt spid="24"/>
                                        </p:tgtEl>
                                      </p:cBhvr>
                                    </p:animEffect>
                                  </p:childTnLst>
                                </p:cTn>
                              </p:par>
                            </p:childTnLst>
                          </p:cTn>
                        </p:par>
                        <p:par>
                          <p:cTn id="116" fill="hold">
                            <p:stCondLst>
                              <p:cond delay="3500"/>
                            </p:stCondLst>
                            <p:childTnLst>
                              <p:par>
                                <p:cTn id="117" presetID="32" presetClass="emph" presetSubtype="0" fill="hold" nodeType="afterEffect">
                                  <p:stCondLst>
                                    <p:cond delay="0"/>
                                  </p:stCondLst>
                                  <p:childTnLst>
                                    <p:animRot by="120000">
                                      <p:cBhvr>
                                        <p:cTn id="118" dur="200" fill="hold">
                                          <p:stCondLst>
                                            <p:cond delay="0"/>
                                          </p:stCondLst>
                                        </p:cTn>
                                        <p:tgtEl>
                                          <p:spTgt spid="24"/>
                                        </p:tgtEl>
                                        <p:attrNameLst>
                                          <p:attrName>r</p:attrName>
                                        </p:attrNameLst>
                                      </p:cBhvr>
                                    </p:animRot>
                                    <p:animRot by="-240000">
                                      <p:cBhvr>
                                        <p:cTn id="119" dur="400" fill="hold">
                                          <p:stCondLst>
                                            <p:cond delay="400"/>
                                          </p:stCondLst>
                                        </p:cTn>
                                        <p:tgtEl>
                                          <p:spTgt spid="24"/>
                                        </p:tgtEl>
                                        <p:attrNameLst>
                                          <p:attrName>r</p:attrName>
                                        </p:attrNameLst>
                                      </p:cBhvr>
                                    </p:animRot>
                                    <p:animRot by="240000">
                                      <p:cBhvr>
                                        <p:cTn id="120" dur="400" fill="hold">
                                          <p:stCondLst>
                                            <p:cond delay="800"/>
                                          </p:stCondLst>
                                        </p:cTn>
                                        <p:tgtEl>
                                          <p:spTgt spid="24"/>
                                        </p:tgtEl>
                                        <p:attrNameLst>
                                          <p:attrName>r</p:attrName>
                                        </p:attrNameLst>
                                      </p:cBhvr>
                                    </p:animRot>
                                    <p:animRot by="-240000">
                                      <p:cBhvr>
                                        <p:cTn id="121" dur="400" fill="hold">
                                          <p:stCondLst>
                                            <p:cond delay="1200"/>
                                          </p:stCondLst>
                                        </p:cTn>
                                        <p:tgtEl>
                                          <p:spTgt spid="24"/>
                                        </p:tgtEl>
                                        <p:attrNameLst>
                                          <p:attrName>r</p:attrName>
                                        </p:attrNameLst>
                                      </p:cBhvr>
                                    </p:animRot>
                                    <p:animRot by="120000">
                                      <p:cBhvr>
                                        <p:cTn id="122" dur="400" fill="hold">
                                          <p:stCondLst>
                                            <p:cond delay="1600"/>
                                          </p:stCondLst>
                                        </p:cTn>
                                        <p:tgtEl>
                                          <p:spTgt spid="24"/>
                                        </p:tgtEl>
                                        <p:attrNameLst>
                                          <p:attrName>r</p:attrName>
                                        </p:attrNameLst>
                                      </p:cBhvr>
                                    </p:animRot>
                                  </p:childTnLst>
                                </p:cTn>
                              </p:par>
                              <p:par>
                                <p:cTn id="123" presetID="32" presetClass="emph" presetSubtype="0" fill="hold" nodeType="withEffect">
                                  <p:stCondLst>
                                    <p:cond delay="0"/>
                                  </p:stCondLst>
                                  <p:childTnLst>
                                    <p:animRot by="120000">
                                      <p:cBhvr>
                                        <p:cTn id="124" dur="200" fill="hold">
                                          <p:stCondLst>
                                            <p:cond delay="0"/>
                                          </p:stCondLst>
                                        </p:cTn>
                                        <p:tgtEl>
                                          <p:spTgt spid="26"/>
                                        </p:tgtEl>
                                        <p:attrNameLst>
                                          <p:attrName>r</p:attrName>
                                        </p:attrNameLst>
                                      </p:cBhvr>
                                    </p:animRot>
                                    <p:animRot by="-240000">
                                      <p:cBhvr>
                                        <p:cTn id="125" dur="400" fill="hold">
                                          <p:stCondLst>
                                            <p:cond delay="400"/>
                                          </p:stCondLst>
                                        </p:cTn>
                                        <p:tgtEl>
                                          <p:spTgt spid="26"/>
                                        </p:tgtEl>
                                        <p:attrNameLst>
                                          <p:attrName>r</p:attrName>
                                        </p:attrNameLst>
                                      </p:cBhvr>
                                    </p:animRot>
                                    <p:animRot by="240000">
                                      <p:cBhvr>
                                        <p:cTn id="126" dur="400" fill="hold">
                                          <p:stCondLst>
                                            <p:cond delay="800"/>
                                          </p:stCondLst>
                                        </p:cTn>
                                        <p:tgtEl>
                                          <p:spTgt spid="26"/>
                                        </p:tgtEl>
                                        <p:attrNameLst>
                                          <p:attrName>r</p:attrName>
                                        </p:attrNameLst>
                                      </p:cBhvr>
                                    </p:animRot>
                                    <p:animRot by="-240000">
                                      <p:cBhvr>
                                        <p:cTn id="127" dur="400" fill="hold">
                                          <p:stCondLst>
                                            <p:cond delay="1200"/>
                                          </p:stCondLst>
                                        </p:cTn>
                                        <p:tgtEl>
                                          <p:spTgt spid="26"/>
                                        </p:tgtEl>
                                        <p:attrNameLst>
                                          <p:attrName>r</p:attrName>
                                        </p:attrNameLst>
                                      </p:cBhvr>
                                    </p:animRot>
                                    <p:animRot by="120000">
                                      <p:cBhvr>
                                        <p:cTn id="128" dur="400" fill="hold">
                                          <p:stCondLst>
                                            <p:cond delay="1600"/>
                                          </p:stCondLst>
                                        </p:cTn>
                                        <p:tgtEl>
                                          <p:spTgt spid="26"/>
                                        </p:tgtEl>
                                        <p:attrNameLst>
                                          <p:attrName>r</p:attrName>
                                        </p:attrNameLst>
                                      </p:cBhvr>
                                    </p:animRot>
                                  </p:childTnLst>
                                </p:cTn>
                              </p:par>
                            </p:childTnLst>
                          </p:cTn>
                        </p:par>
                        <p:par>
                          <p:cTn id="129" fill="hold">
                            <p:stCondLst>
                              <p:cond delay="5500"/>
                            </p:stCondLst>
                            <p:childTnLst>
                              <p:par>
                                <p:cTn id="130" presetID="10" presetClass="exit" presetSubtype="0" fill="hold" nodeType="afterEffect">
                                  <p:stCondLst>
                                    <p:cond delay="0"/>
                                  </p:stCondLst>
                                  <p:childTnLst>
                                    <p:animEffect transition="out" filter="fade">
                                      <p:cBhvr>
                                        <p:cTn id="131" dur="250"/>
                                        <p:tgtEl>
                                          <p:spTgt spid="24"/>
                                        </p:tgtEl>
                                      </p:cBhvr>
                                    </p:animEffect>
                                    <p:set>
                                      <p:cBhvr>
                                        <p:cTn id="132" dur="1" fill="hold">
                                          <p:stCondLst>
                                            <p:cond delay="249"/>
                                          </p:stCondLst>
                                        </p:cTn>
                                        <p:tgtEl>
                                          <p:spTgt spid="24"/>
                                        </p:tgtEl>
                                        <p:attrNameLst>
                                          <p:attrName>style.visibility</p:attrName>
                                        </p:attrNameLst>
                                      </p:cBhvr>
                                      <p:to>
                                        <p:strVal val="hidden"/>
                                      </p:to>
                                    </p:set>
                                  </p:childTnLst>
                                </p:cTn>
                              </p:par>
                              <p:par>
                                <p:cTn id="133" presetID="10" presetClass="entr" presetSubtype="0" fill="hold" nodeType="withEffect">
                                  <p:stCondLst>
                                    <p:cond delay="0"/>
                                  </p:stCondLst>
                                  <p:childTnLst>
                                    <p:set>
                                      <p:cBhvr>
                                        <p:cTn id="134" dur="1" fill="hold">
                                          <p:stCondLst>
                                            <p:cond delay="0"/>
                                          </p:stCondLst>
                                        </p:cTn>
                                        <p:tgtEl>
                                          <p:spTgt spid="23"/>
                                        </p:tgtEl>
                                        <p:attrNameLst>
                                          <p:attrName>style.visibility</p:attrName>
                                        </p:attrNameLst>
                                      </p:cBhvr>
                                      <p:to>
                                        <p:strVal val="visible"/>
                                      </p:to>
                                    </p:set>
                                    <p:animEffect transition="in" filter="fade">
                                      <p:cBhvr>
                                        <p:cTn id="135" dur="250"/>
                                        <p:tgtEl>
                                          <p:spTgt spid="23"/>
                                        </p:tgtEl>
                                      </p:cBhvr>
                                    </p:animEffect>
                                  </p:childTnLst>
                                  <p:subTnLst>
                                    <p:audio>
                                      <p:cMediaNode>
                                        <p:cTn display="0" masterRel="sameClick">
                                          <p:stCondLst>
                                            <p:cond evt="begin" delay="0">
                                              <p:tn val="133"/>
                                            </p:cond>
                                          </p:stCondLst>
                                          <p:endCondLst>
                                            <p:cond evt="onStopAudio" delay="0">
                                              <p:tgtEl>
                                                <p:sldTgt/>
                                              </p:tgtEl>
                                            </p:cond>
                                          </p:endCondLst>
                                        </p:cTn>
                                        <p:tgtEl>
                                          <p:sndTgt r:embed="rId4" name="congioilam.wav"/>
                                        </p:tgtEl>
                                      </p:cMediaNode>
                                    </p:audio>
                                  </p:subTnLst>
                                </p:cTn>
                              </p:par>
                              <p:par>
                                <p:cTn id="136" presetID="10" presetClass="exit" presetSubtype="0" fill="hold" nodeType="withEffect">
                                  <p:stCondLst>
                                    <p:cond delay="0"/>
                                  </p:stCondLst>
                                  <p:childTnLst>
                                    <p:animEffect transition="out" filter="fade">
                                      <p:cBhvr>
                                        <p:cTn id="137" dur="250"/>
                                        <p:tgtEl>
                                          <p:spTgt spid="26"/>
                                        </p:tgtEl>
                                      </p:cBhvr>
                                    </p:animEffect>
                                    <p:set>
                                      <p:cBhvr>
                                        <p:cTn id="138" dur="1" fill="hold">
                                          <p:stCondLst>
                                            <p:cond delay="249"/>
                                          </p:stCondLst>
                                        </p:cTn>
                                        <p:tgtEl>
                                          <p:spTgt spid="26"/>
                                        </p:tgtEl>
                                        <p:attrNameLst>
                                          <p:attrName>style.visibility</p:attrName>
                                        </p:attrNameLst>
                                      </p:cBhvr>
                                      <p:to>
                                        <p:strVal val="hidden"/>
                                      </p:to>
                                    </p:set>
                                  </p:childTnLst>
                                </p:cTn>
                              </p:par>
                              <p:par>
                                <p:cTn id="139" presetID="10" presetClass="entr" presetSubtype="0" fill="hold" grpId="0" nodeType="withEffect">
                                  <p:stCondLst>
                                    <p:cond delay="0"/>
                                  </p:stCondLst>
                                  <p:childTnLst>
                                    <p:set>
                                      <p:cBhvr>
                                        <p:cTn id="140" dur="1" fill="hold">
                                          <p:stCondLst>
                                            <p:cond delay="0"/>
                                          </p:stCondLst>
                                        </p:cTn>
                                        <p:tgtEl>
                                          <p:spTgt spid="77"/>
                                        </p:tgtEl>
                                        <p:attrNameLst>
                                          <p:attrName>style.visibility</p:attrName>
                                        </p:attrNameLst>
                                      </p:cBhvr>
                                      <p:to>
                                        <p:strVal val="visible"/>
                                      </p:to>
                                    </p:set>
                                    <p:animEffect transition="in" filter="fade">
                                      <p:cBhvr>
                                        <p:cTn id="141" dur="500"/>
                                        <p:tgtEl>
                                          <p:spTgt spid="77"/>
                                        </p:tgtEl>
                                      </p:cBhvr>
                                    </p:animEffect>
                                  </p:childTnLst>
                                </p:cTn>
                              </p:par>
                              <p:par>
                                <p:cTn id="142" presetID="8" presetClass="emph" presetSubtype="0" repeatCount="indefinite" fill="hold" grpId="1" nodeType="withEffect">
                                  <p:stCondLst>
                                    <p:cond delay="0"/>
                                  </p:stCondLst>
                                  <p:childTnLst>
                                    <p:animRot by="21600000">
                                      <p:cBhvr>
                                        <p:cTn id="143" dur="2000" fill="hold"/>
                                        <p:tgtEl>
                                          <p:spTgt spid="77"/>
                                        </p:tgtEl>
                                        <p:attrNameLst>
                                          <p:attrName>r</p:attrName>
                                        </p:attrNameLst>
                                      </p:cBhvr>
                                    </p:animRot>
                                  </p:childTnLst>
                                </p:cTn>
                              </p:par>
                            </p:childTnLst>
                          </p:cTn>
                        </p:par>
                      </p:childTnLst>
                    </p:cTn>
                  </p:par>
                </p:childTnLst>
              </p:cTn>
              <p:nextCondLst>
                <p:cond evt="onClick" delay="0">
                  <p:tgtEl>
                    <p:spTgt spid="26"/>
                  </p:tgtEl>
                </p:cond>
              </p:nextCondLst>
            </p:seq>
            <p:seq concurrent="1" nextAc="seek">
              <p:cTn id="144" restart="whenNotActive" fill="hold" evtFilter="cancelBubble" nodeType="interactiveSeq">
                <p:stCondLst>
                  <p:cond evt="onClick" delay="0">
                    <p:tgtEl>
                      <p:spTgt spid="30"/>
                    </p:tgtEl>
                  </p:cond>
                </p:stCondLst>
                <p:endSync evt="end" delay="0">
                  <p:rtn val="all"/>
                </p:endSync>
                <p:childTnLst>
                  <p:par>
                    <p:cTn id="145" fill="hold">
                      <p:stCondLst>
                        <p:cond delay="0"/>
                      </p:stCondLst>
                      <p:childTnLst>
                        <p:par>
                          <p:cTn id="146" fill="hold">
                            <p:stCondLst>
                              <p:cond delay="0"/>
                            </p:stCondLst>
                            <p:childTnLst>
                              <p:par>
                                <p:cTn id="147" presetID="32" presetClass="emph" presetSubtype="0" fill="hold" nodeType="clickEffect">
                                  <p:stCondLst>
                                    <p:cond delay="0"/>
                                  </p:stCondLst>
                                  <p:childTnLst>
                                    <p:animRot by="120000">
                                      <p:cBhvr>
                                        <p:cTn id="148" dur="100" fill="hold">
                                          <p:stCondLst>
                                            <p:cond delay="0"/>
                                          </p:stCondLst>
                                        </p:cTn>
                                        <p:tgtEl>
                                          <p:spTgt spid="30"/>
                                        </p:tgtEl>
                                        <p:attrNameLst>
                                          <p:attrName>r</p:attrName>
                                        </p:attrNameLst>
                                      </p:cBhvr>
                                    </p:animRot>
                                    <p:animRot by="-240000">
                                      <p:cBhvr>
                                        <p:cTn id="149" dur="200" fill="hold">
                                          <p:stCondLst>
                                            <p:cond delay="200"/>
                                          </p:stCondLst>
                                        </p:cTn>
                                        <p:tgtEl>
                                          <p:spTgt spid="30"/>
                                        </p:tgtEl>
                                        <p:attrNameLst>
                                          <p:attrName>r</p:attrName>
                                        </p:attrNameLst>
                                      </p:cBhvr>
                                    </p:animRot>
                                    <p:animRot by="240000">
                                      <p:cBhvr>
                                        <p:cTn id="150" dur="200" fill="hold">
                                          <p:stCondLst>
                                            <p:cond delay="400"/>
                                          </p:stCondLst>
                                        </p:cTn>
                                        <p:tgtEl>
                                          <p:spTgt spid="30"/>
                                        </p:tgtEl>
                                        <p:attrNameLst>
                                          <p:attrName>r</p:attrName>
                                        </p:attrNameLst>
                                      </p:cBhvr>
                                    </p:animRot>
                                    <p:animRot by="-240000">
                                      <p:cBhvr>
                                        <p:cTn id="151" dur="200" fill="hold">
                                          <p:stCondLst>
                                            <p:cond delay="600"/>
                                          </p:stCondLst>
                                        </p:cTn>
                                        <p:tgtEl>
                                          <p:spTgt spid="30"/>
                                        </p:tgtEl>
                                        <p:attrNameLst>
                                          <p:attrName>r</p:attrName>
                                        </p:attrNameLst>
                                      </p:cBhvr>
                                    </p:animRot>
                                    <p:animRot by="120000">
                                      <p:cBhvr>
                                        <p:cTn id="152" dur="200" fill="hold">
                                          <p:stCondLst>
                                            <p:cond delay="800"/>
                                          </p:stCondLst>
                                        </p:cTn>
                                        <p:tgtEl>
                                          <p:spTgt spid="30"/>
                                        </p:tgtEl>
                                        <p:attrNameLst>
                                          <p:attrName>r</p:attrName>
                                        </p:attrNameLst>
                                      </p:cBhvr>
                                    </p:animRot>
                                  </p:childTnLst>
                                </p:cTn>
                              </p:par>
                            </p:childTnLst>
                          </p:cTn>
                        </p:par>
                        <p:par>
                          <p:cTn id="153" fill="hold">
                            <p:stCondLst>
                              <p:cond delay="1000"/>
                            </p:stCondLst>
                            <p:childTnLst>
                              <p:par>
                                <p:cTn id="154" presetID="10" presetClass="exit" presetSubtype="0" fill="hold" nodeType="afterEffect">
                                  <p:stCondLst>
                                    <p:cond delay="0"/>
                                  </p:stCondLst>
                                  <p:childTnLst>
                                    <p:animEffect transition="out" filter="fade">
                                      <p:cBhvr>
                                        <p:cTn id="155" dur="250"/>
                                        <p:tgtEl>
                                          <p:spTgt spid="16"/>
                                        </p:tgtEl>
                                      </p:cBhvr>
                                    </p:animEffect>
                                    <p:set>
                                      <p:cBhvr>
                                        <p:cTn id="156" dur="1" fill="hold">
                                          <p:stCondLst>
                                            <p:cond delay="249"/>
                                          </p:stCondLst>
                                        </p:cTn>
                                        <p:tgtEl>
                                          <p:spTgt spid="16"/>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5"/>
                                        </p:tgtEl>
                                        <p:attrNameLst>
                                          <p:attrName>style.visibility</p:attrName>
                                        </p:attrNameLst>
                                      </p:cBhvr>
                                      <p:to>
                                        <p:strVal val="visible"/>
                                      </p:to>
                                    </p:set>
                                    <p:animEffect transition="in" filter="fade">
                                      <p:cBhvr>
                                        <p:cTn id="159" dur="250"/>
                                        <p:tgtEl>
                                          <p:spTgt spid="5"/>
                                        </p:tgtEl>
                                      </p:cBhvr>
                                    </p:animEffect>
                                  </p:childTnLst>
                                </p:cTn>
                              </p:par>
                            </p:childTnLst>
                          </p:cTn>
                        </p:par>
                        <p:par>
                          <p:cTn id="160" fill="hold">
                            <p:stCondLst>
                              <p:cond delay="1250"/>
                            </p:stCondLst>
                            <p:childTnLst>
                              <p:par>
                                <p:cTn id="161" presetID="49" presetClass="path" presetSubtype="0" accel="50000" decel="50000" fill="hold" nodeType="afterEffect">
                                  <p:stCondLst>
                                    <p:cond delay="0"/>
                                  </p:stCondLst>
                                  <p:childTnLst>
                                    <p:animMotion origin="layout" path="M -0.00573 0.02894 L 0.05065 0.34306 " pathEditMode="relative" rAng="0" ptsTypes="AA">
                                      <p:cBhvr>
                                        <p:cTn id="162" dur="2000" fill="hold"/>
                                        <p:tgtEl>
                                          <p:spTgt spid="5"/>
                                        </p:tgtEl>
                                        <p:attrNameLst>
                                          <p:attrName>ppt_x</p:attrName>
                                          <p:attrName>ppt_y</p:attrName>
                                        </p:attrNameLst>
                                      </p:cBhvr>
                                      <p:rCtr x="2812" y="15694"/>
                                    </p:animMotion>
                                  </p:childTnLst>
                                </p:cTn>
                              </p:par>
                            </p:childTnLst>
                          </p:cTn>
                        </p:par>
                        <p:par>
                          <p:cTn id="163" fill="hold">
                            <p:stCondLst>
                              <p:cond delay="3250"/>
                            </p:stCondLst>
                            <p:childTnLst>
                              <p:par>
                                <p:cTn id="164" presetID="10" presetClass="exit" presetSubtype="0" fill="hold" nodeType="afterEffect">
                                  <p:stCondLst>
                                    <p:cond delay="0"/>
                                  </p:stCondLst>
                                  <p:childTnLst>
                                    <p:animEffect transition="out" filter="fade">
                                      <p:cBhvr>
                                        <p:cTn id="165" dur="250"/>
                                        <p:tgtEl>
                                          <p:spTgt spid="5"/>
                                        </p:tgtEl>
                                      </p:cBhvr>
                                    </p:animEffect>
                                    <p:set>
                                      <p:cBhvr>
                                        <p:cTn id="166" dur="1" fill="hold">
                                          <p:stCondLst>
                                            <p:cond delay="249"/>
                                          </p:stCondLst>
                                        </p:cTn>
                                        <p:tgtEl>
                                          <p:spTgt spid="5"/>
                                        </p:tgtEl>
                                        <p:attrNameLst>
                                          <p:attrName>style.visibility</p:attrName>
                                        </p:attrNameLst>
                                      </p:cBhvr>
                                      <p:to>
                                        <p:strVal val="hidden"/>
                                      </p:to>
                                    </p:set>
                                  </p:childTnLst>
                                </p:cTn>
                              </p:par>
                              <p:par>
                                <p:cTn id="167" presetID="10" presetClass="entr" presetSubtype="0" fill="hold" nodeType="withEffect">
                                  <p:stCondLst>
                                    <p:cond delay="0"/>
                                  </p:stCondLst>
                                  <p:childTnLst>
                                    <p:set>
                                      <p:cBhvr>
                                        <p:cTn id="168" dur="1" fill="hold">
                                          <p:stCondLst>
                                            <p:cond delay="0"/>
                                          </p:stCondLst>
                                        </p:cTn>
                                        <p:tgtEl>
                                          <p:spTgt spid="28"/>
                                        </p:tgtEl>
                                        <p:attrNameLst>
                                          <p:attrName>style.visibility</p:attrName>
                                        </p:attrNameLst>
                                      </p:cBhvr>
                                      <p:to>
                                        <p:strVal val="visible"/>
                                      </p:to>
                                    </p:set>
                                    <p:animEffect transition="in" filter="fade">
                                      <p:cBhvr>
                                        <p:cTn id="169" dur="250"/>
                                        <p:tgtEl>
                                          <p:spTgt spid="28"/>
                                        </p:tgtEl>
                                      </p:cBhvr>
                                    </p:animEffect>
                                  </p:childTnLst>
                                </p:cTn>
                              </p:par>
                            </p:childTnLst>
                          </p:cTn>
                        </p:par>
                        <p:par>
                          <p:cTn id="170" fill="hold">
                            <p:stCondLst>
                              <p:cond delay="3500"/>
                            </p:stCondLst>
                            <p:childTnLst>
                              <p:par>
                                <p:cTn id="171" presetID="32" presetClass="emph" presetSubtype="0" fill="hold" nodeType="afterEffect">
                                  <p:stCondLst>
                                    <p:cond delay="0"/>
                                  </p:stCondLst>
                                  <p:childTnLst>
                                    <p:animRot by="120000">
                                      <p:cBhvr>
                                        <p:cTn id="172" dur="200" fill="hold">
                                          <p:stCondLst>
                                            <p:cond delay="0"/>
                                          </p:stCondLst>
                                        </p:cTn>
                                        <p:tgtEl>
                                          <p:spTgt spid="28"/>
                                        </p:tgtEl>
                                        <p:attrNameLst>
                                          <p:attrName>r</p:attrName>
                                        </p:attrNameLst>
                                      </p:cBhvr>
                                    </p:animRot>
                                    <p:animRot by="-240000">
                                      <p:cBhvr>
                                        <p:cTn id="173" dur="400" fill="hold">
                                          <p:stCondLst>
                                            <p:cond delay="400"/>
                                          </p:stCondLst>
                                        </p:cTn>
                                        <p:tgtEl>
                                          <p:spTgt spid="28"/>
                                        </p:tgtEl>
                                        <p:attrNameLst>
                                          <p:attrName>r</p:attrName>
                                        </p:attrNameLst>
                                      </p:cBhvr>
                                    </p:animRot>
                                    <p:animRot by="240000">
                                      <p:cBhvr>
                                        <p:cTn id="174" dur="400" fill="hold">
                                          <p:stCondLst>
                                            <p:cond delay="800"/>
                                          </p:stCondLst>
                                        </p:cTn>
                                        <p:tgtEl>
                                          <p:spTgt spid="28"/>
                                        </p:tgtEl>
                                        <p:attrNameLst>
                                          <p:attrName>r</p:attrName>
                                        </p:attrNameLst>
                                      </p:cBhvr>
                                    </p:animRot>
                                    <p:animRot by="-240000">
                                      <p:cBhvr>
                                        <p:cTn id="175" dur="400" fill="hold">
                                          <p:stCondLst>
                                            <p:cond delay="1200"/>
                                          </p:stCondLst>
                                        </p:cTn>
                                        <p:tgtEl>
                                          <p:spTgt spid="28"/>
                                        </p:tgtEl>
                                        <p:attrNameLst>
                                          <p:attrName>r</p:attrName>
                                        </p:attrNameLst>
                                      </p:cBhvr>
                                    </p:animRot>
                                    <p:animRot by="120000">
                                      <p:cBhvr>
                                        <p:cTn id="176" dur="400" fill="hold">
                                          <p:stCondLst>
                                            <p:cond delay="1600"/>
                                          </p:stCondLst>
                                        </p:cTn>
                                        <p:tgtEl>
                                          <p:spTgt spid="28"/>
                                        </p:tgtEl>
                                        <p:attrNameLst>
                                          <p:attrName>r</p:attrName>
                                        </p:attrNameLst>
                                      </p:cBhvr>
                                    </p:animRot>
                                  </p:childTnLst>
                                </p:cTn>
                              </p:par>
                              <p:par>
                                <p:cTn id="177" presetID="32" presetClass="emph" presetSubtype="0" fill="hold" nodeType="withEffect">
                                  <p:stCondLst>
                                    <p:cond delay="0"/>
                                  </p:stCondLst>
                                  <p:childTnLst>
                                    <p:animRot by="120000">
                                      <p:cBhvr>
                                        <p:cTn id="178" dur="200" fill="hold">
                                          <p:stCondLst>
                                            <p:cond delay="0"/>
                                          </p:stCondLst>
                                        </p:cTn>
                                        <p:tgtEl>
                                          <p:spTgt spid="30"/>
                                        </p:tgtEl>
                                        <p:attrNameLst>
                                          <p:attrName>r</p:attrName>
                                        </p:attrNameLst>
                                      </p:cBhvr>
                                    </p:animRot>
                                    <p:animRot by="-240000">
                                      <p:cBhvr>
                                        <p:cTn id="179" dur="400" fill="hold">
                                          <p:stCondLst>
                                            <p:cond delay="400"/>
                                          </p:stCondLst>
                                        </p:cTn>
                                        <p:tgtEl>
                                          <p:spTgt spid="30"/>
                                        </p:tgtEl>
                                        <p:attrNameLst>
                                          <p:attrName>r</p:attrName>
                                        </p:attrNameLst>
                                      </p:cBhvr>
                                    </p:animRot>
                                    <p:animRot by="240000">
                                      <p:cBhvr>
                                        <p:cTn id="180" dur="400" fill="hold">
                                          <p:stCondLst>
                                            <p:cond delay="800"/>
                                          </p:stCondLst>
                                        </p:cTn>
                                        <p:tgtEl>
                                          <p:spTgt spid="30"/>
                                        </p:tgtEl>
                                        <p:attrNameLst>
                                          <p:attrName>r</p:attrName>
                                        </p:attrNameLst>
                                      </p:cBhvr>
                                    </p:animRot>
                                    <p:animRot by="-240000">
                                      <p:cBhvr>
                                        <p:cTn id="181" dur="400" fill="hold">
                                          <p:stCondLst>
                                            <p:cond delay="1200"/>
                                          </p:stCondLst>
                                        </p:cTn>
                                        <p:tgtEl>
                                          <p:spTgt spid="30"/>
                                        </p:tgtEl>
                                        <p:attrNameLst>
                                          <p:attrName>r</p:attrName>
                                        </p:attrNameLst>
                                      </p:cBhvr>
                                    </p:animRot>
                                    <p:animRot by="120000">
                                      <p:cBhvr>
                                        <p:cTn id="182" dur="400" fill="hold">
                                          <p:stCondLst>
                                            <p:cond delay="1600"/>
                                          </p:stCondLst>
                                        </p:cTn>
                                        <p:tgtEl>
                                          <p:spTgt spid="30"/>
                                        </p:tgtEl>
                                        <p:attrNameLst>
                                          <p:attrName>r</p:attrName>
                                        </p:attrNameLst>
                                      </p:cBhvr>
                                    </p:animRot>
                                  </p:childTnLst>
                                </p:cTn>
                              </p:par>
                            </p:childTnLst>
                          </p:cTn>
                        </p:par>
                        <p:par>
                          <p:cTn id="183" fill="hold">
                            <p:stCondLst>
                              <p:cond delay="5500"/>
                            </p:stCondLst>
                            <p:childTnLst>
                              <p:par>
                                <p:cTn id="184" presetID="10" presetClass="exit" presetSubtype="0" fill="hold" nodeType="afterEffect">
                                  <p:stCondLst>
                                    <p:cond delay="0"/>
                                  </p:stCondLst>
                                  <p:childTnLst>
                                    <p:animEffect transition="out" filter="fade">
                                      <p:cBhvr>
                                        <p:cTn id="185" dur="250"/>
                                        <p:tgtEl>
                                          <p:spTgt spid="28"/>
                                        </p:tgtEl>
                                      </p:cBhvr>
                                    </p:animEffect>
                                    <p:set>
                                      <p:cBhvr>
                                        <p:cTn id="186" dur="1" fill="hold">
                                          <p:stCondLst>
                                            <p:cond delay="249"/>
                                          </p:stCondLst>
                                        </p:cTn>
                                        <p:tgtEl>
                                          <p:spTgt spid="28"/>
                                        </p:tgtEl>
                                        <p:attrNameLst>
                                          <p:attrName>style.visibility</p:attrName>
                                        </p:attrNameLst>
                                      </p:cBhvr>
                                      <p:to>
                                        <p:strVal val="hidden"/>
                                      </p:to>
                                    </p:set>
                                  </p:childTnLst>
                                </p:cTn>
                              </p:par>
                              <p:par>
                                <p:cTn id="187" presetID="10" presetClass="entr" presetSubtype="0" fill="hold" nodeType="withEffect">
                                  <p:stCondLst>
                                    <p:cond delay="0"/>
                                  </p:stCondLst>
                                  <p:childTnLst>
                                    <p:set>
                                      <p:cBhvr>
                                        <p:cTn id="188" dur="1" fill="hold">
                                          <p:stCondLst>
                                            <p:cond delay="0"/>
                                          </p:stCondLst>
                                        </p:cTn>
                                        <p:tgtEl>
                                          <p:spTgt spid="27"/>
                                        </p:tgtEl>
                                        <p:attrNameLst>
                                          <p:attrName>style.visibility</p:attrName>
                                        </p:attrNameLst>
                                      </p:cBhvr>
                                      <p:to>
                                        <p:strVal val="visible"/>
                                      </p:to>
                                    </p:set>
                                    <p:animEffect transition="in" filter="fade">
                                      <p:cBhvr>
                                        <p:cTn id="189" dur="250"/>
                                        <p:tgtEl>
                                          <p:spTgt spid="27"/>
                                        </p:tgtEl>
                                      </p:cBhvr>
                                    </p:animEffect>
                                  </p:childTnLst>
                                  <p:subTnLst>
                                    <p:audio>
                                      <p:cMediaNode>
                                        <p:cTn display="0" masterRel="sameClick">
                                          <p:stCondLst>
                                            <p:cond evt="begin" delay="0">
                                              <p:tn val="187"/>
                                            </p:cond>
                                          </p:stCondLst>
                                          <p:endCondLst>
                                            <p:cond evt="onStopAudio" delay="0">
                                              <p:tgtEl>
                                                <p:sldTgt/>
                                              </p:tgtEl>
                                            </p:cond>
                                          </p:endCondLst>
                                        </p:cTn>
                                        <p:tgtEl>
                                          <p:sndTgt r:embed="rId3" name="oisairoi.wav"/>
                                        </p:tgtEl>
                                      </p:cMediaNode>
                                    </p:audio>
                                  </p:subTnLst>
                                </p:cTn>
                              </p:par>
                              <p:par>
                                <p:cTn id="190" presetID="10" presetClass="entr" presetSubtype="0" fill="hold" nodeType="withEffect">
                                  <p:stCondLst>
                                    <p:cond delay="0"/>
                                  </p:stCondLst>
                                  <p:childTnLst>
                                    <p:set>
                                      <p:cBhvr>
                                        <p:cTn id="191" dur="1" fill="hold">
                                          <p:stCondLst>
                                            <p:cond delay="0"/>
                                          </p:stCondLst>
                                        </p:cTn>
                                        <p:tgtEl>
                                          <p:spTgt spid="25"/>
                                        </p:tgtEl>
                                        <p:attrNameLst>
                                          <p:attrName>style.visibility</p:attrName>
                                        </p:attrNameLst>
                                      </p:cBhvr>
                                      <p:to>
                                        <p:strVal val="visible"/>
                                      </p:to>
                                    </p:set>
                                    <p:animEffect transition="in" filter="fade">
                                      <p:cBhvr>
                                        <p:cTn id="192" dur="250"/>
                                        <p:tgtEl>
                                          <p:spTgt spid="25"/>
                                        </p:tgtEl>
                                      </p:cBhvr>
                                    </p:animEffect>
                                  </p:childTnLst>
                                </p:cTn>
                              </p:par>
                              <p:par>
                                <p:cTn id="193" presetID="10" presetClass="exit" presetSubtype="0" fill="hold" nodeType="withEffect">
                                  <p:stCondLst>
                                    <p:cond delay="0"/>
                                  </p:stCondLst>
                                  <p:childTnLst>
                                    <p:animEffect transition="out" filter="fade">
                                      <p:cBhvr>
                                        <p:cTn id="194" dur="250"/>
                                        <p:tgtEl>
                                          <p:spTgt spid="30"/>
                                        </p:tgtEl>
                                      </p:cBhvr>
                                    </p:animEffect>
                                    <p:set>
                                      <p:cBhvr>
                                        <p:cTn id="195"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96" restart="whenNotActive" fill="hold" evtFilter="cancelBubble" nodeType="interactiveSeq">
                <p:stCondLst>
                  <p:cond evt="onClick" delay="0">
                    <p:tgtEl>
                      <p:spTgt spid="33"/>
                    </p:tgtEl>
                  </p:cond>
                </p:stCondLst>
                <p:endSync evt="end" delay="0">
                  <p:rtn val="all"/>
                </p:endSync>
                <p:childTnLst>
                  <p:par>
                    <p:cTn id="197" fill="hold">
                      <p:stCondLst>
                        <p:cond delay="0"/>
                      </p:stCondLst>
                      <p:childTnLst>
                        <p:par>
                          <p:cTn id="198" fill="hold">
                            <p:stCondLst>
                              <p:cond delay="0"/>
                            </p:stCondLst>
                            <p:childTnLst>
                              <p:par>
                                <p:cTn id="199" presetID="32" presetClass="emph" presetSubtype="0" fill="hold" nodeType="clickEffect">
                                  <p:stCondLst>
                                    <p:cond delay="0"/>
                                  </p:stCondLst>
                                  <p:childTnLst>
                                    <p:animRot by="120000">
                                      <p:cBhvr>
                                        <p:cTn id="200" dur="100" fill="hold">
                                          <p:stCondLst>
                                            <p:cond delay="0"/>
                                          </p:stCondLst>
                                        </p:cTn>
                                        <p:tgtEl>
                                          <p:spTgt spid="33"/>
                                        </p:tgtEl>
                                        <p:attrNameLst>
                                          <p:attrName>r</p:attrName>
                                        </p:attrNameLst>
                                      </p:cBhvr>
                                    </p:animRot>
                                    <p:animRot by="-240000">
                                      <p:cBhvr>
                                        <p:cTn id="201" dur="200" fill="hold">
                                          <p:stCondLst>
                                            <p:cond delay="200"/>
                                          </p:stCondLst>
                                        </p:cTn>
                                        <p:tgtEl>
                                          <p:spTgt spid="33"/>
                                        </p:tgtEl>
                                        <p:attrNameLst>
                                          <p:attrName>r</p:attrName>
                                        </p:attrNameLst>
                                      </p:cBhvr>
                                    </p:animRot>
                                    <p:animRot by="240000">
                                      <p:cBhvr>
                                        <p:cTn id="202" dur="200" fill="hold">
                                          <p:stCondLst>
                                            <p:cond delay="400"/>
                                          </p:stCondLst>
                                        </p:cTn>
                                        <p:tgtEl>
                                          <p:spTgt spid="33"/>
                                        </p:tgtEl>
                                        <p:attrNameLst>
                                          <p:attrName>r</p:attrName>
                                        </p:attrNameLst>
                                      </p:cBhvr>
                                    </p:animRot>
                                    <p:animRot by="-240000">
                                      <p:cBhvr>
                                        <p:cTn id="203" dur="200" fill="hold">
                                          <p:stCondLst>
                                            <p:cond delay="600"/>
                                          </p:stCondLst>
                                        </p:cTn>
                                        <p:tgtEl>
                                          <p:spTgt spid="33"/>
                                        </p:tgtEl>
                                        <p:attrNameLst>
                                          <p:attrName>r</p:attrName>
                                        </p:attrNameLst>
                                      </p:cBhvr>
                                    </p:animRot>
                                    <p:animRot by="120000">
                                      <p:cBhvr>
                                        <p:cTn id="204" dur="200" fill="hold">
                                          <p:stCondLst>
                                            <p:cond delay="800"/>
                                          </p:stCondLst>
                                        </p:cTn>
                                        <p:tgtEl>
                                          <p:spTgt spid="33"/>
                                        </p:tgtEl>
                                        <p:attrNameLst>
                                          <p:attrName>r</p:attrName>
                                        </p:attrNameLst>
                                      </p:cBhvr>
                                    </p:animRot>
                                  </p:childTnLst>
                                  <p:subTnLst>
                                    <p:audio>
                                      <p:cMediaNode>
                                        <p:cTn display="0" masterRel="sameClick">
                                          <p:stCondLst>
                                            <p:cond evt="begin" delay="0">
                                              <p:tn val="199"/>
                                            </p:cond>
                                          </p:stCondLst>
                                          <p:endCondLst>
                                            <p:cond evt="onStopAudio" delay="0">
                                              <p:tgtEl>
                                                <p:sldTgt/>
                                              </p:tgtEl>
                                            </p:cond>
                                          </p:endCondLst>
                                        </p:cTn>
                                        <p:tgtEl>
                                          <p:sndTgt r:embed="rId5" name="wind.wav"/>
                                        </p:tgtEl>
                                      </p:cMediaNode>
                                    </p:audio>
                                  </p:subTnLst>
                                </p:cTn>
                              </p:par>
                              <p:par>
                                <p:cTn id="205" presetID="24" presetClass="emph" presetSubtype="0" fill="hold" grpId="0" nodeType="withEffect">
                                  <p:stCondLst>
                                    <p:cond delay="0"/>
                                  </p:stCondLst>
                                  <p:childTnLst>
                                    <p:animClr clrSpc="hsl" dir="cw">
                                      <p:cBhvr override="childStyle">
                                        <p:cTn id="206" dur="500" fill="hold"/>
                                        <p:tgtEl>
                                          <p:spTgt spid="32">
                                            <p:txEl>
                                              <p:pRg st="0" end="0"/>
                                            </p:txEl>
                                          </p:spTgt>
                                        </p:tgtEl>
                                        <p:attrNameLst>
                                          <p:attrName>style.color</p:attrName>
                                        </p:attrNameLst>
                                      </p:cBhvr>
                                      <p:by>
                                        <p:hsl h="0" s="-12549" l="-25098"/>
                                      </p:by>
                                    </p:animClr>
                                    <p:animClr clrSpc="hsl" dir="cw">
                                      <p:cBhvr>
                                        <p:cTn id="207" dur="500" fill="hold"/>
                                        <p:tgtEl>
                                          <p:spTgt spid="32">
                                            <p:txEl>
                                              <p:pRg st="0" end="0"/>
                                            </p:txEl>
                                          </p:spTgt>
                                        </p:tgtEl>
                                        <p:attrNameLst>
                                          <p:attrName>fillcolor</p:attrName>
                                        </p:attrNameLst>
                                      </p:cBhvr>
                                      <p:by>
                                        <p:hsl h="0" s="-12549" l="-25098"/>
                                      </p:by>
                                    </p:animClr>
                                    <p:animClr clrSpc="hsl" dir="cw">
                                      <p:cBhvr>
                                        <p:cTn id="208" dur="500" fill="hold"/>
                                        <p:tgtEl>
                                          <p:spTgt spid="32">
                                            <p:txEl>
                                              <p:pRg st="0" end="0"/>
                                            </p:txEl>
                                          </p:spTgt>
                                        </p:tgtEl>
                                        <p:attrNameLst>
                                          <p:attrName>stroke.color</p:attrName>
                                        </p:attrNameLst>
                                      </p:cBhvr>
                                      <p:by>
                                        <p:hsl h="0" s="-12549" l="-25098"/>
                                      </p:by>
                                    </p:animClr>
                                    <p:set>
                                      <p:cBhvr>
                                        <p:cTn id="209" dur="500" fill="hold"/>
                                        <p:tgtEl>
                                          <p:spTgt spid="32">
                                            <p:txEl>
                                              <p:pRg st="0" end="0"/>
                                            </p:txEl>
                                          </p:spTgt>
                                        </p:tgtEl>
                                        <p:attrNameLst>
                                          <p:attrName>fill.type</p:attrName>
                                        </p:attrNameLst>
                                      </p:cBhvr>
                                      <p:to>
                                        <p:strVal val="solid"/>
                                      </p:to>
                                    </p:set>
                                  </p:childTnLst>
                                </p:cTn>
                              </p:par>
                              <p:par>
                                <p:cTn id="210" presetID="24" presetClass="emph" presetSubtype="0" fill="hold" grpId="0" nodeType="withEffect">
                                  <p:stCondLst>
                                    <p:cond delay="0"/>
                                  </p:stCondLst>
                                  <p:childTnLst>
                                    <p:animClr clrSpc="hsl" dir="cw">
                                      <p:cBhvr override="childStyle">
                                        <p:cTn id="211" dur="500" fill="hold"/>
                                        <p:tgtEl>
                                          <p:spTgt spid="29">
                                            <p:txEl>
                                              <p:pRg st="0" end="0"/>
                                            </p:txEl>
                                          </p:spTgt>
                                        </p:tgtEl>
                                        <p:attrNameLst>
                                          <p:attrName>style.color</p:attrName>
                                        </p:attrNameLst>
                                      </p:cBhvr>
                                      <p:by>
                                        <p:hsl h="0" s="-12549" l="-25098"/>
                                      </p:by>
                                    </p:animClr>
                                    <p:animClr clrSpc="hsl" dir="cw">
                                      <p:cBhvr>
                                        <p:cTn id="212" dur="500" fill="hold"/>
                                        <p:tgtEl>
                                          <p:spTgt spid="29">
                                            <p:txEl>
                                              <p:pRg st="0" end="0"/>
                                            </p:txEl>
                                          </p:spTgt>
                                        </p:tgtEl>
                                        <p:attrNameLst>
                                          <p:attrName>fillcolor</p:attrName>
                                        </p:attrNameLst>
                                      </p:cBhvr>
                                      <p:by>
                                        <p:hsl h="0" s="-12549" l="-25098"/>
                                      </p:by>
                                    </p:animClr>
                                    <p:animClr clrSpc="hsl" dir="cw">
                                      <p:cBhvr>
                                        <p:cTn id="213" dur="500" fill="hold"/>
                                        <p:tgtEl>
                                          <p:spTgt spid="29">
                                            <p:txEl>
                                              <p:pRg st="0" end="0"/>
                                            </p:txEl>
                                          </p:spTgt>
                                        </p:tgtEl>
                                        <p:attrNameLst>
                                          <p:attrName>stroke.color</p:attrName>
                                        </p:attrNameLst>
                                      </p:cBhvr>
                                      <p:by>
                                        <p:hsl h="0" s="-12549" l="-25098"/>
                                      </p:by>
                                    </p:animClr>
                                    <p:set>
                                      <p:cBhvr>
                                        <p:cTn id="214"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2"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51437-14C5-44C8-AE09-4A5D81E19D6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7ABE470-2473-45B8-9FD9-6F532BC895AB}"/>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3F5FB81F-A6D3-44B6-AC25-BEEA8294FED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0936A8EC-B883-4094-8CDF-EFA343DEAD0B}"/>
              </a:ext>
            </a:extLst>
          </p:cNvPr>
          <p:cNvSpPr txBox="1"/>
          <p:nvPr/>
        </p:nvSpPr>
        <p:spPr>
          <a:xfrm>
            <a:off x="1651001" y="6266543"/>
            <a:ext cx="8302170" cy="523220"/>
          </a:xfrm>
          <a:prstGeom prst="rect">
            <a:avLst/>
          </a:prstGeom>
          <a:noFill/>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Vịnh</a:t>
            </a:r>
            <a:r>
              <a:rPr kumimoji="0" lang="en-US" altLang="en-US" sz="28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Hạ</a:t>
            </a:r>
            <a:r>
              <a:rPr kumimoji="0" lang="en-US" altLang="en-US" sz="28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Long – </a:t>
            </a:r>
            <a:r>
              <a:rPr kumimoji="0" lang="en-US" altLang="en-US" sz="28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Quảng</a:t>
            </a:r>
            <a:r>
              <a:rPr kumimoji="0" lang="en-US" altLang="en-US" sz="28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Ninh</a:t>
            </a:r>
            <a:endParaRPr kumimoji="0" lang="en-US"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916227819"/>
      </p:ext>
    </p:extLst>
  </p:cSld>
  <p:clrMapOvr>
    <a:masterClrMapping/>
  </p:clrMapOvr>
  <mc:AlternateContent xmlns:mc="http://schemas.openxmlformats.org/markup-compatibility/2006" xmlns:p14="http://schemas.microsoft.com/office/powerpoint/2010/main">
    <mc:Choice Requires="p14">
      <p:transition spd="slow" p14:dur="2000" advTm="20594">
        <p14:ferris dir="l"/>
      </p:transition>
    </mc:Choice>
    <mc:Fallback xmlns="">
      <p:transition spd="slow" advTm="2059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par>
                                <p:cTn id="13" presetID="3" presetClass="exit" presetSubtype="10" fill="hold" nodeType="withEffect">
                                  <p:stCondLst>
                                    <p:cond delay="0"/>
                                  </p:stCondLst>
                                  <p:childTnLst>
                                    <p:animEffect transition="out" filter="blinds(horizontal)">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loud 11">
            <a:extLst>
              <a:ext uri="{FF2B5EF4-FFF2-40B4-BE49-F238E27FC236}">
                <a16:creationId xmlns:a16="http://schemas.microsoft.com/office/drawing/2014/main" id="{421589DF-F509-4D9B-8AD8-DFF3B22E7E91}"/>
              </a:ext>
            </a:extLst>
          </p:cNvPr>
          <p:cNvSpPr/>
          <p:nvPr/>
        </p:nvSpPr>
        <p:spPr>
          <a:xfrm>
            <a:off x="-1066800" y="5504454"/>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3" name="Cloud 12">
            <a:extLst>
              <a:ext uri="{FF2B5EF4-FFF2-40B4-BE49-F238E27FC236}">
                <a16:creationId xmlns:a16="http://schemas.microsoft.com/office/drawing/2014/main" id="{D7446A0D-230D-461C-89E8-8A85DA928F16}"/>
              </a:ext>
            </a:extLst>
          </p:cNvPr>
          <p:cNvSpPr/>
          <p:nvPr/>
        </p:nvSpPr>
        <p:spPr>
          <a:xfrm>
            <a:off x="10858500" y="-626658"/>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4" name="Picture 13">
            <a:extLst>
              <a:ext uri="{FF2B5EF4-FFF2-40B4-BE49-F238E27FC236}">
                <a16:creationId xmlns:a16="http://schemas.microsoft.com/office/drawing/2014/main" id="{879416C9-7EE2-431A-8A2A-34A9CFC09D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778" r="17778"/>
          <a:stretch/>
        </p:blipFill>
        <p:spPr>
          <a:xfrm rot="20497982">
            <a:off x="11263396" y="73583"/>
            <a:ext cx="905228" cy="1404664"/>
          </a:xfrm>
          <a:prstGeom prst="rect">
            <a:avLst/>
          </a:prstGeom>
        </p:spPr>
      </p:pic>
      <p:pic>
        <p:nvPicPr>
          <p:cNvPr id="15" name="Picture 14">
            <a:extLst>
              <a:ext uri="{FF2B5EF4-FFF2-40B4-BE49-F238E27FC236}">
                <a16:creationId xmlns:a16="http://schemas.microsoft.com/office/drawing/2014/main" id="{D2D13E64-5661-46F6-B1A3-B0F377A5CCA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236399" y="5745555"/>
            <a:ext cx="708725" cy="1099745"/>
          </a:xfrm>
          <a:prstGeom prst="rect">
            <a:avLst/>
          </a:prstGeom>
        </p:spPr>
      </p:pic>
      <p:grpSp>
        <p:nvGrpSpPr>
          <p:cNvPr id="19" name="Group 18">
            <a:extLst>
              <a:ext uri="{FF2B5EF4-FFF2-40B4-BE49-F238E27FC236}">
                <a16:creationId xmlns:a16="http://schemas.microsoft.com/office/drawing/2014/main" id="{9B72E781-CDD9-49B0-8432-BD67EA481B74}"/>
              </a:ext>
            </a:extLst>
          </p:cNvPr>
          <p:cNvGrpSpPr/>
          <p:nvPr/>
        </p:nvGrpSpPr>
        <p:grpSpPr>
          <a:xfrm>
            <a:off x="4284922" y="-248594"/>
            <a:ext cx="3168502" cy="1577664"/>
            <a:chOff x="2846" y="-246"/>
            <a:chExt cx="14625" cy="3643"/>
          </a:xfrm>
        </p:grpSpPr>
        <p:grpSp>
          <p:nvGrpSpPr>
            <p:cNvPr id="20" name="Group 19">
              <a:extLst>
                <a:ext uri="{FF2B5EF4-FFF2-40B4-BE49-F238E27FC236}">
                  <a16:creationId xmlns:a16="http://schemas.microsoft.com/office/drawing/2014/main" id="{CBE6D948-E9CC-479B-917D-741B72A22971}"/>
                </a:ext>
              </a:extLst>
            </p:cNvPr>
            <p:cNvGrpSpPr/>
            <p:nvPr/>
          </p:nvGrpSpPr>
          <p:grpSpPr>
            <a:xfrm flipV="1">
              <a:off x="2846" y="-246"/>
              <a:ext cx="14625" cy="3643"/>
              <a:chOff x="749" y="5749"/>
              <a:chExt cx="14625" cy="2557"/>
            </a:xfrm>
          </p:grpSpPr>
          <p:pic>
            <p:nvPicPr>
              <p:cNvPr id="22" name="图片 8">
                <a:extLst>
                  <a:ext uri="{FF2B5EF4-FFF2-40B4-BE49-F238E27FC236}">
                    <a16:creationId xmlns:a16="http://schemas.microsoft.com/office/drawing/2014/main" id="{154DA641-FF41-48A0-8634-85EF534C283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5968"/>
              <a:stretch>
                <a:fillRect/>
              </a:stretch>
            </p:blipFill>
            <p:spPr>
              <a:xfrm flipV="1">
                <a:off x="749" y="5749"/>
                <a:ext cx="7841" cy="2557"/>
              </a:xfrm>
              <a:prstGeom prst="rect">
                <a:avLst/>
              </a:prstGeom>
            </p:spPr>
          </p:pic>
          <p:pic>
            <p:nvPicPr>
              <p:cNvPr id="23" name="图片 8">
                <a:extLst>
                  <a:ext uri="{FF2B5EF4-FFF2-40B4-BE49-F238E27FC236}">
                    <a16:creationId xmlns:a16="http://schemas.microsoft.com/office/drawing/2014/main" id="{78EA114C-FAE3-4B5C-836F-CBB0EC4A81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3911"/>
              <a:stretch>
                <a:fillRect/>
              </a:stretch>
            </p:blipFill>
            <p:spPr>
              <a:xfrm flipH="1" flipV="1">
                <a:off x="8516" y="5749"/>
                <a:ext cx="6858" cy="2557"/>
              </a:xfrm>
              <a:prstGeom prst="rect">
                <a:avLst/>
              </a:prstGeom>
            </p:spPr>
          </p:pic>
        </p:grpSp>
        <p:sp>
          <p:nvSpPr>
            <p:cNvPr id="21" name="Rounded Rectangle 40">
              <a:extLst>
                <a:ext uri="{FF2B5EF4-FFF2-40B4-BE49-F238E27FC236}">
                  <a16:creationId xmlns:a16="http://schemas.microsoft.com/office/drawing/2014/main" id="{E5A57CC9-E2CC-4443-852D-79B8CEC859FF}"/>
                </a:ext>
              </a:extLst>
            </p:cNvPr>
            <p:cNvSpPr/>
            <p:nvPr/>
          </p:nvSpPr>
          <p:spPr>
            <a:xfrm>
              <a:off x="3019" y="1006"/>
              <a:ext cx="14301" cy="210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4" name="TextBox 23">
            <a:extLst>
              <a:ext uri="{FF2B5EF4-FFF2-40B4-BE49-F238E27FC236}">
                <a16:creationId xmlns:a16="http://schemas.microsoft.com/office/drawing/2014/main" id="{6A8EC0FF-C095-433C-9581-7CB22BF675DF}"/>
              </a:ext>
            </a:extLst>
          </p:cNvPr>
          <p:cNvSpPr txBox="1"/>
          <p:nvPr/>
        </p:nvSpPr>
        <p:spPr>
          <a:xfrm>
            <a:off x="1148316" y="405145"/>
            <a:ext cx="932475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3.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Tính</a:t>
            </a:r>
            <a:endParaRPr kumimoji="0" lang="vi-VN"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2" name="TextBox 1">
            <a:extLst>
              <a:ext uri="{FF2B5EF4-FFF2-40B4-BE49-F238E27FC236}">
                <a16:creationId xmlns:a16="http://schemas.microsoft.com/office/drawing/2014/main" id="{605E2E8F-DE9F-482E-81B4-4967DA0EC91D}"/>
              </a:ext>
            </a:extLst>
          </p:cNvPr>
          <p:cNvSpPr txBox="1"/>
          <p:nvPr/>
        </p:nvSpPr>
        <p:spPr>
          <a:xfrm>
            <a:off x="786810" y="2211572"/>
            <a:ext cx="4784651" cy="1477328"/>
          </a:xfrm>
          <a:prstGeom prst="rect">
            <a:avLst/>
          </a:prstGeom>
          <a:noFill/>
        </p:spPr>
        <p:txBody>
          <a:bodyPr wrap="square" lIns="0" tIns="0" rIns="0" bIns="0" rtlCol="0">
            <a:spAutoFit/>
          </a:bodyPr>
          <a:lstStyle/>
          <a:p>
            <a:pPr algn="l"/>
            <a:r>
              <a:rPr lang="pt-BR" sz="3200" b="1" i="0" dirty="0">
                <a:solidFill>
                  <a:srgbClr val="002060"/>
                </a:solidFill>
                <a:effectLst/>
                <a:latin typeface="Calibri" panose="020F0502020204030204" pitchFamily="34" charset="0"/>
                <a:cs typeface="Calibri" panose="020F0502020204030204" pitchFamily="34" charset="0"/>
              </a:rPr>
              <a:t>a) 480 mm + 120 mm </a:t>
            </a:r>
          </a:p>
          <a:p>
            <a:pPr algn="l"/>
            <a:r>
              <a:rPr lang="pt-BR" sz="3200" b="1" i="0" dirty="0">
                <a:solidFill>
                  <a:srgbClr val="002060"/>
                </a:solidFill>
                <a:effectLst/>
                <a:latin typeface="Calibri" panose="020F0502020204030204" pitchFamily="34" charset="0"/>
                <a:cs typeface="Calibri" panose="020F0502020204030204" pitchFamily="34" charset="0"/>
              </a:rPr>
              <a:t>545 mm – 45 mm </a:t>
            </a:r>
          </a:p>
          <a:p>
            <a:pPr algn="l"/>
            <a:r>
              <a:rPr lang="pt-BR" sz="3200" b="1" i="0" dirty="0">
                <a:solidFill>
                  <a:srgbClr val="002060"/>
                </a:solidFill>
                <a:effectLst/>
                <a:latin typeface="Calibri" panose="020F0502020204030204" pitchFamily="34" charset="0"/>
                <a:cs typeface="Calibri" panose="020F0502020204030204" pitchFamily="34" charset="0"/>
              </a:rPr>
              <a:t>840 mm : 3</a:t>
            </a:r>
          </a:p>
        </p:txBody>
      </p:sp>
      <p:sp>
        <p:nvSpPr>
          <p:cNvPr id="25" name="TextBox 24">
            <a:extLst>
              <a:ext uri="{FF2B5EF4-FFF2-40B4-BE49-F238E27FC236}">
                <a16:creationId xmlns:a16="http://schemas.microsoft.com/office/drawing/2014/main" id="{95E1D39B-B696-4D54-97F6-01249BF553EC}"/>
              </a:ext>
            </a:extLst>
          </p:cNvPr>
          <p:cNvSpPr txBox="1"/>
          <p:nvPr/>
        </p:nvSpPr>
        <p:spPr>
          <a:xfrm>
            <a:off x="5092996" y="2158409"/>
            <a:ext cx="4784651" cy="1477328"/>
          </a:xfrm>
          <a:prstGeom prst="rect">
            <a:avLst/>
          </a:prstGeom>
          <a:noFill/>
        </p:spPr>
        <p:txBody>
          <a:bodyPr wrap="square" lIns="0" tIns="0" rIns="0" bIns="0" rtlCol="0">
            <a:spAutoFit/>
          </a:bodyPr>
          <a:lstStyle/>
          <a:p>
            <a:pPr algn="l"/>
            <a:r>
              <a:rPr lang="pt-BR" sz="3200" b="1" i="0" dirty="0">
                <a:solidFill>
                  <a:srgbClr val="002060"/>
                </a:solidFill>
                <a:effectLst/>
                <a:latin typeface="Calibri" panose="020F0502020204030204" pitchFamily="34" charset="0"/>
                <a:cs typeface="Calibri" panose="020F0502020204030204" pitchFamily="34" charset="0"/>
              </a:rPr>
              <a:t>b) 465 g + 340 g</a:t>
            </a:r>
          </a:p>
          <a:p>
            <a:pPr algn="l"/>
            <a:r>
              <a:rPr lang="pt-BR" sz="3200" b="1" i="0" dirty="0">
                <a:solidFill>
                  <a:srgbClr val="002060"/>
                </a:solidFill>
                <a:effectLst/>
                <a:latin typeface="Calibri" panose="020F0502020204030204" pitchFamily="34" charset="0"/>
                <a:cs typeface="Calibri" panose="020F0502020204030204" pitchFamily="34" charset="0"/>
              </a:rPr>
              <a:t>200 g x 5</a:t>
            </a:r>
          </a:p>
          <a:p>
            <a:pPr algn="l"/>
            <a:r>
              <a:rPr lang="pt-BR" sz="3200" b="1" i="0" dirty="0">
                <a:solidFill>
                  <a:srgbClr val="002060"/>
                </a:solidFill>
                <a:effectLst/>
                <a:latin typeface="Calibri" panose="020F0502020204030204" pitchFamily="34" charset="0"/>
                <a:cs typeface="Calibri" panose="020F0502020204030204" pitchFamily="34" charset="0"/>
              </a:rPr>
              <a:t>900 g : 6</a:t>
            </a:r>
          </a:p>
        </p:txBody>
      </p:sp>
      <p:sp>
        <p:nvSpPr>
          <p:cNvPr id="26" name="TextBox 25">
            <a:extLst>
              <a:ext uri="{FF2B5EF4-FFF2-40B4-BE49-F238E27FC236}">
                <a16:creationId xmlns:a16="http://schemas.microsoft.com/office/drawing/2014/main" id="{6664D379-2F6D-4AD8-9BBE-EBDDF3FAF77A}"/>
              </a:ext>
            </a:extLst>
          </p:cNvPr>
          <p:cNvSpPr txBox="1"/>
          <p:nvPr/>
        </p:nvSpPr>
        <p:spPr>
          <a:xfrm>
            <a:off x="8548577" y="2147776"/>
            <a:ext cx="4784651" cy="1477328"/>
          </a:xfrm>
          <a:prstGeom prst="rect">
            <a:avLst/>
          </a:prstGeom>
          <a:noFill/>
        </p:spPr>
        <p:txBody>
          <a:bodyPr wrap="square" lIns="0" tIns="0" rIns="0" bIns="0" rtlCol="0">
            <a:spAutoFit/>
          </a:bodyPr>
          <a:lstStyle/>
          <a:p>
            <a:pPr algn="l"/>
            <a:r>
              <a:rPr lang="pt-BR" sz="3200" b="1" i="0" dirty="0">
                <a:solidFill>
                  <a:srgbClr val="002060"/>
                </a:solidFill>
                <a:effectLst/>
                <a:latin typeface="Calibri" panose="020F0502020204030204" pitchFamily="34" charset="0"/>
                <a:cs typeface="Calibri" panose="020F0502020204030204" pitchFamily="34" charset="0"/>
              </a:rPr>
              <a:t>c) 500 ml + 156 ml </a:t>
            </a:r>
          </a:p>
          <a:p>
            <a:pPr algn="l"/>
            <a:r>
              <a:rPr lang="pt-BR" sz="3200" b="1" i="0" dirty="0">
                <a:solidFill>
                  <a:srgbClr val="002060"/>
                </a:solidFill>
                <a:effectLst/>
                <a:latin typeface="Calibri" panose="020F0502020204030204" pitchFamily="34" charset="0"/>
                <a:cs typeface="Calibri" panose="020F0502020204030204" pitchFamily="34" charset="0"/>
              </a:rPr>
              <a:t>1 000 ml – 500 ml </a:t>
            </a:r>
          </a:p>
          <a:p>
            <a:pPr algn="l"/>
            <a:r>
              <a:rPr lang="pt-BR" sz="3200" b="1" i="0" dirty="0">
                <a:solidFill>
                  <a:srgbClr val="002060"/>
                </a:solidFill>
                <a:effectLst/>
                <a:latin typeface="Calibri" panose="020F0502020204030204" pitchFamily="34" charset="0"/>
                <a:cs typeface="Calibri" panose="020F0502020204030204" pitchFamily="34" charset="0"/>
              </a:rPr>
              <a:t>250 ml x 3</a:t>
            </a:r>
          </a:p>
        </p:txBody>
      </p:sp>
    </p:spTree>
    <p:extLst>
      <p:ext uri="{BB962C8B-B14F-4D97-AF65-F5344CB8AC3E}">
        <p14:creationId xmlns:p14="http://schemas.microsoft.com/office/powerpoint/2010/main" val="4238405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C:\Users\ADMIN\Desktop\Tai nguyen thiet ke tro choi\Bảng gỗ\images.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0" y="-1549400"/>
            <a:ext cx="4876800" cy="4267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12800" y="279400"/>
            <a:ext cx="3251200" cy="1569660"/>
          </a:xfrm>
          <a:prstGeom prst="rect">
            <a:avLst/>
          </a:prstGeom>
          <a:noFill/>
        </p:spPr>
        <p:txBody>
          <a:bodyPr wrap="square" rtlCol="0">
            <a:spAutoFit/>
          </a:bodyPr>
          <a:lstStyle/>
          <a:p>
            <a:pPr algn="ctr" defTabSz="1219170"/>
            <a:r>
              <a:rPr lang="en-US" sz="4800" dirty="0" err="1">
                <a:solidFill>
                  <a:srgbClr val="006600"/>
                </a:solidFill>
                <a:latin typeface="Arial" panose="020B0604020202020204" pitchFamily="34" charset="0"/>
                <a:cs typeface="Arial" panose="020B0604020202020204" pitchFamily="34" charset="0"/>
              </a:rPr>
              <a:t>Cuộc</a:t>
            </a:r>
            <a:r>
              <a:rPr lang="en-US" sz="4800" dirty="0">
                <a:solidFill>
                  <a:srgbClr val="006600"/>
                </a:solidFill>
                <a:latin typeface="Arial" panose="020B0604020202020204" pitchFamily="34" charset="0"/>
                <a:cs typeface="Arial" panose="020B0604020202020204" pitchFamily="34" charset="0"/>
              </a:rPr>
              <a:t> </a:t>
            </a:r>
            <a:r>
              <a:rPr lang="en-US" sz="4800" dirty="0" err="1">
                <a:solidFill>
                  <a:srgbClr val="006600"/>
                </a:solidFill>
                <a:latin typeface="Arial" panose="020B0604020202020204" pitchFamily="34" charset="0"/>
                <a:cs typeface="Arial" panose="020B0604020202020204" pitchFamily="34" charset="0"/>
              </a:rPr>
              <a:t>Đua</a:t>
            </a:r>
            <a:endParaRPr lang="en-US" sz="4800" dirty="0">
              <a:solidFill>
                <a:srgbClr val="006600"/>
              </a:solidFill>
              <a:latin typeface="Arial" panose="020B0604020202020204" pitchFamily="34" charset="0"/>
              <a:cs typeface="Arial" panose="020B0604020202020204" pitchFamily="34" charset="0"/>
            </a:endParaRPr>
          </a:p>
          <a:p>
            <a:pPr algn="ctr" defTabSz="1219170"/>
            <a:r>
              <a:rPr lang="en-US" sz="4800" dirty="0">
                <a:solidFill>
                  <a:srgbClr val="006600"/>
                </a:solidFill>
                <a:latin typeface="Arial" panose="020B0604020202020204" pitchFamily="34" charset="0"/>
                <a:cs typeface="Arial" panose="020B0604020202020204" pitchFamily="34" charset="0"/>
              </a:rPr>
              <a:t> </a:t>
            </a:r>
            <a:r>
              <a:rPr lang="en-US" sz="4800" dirty="0" err="1">
                <a:solidFill>
                  <a:srgbClr val="006600"/>
                </a:solidFill>
                <a:latin typeface="Arial" panose="020B0604020202020204" pitchFamily="34" charset="0"/>
                <a:cs typeface="Arial" panose="020B0604020202020204" pitchFamily="34" charset="0"/>
              </a:rPr>
              <a:t>Kỳ</a:t>
            </a:r>
            <a:r>
              <a:rPr lang="en-US" sz="4800" dirty="0">
                <a:solidFill>
                  <a:srgbClr val="006600"/>
                </a:solidFill>
                <a:latin typeface="Arial" panose="020B0604020202020204" pitchFamily="34" charset="0"/>
                <a:cs typeface="Arial" panose="020B0604020202020204" pitchFamily="34" charset="0"/>
              </a:rPr>
              <a:t> </a:t>
            </a:r>
            <a:r>
              <a:rPr lang="en-US" sz="4800" dirty="0" err="1">
                <a:solidFill>
                  <a:srgbClr val="006600"/>
                </a:solidFill>
                <a:latin typeface="Arial" panose="020B0604020202020204" pitchFamily="34" charset="0"/>
                <a:cs typeface="Arial" panose="020B0604020202020204" pitchFamily="34" charset="0"/>
              </a:rPr>
              <a:t>Thú</a:t>
            </a:r>
            <a:endParaRPr lang="en-US" sz="4800" dirty="0">
              <a:solidFill>
                <a:srgbClr val="006600"/>
              </a:solidFill>
              <a:latin typeface="Arial" panose="020B0604020202020204" pitchFamily="34" charset="0"/>
              <a:cs typeface="Arial" panose="020B0604020202020204" pitchFamily="34" charset="0"/>
            </a:endParaRPr>
          </a:p>
        </p:txBody>
      </p:sp>
      <p:pic>
        <p:nvPicPr>
          <p:cNvPr id="1028" name="Picture 4" descr="C:\Users\ADMIN\Desktop\Tai nguyen thiet ke tro choi\Bảng gỗ\bat dau.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455" b="100000" l="0" r="100000"/>
                    </a14:imgEffect>
                  </a14:imgLayer>
                </a14:imgProps>
              </a:ext>
              <a:ext uri="{28A0092B-C50C-407E-A947-70E740481C1C}">
                <a14:useLocalDpi xmlns:a14="http://schemas.microsoft.com/office/drawing/2010/main" val="0"/>
              </a:ext>
            </a:extLst>
          </a:blip>
          <a:srcRect/>
          <a:stretch>
            <a:fillRect/>
          </a:stretch>
        </p:blipFill>
        <p:spPr bwMode="auto">
          <a:xfrm>
            <a:off x="9347201" y="5538525"/>
            <a:ext cx="2686049" cy="114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070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pic>
        <p:nvPicPr>
          <p:cNvPr id="74" name="Picture 3" descr="C:\Users\ADMIN\Desktop\Picture1 (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14" y="999610"/>
            <a:ext cx="2147215" cy="1616591"/>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15" descr="Hình ảnh có liên quan">
            <a:hlinkClick r:id="rId4"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10376490" y="21922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15" descr="Hình ảnh có liên quan">
            <a:hlinkClick r:id="rId7"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6617290" y="21922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5" descr="Hình ảnh có liên quan">
            <a:hlinkClick r:id="rId8"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3162890" y="21922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9" descr="C:\Users\ADMIN\Desktop\Picture3a (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8176" y="2413000"/>
            <a:ext cx="1885425" cy="14224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5" descr="Hình ảnh có liên quan">
            <a:hlinkClick r:id="rId10"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10376490" y="35130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5" descr="Hình ảnh có liên quan">
            <a:hlinkClick r:id="rId11"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6617290" y="35130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5" descr="Hình ảnh có liên quan">
            <a:hlinkClick r:id="rId12"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3162890" y="35130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C:\Users\ADMIN\Desktop\Picture6a.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3835400"/>
            <a:ext cx="2673349" cy="150572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5" descr="Hình ảnh có liên quan">
            <a:hlinkClick r:id="rId14"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10376490" y="48338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5" descr="Hình ảnh có liên quan">
            <a:hlinkClick r:id="rId15"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6593162" y="48338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 descr="Hình ảnh có liên quan">
            <a:hlinkClick r:id="rId16"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3162890" y="48338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1" descr="C:\Users\ADMIN\Desktop\Picture7 (2).png"/>
          <p:cNvPicPr>
            <a:picLocks noChangeAspect="1" noChangeArrowheads="1"/>
          </p:cNvPicPr>
          <p:nvPr/>
        </p:nvPicPr>
        <p:blipFill>
          <a:blip r:embed="rId17" cstate="print">
            <a:extLst>
              <a:ext uri="{BEBA8EAE-BF5A-486C-A8C5-ECC9F3942E4B}">
                <a14:imgProps xmlns:a14="http://schemas.microsoft.com/office/drawing/2010/main">
                  <a14:imgLayer r:embed="rId18">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5359401"/>
            <a:ext cx="2433375" cy="14605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5" descr="Hình ảnh có liên quan">
            <a:hlinkClick r:id="rId19"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10376490" y="61546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5" descr="Hình ảnh có liên quan">
            <a:hlinkClick r:id="rId20"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6617290" y="6154667"/>
            <a:ext cx="911949" cy="60630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5" descr="Hình ảnh có liên quan">
            <a:hlinkClick r:id="rId21"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51111" y1="6667" x2="66222" y2="43556"/>
                        <a14:foregroundMark x1="54667" y1="5333" x2="32889" y2="15556"/>
                        <a14:foregroundMark x1="44889" y1="15556" x2="56889" y2="38222"/>
                        <a14:foregroundMark x1="37333" y1="24889" x2="49333" y2="51556"/>
                        <a14:foregroundMark x1="31111" y1="28889" x2="40889" y2="58222"/>
                        <a14:foregroundMark x1="20889" y1="28889" x2="35111" y2="68889"/>
                        <a14:foregroundMark x1="12889" y1="38222" x2="24889" y2="63111"/>
                      </a14:backgroundRemoval>
                    </a14:imgEffect>
                  </a14:imgLayer>
                </a14:imgProps>
              </a:ext>
              <a:ext uri="{28A0092B-C50C-407E-A947-70E740481C1C}">
                <a14:useLocalDpi xmlns:a14="http://schemas.microsoft.com/office/drawing/2010/main" val="0"/>
              </a:ext>
            </a:extLst>
          </a:blip>
          <a:srcRect/>
          <a:stretch>
            <a:fillRect/>
          </a:stretch>
        </p:blipFill>
        <p:spPr bwMode="auto">
          <a:xfrm rot="1829325">
            <a:off x="3162890" y="6154667"/>
            <a:ext cx="911949" cy="606301"/>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1828267"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39" name="Picture 2" descr="Kết quả hình ảnh cho FIREWORK GIF"/>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a:off x="7073265"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Hình ảnh có liên quan"/>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141367"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1788500"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42" name="Picture 2" descr="Kết quả hình ảnh cho FIREWORK GIF"/>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a:off x="7033498"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Hình ảnh có liên quan"/>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101600"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1808719"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45" name="Picture 2" descr="Kết quả hình ảnh cho FIREWORK GIF"/>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a:off x="7053717"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Hình ảnh có liên quan"/>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121819"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p:cNvSpPr/>
          <p:nvPr/>
        </p:nvSpPr>
        <p:spPr>
          <a:xfrm>
            <a:off x="1788500" y="-2540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19170"/>
            <a:r>
              <a:rPr lang="en-US" sz="9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48" name="Picture 2" descr="Kết quả hình ảnh cho FIREWORK GIF"/>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a:off x="7033498" y="1360905"/>
            <a:ext cx="3919084" cy="380151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Hình ảnh có liên quan"/>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101600" y="596900"/>
            <a:ext cx="6350000" cy="6223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hlinkClick r:id="rId24" action="ppaction://hlinksldjump"/>
            <a:extLst>
              <a:ext uri="{FF2B5EF4-FFF2-40B4-BE49-F238E27FC236}">
                <a16:creationId xmlns:a16="http://schemas.microsoft.com/office/drawing/2014/main" id="{70BFAA5D-C899-4D85-AAF0-12CA0BB71C91}"/>
              </a:ext>
            </a:extLst>
          </p:cNvPr>
          <p:cNvSpPr/>
          <p:nvPr/>
        </p:nvSpPr>
        <p:spPr>
          <a:xfrm>
            <a:off x="10372724" y="352425"/>
            <a:ext cx="1495425" cy="5905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157401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4"/>
                                        </p:tgtEl>
                                        <p:attrNameLst>
                                          <p:attrName>r</p:attrName>
                                        </p:attrNameLst>
                                      </p:cBhvr>
                                    </p:animRot>
                                    <p:animRot by="-240000">
                                      <p:cBhvr>
                                        <p:cTn id="7" dur="600" fill="hold">
                                          <p:stCondLst>
                                            <p:cond delay="600"/>
                                          </p:stCondLst>
                                        </p:cTn>
                                        <p:tgtEl>
                                          <p:spTgt spid="74"/>
                                        </p:tgtEl>
                                        <p:attrNameLst>
                                          <p:attrName>r</p:attrName>
                                        </p:attrNameLst>
                                      </p:cBhvr>
                                    </p:animRot>
                                    <p:animRot by="240000">
                                      <p:cBhvr>
                                        <p:cTn id="8" dur="600" fill="hold">
                                          <p:stCondLst>
                                            <p:cond delay="1200"/>
                                          </p:stCondLst>
                                        </p:cTn>
                                        <p:tgtEl>
                                          <p:spTgt spid="74"/>
                                        </p:tgtEl>
                                        <p:attrNameLst>
                                          <p:attrName>r</p:attrName>
                                        </p:attrNameLst>
                                      </p:cBhvr>
                                    </p:animRot>
                                    <p:animRot by="-240000">
                                      <p:cBhvr>
                                        <p:cTn id="9" dur="600" fill="hold">
                                          <p:stCondLst>
                                            <p:cond delay="1800"/>
                                          </p:stCondLst>
                                        </p:cTn>
                                        <p:tgtEl>
                                          <p:spTgt spid="74"/>
                                        </p:tgtEl>
                                        <p:attrNameLst>
                                          <p:attrName>r</p:attrName>
                                        </p:attrNameLst>
                                      </p:cBhvr>
                                    </p:animRot>
                                    <p:animRot by="120000">
                                      <p:cBhvr>
                                        <p:cTn id="10" dur="600" fill="hold">
                                          <p:stCondLst>
                                            <p:cond delay="2400"/>
                                          </p:stCondLst>
                                        </p:cTn>
                                        <p:tgtEl>
                                          <p:spTgt spid="7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6"/>
                                        </p:tgtEl>
                                        <p:attrNameLst>
                                          <p:attrName>r</p:attrName>
                                        </p:attrNameLst>
                                      </p:cBhvr>
                                    </p:animRot>
                                    <p:animRot by="-240000">
                                      <p:cBhvr>
                                        <p:cTn id="13" dur="600" fill="hold">
                                          <p:stCondLst>
                                            <p:cond delay="600"/>
                                          </p:stCondLst>
                                        </p:cTn>
                                        <p:tgtEl>
                                          <p:spTgt spid="26"/>
                                        </p:tgtEl>
                                        <p:attrNameLst>
                                          <p:attrName>r</p:attrName>
                                        </p:attrNameLst>
                                      </p:cBhvr>
                                    </p:animRot>
                                    <p:animRot by="240000">
                                      <p:cBhvr>
                                        <p:cTn id="14" dur="600" fill="hold">
                                          <p:stCondLst>
                                            <p:cond delay="1200"/>
                                          </p:stCondLst>
                                        </p:cTn>
                                        <p:tgtEl>
                                          <p:spTgt spid="26"/>
                                        </p:tgtEl>
                                        <p:attrNameLst>
                                          <p:attrName>r</p:attrName>
                                        </p:attrNameLst>
                                      </p:cBhvr>
                                    </p:animRot>
                                    <p:animRot by="-240000">
                                      <p:cBhvr>
                                        <p:cTn id="15" dur="600" fill="hold">
                                          <p:stCondLst>
                                            <p:cond delay="1800"/>
                                          </p:stCondLst>
                                        </p:cTn>
                                        <p:tgtEl>
                                          <p:spTgt spid="26"/>
                                        </p:tgtEl>
                                        <p:attrNameLst>
                                          <p:attrName>r</p:attrName>
                                        </p:attrNameLst>
                                      </p:cBhvr>
                                    </p:animRot>
                                    <p:animRot by="120000">
                                      <p:cBhvr>
                                        <p:cTn id="16" dur="600" fill="hold">
                                          <p:stCondLst>
                                            <p:cond delay="2400"/>
                                          </p:stCondLst>
                                        </p:cTn>
                                        <p:tgtEl>
                                          <p:spTgt spid="26"/>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30"/>
                                        </p:tgtEl>
                                        <p:attrNameLst>
                                          <p:attrName>r</p:attrName>
                                        </p:attrNameLst>
                                      </p:cBhvr>
                                    </p:animRot>
                                    <p:animRot by="-240000">
                                      <p:cBhvr>
                                        <p:cTn id="19" dur="600" fill="hold">
                                          <p:stCondLst>
                                            <p:cond delay="600"/>
                                          </p:stCondLst>
                                        </p:cTn>
                                        <p:tgtEl>
                                          <p:spTgt spid="30"/>
                                        </p:tgtEl>
                                        <p:attrNameLst>
                                          <p:attrName>r</p:attrName>
                                        </p:attrNameLst>
                                      </p:cBhvr>
                                    </p:animRot>
                                    <p:animRot by="240000">
                                      <p:cBhvr>
                                        <p:cTn id="20" dur="600" fill="hold">
                                          <p:stCondLst>
                                            <p:cond delay="1200"/>
                                          </p:stCondLst>
                                        </p:cTn>
                                        <p:tgtEl>
                                          <p:spTgt spid="30"/>
                                        </p:tgtEl>
                                        <p:attrNameLst>
                                          <p:attrName>r</p:attrName>
                                        </p:attrNameLst>
                                      </p:cBhvr>
                                    </p:animRot>
                                    <p:animRot by="-240000">
                                      <p:cBhvr>
                                        <p:cTn id="21" dur="600" fill="hold">
                                          <p:stCondLst>
                                            <p:cond delay="1800"/>
                                          </p:stCondLst>
                                        </p:cTn>
                                        <p:tgtEl>
                                          <p:spTgt spid="30"/>
                                        </p:tgtEl>
                                        <p:attrNameLst>
                                          <p:attrName>r</p:attrName>
                                        </p:attrNameLst>
                                      </p:cBhvr>
                                    </p:animRot>
                                    <p:animRot by="120000">
                                      <p:cBhvr>
                                        <p:cTn id="22" dur="600" fill="hold">
                                          <p:stCondLst>
                                            <p:cond delay="2400"/>
                                          </p:stCondLst>
                                        </p:cTn>
                                        <p:tgtEl>
                                          <p:spTgt spid="30"/>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34"/>
                                        </p:tgtEl>
                                        <p:attrNameLst>
                                          <p:attrName>r</p:attrName>
                                        </p:attrNameLst>
                                      </p:cBhvr>
                                    </p:animRot>
                                    <p:animRot by="-240000">
                                      <p:cBhvr>
                                        <p:cTn id="25" dur="600" fill="hold">
                                          <p:stCondLst>
                                            <p:cond delay="600"/>
                                          </p:stCondLst>
                                        </p:cTn>
                                        <p:tgtEl>
                                          <p:spTgt spid="34"/>
                                        </p:tgtEl>
                                        <p:attrNameLst>
                                          <p:attrName>r</p:attrName>
                                        </p:attrNameLst>
                                      </p:cBhvr>
                                    </p:animRot>
                                    <p:animRot by="240000">
                                      <p:cBhvr>
                                        <p:cTn id="26" dur="600" fill="hold">
                                          <p:stCondLst>
                                            <p:cond delay="1200"/>
                                          </p:stCondLst>
                                        </p:cTn>
                                        <p:tgtEl>
                                          <p:spTgt spid="34"/>
                                        </p:tgtEl>
                                        <p:attrNameLst>
                                          <p:attrName>r</p:attrName>
                                        </p:attrNameLst>
                                      </p:cBhvr>
                                    </p:animRot>
                                    <p:animRot by="-240000">
                                      <p:cBhvr>
                                        <p:cTn id="27" dur="600" fill="hold">
                                          <p:stCondLst>
                                            <p:cond delay="1800"/>
                                          </p:stCondLst>
                                        </p:cTn>
                                        <p:tgtEl>
                                          <p:spTgt spid="34"/>
                                        </p:tgtEl>
                                        <p:attrNameLst>
                                          <p:attrName>r</p:attrName>
                                        </p:attrNameLst>
                                      </p:cBhvr>
                                    </p:animRot>
                                    <p:animRot by="120000">
                                      <p:cBhvr>
                                        <p:cTn id="28" dur="600" fill="hold">
                                          <p:stCondLst>
                                            <p:cond delay="24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74"/>
                    </p:tgtEl>
                  </p:cond>
                </p:stCondLst>
                <p:endSync evt="end" delay="0">
                  <p:rtn val="all"/>
                </p:endSync>
                <p:childTnLst>
                  <p:par>
                    <p:cTn id="30" fill="hold">
                      <p:stCondLst>
                        <p:cond delay="0"/>
                      </p:stCondLst>
                      <p:childTnLst>
                        <p:par>
                          <p:cTn id="31" fill="hold">
                            <p:stCondLst>
                              <p:cond delay="0"/>
                            </p:stCondLst>
                            <p:childTnLst>
                              <p:par>
                                <p:cTn id="32" presetID="63" presetClass="path" presetSubtype="0" accel="50000" decel="50000" fill="hold" nodeType="clickEffect">
                                  <p:stCondLst>
                                    <p:cond delay="0"/>
                                  </p:stCondLst>
                                  <p:childTnLst>
                                    <p:animMotion origin="layout" path="M 8.33333E-7 4.68393E-6 L 0.18802 -0.00062 " pathEditMode="relative" rAng="0" ptsTypes="AA">
                                      <p:cBhvr>
                                        <p:cTn id="33" dur="2000" fill="hold"/>
                                        <p:tgtEl>
                                          <p:spTgt spid="74"/>
                                        </p:tgtEl>
                                        <p:attrNameLst>
                                          <p:attrName>ppt_x</p:attrName>
                                          <p:attrName>ppt_y</p:attrName>
                                        </p:attrNameLst>
                                      </p:cBhvr>
                                      <p:rCtr x="9392" y="-31"/>
                                    </p:animMotion>
                                  </p:childTnLst>
                                </p:cTn>
                              </p:par>
                            </p:childTnLst>
                          </p:cTn>
                        </p:par>
                      </p:childTnLst>
                    </p:cTn>
                  </p:par>
                  <p:par>
                    <p:cTn id="34" fill="hold">
                      <p:stCondLst>
                        <p:cond delay="indefinite"/>
                      </p:stCondLst>
                      <p:childTnLst>
                        <p:par>
                          <p:cTn id="35" fill="hold">
                            <p:stCondLst>
                              <p:cond delay="0"/>
                            </p:stCondLst>
                            <p:childTnLst>
                              <p:par>
                                <p:cTn id="36" presetID="63" presetClass="path" presetSubtype="0" accel="50000" decel="50000" fill="hold" nodeType="clickEffect">
                                  <p:stCondLst>
                                    <p:cond delay="0"/>
                                  </p:stCondLst>
                                  <p:childTnLst>
                                    <p:animMotion origin="layout" path="M 0.18802 -0.00062 L 0.46302 -0.00062 " pathEditMode="relative" rAng="0" ptsTypes="AA">
                                      <p:cBhvr>
                                        <p:cTn id="37" dur="2000" fill="hold"/>
                                        <p:tgtEl>
                                          <p:spTgt spid="74"/>
                                        </p:tgtEl>
                                        <p:attrNameLst>
                                          <p:attrName>ppt_x</p:attrName>
                                          <p:attrName>ppt_y</p:attrName>
                                        </p:attrNameLst>
                                      </p:cBhvr>
                                      <p:rCtr x="13750" y="0"/>
                                    </p:animMotion>
                                  </p:childTnLst>
                                </p:cTn>
                              </p:par>
                            </p:childTnLst>
                          </p:cTn>
                        </p:par>
                      </p:childTnLst>
                    </p:cTn>
                  </p:par>
                  <p:par>
                    <p:cTn id="38" fill="hold">
                      <p:stCondLst>
                        <p:cond delay="indefinite"/>
                      </p:stCondLst>
                      <p:childTnLst>
                        <p:par>
                          <p:cTn id="39" fill="hold">
                            <p:stCondLst>
                              <p:cond delay="0"/>
                            </p:stCondLst>
                            <p:childTnLst>
                              <p:par>
                                <p:cTn id="40" presetID="63" presetClass="path" presetSubtype="0" accel="50000" decel="50000" fill="hold" nodeType="clickEffect">
                                  <p:stCondLst>
                                    <p:cond delay="0"/>
                                  </p:stCondLst>
                                  <p:childTnLst>
                                    <p:animMotion origin="layout" path="M 0.46302 -0.00062 L 0.85469 -0.00062 " pathEditMode="relative" rAng="0" ptsTypes="AA">
                                      <p:cBhvr>
                                        <p:cTn id="41" dur="2000" fill="hold"/>
                                        <p:tgtEl>
                                          <p:spTgt spid="74"/>
                                        </p:tgtEl>
                                        <p:attrNameLst>
                                          <p:attrName>ppt_x</p:attrName>
                                          <p:attrName>ppt_y</p:attrName>
                                        </p:attrNameLst>
                                      </p:cBhvr>
                                      <p:rCtr x="19583" y="0"/>
                                    </p:animMotion>
                                  </p:childTnLst>
                                </p:cTn>
                              </p:par>
                              <p:par>
                                <p:cTn id="42" presetID="1" presetClass="entr" presetSubtype="0" fill="hold" nodeType="withEffect">
                                  <p:stCondLst>
                                    <p:cond delay="1000"/>
                                  </p:stCondLst>
                                  <p:childTnLst>
                                    <p:set>
                                      <p:cBhvr>
                                        <p:cTn id="43" dur="1" fill="hold">
                                          <p:stCondLst>
                                            <p:cond delay="0"/>
                                          </p:stCondLst>
                                        </p:cTn>
                                        <p:tgtEl>
                                          <p:spTgt spid="39"/>
                                        </p:tgtEl>
                                        <p:attrNameLst>
                                          <p:attrName>style.visibility</p:attrName>
                                        </p:attrNameLst>
                                      </p:cBhvr>
                                      <p:to>
                                        <p:strVal val="visible"/>
                                      </p:to>
                                    </p:set>
                                  </p:childTnLst>
                                </p:cTn>
                              </p:par>
                              <p:par>
                                <p:cTn id="44" presetID="1" presetClass="entr" presetSubtype="0" fill="hold" nodeType="withEffect">
                                  <p:stCondLst>
                                    <p:cond delay="1000"/>
                                  </p:stCondLst>
                                  <p:childTnLst>
                                    <p:set>
                                      <p:cBhvr>
                                        <p:cTn id="45" dur="1" fill="hold">
                                          <p:stCondLst>
                                            <p:cond delay="0"/>
                                          </p:stCondLst>
                                        </p:cTn>
                                        <p:tgtEl>
                                          <p:spTgt spid="40"/>
                                        </p:tgtEl>
                                        <p:attrNameLst>
                                          <p:attrName>style.visibility</p:attrName>
                                        </p:attrNameLst>
                                      </p:cBhvr>
                                      <p:to>
                                        <p:strVal val="visible"/>
                                      </p:to>
                                    </p:set>
                                  </p:childTnLst>
                                </p:cTn>
                              </p:par>
                              <p:par>
                                <p:cTn id="46" presetID="1" presetClass="entr" presetSubtype="0" fill="hold" grpId="0" nodeType="withEffect">
                                  <p:stCondLst>
                                    <p:cond delay="1000"/>
                                  </p:stCondLst>
                                  <p:childTnLst>
                                    <p:set>
                                      <p:cBhvr>
                                        <p:cTn id="47" dur="1" fill="hold">
                                          <p:stCondLst>
                                            <p:cond delay="0"/>
                                          </p:stCondLst>
                                        </p:cTn>
                                        <p:tgtEl>
                                          <p:spTgt spid="38"/>
                                        </p:tgtEl>
                                        <p:attrNameLst>
                                          <p:attrName>style.visibility</p:attrName>
                                        </p:attrNameLst>
                                      </p:cBhvr>
                                      <p:to>
                                        <p:strVal val="visible"/>
                                      </p:to>
                                    </p:set>
                                  </p:childTnLst>
                                </p:cTn>
                              </p:par>
                              <p:par>
                                <p:cTn id="48" presetID="1" presetClass="exit" presetSubtype="0" fill="hold" nodeType="withEffect">
                                  <p:stCondLst>
                                    <p:cond delay="2500"/>
                                  </p:stCondLst>
                                  <p:childTnLst>
                                    <p:set>
                                      <p:cBhvr>
                                        <p:cTn id="49" dur="1" fill="hold">
                                          <p:stCondLst>
                                            <p:cond delay="0"/>
                                          </p:stCondLst>
                                        </p:cTn>
                                        <p:tgtEl>
                                          <p:spTgt spid="39"/>
                                        </p:tgtEl>
                                        <p:attrNameLst>
                                          <p:attrName>style.visibility</p:attrName>
                                        </p:attrNameLst>
                                      </p:cBhvr>
                                      <p:to>
                                        <p:strVal val="hidden"/>
                                      </p:to>
                                    </p:set>
                                  </p:childTnLst>
                                </p:cTn>
                              </p:par>
                              <p:par>
                                <p:cTn id="50" presetID="1" presetClass="exit" presetSubtype="0" fill="hold" nodeType="withEffect">
                                  <p:stCondLst>
                                    <p:cond delay="2500"/>
                                  </p:stCondLst>
                                  <p:childTnLst>
                                    <p:set>
                                      <p:cBhvr>
                                        <p:cTn id="51" dur="1" fill="hold">
                                          <p:stCondLst>
                                            <p:cond delay="0"/>
                                          </p:stCondLst>
                                        </p:cTn>
                                        <p:tgtEl>
                                          <p:spTgt spid="40"/>
                                        </p:tgtEl>
                                        <p:attrNameLst>
                                          <p:attrName>style.visibility</p:attrName>
                                        </p:attrNameLst>
                                      </p:cBhvr>
                                      <p:to>
                                        <p:strVal val="hidden"/>
                                      </p:to>
                                    </p:set>
                                  </p:childTnLst>
                                </p:cTn>
                              </p:par>
                              <p:par>
                                <p:cTn id="52" presetID="1" presetClass="exit" presetSubtype="0" fill="hold" grpId="1" nodeType="withEffect">
                                  <p:stCondLst>
                                    <p:cond delay="2500"/>
                                  </p:stCondLst>
                                  <p:childTnLst>
                                    <p:set>
                                      <p:cBhvr>
                                        <p:cTn id="53"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54" restart="whenNotActive" fill="hold" evtFilter="cancelBubble" nodeType="interactiveSeq">
                <p:stCondLst>
                  <p:cond evt="onClick" delay="0">
                    <p:tgtEl>
                      <p:spTgt spid="26"/>
                    </p:tgtEl>
                  </p:cond>
                </p:stCondLst>
                <p:endSync evt="end" delay="0">
                  <p:rtn val="all"/>
                </p:endSync>
                <p:childTnLst>
                  <p:par>
                    <p:cTn id="55" fill="hold">
                      <p:stCondLst>
                        <p:cond delay="0"/>
                      </p:stCondLst>
                      <p:childTnLst>
                        <p:par>
                          <p:cTn id="56" fill="hold">
                            <p:stCondLst>
                              <p:cond delay="0"/>
                            </p:stCondLst>
                            <p:childTnLst>
                              <p:par>
                                <p:cTn id="57" presetID="63" presetClass="path" presetSubtype="0" accel="50000" decel="50000" fill="hold" nodeType="clickEffect">
                                  <p:stCondLst>
                                    <p:cond delay="0"/>
                                  </p:stCondLst>
                                  <p:childTnLst>
                                    <p:animMotion origin="layout" path="M 5.55556E-7 -3.03423E-6 L 0.17743 -3.03423E-6 " pathEditMode="relative" rAng="0" ptsTypes="AA">
                                      <p:cBhvr>
                                        <p:cTn id="58" dur="2000" fill="hold"/>
                                        <p:tgtEl>
                                          <p:spTgt spid="26"/>
                                        </p:tgtEl>
                                        <p:attrNameLst>
                                          <p:attrName>ppt_x</p:attrName>
                                          <p:attrName>ppt_y</p:attrName>
                                        </p:attrNameLst>
                                      </p:cBhvr>
                                      <p:rCtr x="8872" y="0"/>
                                    </p:animMotion>
                                  </p:childTnLst>
                                </p:cTn>
                              </p:par>
                            </p:childTnLst>
                          </p:cTn>
                        </p:par>
                      </p:childTnLst>
                    </p:cTn>
                  </p:par>
                  <p:par>
                    <p:cTn id="59" fill="hold">
                      <p:stCondLst>
                        <p:cond delay="indefinite"/>
                      </p:stCondLst>
                      <p:childTnLst>
                        <p:par>
                          <p:cTn id="60" fill="hold">
                            <p:stCondLst>
                              <p:cond delay="0"/>
                            </p:stCondLst>
                            <p:childTnLst>
                              <p:par>
                                <p:cTn id="61" presetID="63" presetClass="path" presetSubtype="0" accel="50000" decel="50000" fill="hold" nodeType="clickEffect">
                                  <p:stCondLst>
                                    <p:cond delay="0"/>
                                  </p:stCondLst>
                                  <p:childTnLst>
                                    <p:animMotion origin="layout" path="M 0.17743 -4.13506E-6 L 0.45243 -4.13506E-6 " pathEditMode="relative" rAng="0" ptsTypes="AA">
                                      <p:cBhvr>
                                        <p:cTn id="62" dur="2000" fill="hold"/>
                                        <p:tgtEl>
                                          <p:spTgt spid="26"/>
                                        </p:tgtEl>
                                        <p:attrNameLst>
                                          <p:attrName>ppt_x</p:attrName>
                                          <p:attrName>ppt_y</p:attrName>
                                        </p:attrNameLst>
                                      </p:cBhvr>
                                      <p:rCtr x="13750" y="0"/>
                                    </p:animMotion>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nodeType="clickEffect">
                                  <p:stCondLst>
                                    <p:cond delay="0"/>
                                  </p:stCondLst>
                                  <p:childTnLst>
                                    <p:animMotion origin="layout" path="M 0.45243 4.44444E-6 L 0.82743 4.44444E-6 " pathEditMode="relative" rAng="0" ptsTypes="AA">
                                      <p:cBhvr>
                                        <p:cTn id="66" dur="2000" fill="hold"/>
                                        <p:tgtEl>
                                          <p:spTgt spid="26"/>
                                        </p:tgtEl>
                                        <p:attrNameLst>
                                          <p:attrName>ppt_x</p:attrName>
                                          <p:attrName>ppt_y</p:attrName>
                                        </p:attrNameLst>
                                      </p:cBhvr>
                                      <p:rCtr x="18750" y="0"/>
                                    </p:animMotion>
                                  </p:childTnLst>
                                </p:cTn>
                              </p:par>
                              <p:par>
                                <p:cTn id="67" presetID="1" presetClass="entr" presetSubtype="0" fill="hold" nodeType="withEffect">
                                  <p:stCondLst>
                                    <p:cond delay="1000"/>
                                  </p:stCondLst>
                                  <p:childTnLst>
                                    <p:set>
                                      <p:cBhvr>
                                        <p:cTn id="68" dur="1" fill="hold">
                                          <p:stCondLst>
                                            <p:cond delay="0"/>
                                          </p:stCondLst>
                                        </p:cTn>
                                        <p:tgtEl>
                                          <p:spTgt spid="42"/>
                                        </p:tgtEl>
                                        <p:attrNameLst>
                                          <p:attrName>style.visibility</p:attrName>
                                        </p:attrNameLst>
                                      </p:cBhvr>
                                      <p:to>
                                        <p:strVal val="visible"/>
                                      </p:to>
                                    </p:set>
                                  </p:childTnLst>
                                </p:cTn>
                              </p:par>
                              <p:par>
                                <p:cTn id="69" presetID="1" presetClass="entr" presetSubtype="0" fill="hold" nodeType="withEffect">
                                  <p:stCondLst>
                                    <p:cond delay="100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100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xit" presetSubtype="0" fill="hold" nodeType="withEffect">
                                  <p:stCondLst>
                                    <p:cond delay="2500"/>
                                  </p:stCondLst>
                                  <p:childTnLst>
                                    <p:set>
                                      <p:cBhvr>
                                        <p:cTn id="74" dur="1" fill="hold">
                                          <p:stCondLst>
                                            <p:cond delay="0"/>
                                          </p:stCondLst>
                                        </p:cTn>
                                        <p:tgtEl>
                                          <p:spTgt spid="42"/>
                                        </p:tgtEl>
                                        <p:attrNameLst>
                                          <p:attrName>style.visibility</p:attrName>
                                        </p:attrNameLst>
                                      </p:cBhvr>
                                      <p:to>
                                        <p:strVal val="hidden"/>
                                      </p:to>
                                    </p:set>
                                  </p:childTnLst>
                                </p:cTn>
                              </p:par>
                              <p:par>
                                <p:cTn id="75" presetID="1" presetClass="exit" presetSubtype="0" fill="hold" nodeType="withEffect">
                                  <p:stCondLst>
                                    <p:cond delay="2500"/>
                                  </p:stCondLst>
                                  <p:childTnLst>
                                    <p:set>
                                      <p:cBhvr>
                                        <p:cTn id="76" dur="1" fill="hold">
                                          <p:stCondLst>
                                            <p:cond delay="0"/>
                                          </p:stCondLst>
                                        </p:cTn>
                                        <p:tgtEl>
                                          <p:spTgt spid="43"/>
                                        </p:tgtEl>
                                        <p:attrNameLst>
                                          <p:attrName>style.visibility</p:attrName>
                                        </p:attrNameLst>
                                      </p:cBhvr>
                                      <p:to>
                                        <p:strVal val="hidden"/>
                                      </p:to>
                                    </p:set>
                                  </p:childTnLst>
                                </p:cTn>
                              </p:par>
                              <p:par>
                                <p:cTn id="77" presetID="1" presetClass="exit" presetSubtype="0" fill="hold" grpId="1" nodeType="withEffect">
                                  <p:stCondLst>
                                    <p:cond delay="2500"/>
                                  </p:stCondLst>
                                  <p:childTnLst>
                                    <p:set>
                                      <p:cBhvr>
                                        <p:cTn id="78"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79" restart="whenNotActive" fill="hold" evtFilter="cancelBubble" nodeType="interactiveSeq">
                <p:stCondLst>
                  <p:cond evt="onClick" delay="0">
                    <p:tgtEl>
                      <p:spTgt spid="30"/>
                    </p:tgtEl>
                  </p:cond>
                </p:stCondLst>
                <p:endSync evt="end" delay="0">
                  <p:rtn val="all"/>
                </p:endSync>
                <p:childTnLst>
                  <p:par>
                    <p:cTn id="80" fill="hold">
                      <p:stCondLst>
                        <p:cond delay="0"/>
                      </p:stCondLst>
                      <p:childTnLst>
                        <p:par>
                          <p:cTn id="81" fill="hold">
                            <p:stCondLst>
                              <p:cond delay="0"/>
                            </p:stCondLst>
                            <p:childTnLst>
                              <p:par>
                                <p:cTn id="82" presetID="63" presetClass="path" presetSubtype="0" accel="50000" decel="50000" fill="hold" nodeType="clickEffect">
                                  <p:stCondLst>
                                    <p:cond delay="0"/>
                                  </p:stCondLst>
                                  <p:childTnLst>
                                    <p:animMotion origin="layout" path="M 1.38889E-6 1.55103E-6 L 0.16545 0.00894 " pathEditMode="relative" rAng="0" ptsTypes="AA">
                                      <p:cBhvr>
                                        <p:cTn id="83" dur="2000" fill="hold"/>
                                        <p:tgtEl>
                                          <p:spTgt spid="30"/>
                                        </p:tgtEl>
                                        <p:attrNameLst>
                                          <p:attrName>ppt_x</p:attrName>
                                          <p:attrName>ppt_y</p:attrName>
                                        </p:attrNameLst>
                                      </p:cBhvr>
                                      <p:rCtr x="8264" y="432"/>
                                    </p:animMotion>
                                  </p:childTnLst>
                                </p:cTn>
                              </p:par>
                            </p:childTnLst>
                          </p:cTn>
                        </p:par>
                      </p:childTnLst>
                    </p:cTn>
                  </p:par>
                  <p:par>
                    <p:cTn id="84" fill="hold">
                      <p:stCondLst>
                        <p:cond delay="indefinite"/>
                      </p:stCondLst>
                      <p:childTnLst>
                        <p:par>
                          <p:cTn id="85" fill="hold">
                            <p:stCondLst>
                              <p:cond delay="0"/>
                            </p:stCondLst>
                            <p:childTnLst>
                              <p:par>
                                <p:cTn id="86" presetID="63" presetClass="path" presetSubtype="0" accel="50000" decel="50000" fill="hold" nodeType="clickEffect">
                                  <p:stCondLst>
                                    <p:cond delay="0"/>
                                  </p:stCondLst>
                                  <p:childTnLst>
                                    <p:animMotion origin="layout" path="M 0.16545 0.00894 L 0.44045 0.00894 " pathEditMode="relative" rAng="0" ptsTypes="AA">
                                      <p:cBhvr>
                                        <p:cTn id="87" dur="2000" fill="hold"/>
                                        <p:tgtEl>
                                          <p:spTgt spid="30"/>
                                        </p:tgtEl>
                                        <p:attrNameLst>
                                          <p:attrName>ppt_x</p:attrName>
                                          <p:attrName>ppt_y</p:attrName>
                                        </p:attrNameLst>
                                      </p:cBhvr>
                                      <p:rCtr x="13750" y="0"/>
                                    </p:animMotion>
                                  </p:childTnLst>
                                </p:cTn>
                              </p:par>
                            </p:childTnLst>
                          </p:cTn>
                        </p:par>
                      </p:childTnLst>
                    </p:cTn>
                  </p:par>
                  <p:par>
                    <p:cTn id="88" fill="hold">
                      <p:stCondLst>
                        <p:cond delay="indefinite"/>
                      </p:stCondLst>
                      <p:childTnLst>
                        <p:par>
                          <p:cTn id="89" fill="hold">
                            <p:stCondLst>
                              <p:cond delay="0"/>
                            </p:stCondLst>
                            <p:childTnLst>
                              <p:par>
                                <p:cTn id="90" presetID="63" presetClass="path" presetSubtype="0" accel="50000" decel="50000" fill="hold" nodeType="clickEffect">
                                  <p:stCondLst>
                                    <p:cond delay="0"/>
                                  </p:stCondLst>
                                  <p:childTnLst>
                                    <p:animMotion origin="layout" path="M 0.44045 0.00895 L 0.81545 0.00895 " pathEditMode="relative" rAng="0" ptsTypes="AA">
                                      <p:cBhvr>
                                        <p:cTn id="91" dur="2000" fill="hold"/>
                                        <p:tgtEl>
                                          <p:spTgt spid="30"/>
                                        </p:tgtEl>
                                        <p:attrNameLst>
                                          <p:attrName>ppt_x</p:attrName>
                                          <p:attrName>ppt_y</p:attrName>
                                        </p:attrNameLst>
                                      </p:cBhvr>
                                      <p:rCtr x="18750" y="0"/>
                                    </p:animMotion>
                                  </p:childTnLst>
                                </p:cTn>
                              </p:par>
                              <p:par>
                                <p:cTn id="92" presetID="1" presetClass="entr" presetSubtype="0" fill="hold" nodeType="withEffect">
                                  <p:stCondLst>
                                    <p:cond delay="1000"/>
                                  </p:stCondLst>
                                  <p:childTnLst>
                                    <p:set>
                                      <p:cBhvr>
                                        <p:cTn id="93" dur="1" fill="hold">
                                          <p:stCondLst>
                                            <p:cond delay="0"/>
                                          </p:stCondLst>
                                        </p:cTn>
                                        <p:tgtEl>
                                          <p:spTgt spid="45"/>
                                        </p:tgtEl>
                                        <p:attrNameLst>
                                          <p:attrName>style.visibility</p:attrName>
                                        </p:attrNameLst>
                                      </p:cBhvr>
                                      <p:to>
                                        <p:strVal val="visible"/>
                                      </p:to>
                                    </p:set>
                                  </p:childTnLst>
                                </p:cTn>
                              </p:par>
                              <p:par>
                                <p:cTn id="94" presetID="1" presetClass="entr" presetSubtype="0" fill="hold" nodeType="withEffect">
                                  <p:stCondLst>
                                    <p:cond delay="1000"/>
                                  </p:stCondLst>
                                  <p:childTnLst>
                                    <p:set>
                                      <p:cBhvr>
                                        <p:cTn id="95" dur="1" fill="hold">
                                          <p:stCondLst>
                                            <p:cond delay="0"/>
                                          </p:stCondLst>
                                        </p:cTn>
                                        <p:tgtEl>
                                          <p:spTgt spid="46"/>
                                        </p:tgtEl>
                                        <p:attrNameLst>
                                          <p:attrName>style.visibility</p:attrName>
                                        </p:attrNameLst>
                                      </p:cBhvr>
                                      <p:to>
                                        <p:strVal val="visible"/>
                                      </p:to>
                                    </p:set>
                                  </p:childTnLst>
                                </p:cTn>
                              </p:par>
                              <p:par>
                                <p:cTn id="96" presetID="1" presetClass="entr" presetSubtype="0" fill="hold" grpId="0" nodeType="withEffect">
                                  <p:stCondLst>
                                    <p:cond delay="1000"/>
                                  </p:stCondLst>
                                  <p:childTnLst>
                                    <p:set>
                                      <p:cBhvr>
                                        <p:cTn id="97" dur="1" fill="hold">
                                          <p:stCondLst>
                                            <p:cond delay="0"/>
                                          </p:stCondLst>
                                        </p:cTn>
                                        <p:tgtEl>
                                          <p:spTgt spid="44"/>
                                        </p:tgtEl>
                                        <p:attrNameLst>
                                          <p:attrName>style.visibility</p:attrName>
                                        </p:attrNameLst>
                                      </p:cBhvr>
                                      <p:to>
                                        <p:strVal val="visible"/>
                                      </p:to>
                                    </p:set>
                                  </p:childTnLst>
                                </p:cTn>
                              </p:par>
                              <p:par>
                                <p:cTn id="98" presetID="1" presetClass="exit" presetSubtype="0" fill="hold" nodeType="withEffect">
                                  <p:stCondLst>
                                    <p:cond delay="2500"/>
                                  </p:stCondLst>
                                  <p:childTnLst>
                                    <p:set>
                                      <p:cBhvr>
                                        <p:cTn id="99" dur="1" fill="hold">
                                          <p:stCondLst>
                                            <p:cond delay="0"/>
                                          </p:stCondLst>
                                        </p:cTn>
                                        <p:tgtEl>
                                          <p:spTgt spid="45"/>
                                        </p:tgtEl>
                                        <p:attrNameLst>
                                          <p:attrName>style.visibility</p:attrName>
                                        </p:attrNameLst>
                                      </p:cBhvr>
                                      <p:to>
                                        <p:strVal val="hidden"/>
                                      </p:to>
                                    </p:set>
                                  </p:childTnLst>
                                </p:cTn>
                              </p:par>
                              <p:par>
                                <p:cTn id="100" presetID="1" presetClass="exit" presetSubtype="0" fill="hold" nodeType="withEffect">
                                  <p:stCondLst>
                                    <p:cond delay="2500"/>
                                  </p:stCondLst>
                                  <p:childTnLst>
                                    <p:set>
                                      <p:cBhvr>
                                        <p:cTn id="101" dur="1" fill="hold">
                                          <p:stCondLst>
                                            <p:cond delay="0"/>
                                          </p:stCondLst>
                                        </p:cTn>
                                        <p:tgtEl>
                                          <p:spTgt spid="46"/>
                                        </p:tgtEl>
                                        <p:attrNameLst>
                                          <p:attrName>style.visibility</p:attrName>
                                        </p:attrNameLst>
                                      </p:cBhvr>
                                      <p:to>
                                        <p:strVal val="hidden"/>
                                      </p:to>
                                    </p:set>
                                  </p:childTnLst>
                                </p:cTn>
                              </p:par>
                              <p:par>
                                <p:cTn id="102" presetID="1" presetClass="exit" presetSubtype="0" fill="hold" grpId="1" nodeType="withEffect">
                                  <p:stCondLst>
                                    <p:cond delay="2500"/>
                                  </p:stCondLst>
                                  <p:childTnLst>
                                    <p:set>
                                      <p:cBhvr>
                                        <p:cTn id="103"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04" restart="whenNotActive" fill="hold" evtFilter="cancelBubble" nodeType="interactiveSeq">
                <p:stCondLst>
                  <p:cond evt="onClick" delay="0">
                    <p:tgtEl>
                      <p:spTgt spid="34"/>
                    </p:tgtEl>
                  </p:cond>
                </p:stCondLst>
                <p:endSync evt="end" delay="0">
                  <p:rtn val="all"/>
                </p:endSync>
                <p:childTnLst>
                  <p:par>
                    <p:cTn id="105" fill="hold">
                      <p:stCondLst>
                        <p:cond delay="0"/>
                      </p:stCondLst>
                      <p:childTnLst>
                        <p:par>
                          <p:cTn id="106" fill="hold">
                            <p:stCondLst>
                              <p:cond delay="0"/>
                            </p:stCondLst>
                            <p:childTnLst>
                              <p:par>
                                <p:cTn id="107" presetID="63" presetClass="path" presetSubtype="0" accel="50000" decel="50000" fill="hold" nodeType="clickEffect">
                                  <p:stCondLst>
                                    <p:cond delay="0"/>
                                  </p:stCondLst>
                                  <p:childTnLst>
                                    <p:animMotion origin="layout" path="M 2.77778E-7 -1.53562E-6 L 0.14184 -0.00277 " pathEditMode="relative" rAng="0" ptsTypes="AA">
                                      <p:cBhvr>
                                        <p:cTn id="108" dur="2000" fill="hold"/>
                                        <p:tgtEl>
                                          <p:spTgt spid="34"/>
                                        </p:tgtEl>
                                        <p:attrNameLst>
                                          <p:attrName>ppt_x</p:attrName>
                                          <p:attrName>ppt_y</p:attrName>
                                        </p:attrNameLst>
                                      </p:cBhvr>
                                      <p:rCtr x="7083" y="-154"/>
                                    </p:animMotion>
                                  </p:childTnLst>
                                </p:cTn>
                              </p:par>
                            </p:childTnLst>
                          </p:cTn>
                        </p:par>
                      </p:childTnLst>
                    </p:cTn>
                  </p:par>
                  <p:par>
                    <p:cTn id="109" fill="hold">
                      <p:stCondLst>
                        <p:cond delay="indefinite"/>
                      </p:stCondLst>
                      <p:childTnLst>
                        <p:par>
                          <p:cTn id="110" fill="hold">
                            <p:stCondLst>
                              <p:cond delay="0"/>
                            </p:stCondLst>
                            <p:childTnLst>
                              <p:par>
                                <p:cTn id="111" presetID="63" presetClass="path" presetSubtype="0" accel="50000" decel="50000" fill="hold" nodeType="clickEffect">
                                  <p:stCondLst>
                                    <p:cond delay="0"/>
                                  </p:stCondLst>
                                  <p:childTnLst>
                                    <p:animMotion origin="layout" path="M 0.14184 -0.00277 L 0.44184 -0.00277 " pathEditMode="relative" rAng="0" ptsTypes="AA">
                                      <p:cBhvr>
                                        <p:cTn id="112" dur="2000" fill="hold"/>
                                        <p:tgtEl>
                                          <p:spTgt spid="34"/>
                                        </p:tgtEl>
                                        <p:attrNameLst>
                                          <p:attrName>ppt_x</p:attrName>
                                          <p:attrName>ppt_y</p:attrName>
                                        </p:attrNameLst>
                                      </p:cBhvr>
                                      <p:rCtr x="15000" y="0"/>
                                    </p:animMotion>
                                  </p:childTnLst>
                                </p:cTn>
                              </p:par>
                            </p:childTnLst>
                          </p:cTn>
                        </p:par>
                      </p:childTnLst>
                    </p:cTn>
                  </p:par>
                  <p:par>
                    <p:cTn id="113" fill="hold">
                      <p:stCondLst>
                        <p:cond delay="indefinite"/>
                      </p:stCondLst>
                      <p:childTnLst>
                        <p:par>
                          <p:cTn id="114" fill="hold">
                            <p:stCondLst>
                              <p:cond delay="0"/>
                            </p:stCondLst>
                            <p:childTnLst>
                              <p:par>
                                <p:cTn id="115" presetID="63" presetClass="path" presetSubtype="0" accel="50000" decel="50000" fill="hold" nodeType="clickEffect">
                                  <p:stCondLst>
                                    <p:cond delay="0"/>
                                  </p:stCondLst>
                                  <p:childTnLst>
                                    <p:animMotion origin="layout" path="M 0.44184 -0.00277 L 0.80017 -0.00277 " pathEditMode="relative" rAng="0" ptsTypes="AA">
                                      <p:cBhvr>
                                        <p:cTn id="116" dur="2000" fill="hold"/>
                                        <p:tgtEl>
                                          <p:spTgt spid="34"/>
                                        </p:tgtEl>
                                        <p:attrNameLst>
                                          <p:attrName>ppt_x</p:attrName>
                                          <p:attrName>ppt_y</p:attrName>
                                        </p:attrNameLst>
                                      </p:cBhvr>
                                      <p:rCtr x="17917" y="0"/>
                                    </p:animMotion>
                                  </p:childTnLst>
                                </p:cTn>
                              </p:par>
                              <p:par>
                                <p:cTn id="117" presetID="1" presetClass="entr" presetSubtype="0" fill="hold" nodeType="withEffect">
                                  <p:stCondLst>
                                    <p:cond delay="1000"/>
                                  </p:stCondLst>
                                  <p:childTnLst>
                                    <p:set>
                                      <p:cBhvr>
                                        <p:cTn id="118" dur="1" fill="hold">
                                          <p:stCondLst>
                                            <p:cond delay="0"/>
                                          </p:stCondLst>
                                        </p:cTn>
                                        <p:tgtEl>
                                          <p:spTgt spid="48"/>
                                        </p:tgtEl>
                                        <p:attrNameLst>
                                          <p:attrName>style.visibility</p:attrName>
                                        </p:attrNameLst>
                                      </p:cBhvr>
                                      <p:to>
                                        <p:strVal val="visible"/>
                                      </p:to>
                                    </p:set>
                                  </p:childTnLst>
                                </p:cTn>
                              </p:par>
                              <p:par>
                                <p:cTn id="119" presetID="1" presetClass="entr" presetSubtype="0" fill="hold" nodeType="withEffect">
                                  <p:stCondLst>
                                    <p:cond delay="1000"/>
                                  </p:stCondLst>
                                  <p:childTnLst>
                                    <p:set>
                                      <p:cBhvr>
                                        <p:cTn id="120" dur="1" fill="hold">
                                          <p:stCondLst>
                                            <p:cond delay="0"/>
                                          </p:stCondLst>
                                        </p:cTn>
                                        <p:tgtEl>
                                          <p:spTgt spid="49"/>
                                        </p:tgtEl>
                                        <p:attrNameLst>
                                          <p:attrName>style.visibility</p:attrName>
                                        </p:attrNameLst>
                                      </p:cBhvr>
                                      <p:to>
                                        <p:strVal val="visible"/>
                                      </p:to>
                                    </p:set>
                                  </p:childTnLst>
                                </p:cTn>
                              </p:par>
                              <p:par>
                                <p:cTn id="121" presetID="1" presetClass="entr" presetSubtype="0" fill="hold" grpId="0" nodeType="withEffect">
                                  <p:stCondLst>
                                    <p:cond delay="1000"/>
                                  </p:stCondLst>
                                  <p:childTnLst>
                                    <p:set>
                                      <p:cBhvr>
                                        <p:cTn id="122" dur="1" fill="hold">
                                          <p:stCondLst>
                                            <p:cond delay="0"/>
                                          </p:stCondLst>
                                        </p:cTn>
                                        <p:tgtEl>
                                          <p:spTgt spid="47"/>
                                        </p:tgtEl>
                                        <p:attrNameLst>
                                          <p:attrName>style.visibility</p:attrName>
                                        </p:attrNameLst>
                                      </p:cBhvr>
                                      <p:to>
                                        <p:strVal val="visible"/>
                                      </p:to>
                                    </p:set>
                                  </p:childTnLst>
                                </p:cTn>
                              </p:par>
                              <p:par>
                                <p:cTn id="123" presetID="1" presetClass="exit" presetSubtype="0" fill="hold" nodeType="withEffect">
                                  <p:stCondLst>
                                    <p:cond delay="2500"/>
                                  </p:stCondLst>
                                  <p:childTnLst>
                                    <p:set>
                                      <p:cBhvr>
                                        <p:cTn id="124" dur="1" fill="hold">
                                          <p:stCondLst>
                                            <p:cond delay="0"/>
                                          </p:stCondLst>
                                        </p:cTn>
                                        <p:tgtEl>
                                          <p:spTgt spid="48"/>
                                        </p:tgtEl>
                                        <p:attrNameLst>
                                          <p:attrName>style.visibility</p:attrName>
                                        </p:attrNameLst>
                                      </p:cBhvr>
                                      <p:to>
                                        <p:strVal val="hidden"/>
                                      </p:to>
                                    </p:set>
                                  </p:childTnLst>
                                </p:cTn>
                              </p:par>
                              <p:par>
                                <p:cTn id="125" presetID="1" presetClass="exit" presetSubtype="0" fill="hold" nodeType="withEffect">
                                  <p:stCondLst>
                                    <p:cond delay="2500"/>
                                  </p:stCondLst>
                                  <p:childTnLst>
                                    <p:set>
                                      <p:cBhvr>
                                        <p:cTn id="126" dur="1" fill="hold">
                                          <p:stCondLst>
                                            <p:cond delay="0"/>
                                          </p:stCondLst>
                                        </p:cTn>
                                        <p:tgtEl>
                                          <p:spTgt spid="49"/>
                                        </p:tgtEl>
                                        <p:attrNameLst>
                                          <p:attrName>style.visibility</p:attrName>
                                        </p:attrNameLst>
                                      </p:cBhvr>
                                      <p:to>
                                        <p:strVal val="hidden"/>
                                      </p:to>
                                    </p:set>
                                  </p:childTnLst>
                                </p:cTn>
                              </p:par>
                              <p:par>
                                <p:cTn id="127" presetID="1" presetClass="exit" presetSubtype="0" fill="hold" grpId="1" nodeType="withEffect">
                                  <p:stCondLst>
                                    <p:cond delay="2500"/>
                                  </p:stCondLst>
                                  <p:childTnLst>
                                    <p:set>
                                      <p:cBhvr>
                                        <p:cTn id="128"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38" grpId="0"/>
      <p:bldP spid="38" grpId="1"/>
      <p:bldP spid="41" grpId="0"/>
      <p:bldP spid="41" grpId="1"/>
      <p:bldP spid="44" grpId="0"/>
      <p:bldP spid="44" grpId="1"/>
      <p:bldP spid="47" grpId="0"/>
      <p:bldP spid="47"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20765" y="4305300"/>
            <a:ext cx="6763391" cy="923330"/>
          </a:xfrm>
          <a:prstGeom prst="rect">
            <a:avLst/>
          </a:prstGeom>
          <a:noFill/>
        </p:spPr>
        <p:txBody>
          <a:bodyPr wrap="none" rtlCol="0">
            <a:spAutoFit/>
          </a:bodyPr>
          <a:lstStyle/>
          <a:p>
            <a:pPr algn="ctr" defTabSz="1219170"/>
            <a:r>
              <a:rPr lang="en-US" sz="5400" dirty="0">
                <a:solidFill>
                  <a:srgbClr val="0000FF"/>
                </a:solidFill>
                <a:latin typeface="Arial" panose="020B0604020202020204" pitchFamily="34" charset="0"/>
                <a:cs typeface="Arial" panose="020B0604020202020204" pitchFamily="34" charset="0"/>
              </a:rPr>
              <a:t>480 mm + 120 mm = </a:t>
            </a:r>
          </a:p>
        </p:txBody>
      </p:sp>
      <p:sp>
        <p:nvSpPr>
          <p:cNvPr id="6" name="TextBox 5"/>
          <p:cNvSpPr txBox="1"/>
          <p:nvPr/>
        </p:nvSpPr>
        <p:spPr>
          <a:xfrm>
            <a:off x="5999949" y="734458"/>
            <a:ext cx="2964273" cy="1015663"/>
          </a:xfrm>
          <a:prstGeom prst="rect">
            <a:avLst/>
          </a:prstGeom>
          <a:noFill/>
        </p:spPr>
        <p:txBody>
          <a:bodyPr wrap="none" rtlCol="0">
            <a:spAutoFit/>
          </a:bodyPr>
          <a:lstStyle/>
          <a:p>
            <a:pPr algn="ctr" defTabSz="1219170"/>
            <a:r>
              <a:rPr lang="en-US" sz="6000" dirty="0">
                <a:solidFill>
                  <a:srgbClr val="0000FF"/>
                </a:solidFill>
                <a:latin typeface="Arial" panose="020B0604020202020204" pitchFamily="34" charset="0"/>
                <a:cs typeface="Arial" panose="020B0604020202020204" pitchFamily="34" charset="0"/>
              </a:rPr>
              <a:t>600 mm</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5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4" action="ppaction://hlinksldjump"/>
            <a:extLst>
              <a:ext uri="{FF2B5EF4-FFF2-40B4-BE49-F238E27FC236}">
                <a16:creationId xmlns:a16="http://schemas.microsoft.com/office/drawing/2014/main" id="{F214301D-1172-49D7-B11F-7CDDD9A007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778" r="17778"/>
          <a:stretch/>
        </p:blipFill>
        <p:spPr>
          <a:xfrm>
            <a:off x="3124200" y="2676905"/>
            <a:ext cx="2074292" cy="3218729"/>
          </a:xfrm>
          <a:prstGeom prst="rect">
            <a:avLst/>
          </a:prstGeom>
        </p:spPr>
      </p:pic>
      <p:pic>
        <p:nvPicPr>
          <p:cNvPr id="13" name="Picture 12">
            <a:hlinkClick r:id="rId6" action="ppaction://hlinksldjump"/>
            <a:extLst>
              <a:ext uri="{FF2B5EF4-FFF2-40B4-BE49-F238E27FC236}">
                <a16:creationId xmlns:a16="http://schemas.microsoft.com/office/drawing/2014/main" id="{DBA56A19-B6F3-4DAD-8B33-8F7FE78C2A1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flipH="1">
            <a:off x="6400800" y="3132596"/>
            <a:ext cx="1780625" cy="2763038"/>
          </a:xfrm>
          <a:prstGeom prst="rect">
            <a:avLst/>
          </a:prstGeom>
        </p:spPr>
      </p:pic>
      <p:grpSp>
        <p:nvGrpSpPr>
          <p:cNvPr id="5" name="Group 4"/>
          <p:cNvGrpSpPr/>
          <p:nvPr/>
        </p:nvGrpSpPr>
        <p:grpSpPr>
          <a:xfrm>
            <a:off x="2278098" y="148293"/>
            <a:ext cx="6598692" cy="2619181"/>
            <a:chOff x="2422477" y="30848"/>
            <a:chExt cx="6598692" cy="2619181"/>
          </a:xfrm>
        </p:grpSpPr>
        <p:sp>
          <p:nvSpPr>
            <p:cNvPr id="8" name="矩形 7">
              <a:extLst>
                <a:ext uri="{FF2B5EF4-FFF2-40B4-BE49-F238E27FC236}">
                  <a16:creationId xmlns:a16="http://schemas.microsoft.com/office/drawing/2014/main" id="{CA7BD72C-054E-465C-9978-36A6788BDFDD}"/>
                </a:ext>
              </a:extLst>
            </p:cNvPr>
            <p:cNvSpPr/>
            <p:nvPr/>
          </p:nvSpPr>
          <p:spPr>
            <a:xfrm>
              <a:off x="3667786" y="1203479"/>
              <a:ext cx="5043368" cy="1446550"/>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Khởi</a:t>
              </a:r>
              <a:r>
                <a:rPr kumimoji="0" lang="en-US" altLang="zh-CN" sz="8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88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động</a:t>
              </a:r>
              <a:endParaRPr kumimoji="0" lang="zh-CN" altLang="en-US" sz="8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36" name="淘宝网chenying0907出品 11"/>
            <p:cNvPicPr>
              <a:picLocks noChangeAspect="1"/>
            </p:cNvPicPr>
            <p:nvPr/>
          </p:nvPicPr>
          <p:blipFill rotWithShape="1">
            <a:blip r:embed="rId9" cstate="print">
              <a:extLst>
                <a:ext uri="{28A0092B-C50C-407E-A947-70E740481C1C}">
                  <a14:useLocalDpi xmlns:a14="http://schemas.microsoft.com/office/drawing/2010/main" val="0"/>
                </a:ext>
              </a:extLst>
            </a:blip>
            <a:srcRect l="46042" t="14815" r="39687" b="65000"/>
            <a:stretch>
              <a:fillRect/>
            </a:stretch>
          </p:blipFill>
          <p:spPr>
            <a:xfrm>
              <a:off x="2422477" y="233848"/>
              <a:ext cx="1087120" cy="865505"/>
            </a:xfrm>
            <a:prstGeom prst="rect">
              <a:avLst/>
            </a:prstGeom>
            <a:noFill/>
          </p:spPr>
        </p:pic>
        <p:pic>
          <p:nvPicPr>
            <p:cNvPr id="39" name="淘宝网chenying0907出品 11"/>
            <p:cNvPicPr>
              <a:picLocks noChangeAspect="1"/>
            </p:cNvPicPr>
            <p:nvPr/>
          </p:nvPicPr>
          <p:blipFill rotWithShape="1">
            <a:blip r:embed="rId9" cstate="print">
              <a:extLst>
                <a:ext uri="{28A0092B-C50C-407E-A947-70E740481C1C}">
                  <a14:useLocalDpi xmlns:a14="http://schemas.microsoft.com/office/drawing/2010/main" val="0"/>
                </a:ext>
              </a:extLst>
            </a:blip>
            <a:srcRect l="46042" t="14815" r="39687" b="65000"/>
            <a:stretch>
              <a:fillRect/>
            </a:stretch>
          </p:blipFill>
          <p:spPr>
            <a:xfrm flipH="1">
              <a:off x="7934049" y="30848"/>
              <a:ext cx="1087120" cy="865505"/>
            </a:xfrm>
            <a:prstGeom prst="rect">
              <a:avLst/>
            </a:prstGeom>
            <a:noFill/>
          </p:spPr>
        </p:pic>
      </p:grpSp>
      <p:sp>
        <p:nvSpPr>
          <p:cNvPr id="11" name="Oval 10">
            <a:extLst>
              <a:ext uri="{FF2B5EF4-FFF2-40B4-BE49-F238E27FC236}">
                <a16:creationId xmlns:a16="http://schemas.microsoft.com/office/drawing/2014/main" id="{BCE1D82D-EC61-48A4-BB12-E2F385316918}"/>
              </a:ext>
            </a:extLst>
          </p:cNvPr>
          <p:cNvSpPr>
            <a:spLocks noChangeAspect="1"/>
          </p:cNvSpPr>
          <p:nvPr>
            <p:custDataLst>
              <p:tags r:id="rId1"/>
            </p:custDataLst>
          </p:nvPr>
        </p:nvSpPr>
        <p:spPr>
          <a:xfrm>
            <a:off x="11664099" y="0"/>
            <a:ext cx="527901" cy="527901"/>
          </a:xfrm>
          <a:prstGeom prst="ellipse">
            <a:avLst/>
          </a:prstGeom>
          <a:blipFill dpi="0" rotWithShape="0">
            <a:blip r:embed="rId10"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2 Noi dung dai"/>
              <a:ea typeface="+mn-ea"/>
              <a:cs typeface="+mn-cs"/>
            </a:endParaRPr>
          </a:p>
        </p:txBody>
      </p:sp>
    </p:spTree>
    <p:extLst>
      <p:ext uri="{BB962C8B-B14F-4D97-AF65-F5344CB8AC3E}">
        <p14:creationId xmlns:p14="http://schemas.microsoft.com/office/powerpoint/2010/main" val="42462730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par>
                                <p:cTn id="15" presetID="2" presetClass="entr" presetSubtype="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52248" y="4038600"/>
            <a:ext cx="6167073" cy="923330"/>
          </a:xfrm>
          <a:prstGeom prst="rect">
            <a:avLst/>
          </a:prstGeom>
          <a:noFill/>
        </p:spPr>
        <p:txBody>
          <a:bodyPr wrap="none" rtlCol="0">
            <a:spAutoFit/>
          </a:bodyPr>
          <a:lstStyle/>
          <a:p>
            <a:pPr algn="ctr" defTabSz="1219170"/>
            <a:r>
              <a:rPr lang="en-US" sz="5400" dirty="0">
                <a:solidFill>
                  <a:srgbClr val="0000FF"/>
                </a:solidFill>
                <a:latin typeface="Arial" panose="020B0604020202020204" pitchFamily="34" charset="0"/>
                <a:cs typeface="Arial" panose="020B0604020202020204" pitchFamily="34" charset="0"/>
              </a:rPr>
              <a:t>545 mm – 45 mm =</a:t>
            </a:r>
          </a:p>
        </p:txBody>
      </p:sp>
      <p:sp>
        <p:nvSpPr>
          <p:cNvPr id="6" name="TextBox 5"/>
          <p:cNvSpPr txBox="1"/>
          <p:nvPr/>
        </p:nvSpPr>
        <p:spPr>
          <a:xfrm>
            <a:off x="5999949" y="734458"/>
            <a:ext cx="2964273" cy="1015663"/>
          </a:xfrm>
          <a:prstGeom prst="rect">
            <a:avLst/>
          </a:prstGeom>
          <a:noFill/>
        </p:spPr>
        <p:txBody>
          <a:bodyPr wrap="none" rtlCol="0">
            <a:spAutoFit/>
          </a:bodyPr>
          <a:lstStyle/>
          <a:p>
            <a:pPr algn="ctr" defTabSz="1219170"/>
            <a:r>
              <a:rPr lang="en-US" sz="6000" dirty="0">
                <a:solidFill>
                  <a:srgbClr val="0000FF"/>
                </a:solidFill>
                <a:latin typeface="Arial" panose="020B0604020202020204" pitchFamily="34" charset="0"/>
                <a:cs typeface="Arial" panose="020B0604020202020204" pitchFamily="34" charset="0"/>
              </a:rPr>
              <a:t>500 mm</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239322" y="4038600"/>
            <a:ext cx="4592924"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840 mm : 3 =</a:t>
            </a:r>
          </a:p>
        </p:txBody>
      </p:sp>
      <p:sp>
        <p:nvSpPr>
          <p:cNvPr id="6" name="TextBox 5"/>
          <p:cNvSpPr txBox="1"/>
          <p:nvPr/>
        </p:nvSpPr>
        <p:spPr>
          <a:xfrm>
            <a:off x="6276467" y="734458"/>
            <a:ext cx="2411238" cy="830997"/>
          </a:xfrm>
          <a:prstGeom prst="rect">
            <a:avLst/>
          </a:prstGeom>
          <a:noFill/>
        </p:spPr>
        <p:txBody>
          <a:bodyPr wrap="none" rtlCol="0">
            <a:spAutoFit/>
          </a:bodyPr>
          <a:lstStyle/>
          <a:p>
            <a:pPr algn="ctr" defTabSz="1219170"/>
            <a:r>
              <a:rPr lang="en-US" sz="4800" dirty="0">
                <a:solidFill>
                  <a:srgbClr val="0000FF"/>
                </a:solidFill>
                <a:latin typeface="Arial" panose="020B0604020202020204" pitchFamily="34" charset="0"/>
                <a:cs typeface="Arial" panose="020B0604020202020204" pitchFamily="34" charset="0"/>
              </a:rPr>
              <a:t>280 mm</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14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47793" y="4067175"/>
            <a:ext cx="5452134"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465 g + 340 g =</a:t>
            </a:r>
          </a:p>
        </p:txBody>
      </p:sp>
      <p:sp>
        <p:nvSpPr>
          <p:cNvPr id="6" name="TextBox 5"/>
          <p:cNvSpPr txBox="1"/>
          <p:nvPr/>
        </p:nvSpPr>
        <p:spPr>
          <a:xfrm>
            <a:off x="5859685" y="734458"/>
            <a:ext cx="3244799" cy="1107996"/>
          </a:xfrm>
          <a:prstGeom prst="rect">
            <a:avLst/>
          </a:prstGeom>
          <a:noFill/>
        </p:spPr>
        <p:txBody>
          <a:bodyPr wrap="none" rtlCol="0">
            <a:spAutoFit/>
          </a:bodyPr>
          <a:lstStyle/>
          <a:p>
            <a:pPr algn="ctr" defTabSz="1219170"/>
            <a:r>
              <a:rPr lang="en-US" sz="6600" dirty="0">
                <a:solidFill>
                  <a:srgbClr val="0000FF"/>
                </a:solidFill>
                <a:latin typeface="Arial" panose="020B0604020202020204" pitchFamily="34" charset="0"/>
                <a:cs typeface="Arial" panose="020B0604020202020204" pitchFamily="34" charset="0"/>
              </a:rPr>
              <a:t>805 mm</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67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572747" y="4038600"/>
            <a:ext cx="3926075" cy="995209"/>
          </a:xfrm>
          <a:prstGeom prst="rect">
            <a:avLst/>
          </a:prstGeom>
          <a:noFill/>
        </p:spPr>
        <p:txBody>
          <a:bodyPr wrap="none" rtlCol="0">
            <a:spAutoFit/>
          </a:bodyPr>
          <a:lstStyle/>
          <a:p>
            <a:pPr algn="ctr" defTabSz="1219170"/>
            <a:r>
              <a:rPr lang="en-US" sz="5867" dirty="0">
                <a:solidFill>
                  <a:srgbClr val="0000FF"/>
                </a:solidFill>
                <a:latin typeface="Arial" panose="020B0604020202020204" pitchFamily="34" charset="0"/>
                <a:cs typeface="Arial" panose="020B0604020202020204" pitchFamily="34" charset="0"/>
              </a:rPr>
              <a:t>200 g x 5 =</a:t>
            </a:r>
          </a:p>
        </p:txBody>
      </p:sp>
      <p:sp>
        <p:nvSpPr>
          <p:cNvPr id="6" name="TextBox 5"/>
          <p:cNvSpPr txBox="1"/>
          <p:nvPr/>
        </p:nvSpPr>
        <p:spPr>
          <a:xfrm>
            <a:off x="6446384" y="734458"/>
            <a:ext cx="2071401" cy="830997"/>
          </a:xfrm>
          <a:prstGeom prst="rect">
            <a:avLst/>
          </a:prstGeom>
          <a:noFill/>
        </p:spPr>
        <p:txBody>
          <a:bodyPr wrap="none" rtlCol="0">
            <a:spAutoFit/>
          </a:bodyPr>
          <a:lstStyle/>
          <a:p>
            <a:pPr algn="ctr" defTabSz="1219170"/>
            <a:r>
              <a:rPr lang="en-US" sz="4800" dirty="0">
                <a:solidFill>
                  <a:srgbClr val="0000FF"/>
                </a:solidFill>
                <a:latin typeface="Arial" panose="020B0604020202020204" pitchFamily="34" charset="0"/>
                <a:cs typeface="Arial" panose="020B0604020202020204" pitchFamily="34" charset="0"/>
              </a:rPr>
              <a:t>1 000g</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54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56905" y="4038600"/>
            <a:ext cx="3757759" cy="995209"/>
          </a:xfrm>
          <a:prstGeom prst="rect">
            <a:avLst/>
          </a:prstGeom>
          <a:noFill/>
        </p:spPr>
        <p:txBody>
          <a:bodyPr wrap="none" rtlCol="0">
            <a:spAutoFit/>
          </a:bodyPr>
          <a:lstStyle/>
          <a:p>
            <a:pPr algn="ctr" defTabSz="1219170"/>
            <a:r>
              <a:rPr lang="en-US" sz="5867">
                <a:solidFill>
                  <a:srgbClr val="0000FF"/>
                </a:solidFill>
                <a:latin typeface="Arial" panose="020B0604020202020204" pitchFamily="34" charset="0"/>
                <a:cs typeface="Arial" panose="020B0604020202020204" pitchFamily="34" charset="0"/>
              </a:rPr>
              <a:t>900 g : 6 =</a:t>
            </a:r>
            <a:endParaRPr lang="en-US" sz="5867" dirty="0">
              <a:solidFill>
                <a:srgbClr val="0000FF"/>
              </a:solidFill>
              <a:latin typeface="Arial" panose="020B0604020202020204" pitchFamily="34" charset="0"/>
              <a:cs typeface="Arial" panose="020B0604020202020204" pitchFamily="34" charset="0"/>
            </a:endParaRPr>
          </a:p>
        </p:txBody>
      </p:sp>
      <p:sp>
        <p:nvSpPr>
          <p:cNvPr id="6" name="TextBox 5"/>
          <p:cNvSpPr txBox="1"/>
          <p:nvPr/>
        </p:nvSpPr>
        <p:spPr>
          <a:xfrm>
            <a:off x="6617905" y="734458"/>
            <a:ext cx="1728358" cy="830997"/>
          </a:xfrm>
          <a:prstGeom prst="rect">
            <a:avLst/>
          </a:prstGeom>
          <a:noFill/>
        </p:spPr>
        <p:txBody>
          <a:bodyPr wrap="none" rtlCol="0">
            <a:spAutoFit/>
          </a:bodyPr>
          <a:lstStyle/>
          <a:p>
            <a:pPr algn="ctr" defTabSz="1219170"/>
            <a:r>
              <a:rPr lang="en-US" sz="4800" dirty="0">
                <a:solidFill>
                  <a:srgbClr val="0000FF"/>
                </a:solidFill>
                <a:latin typeface="Arial" panose="020B0604020202020204" pitchFamily="34" charset="0"/>
                <a:cs typeface="Arial" panose="020B0604020202020204" pitchFamily="34" charset="0"/>
              </a:rPr>
              <a:t>150 g</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79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330420" y="4038600"/>
            <a:ext cx="6410729" cy="995209"/>
          </a:xfrm>
          <a:prstGeom prst="rect">
            <a:avLst/>
          </a:prstGeom>
          <a:noFill/>
        </p:spPr>
        <p:txBody>
          <a:bodyPr wrap="none" rtlCol="0">
            <a:spAutoFit/>
          </a:bodyPr>
          <a:lstStyle/>
          <a:p>
            <a:pPr algn="ctr" defTabSz="1219170"/>
            <a:r>
              <a:rPr lang="en-US" sz="5867">
                <a:solidFill>
                  <a:srgbClr val="0000FF"/>
                </a:solidFill>
                <a:latin typeface="Arial" panose="020B0604020202020204" pitchFamily="34" charset="0"/>
                <a:cs typeface="Arial" panose="020B0604020202020204" pitchFamily="34" charset="0"/>
              </a:rPr>
              <a:t>500 ml + 156 ml = </a:t>
            </a:r>
            <a:endParaRPr lang="en-US" sz="5867" dirty="0">
              <a:solidFill>
                <a:srgbClr val="0000FF"/>
              </a:solidFill>
              <a:latin typeface="Arial" panose="020B0604020202020204" pitchFamily="34" charset="0"/>
              <a:cs typeface="Arial" panose="020B0604020202020204" pitchFamily="34" charset="0"/>
            </a:endParaRPr>
          </a:p>
        </p:txBody>
      </p:sp>
      <p:sp>
        <p:nvSpPr>
          <p:cNvPr id="6" name="TextBox 5"/>
          <p:cNvSpPr txBox="1"/>
          <p:nvPr/>
        </p:nvSpPr>
        <p:spPr>
          <a:xfrm>
            <a:off x="6234787" y="734458"/>
            <a:ext cx="2494594" cy="1015663"/>
          </a:xfrm>
          <a:prstGeom prst="rect">
            <a:avLst/>
          </a:prstGeom>
          <a:noFill/>
        </p:spPr>
        <p:txBody>
          <a:bodyPr wrap="none" rtlCol="0">
            <a:spAutoFit/>
          </a:bodyPr>
          <a:lstStyle/>
          <a:p>
            <a:pPr algn="ctr" defTabSz="1219170"/>
            <a:r>
              <a:rPr lang="en-US" sz="6000" dirty="0">
                <a:solidFill>
                  <a:srgbClr val="0000FF"/>
                </a:solidFill>
                <a:latin typeface="Arial" panose="020B0604020202020204" pitchFamily="34" charset="0"/>
                <a:cs typeface="Arial" panose="020B0604020202020204" pitchFamily="34" charset="0"/>
              </a:rPr>
              <a:t>656 ml</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69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131648" y="4038600"/>
            <a:ext cx="6808274" cy="995209"/>
          </a:xfrm>
          <a:prstGeom prst="rect">
            <a:avLst/>
          </a:prstGeom>
          <a:noFill/>
        </p:spPr>
        <p:txBody>
          <a:bodyPr wrap="none" rtlCol="0">
            <a:spAutoFit/>
          </a:bodyPr>
          <a:lstStyle/>
          <a:p>
            <a:pPr algn="ctr" defTabSz="1219170"/>
            <a:r>
              <a:rPr lang="en-US" sz="5867">
                <a:solidFill>
                  <a:srgbClr val="0000FF"/>
                </a:solidFill>
                <a:latin typeface="Arial" panose="020B0604020202020204" pitchFamily="34" charset="0"/>
                <a:cs typeface="Arial" panose="020B0604020202020204" pitchFamily="34" charset="0"/>
              </a:rPr>
              <a:t>1 000 ml – 500 ml =</a:t>
            </a:r>
            <a:endParaRPr lang="en-US" sz="5867" dirty="0">
              <a:solidFill>
                <a:srgbClr val="0000FF"/>
              </a:solidFill>
              <a:latin typeface="Arial" panose="020B0604020202020204" pitchFamily="34" charset="0"/>
              <a:cs typeface="Arial" panose="020B0604020202020204" pitchFamily="34" charset="0"/>
            </a:endParaRPr>
          </a:p>
        </p:txBody>
      </p:sp>
      <p:sp>
        <p:nvSpPr>
          <p:cNvPr id="6" name="TextBox 5"/>
          <p:cNvSpPr txBox="1"/>
          <p:nvPr/>
        </p:nvSpPr>
        <p:spPr>
          <a:xfrm>
            <a:off x="6052846" y="734458"/>
            <a:ext cx="2858476" cy="923330"/>
          </a:xfrm>
          <a:prstGeom prst="rect">
            <a:avLst/>
          </a:prstGeom>
          <a:noFill/>
        </p:spPr>
        <p:txBody>
          <a:bodyPr wrap="none" rtlCol="0">
            <a:spAutoFit/>
          </a:bodyPr>
          <a:lstStyle/>
          <a:p>
            <a:pPr algn="ctr" defTabSz="1219170"/>
            <a:r>
              <a:rPr lang="en-US" sz="5400" dirty="0">
                <a:solidFill>
                  <a:srgbClr val="0000FF"/>
                </a:solidFill>
                <a:latin typeface="Arial" panose="020B0604020202020204" pitchFamily="34" charset="0"/>
                <a:cs typeface="Arial" panose="020B0604020202020204" pitchFamily="34" charset="0"/>
              </a:rPr>
              <a:t>= 500 ml</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20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3997"/>
            <a:ext cx="10989733" cy="61238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3132852"/>
            <a:ext cx="6908800" cy="374854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5283200" y="-799249"/>
            <a:ext cx="4368800" cy="3740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85196" y="4038600"/>
            <a:ext cx="4301177" cy="995209"/>
          </a:xfrm>
          <a:prstGeom prst="rect">
            <a:avLst/>
          </a:prstGeom>
          <a:noFill/>
        </p:spPr>
        <p:txBody>
          <a:bodyPr wrap="none" rtlCol="0">
            <a:spAutoFit/>
          </a:bodyPr>
          <a:lstStyle/>
          <a:p>
            <a:pPr algn="ctr" defTabSz="1219170"/>
            <a:r>
              <a:rPr lang="en-US" sz="5867">
                <a:solidFill>
                  <a:srgbClr val="0000FF"/>
                </a:solidFill>
                <a:latin typeface="Arial" panose="020B0604020202020204" pitchFamily="34" charset="0"/>
                <a:cs typeface="Arial" panose="020B0604020202020204" pitchFamily="34" charset="0"/>
              </a:rPr>
              <a:t>250 ml x 3 =</a:t>
            </a:r>
            <a:endParaRPr lang="en-US" sz="5867" dirty="0">
              <a:solidFill>
                <a:srgbClr val="0000FF"/>
              </a:solidFill>
              <a:latin typeface="Arial" panose="020B0604020202020204" pitchFamily="34" charset="0"/>
              <a:cs typeface="Arial" panose="020B0604020202020204" pitchFamily="34" charset="0"/>
            </a:endParaRPr>
          </a:p>
        </p:txBody>
      </p:sp>
      <p:sp>
        <p:nvSpPr>
          <p:cNvPr id="6" name="TextBox 5"/>
          <p:cNvSpPr txBox="1"/>
          <p:nvPr/>
        </p:nvSpPr>
        <p:spPr>
          <a:xfrm>
            <a:off x="6118571" y="734458"/>
            <a:ext cx="2727029" cy="1107996"/>
          </a:xfrm>
          <a:prstGeom prst="rect">
            <a:avLst/>
          </a:prstGeom>
          <a:noFill/>
        </p:spPr>
        <p:txBody>
          <a:bodyPr wrap="none" rtlCol="0">
            <a:spAutoFit/>
          </a:bodyPr>
          <a:lstStyle/>
          <a:p>
            <a:pPr algn="ctr" defTabSz="1219170"/>
            <a:r>
              <a:rPr lang="en-US" sz="6600" dirty="0">
                <a:solidFill>
                  <a:srgbClr val="0000FF"/>
                </a:solidFill>
                <a:latin typeface="Arial" panose="020B0604020202020204" pitchFamily="34" charset="0"/>
                <a:cs typeface="Arial" panose="020B0604020202020204" pitchFamily="34" charset="0"/>
              </a:rPr>
              <a:t>750 ml</a:t>
            </a: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849909" y="15836"/>
            <a:ext cx="2240492" cy="10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04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a:extLst>
              <a:ext uri="{FF2B5EF4-FFF2-40B4-BE49-F238E27FC236}">
                <a16:creationId xmlns:a16="http://schemas.microsoft.com/office/drawing/2014/main" id="{48E35265-A08E-4C8C-BB33-994584BB08E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0" y="-133351"/>
            <a:ext cx="121920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962FB26A-AACF-457E-8AF7-A2190AC8195C}"/>
              </a:ext>
            </a:extLst>
          </p:cNvPr>
          <p:cNvSpPr txBox="1"/>
          <p:nvPr/>
        </p:nvSpPr>
        <p:spPr>
          <a:xfrm>
            <a:off x="4869319" y="-96711"/>
            <a:ext cx="8303342" cy="584775"/>
          </a:xfrm>
          <a:prstGeom prst="rect">
            <a:avLst/>
          </a:prstGeom>
          <a:noFill/>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lang="en-US" altLang="en-US" sz="3200" b="1" noProof="0" dirty="0" err="1">
                <a:solidFill>
                  <a:prstClr val="white"/>
                </a:solidFill>
                <a:latin typeface="Times New Roman" panose="02020603050405020304" pitchFamily="18" charset="0"/>
                <a:cs typeface="Times New Roman" panose="02020603050405020304" pitchFamily="18" charset="0"/>
              </a:rPr>
              <a:t>Biển</a:t>
            </a:r>
            <a:r>
              <a:rPr lang="en-US" altLang="en-US" sz="3200" b="1" noProof="0" dirty="0">
                <a:solidFill>
                  <a:prstClr val="white"/>
                </a:solidFill>
                <a:latin typeface="Times New Roman" panose="02020603050405020304" pitchFamily="18" charset="0"/>
                <a:cs typeface="Times New Roman" panose="02020603050405020304" pitchFamily="18" charset="0"/>
              </a:rPr>
              <a:t> </a:t>
            </a:r>
            <a:r>
              <a:rPr lang="en-US" altLang="en-US" sz="3200" b="1" noProof="0" dirty="0" err="1">
                <a:solidFill>
                  <a:prstClr val="white"/>
                </a:solidFill>
                <a:latin typeface="Times New Roman" panose="02020603050405020304" pitchFamily="18" charset="0"/>
                <a:cs typeface="Times New Roman" panose="02020603050405020304" pitchFamily="18" charset="0"/>
              </a:rPr>
              <a:t>Nha</a:t>
            </a:r>
            <a:r>
              <a:rPr lang="en-US" altLang="en-US" sz="3200" b="1" noProof="0" dirty="0">
                <a:solidFill>
                  <a:prstClr val="white"/>
                </a:solidFill>
                <a:latin typeface="Times New Roman" panose="02020603050405020304" pitchFamily="18" charset="0"/>
                <a:cs typeface="Times New Roman" panose="02020603050405020304" pitchFamily="18" charset="0"/>
              </a:rPr>
              <a:t> Trang</a:t>
            </a:r>
            <a:endParaRPr kumimoji="0" lang="en-US" alt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1483828016"/>
      </p:ext>
    </p:extLst>
  </p:cSld>
  <p:clrMapOvr>
    <a:masterClrMapping/>
  </p:clrMapOvr>
  <mc:AlternateContent xmlns:mc="http://schemas.openxmlformats.org/markup-compatibility/2006" xmlns:p14="http://schemas.microsoft.com/office/powerpoint/2010/main">
    <mc:Choice Requires="p14">
      <p:transition spd="slow" p14:dur="3900" advTm="18932">
        <p14:glitter pattern="hexagon"/>
      </p:transition>
    </mc:Choice>
    <mc:Fallback xmlns="">
      <p:transition spd="slow" advTm="1893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loud 11">
            <a:extLst>
              <a:ext uri="{FF2B5EF4-FFF2-40B4-BE49-F238E27FC236}">
                <a16:creationId xmlns:a16="http://schemas.microsoft.com/office/drawing/2014/main" id="{421589DF-F509-4D9B-8AD8-DFF3B22E7E91}"/>
              </a:ext>
            </a:extLst>
          </p:cNvPr>
          <p:cNvSpPr/>
          <p:nvPr/>
        </p:nvSpPr>
        <p:spPr>
          <a:xfrm>
            <a:off x="-1066800" y="5504454"/>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3" name="Cloud 12">
            <a:extLst>
              <a:ext uri="{FF2B5EF4-FFF2-40B4-BE49-F238E27FC236}">
                <a16:creationId xmlns:a16="http://schemas.microsoft.com/office/drawing/2014/main" id="{D7446A0D-230D-461C-89E8-8A85DA928F16}"/>
              </a:ext>
            </a:extLst>
          </p:cNvPr>
          <p:cNvSpPr/>
          <p:nvPr/>
        </p:nvSpPr>
        <p:spPr>
          <a:xfrm>
            <a:off x="10858500" y="-626658"/>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4" name="Picture 13">
            <a:extLst>
              <a:ext uri="{FF2B5EF4-FFF2-40B4-BE49-F238E27FC236}">
                <a16:creationId xmlns:a16="http://schemas.microsoft.com/office/drawing/2014/main" id="{879416C9-7EE2-431A-8A2A-34A9CFC09D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778" r="17778"/>
          <a:stretch/>
        </p:blipFill>
        <p:spPr>
          <a:xfrm rot="20497982">
            <a:off x="11263396" y="73583"/>
            <a:ext cx="905228" cy="1404664"/>
          </a:xfrm>
          <a:prstGeom prst="rect">
            <a:avLst/>
          </a:prstGeom>
        </p:spPr>
      </p:pic>
      <p:pic>
        <p:nvPicPr>
          <p:cNvPr id="15" name="Picture 14">
            <a:extLst>
              <a:ext uri="{FF2B5EF4-FFF2-40B4-BE49-F238E27FC236}">
                <a16:creationId xmlns:a16="http://schemas.microsoft.com/office/drawing/2014/main" id="{D2D13E64-5661-46F6-B1A3-B0F377A5CCA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236399" y="5745555"/>
            <a:ext cx="708725" cy="1099745"/>
          </a:xfrm>
          <a:prstGeom prst="rect">
            <a:avLst/>
          </a:prstGeom>
        </p:spPr>
      </p:pic>
      <p:grpSp>
        <p:nvGrpSpPr>
          <p:cNvPr id="19" name="Group 18">
            <a:extLst>
              <a:ext uri="{FF2B5EF4-FFF2-40B4-BE49-F238E27FC236}">
                <a16:creationId xmlns:a16="http://schemas.microsoft.com/office/drawing/2014/main" id="{9B72E781-CDD9-49B0-8432-BD67EA481B74}"/>
              </a:ext>
            </a:extLst>
          </p:cNvPr>
          <p:cNvGrpSpPr/>
          <p:nvPr/>
        </p:nvGrpSpPr>
        <p:grpSpPr>
          <a:xfrm>
            <a:off x="596349" y="-248594"/>
            <a:ext cx="11161642" cy="1886008"/>
            <a:chOff x="2846" y="-246"/>
            <a:chExt cx="14625" cy="3643"/>
          </a:xfrm>
        </p:grpSpPr>
        <p:grpSp>
          <p:nvGrpSpPr>
            <p:cNvPr id="20" name="Group 19">
              <a:extLst>
                <a:ext uri="{FF2B5EF4-FFF2-40B4-BE49-F238E27FC236}">
                  <a16:creationId xmlns:a16="http://schemas.microsoft.com/office/drawing/2014/main" id="{CBE6D948-E9CC-479B-917D-741B72A22971}"/>
                </a:ext>
              </a:extLst>
            </p:cNvPr>
            <p:cNvGrpSpPr/>
            <p:nvPr/>
          </p:nvGrpSpPr>
          <p:grpSpPr>
            <a:xfrm flipV="1">
              <a:off x="2846" y="-246"/>
              <a:ext cx="14625" cy="3643"/>
              <a:chOff x="749" y="5749"/>
              <a:chExt cx="14625" cy="2557"/>
            </a:xfrm>
          </p:grpSpPr>
          <p:pic>
            <p:nvPicPr>
              <p:cNvPr id="22" name="图片 8">
                <a:extLst>
                  <a:ext uri="{FF2B5EF4-FFF2-40B4-BE49-F238E27FC236}">
                    <a16:creationId xmlns:a16="http://schemas.microsoft.com/office/drawing/2014/main" id="{154DA641-FF41-48A0-8634-85EF534C283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5968"/>
              <a:stretch>
                <a:fillRect/>
              </a:stretch>
            </p:blipFill>
            <p:spPr>
              <a:xfrm flipV="1">
                <a:off x="749" y="5749"/>
                <a:ext cx="7841" cy="2557"/>
              </a:xfrm>
              <a:prstGeom prst="rect">
                <a:avLst/>
              </a:prstGeom>
            </p:spPr>
          </p:pic>
          <p:pic>
            <p:nvPicPr>
              <p:cNvPr id="23" name="图片 8">
                <a:extLst>
                  <a:ext uri="{FF2B5EF4-FFF2-40B4-BE49-F238E27FC236}">
                    <a16:creationId xmlns:a16="http://schemas.microsoft.com/office/drawing/2014/main" id="{78EA114C-FAE3-4B5C-836F-CBB0EC4A81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3911"/>
              <a:stretch>
                <a:fillRect/>
              </a:stretch>
            </p:blipFill>
            <p:spPr>
              <a:xfrm flipH="1" flipV="1">
                <a:off x="8516" y="5749"/>
                <a:ext cx="6858" cy="2557"/>
              </a:xfrm>
              <a:prstGeom prst="rect">
                <a:avLst/>
              </a:prstGeom>
            </p:spPr>
          </p:pic>
        </p:grpSp>
        <p:sp>
          <p:nvSpPr>
            <p:cNvPr id="21" name="Rounded Rectangle 40">
              <a:extLst>
                <a:ext uri="{FF2B5EF4-FFF2-40B4-BE49-F238E27FC236}">
                  <a16:creationId xmlns:a16="http://schemas.microsoft.com/office/drawing/2014/main" id="{E5A57CC9-E2CC-4443-852D-79B8CEC859FF}"/>
                </a:ext>
              </a:extLst>
            </p:cNvPr>
            <p:cNvSpPr/>
            <p:nvPr/>
          </p:nvSpPr>
          <p:spPr>
            <a:xfrm>
              <a:off x="3019" y="1006"/>
              <a:ext cx="14301" cy="210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4" name="TextBox 23">
            <a:extLst>
              <a:ext uri="{FF2B5EF4-FFF2-40B4-BE49-F238E27FC236}">
                <a16:creationId xmlns:a16="http://schemas.microsoft.com/office/drawing/2014/main" id="{6A8EC0FF-C095-433C-9581-7CB22BF675DF}"/>
              </a:ext>
            </a:extLst>
          </p:cNvPr>
          <p:cNvSpPr txBox="1"/>
          <p:nvPr/>
        </p:nvSpPr>
        <p:spPr>
          <a:xfrm>
            <a:off x="964097" y="447675"/>
            <a:ext cx="10704442"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Một gói mì tôm cân nặng 80 g, một hộp sữa cân nặng 455 g. Hỏi 3 gói mì tôm và 1 hộp sữa cân nặng bao nhiêu gam?</a:t>
            </a:r>
          </a:p>
        </p:txBody>
      </p:sp>
      <p:sp>
        <p:nvSpPr>
          <p:cNvPr id="18" name="TextBox 17">
            <a:extLst>
              <a:ext uri="{FF2B5EF4-FFF2-40B4-BE49-F238E27FC236}">
                <a16:creationId xmlns:a16="http://schemas.microsoft.com/office/drawing/2014/main" id="{8588F548-9103-49FF-B70D-41EFD177650F}"/>
              </a:ext>
            </a:extLst>
          </p:cNvPr>
          <p:cNvSpPr txBox="1"/>
          <p:nvPr/>
        </p:nvSpPr>
        <p:spPr>
          <a:xfrm>
            <a:off x="571501" y="2254960"/>
            <a:ext cx="5680212" cy="2062103"/>
          </a:xfrm>
          <a:prstGeom prst="rect">
            <a:avLst/>
          </a:prstGeom>
          <a:noFill/>
        </p:spPr>
        <p:txBody>
          <a:bodyPr wrap="square">
            <a:spAutoFit/>
          </a:bodyPr>
          <a:lstStyle/>
          <a:p>
            <a:pPr algn="ctr"/>
            <a:r>
              <a:rPr lang="en-US" sz="3200" b="1" i="0" u="sng" dirty="0" err="1">
                <a:solidFill>
                  <a:srgbClr val="000000"/>
                </a:solidFill>
                <a:effectLst/>
                <a:latin typeface="Calibri" panose="020F0502020204030204" pitchFamily="34" charset="0"/>
                <a:cs typeface="Calibri" panose="020F0502020204030204" pitchFamily="34" charset="0"/>
              </a:rPr>
              <a:t>Tóm</a:t>
            </a:r>
            <a:r>
              <a:rPr lang="en-US" sz="3200" b="1" i="0" u="sng" dirty="0">
                <a:solidFill>
                  <a:srgbClr val="000000"/>
                </a:solidFill>
                <a:effectLst/>
                <a:latin typeface="Calibri" panose="020F0502020204030204" pitchFamily="34" charset="0"/>
                <a:cs typeface="Calibri" panose="020F0502020204030204" pitchFamily="34" charset="0"/>
              </a:rPr>
              <a:t> </a:t>
            </a:r>
            <a:r>
              <a:rPr lang="en-US" sz="3200" b="1" i="0" u="sng" dirty="0" err="1">
                <a:solidFill>
                  <a:srgbClr val="000000"/>
                </a:solidFill>
                <a:effectLst/>
                <a:latin typeface="Calibri" panose="020F0502020204030204" pitchFamily="34" charset="0"/>
                <a:cs typeface="Calibri" panose="020F0502020204030204" pitchFamily="34" charset="0"/>
              </a:rPr>
              <a:t>tắt</a:t>
            </a:r>
            <a:r>
              <a:rPr lang="en-US" sz="3200" b="1" i="0" u="sng" dirty="0">
                <a:solidFill>
                  <a:srgbClr val="000000"/>
                </a:solidFill>
                <a:effectLst/>
                <a:latin typeface="Calibri" panose="020F0502020204030204" pitchFamily="34" charset="0"/>
                <a:cs typeface="Calibri" panose="020F0502020204030204" pitchFamily="34" charset="0"/>
              </a:rPr>
              <a:t>:</a:t>
            </a:r>
          </a:p>
          <a:p>
            <a:pPr algn="l"/>
            <a:r>
              <a:rPr lang="en-US" sz="3200" b="1" i="0" dirty="0">
                <a:solidFill>
                  <a:srgbClr val="000000"/>
                </a:solidFill>
                <a:effectLst/>
                <a:latin typeface="Calibri" panose="020F0502020204030204" pitchFamily="34" charset="0"/>
                <a:cs typeface="Calibri" panose="020F0502020204030204" pitchFamily="34" charset="0"/>
              </a:rPr>
              <a:t>1 </a:t>
            </a:r>
            <a:r>
              <a:rPr lang="en-US" sz="3200" b="1" i="0" dirty="0" err="1">
                <a:solidFill>
                  <a:srgbClr val="000000"/>
                </a:solidFill>
                <a:effectLst/>
                <a:latin typeface="Calibri" panose="020F0502020204030204" pitchFamily="34" charset="0"/>
                <a:cs typeface="Calibri" panose="020F0502020204030204" pitchFamily="34" charset="0"/>
              </a:rPr>
              <a:t>gói</a:t>
            </a:r>
            <a:r>
              <a:rPr lang="en-US" sz="3200" b="1" i="0" dirty="0">
                <a:solidFill>
                  <a:srgbClr val="000000"/>
                </a:solidFill>
                <a:effectLst/>
                <a:latin typeface="Calibri" panose="020F0502020204030204" pitchFamily="34" charset="0"/>
                <a:cs typeface="Calibri" panose="020F0502020204030204" pitchFamily="34" charset="0"/>
              </a:rPr>
              <a:t> </a:t>
            </a:r>
            <a:r>
              <a:rPr lang="en-US" sz="3200" b="1" i="0" dirty="0" err="1">
                <a:solidFill>
                  <a:srgbClr val="000000"/>
                </a:solidFill>
                <a:effectLst/>
                <a:latin typeface="Calibri" panose="020F0502020204030204" pitchFamily="34" charset="0"/>
                <a:cs typeface="Calibri" panose="020F0502020204030204" pitchFamily="34" charset="0"/>
              </a:rPr>
              <a:t>mì</a:t>
            </a:r>
            <a:r>
              <a:rPr lang="en-US" sz="3200" b="1" i="0" dirty="0">
                <a:solidFill>
                  <a:srgbClr val="000000"/>
                </a:solidFill>
                <a:effectLst/>
                <a:latin typeface="Calibri" panose="020F0502020204030204" pitchFamily="34" charset="0"/>
                <a:cs typeface="Calibri" panose="020F0502020204030204" pitchFamily="34" charset="0"/>
              </a:rPr>
              <a:t> </a:t>
            </a:r>
            <a:r>
              <a:rPr lang="en-US" sz="3200" b="1" i="0" dirty="0" err="1">
                <a:solidFill>
                  <a:srgbClr val="000000"/>
                </a:solidFill>
                <a:effectLst/>
                <a:latin typeface="Calibri" panose="020F0502020204030204" pitchFamily="34" charset="0"/>
                <a:cs typeface="Calibri" panose="020F0502020204030204" pitchFamily="34" charset="0"/>
              </a:rPr>
              <a:t>tôm</a:t>
            </a:r>
            <a:r>
              <a:rPr lang="en-US" sz="3200" b="1" i="0" dirty="0">
                <a:solidFill>
                  <a:srgbClr val="000000"/>
                </a:solidFill>
                <a:effectLst/>
                <a:latin typeface="Calibri" panose="020F0502020204030204" pitchFamily="34" charset="0"/>
                <a:cs typeface="Calibri" panose="020F0502020204030204" pitchFamily="34" charset="0"/>
              </a:rPr>
              <a:t>: 80 g</a:t>
            </a:r>
          </a:p>
          <a:p>
            <a:pPr algn="l"/>
            <a:r>
              <a:rPr lang="en-US" sz="3200" b="1" i="0" dirty="0">
                <a:solidFill>
                  <a:srgbClr val="000000"/>
                </a:solidFill>
                <a:effectLst/>
                <a:latin typeface="Calibri" panose="020F0502020204030204" pitchFamily="34" charset="0"/>
                <a:cs typeface="Calibri" panose="020F0502020204030204" pitchFamily="34" charset="0"/>
              </a:rPr>
              <a:t>1 </a:t>
            </a:r>
            <a:r>
              <a:rPr lang="en-US" sz="3200" b="1" i="0" dirty="0" err="1">
                <a:solidFill>
                  <a:srgbClr val="000000"/>
                </a:solidFill>
                <a:effectLst/>
                <a:latin typeface="Calibri" panose="020F0502020204030204" pitchFamily="34" charset="0"/>
                <a:cs typeface="Calibri" panose="020F0502020204030204" pitchFamily="34" charset="0"/>
              </a:rPr>
              <a:t>hộp</a:t>
            </a:r>
            <a:r>
              <a:rPr lang="en-US" sz="3200" b="1" i="0" dirty="0">
                <a:solidFill>
                  <a:srgbClr val="000000"/>
                </a:solidFill>
                <a:effectLst/>
                <a:latin typeface="Calibri" panose="020F0502020204030204" pitchFamily="34" charset="0"/>
                <a:cs typeface="Calibri" panose="020F0502020204030204" pitchFamily="34" charset="0"/>
              </a:rPr>
              <a:t> </a:t>
            </a:r>
            <a:r>
              <a:rPr lang="en-US" sz="3200" b="1" i="0" dirty="0" err="1">
                <a:solidFill>
                  <a:srgbClr val="000000"/>
                </a:solidFill>
                <a:effectLst/>
                <a:latin typeface="Calibri" panose="020F0502020204030204" pitchFamily="34" charset="0"/>
                <a:cs typeface="Calibri" panose="020F0502020204030204" pitchFamily="34" charset="0"/>
              </a:rPr>
              <a:t>sữa</a:t>
            </a:r>
            <a:r>
              <a:rPr lang="en-US" sz="3200" b="1" i="0" dirty="0">
                <a:solidFill>
                  <a:srgbClr val="000000"/>
                </a:solidFill>
                <a:effectLst/>
                <a:latin typeface="Calibri" panose="020F0502020204030204" pitchFamily="34" charset="0"/>
                <a:cs typeface="Calibri" panose="020F0502020204030204" pitchFamily="34" charset="0"/>
              </a:rPr>
              <a:t>: 455 g</a:t>
            </a:r>
          </a:p>
          <a:p>
            <a:pPr algn="l"/>
            <a:r>
              <a:rPr lang="en-US" sz="3200" b="1" i="0" dirty="0">
                <a:solidFill>
                  <a:srgbClr val="000000"/>
                </a:solidFill>
                <a:effectLst/>
                <a:latin typeface="Calibri" panose="020F0502020204030204" pitchFamily="34" charset="0"/>
                <a:cs typeface="Calibri" panose="020F0502020204030204" pitchFamily="34" charset="0"/>
              </a:rPr>
              <a:t>3 </a:t>
            </a:r>
            <a:r>
              <a:rPr lang="en-US" sz="3200" b="1" i="0" dirty="0" err="1">
                <a:solidFill>
                  <a:srgbClr val="000000"/>
                </a:solidFill>
                <a:effectLst/>
                <a:latin typeface="Calibri" panose="020F0502020204030204" pitchFamily="34" charset="0"/>
                <a:cs typeface="Calibri" panose="020F0502020204030204" pitchFamily="34" charset="0"/>
              </a:rPr>
              <a:t>gói</a:t>
            </a:r>
            <a:r>
              <a:rPr lang="en-US" sz="3200" b="1" i="0" dirty="0">
                <a:solidFill>
                  <a:srgbClr val="000000"/>
                </a:solidFill>
                <a:effectLst/>
                <a:latin typeface="Calibri" panose="020F0502020204030204" pitchFamily="34" charset="0"/>
                <a:cs typeface="Calibri" panose="020F0502020204030204" pitchFamily="34" charset="0"/>
              </a:rPr>
              <a:t> </a:t>
            </a:r>
            <a:r>
              <a:rPr lang="en-US" sz="3200" b="1" i="0" dirty="0" err="1">
                <a:solidFill>
                  <a:srgbClr val="000000"/>
                </a:solidFill>
                <a:effectLst/>
                <a:latin typeface="Calibri" panose="020F0502020204030204" pitchFamily="34" charset="0"/>
                <a:cs typeface="Calibri" panose="020F0502020204030204" pitchFamily="34" charset="0"/>
              </a:rPr>
              <a:t>mì</a:t>
            </a:r>
            <a:r>
              <a:rPr lang="en-US" sz="3200" b="1" i="0" dirty="0">
                <a:solidFill>
                  <a:srgbClr val="000000"/>
                </a:solidFill>
                <a:effectLst/>
                <a:latin typeface="Calibri" panose="020F0502020204030204" pitchFamily="34" charset="0"/>
                <a:cs typeface="Calibri" panose="020F0502020204030204" pitchFamily="34" charset="0"/>
              </a:rPr>
              <a:t> </a:t>
            </a:r>
            <a:r>
              <a:rPr lang="en-US" sz="3200" b="1" i="0" dirty="0" err="1">
                <a:solidFill>
                  <a:srgbClr val="000000"/>
                </a:solidFill>
                <a:effectLst/>
                <a:latin typeface="Calibri" panose="020F0502020204030204" pitchFamily="34" charset="0"/>
                <a:cs typeface="Calibri" panose="020F0502020204030204" pitchFamily="34" charset="0"/>
              </a:rPr>
              <a:t>tôm</a:t>
            </a:r>
            <a:r>
              <a:rPr lang="en-US" sz="3200" b="1" i="0" dirty="0">
                <a:solidFill>
                  <a:srgbClr val="000000"/>
                </a:solidFill>
                <a:effectLst/>
                <a:latin typeface="Calibri" panose="020F0502020204030204" pitchFamily="34" charset="0"/>
                <a:cs typeface="Calibri" panose="020F0502020204030204" pitchFamily="34" charset="0"/>
              </a:rPr>
              <a:t> </a:t>
            </a:r>
            <a:r>
              <a:rPr lang="en-US" sz="3200" b="1" i="0" dirty="0" err="1">
                <a:solidFill>
                  <a:srgbClr val="000000"/>
                </a:solidFill>
                <a:effectLst/>
                <a:latin typeface="Calibri" panose="020F0502020204030204" pitchFamily="34" charset="0"/>
                <a:cs typeface="Calibri" panose="020F0502020204030204" pitchFamily="34" charset="0"/>
              </a:rPr>
              <a:t>và</a:t>
            </a:r>
            <a:r>
              <a:rPr lang="en-US" sz="3200" b="1" i="0" dirty="0">
                <a:solidFill>
                  <a:srgbClr val="000000"/>
                </a:solidFill>
                <a:effectLst/>
                <a:latin typeface="Calibri" panose="020F0502020204030204" pitchFamily="34" charset="0"/>
                <a:cs typeface="Calibri" panose="020F0502020204030204" pitchFamily="34" charset="0"/>
              </a:rPr>
              <a:t> 1 </a:t>
            </a:r>
            <a:r>
              <a:rPr lang="en-US" sz="3200" b="1" i="0" dirty="0" err="1">
                <a:solidFill>
                  <a:srgbClr val="000000"/>
                </a:solidFill>
                <a:effectLst/>
                <a:latin typeface="Calibri" panose="020F0502020204030204" pitchFamily="34" charset="0"/>
                <a:cs typeface="Calibri" panose="020F0502020204030204" pitchFamily="34" charset="0"/>
              </a:rPr>
              <a:t>hộp</a:t>
            </a:r>
            <a:r>
              <a:rPr lang="en-US" sz="3200" b="1" i="0" dirty="0">
                <a:solidFill>
                  <a:srgbClr val="000000"/>
                </a:solidFill>
                <a:effectLst/>
                <a:latin typeface="Calibri" panose="020F0502020204030204" pitchFamily="34" charset="0"/>
                <a:cs typeface="Calibri" panose="020F0502020204030204" pitchFamily="34" charset="0"/>
              </a:rPr>
              <a:t> </a:t>
            </a:r>
            <a:r>
              <a:rPr lang="en-US" sz="3200" b="1" i="0" dirty="0" err="1">
                <a:solidFill>
                  <a:srgbClr val="000000"/>
                </a:solidFill>
                <a:effectLst/>
                <a:latin typeface="Calibri" panose="020F0502020204030204" pitchFamily="34" charset="0"/>
                <a:cs typeface="Calibri" panose="020F0502020204030204" pitchFamily="34" charset="0"/>
              </a:rPr>
              <a:t>sữa</a:t>
            </a:r>
            <a:r>
              <a:rPr lang="en-US" sz="3200" b="1" i="0" dirty="0">
                <a:solidFill>
                  <a:srgbClr val="000000"/>
                </a:solidFill>
                <a:effectLst/>
                <a:latin typeface="Calibri" panose="020F0502020204030204" pitchFamily="34" charset="0"/>
                <a:cs typeface="Calibri" panose="020F0502020204030204" pitchFamily="34" charset="0"/>
              </a:rPr>
              <a:t>: …. g?</a:t>
            </a:r>
          </a:p>
        </p:txBody>
      </p:sp>
      <p:sp>
        <p:nvSpPr>
          <p:cNvPr id="28" name="TextBox 27">
            <a:extLst>
              <a:ext uri="{FF2B5EF4-FFF2-40B4-BE49-F238E27FC236}">
                <a16:creationId xmlns:a16="http://schemas.microsoft.com/office/drawing/2014/main" id="{C4CB18B2-A74E-403F-A955-0AAF87A75639}"/>
              </a:ext>
            </a:extLst>
          </p:cNvPr>
          <p:cNvSpPr txBox="1"/>
          <p:nvPr/>
        </p:nvSpPr>
        <p:spPr>
          <a:xfrm>
            <a:off x="6316318" y="2225143"/>
            <a:ext cx="5680212" cy="3539430"/>
          </a:xfrm>
          <a:prstGeom prst="rect">
            <a:avLst/>
          </a:prstGeom>
          <a:noFill/>
        </p:spPr>
        <p:txBody>
          <a:bodyPr wrap="square">
            <a:spAutoFit/>
          </a:bodyPr>
          <a:lstStyle/>
          <a:p>
            <a:pPr algn="ctr"/>
            <a:r>
              <a:rPr lang="en-US" sz="3200" b="1" u="sng" dirty="0" err="1">
                <a:solidFill>
                  <a:srgbClr val="FF0000"/>
                </a:solidFill>
                <a:latin typeface="Calibri" panose="020F0502020204030204" pitchFamily="34" charset="0"/>
                <a:cs typeface="Calibri" panose="020F0502020204030204" pitchFamily="34" charset="0"/>
              </a:rPr>
              <a:t>Bài</a:t>
            </a:r>
            <a:r>
              <a:rPr lang="en-US" sz="3200" b="1" u="sng" dirty="0">
                <a:solidFill>
                  <a:srgbClr val="FF0000"/>
                </a:solidFill>
                <a:latin typeface="Calibri" panose="020F0502020204030204" pitchFamily="34" charset="0"/>
                <a:cs typeface="Calibri" panose="020F0502020204030204" pitchFamily="34" charset="0"/>
              </a:rPr>
              <a:t> </a:t>
            </a:r>
            <a:r>
              <a:rPr lang="en-US" sz="3200" b="1" u="sng" dirty="0" err="1">
                <a:solidFill>
                  <a:srgbClr val="FF0000"/>
                </a:solidFill>
                <a:latin typeface="Calibri" panose="020F0502020204030204" pitchFamily="34" charset="0"/>
                <a:cs typeface="Calibri" panose="020F0502020204030204" pitchFamily="34" charset="0"/>
              </a:rPr>
              <a:t>giải</a:t>
            </a:r>
            <a:r>
              <a:rPr lang="en-US" sz="3200" b="1" u="sng" dirty="0">
                <a:solidFill>
                  <a:srgbClr val="FF0000"/>
                </a:solidFill>
                <a:latin typeface="Calibri" panose="020F0502020204030204" pitchFamily="34" charset="0"/>
                <a:cs typeface="Calibri" panose="020F0502020204030204" pitchFamily="34" charset="0"/>
              </a:rPr>
              <a:t>:</a:t>
            </a:r>
          </a:p>
          <a:p>
            <a:pPr algn="ctr"/>
            <a:r>
              <a:rPr lang="en-US" sz="3200" b="1" dirty="0" err="1">
                <a:solidFill>
                  <a:srgbClr val="FF0000"/>
                </a:solidFill>
                <a:latin typeface="Calibri" panose="020F0502020204030204" pitchFamily="34" charset="0"/>
                <a:cs typeface="Calibri" panose="020F0502020204030204" pitchFamily="34" charset="0"/>
              </a:rPr>
              <a:t>Cân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nặng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của</a:t>
            </a:r>
            <a:r>
              <a:rPr lang="en-US" sz="3200" b="1" dirty="0">
                <a:solidFill>
                  <a:srgbClr val="FF0000"/>
                </a:solidFill>
                <a:latin typeface="Calibri" panose="020F0502020204030204" pitchFamily="34" charset="0"/>
                <a:cs typeface="Calibri" panose="020F0502020204030204" pitchFamily="34" charset="0"/>
              </a:rPr>
              <a:t> 3 </a:t>
            </a:r>
            <a:r>
              <a:rPr lang="en-US" sz="3200" b="1" dirty="0" err="1">
                <a:solidFill>
                  <a:srgbClr val="FF0000"/>
                </a:solidFill>
                <a:latin typeface="Calibri" panose="020F0502020204030204" pitchFamily="34" charset="0"/>
                <a:cs typeface="Calibri" panose="020F0502020204030204" pitchFamily="34" charset="0"/>
              </a:rPr>
              <a:t>gói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mì</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tôm</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endParaRPr lang="en-US" sz="3200" b="1" dirty="0">
              <a:solidFill>
                <a:srgbClr val="FF0000"/>
              </a:solidFill>
              <a:latin typeface="Calibri" panose="020F0502020204030204" pitchFamily="34" charset="0"/>
              <a:cs typeface="Calibri" panose="020F0502020204030204" pitchFamily="34" charset="0"/>
            </a:endParaRPr>
          </a:p>
          <a:p>
            <a:pPr algn="ctr"/>
            <a:r>
              <a:rPr lang="en-US" sz="3200" b="1" dirty="0">
                <a:solidFill>
                  <a:srgbClr val="FF0000"/>
                </a:solidFill>
                <a:latin typeface="Calibri" panose="020F0502020204030204" pitchFamily="34" charset="0"/>
                <a:cs typeface="Calibri" panose="020F0502020204030204" pitchFamily="34" charset="0"/>
              </a:rPr>
              <a:t>80 x 3 = 240 (g)</a:t>
            </a:r>
          </a:p>
          <a:p>
            <a:pPr algn="ctr"/>
            <a:r>
              <a:rPr lang="en-US" sz="3200" b="1" dirty="0" err="1">
                <a:solidFill>
                  <a:srgbClr val="FF0000"/>
                </a:solidFill>
                <a:latin typeface="Calibri" panose="020F0502020204030204" pitchFamily="34" charset="0"/>
                <a:cs typeface="Calibri" panose="020F0502020204030204" pitchFamily="34" charset="0"/>
              </a:rPr>
              <a:t>Cân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nặng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của</a:t>
            </a:r>
            <a:r>
              <a:rPr lang="en-US" sz="3200" b="1" dirty="0">
                <a:solidFill>
                  <a:srgbClr val="FF0000"/>
                </a:solidFill>
                <a:latin typeface="Calibri" panose="020F0502020204030204" pitchFamily="34" charset="0"/>
                <a:cs typeface="Calibri" panose="020F0502020204030204" pitchFamily="34" charset="0"/>
              </a:rPr>
              <a:t> 3 </a:t>
            </a:r>
            <a:r>
              <a:rPr lang="en-US" sz="3200" b="1" dirty="0" err="1">
                <a:solidFill>
                  <a:srgbClr val="FF0000"/>
                </a:solidFill>
                <a:latin typeface="Calibri" panose="020F0502020204030204" pitchFamily="34" charset="0"/>
                <a:cs typeface="Calibri" panose="020F0502020204030204" pitchFamily="34" charset="0"/>
              </a:rPr>
              <a:t>gói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mì</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tôm</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và</a:t>
            </a:r>
            <a:r>
              <a:rPr lang="en-US" sz="3200" b="1" dirty="0">
                <a:solidFill>
                  <a:srgbClr val="FF0000"/>
                </a:solidFill>
                <a:latin typeface="Calibri" panose="020F0502020204030204" pitchFamily="34" charset="0"/>
                <a:cs typeface="Calibri" panose="020F0502020204030204" pitchFamily="34" charset="0"/>
              </a:rPr>
              <a:t> 1 </a:t>
            </a:r>
            <a:r>
              <a:rPr lang="en-US" sz="3200" b="1" dirty="0" err="1">
                <a:solidFill>
                  <a:srgbClr val="FF0000"/>
                </a:solidFill>
                <a:latin typeface="Calibri" panose="020F0502020204030204" pitchFamily="34" charset="0"/>
                <a:cs typeface="Calibri" panose="020F0502020204030204" pitchFamily="34" charset="0"/>
              </a:rPr>
              <a:t>hộp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sữa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endParaRPr lang="en-US" sz="3200" b="1" dirty="0">
              <a:solidFill>
                <a:srgbClr val="FF0000"/>
              </a:solidFill>
              <a:latin typeface="Calibri" panose="020F0502020204030204" pitchFamily="34" charset="0"/>
              <a:cs typeface="Calibri" panose="020F0502020204030204" pitchFamily="34" charset="0"/>
            </a:endParaRPr>
          </a:p>
          <a:p>
            <a:pPr algn="ctr"/>
            <a:r>
              <a:rPr lang="en-US" sz="3200" b="1" dirty="0">
                <a:solidFill>
                  <a:srgbClr val="FF0000"/>
                </a:solidFill>
                <a:latin typeface="Calibri" panose="020F0502020204030204" pitchFamily="34" charset="0"/>
                <a:cs typeface="Calibri" panose="020F0502020204030204" pitchFamily="34" charset="0"/>
              </a:rPr>
              <a:t>240 + 455 = 695 (g)</a:t>
            </a:r>
          </a:p>
          <a:p>
            <a:pPr algn="ctr"/>
            <a:r>
              <a:rPr lang="en-US" sz="3200" b="1" dirty="0" err="1">
                <a:solidFill>
                  <a:srgbClr val="FF0000"/>
                </a:solidFill>
                <a:latin typeface="Calibri" panose="020F0502020204030204" pitchFamily="34" charset="0"/>
                <a:cs typeface="Calibri" panose="020F0502020204030204" pitchFamily="34" charset="0"/>
              </a:rPr>
              <a:t>Đáp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695 g</a:t>
            </a:r>
          </a:p>
        </p:txBody>
      </p:sp>
    </p:spTree>
    <p:extLst>
      <p:ext uri="{BB962C8B-B14F-4D97-AF65-F5344CB8AC3E}">
        <p14:creationId xmlns:p14="http://schemas.microsoft.com/office/powerpoint/2010/main" val="255628744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arn(inVertic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barn(inVertical)">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barn(inVertical)">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barn(inVertical)">
                                      <p:cBhvr>
                                        <p:cTn id="22" dur="500"/>
                                        <p:tgtEl>
                                          <p:spTgt spid="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barn(inVertical)">
                                      <p:cBhvr>
                                        <p:cTn id="27" dur="500"/>
                                        <p:tgtEl>
                                          <p:spTgt spid="2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8">
                                            <p:txEl>
                                              <p:pRg st="1" end="1"/>
                                            </p:txEl>
                                          </p:spTgt>
                                        </p:tgtEl>
                                        <p:attrNameLst>
                                          <p:attrName>style.visibility</p:attrName>
                                        </p:attrNameLst>
                                      </p:cBhvr>
                                      <p:to>
                                        <p:strVal val="visible"/>
                                      </p:to>
                                    </p:set>
                                    <p:animEffect transition="in" filter="barn(inVertical)">
                                      <p:cBhvr>
                                        <p:cTn id="32" dur="500"/>
                                        <p:tgtEl>
                                          <p:spTgt spid="2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8">
                                            <p:txEl>
                                              <p:pRg st="2" end="2"/>
                                            </p:txEl>
                                          </p:spTgt>
                                        </p:tgtEl>
                                        <p:attrNameLst>
                                          <p:attrName>style.visibility</p:attrName>
                                        </p:attrNameLst>
                                      </p:cBhvr>
                                      <p:to>
                                        <p:strVal val="visible"/>
                                      </p:to>
                                    </p:set>
                                    <p:animEffect transition="in" filter="barn(inVertical)">
                                      <p:cBhvr>
                                        <p:cTn id="37" dur="500"/>
                                        <p:tgtEl>
                                          <p:spTgt spid="2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8">
                                            <p:txEl>
                                              <p:pRg st="3" end="3"/>
                                            </p:txEl>
                                          </p:spTgt>
                                        </p:tgtEl>
                                        <p:attrNameLst>
                                          <p:attrName>style.visibility</p:attrName>
                                        </p:attrNameLst>
                                      </p:cBhvr>
                                      <p:to>
                                        <p:strVal val="visible"/>
                                      </p:to>
                                    </p:set>
                                    <p:animEffect transition="in" filter="barn(inVertical)">
                                      <p:cBhvr>
                                        <p:cTn id="42" dur="500"/>
                                        <p:tgtEl>
                                          <p:spTgt spid="2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8">
                                            <p:txEl>
                                              <p:pRg st="4" end="4"/>
                                            </p:txEl>
                                          </p:spTgt>
                                        </p:tgtEl>
                                        <p:attrNameLst>
                                          <p:attrName>style.visibility</p:attrName>
                                        </p:attrNameLst>
                                      </p:cBhvr>
                                      <p:to>
                                        <p:strVal val="visible"/>
                                      </p:to>
                                    </p:set>
                                    <p:animEffect transition="in" filter="barn(inVertical)">
                                      <p:cBhvr>
                                        <p:cTn id="47" dur="500"/>
                                        <p:tgtEl>
                                          <p:spTgt spid="28">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8">
                                            <p:txEl>
                                              <p:pRg st="5" end="5"/>
                                            </p:txEl>
                                          </p:spTgt>
                                        </p:tgtEl>
                                        <p:attrNameLst>
                                          <p:attrName>style.visibility</p:attrName>
                                        </p:attrNameLst>
                                      </p:cBhvr>
                                      <p:to>
                                        <p:strVal val="visible"/>
                                      </p:to>
                                    </p:set>
                                    <p:animEffect transition="in" filter="barn(inVertical)">
                                      <p:cBhvr>
                                        <p:cTn id="52" dur="500"/>
                                        <p:tgtEl>
                                          <p:spTgt spid="2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P spid="2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Dạy Bé Hình Khối">
            <a:hlinkClick r:id="" action="ppaction://media"/>
            <a:extLst>
              <a:ext uri="{FF2B5EF4-FFF2-40B4-BE49-F238E27FC236}">
                <a16:creationId xmlns:a16="http://schemas.microsoft.com/office/drawing/2014/main" id="{6BEFC293-63AD-40EB-867B-141936A5CE3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46183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44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a:extLst>
              <a:ext uri="{FF2B5EF4-FFF2-40B4-BE49-F238E27FC236}">
                <a16:creationId xmlns:a16="http://schemas.microsoft.com/office/drawing/2014/main" id="{48E35265-A08E-4C8C-BB33-994584BB08E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0" y="-133351"/>
            <a:ext cx="121920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962FB26A-AACF-457E-8AF7-A2190AC8195C}"/>
              </a:ext>
            </a:extLst>
          </p:cNvPr>
          <p:cNvSpPr txBox="1"/>
          <p:nvPr/>
        </p:nvSpPr>
        <p:spPr>
          <a:xfrm>
            <a:off x="4869319" y="-96711"/>
            <a:ext cx="8303342" cy="584775"/>
          </a:xfrm>
          <a:prstGeom prst="rect">
            <a:avLst/>
          </a:prstGeom>
          <a:noFill/>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Cầu</a:t>
            </a:r>
            <a:r>
              <a:rPr kumimoji="0" lang="en-US" alt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Rồng</a:t>
            </a:r>
            <a:r>
              <a:rPr kumimoji="0" lang="en-US" alt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US" alt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Đà</a:t>
            </a:r>
            <a:r>
              <a:rPr kumimoji="0" lang="en-US" alt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Nẵng</a:t>
            </a:r>
            <a:endParaRPr kumimoji="0" lang="en-US" alt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1734125777"/>
      </p:ext>
    </p:extLst>
  </p:cSld>
  <p:clrMapOvr>
    <a:masterClrMapping/>
  </p:clrMapOvr>
  <mc:AlternateContent xmlns:mc="http://schemas.openxmlformats.org/markup-compatibility/2006" xmlns:p14="http://schemas.microsoft.com/office/powerpoint/2010/main">
    <mc:Choice Requires="p14">
      <p:transition spd="slow" p14:dur="3900" advTm="18932">
        <p14:glitter pattern="hexagon"/>
      </p:transition>
    </mc:Choice>
    <mc:Fallback xmlns="">
      <p:transition spd="slow" advTm="1893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3B850A-DAA3-4A67-9C12-D62C4DC5FB2D}"/>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9245" y="-462285"/>
            <a:ext cx="3556000" cy="3556000"/>
          </a:xfrm>
          <a:prstGeom prst="rect">
            <a:avLst/>
          </a:prstGeom>
        </p:spPr>
      </p:pic>
      <p:sp>
        <p:nvSpPr>
          <p:cNvPr id="10" name="Cloud 9">
            <a:extLst>
              <a:ext uri="{FF2B5EF4-FFF2-40B4-BE49-F238E27FC236}">
                <a16:creationId xmlns:a16="http://schemas.microsoft.com/office/drawing/2014/main" id="{049F42DC-7ED6-493F-8F91-51452AEB84E1}"/>
              </a:ext>
            </a:extLst>
          </p:cNvPr>
          <p:cNvSpPr/>
          <p:nvPr/>
        </p:nvSpPr>
        <p:spPr>
          <a:xfrm>
            <a:off x="2228726" y="1562100"/>
            <a:ext cx="8093409" cy="3733800"/>
          </a:xfrm>
          <a:prstGeom prst="cloud">
            <a:avLst/>
          </a:prstGeom>
          <a:solidFill>
            <a:schemeClr val="accent1">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3" name="Picture 12">
            <a:extLst>
              <a:ext uri="{FF2B5EF4-FFF2-40B4-BE49-F238E27FC236}">
                <a16:creationId xmlns:a16="http://schemas.microsoft.com/office/drawing/2014/main" id="{C131BE9B-B9B5-4A7E-94F9-8CD2D85D9B8E}"/>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13900" y="-534613"/>
            <a:ext cx="3556000" cy="3556000"/>
          </a:xfrm>
          <a:prstGeom prst="rect">
            <a:avLst/>
          </a:prstGeom>
        </p:spPr>
      </p:pic>
      <p:sp>
        <p:nvSpPr>
          <p:cNvPr id="16" name="TextBox 15">
            <a:extLst>
              <a:ext uri="{FF2B5EF4-FFF2-40B4-BE49-F238E27FC236}">
                <a16:creationId xmlns:a16="http://schemas.microsoft.com/office/drawing/2014/main" id="{1AAB7F79-2748-4A2B-8B43-729F27AE630A}"/>
              </a:ext>
            </a:extLst>
          </p:cNvPr>
          <p:cNvSpPr txBox="1"/>
          <p:nvPr/>
        </p:nvSpPr>
        <p:spPr>
          <a:xfrm>
            <a:off x="2564608" y="2795588"/>
            <a:ext cx="8195001" cy="135421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nội</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dung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bài</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Xem</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trước</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bài</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mới</a:t>
            </a:r>
            <a:r>
              <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lang="en-US" sz="4400" dirty="0" err="1">
                <a:solidFill>
                  <a:srgbClr val="FF0000"/>
                </a:solidFill>
                <a:latin typeface="Calibri" panose="020F0502020204030204" pitchFamily="34" charset="0"/>
                <a:cs typeface="Calibri" panose="020F0502020204030204" pitchFamily="34" charset="0"/>
              </a:rPr>
              <a:t>Ôn</a:t>
            </a:r>
            <a:r>
              <a:rPr lang="en-US" sz="4400" dirty="0">
                <a:solidFill>
                  <a:srgbClr val="FF0000"/>
                </a:solidFill>
                <a:latin typeface="Calibri" panose="020F0502020204030204" pitchFamily="34" charset="0"/>
                <a:cs typeface="Calibri" panose="020F0502020204030204" pitchFamily="34" charset="0"/>
              </a:rPr>
              <a:t> </a:t>
            </a:r>
            <a:r>
              <a:rPr lang="en-US" sz="4400" dirty="0" err="1">
                <a:solidFill>
                  <a:srgbClr val="FF0000"/>
                </a:solidFill>
                <a:latin typeface="Calibri" panose="020F0502020204030204" pitchFamily="34" charset="0"/>
                <a:cs typeface="Calibri" panose="020F0502020204030204" pitchFamily="34" charset="0"/>
              </a:rPr>
              <a:t>tập</a:t>
            </a:r>
            <a:r>
              <a:rPr lang="en-US" sz="4400" dirty="0">
                <a:solidFill>
                  <a:srgbClr val="FF0000"/>
                </a:solidFill>
                <a:latin typeface="Calibri" panose="020F0502020204030204" pitchFamily="34" charset="0"/>
                <a:cs typeface="Calibri" panose="020F0502020204030204" pitchFamily="34" charset="0"/>
              </a:rPr>
              <a:t> </a:t>
            </a:r>
            <a:r>
              <a:rPr lang="en-US" sz="4400" dirty="0" err="1">
                <a:solidFill>
                  <a:srgbClr val="FF0000"/>
                </a:solidFill>
                <a:latin typeface="Calibri" panose="020F0502020204030204" pitchFamily="34" charset="0"/>
                <a:cs typeface="Calibri" panose="020F0502020204030204" pitchFamily="34" charset="0"/>
              </a:rPr>
              <a:t>chung</a:t>
            </a:r>
            <a:endParaRPr kumimoji="0" lang="en-US"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9890EEAD-B135-4896-AD11-1575BC7368AB}"/>
              </a:ext>
            </a:extLst>
          </p:cNvPr>
          <p:cNvGrpSpPr/>
          <p:nvPr/>
        </p:nvGrpSpPr>
        <p:grpSpPr>
          <a:xfrm>
            <a:off x="1791252" y="62820"/>
            <a:ext cx="8609496" cy="2505791"/>
            <a:chOff x="2908118" y="1494253"/>
            <a:chExt cx="5714999" cy="1565281"/>
          </a:xfrm>
          <a:effectLst>
            <a:outerShdw blurRad="50800" dist="38100" dir="16200000" rotWithShape="0">
              <a:prstClr val="black">
                <a:alpha val="40000"/>
              </a:prstClr>
            </a:outerShdw>
          </a:effectLst>
        </p:grpSpPr>
        <p:pic>
          <p:nvPicPr>
            <p:cNvPr id="18" name="Graphic 17">
              <a:extLst>
                <a:ext uri="{FF2B5EF4-FFF2-40B4-BE49-F238E27FC236}">
                  <a16:creationId xmlns:a16="http://schemas.microsoft.com/office/drawing/2014/main" id="{69A9694F-F147-478D-BB4D-C8239FDD7A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08118" y="1494253"/>
              <a:ext cx="5714999" cy="1565281"/>
            </a:xfrm>
            <a:prstGeom prst="rect">
              <a:avLst/>
            </a:prstGeom>
          </p:spPr>
        </p:pic>
        <p:sp>
          <p:nvSpPr>
            <p:cNvPr id="19" name="TextBox 18">
              <a:extLst>
                <a:ext uri="{FF2B5EF4-FFF2-40B4-BE49-F238E27FC236}">
                  <a16:creationId xmlns:a16="http://schemas.microsoft.com/office/drawing/2014/main" id="{5FAAFF66-8563-452C-AA6D-2FFA7942BD32}"/>
                </a:ext>
              </a:extLst>
            </p:cNvPr>
            <p:cNvSpPr txBox="1"/>
            <p:nvPr/>
          </p:nvSpPr>
          <p:spPr>
            <a:xfrm>
              <a:off x="4517909" y="2392082"/>
              <a:ext cx="2781301" cy="5190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DẶN DÒ</a:t>
              </a:r>
            </a:p>
          </p:txBody>
        </p:sp>
      </p:grpSp>
      <p:sp>
        <p:nvSpPr>
          <p:cNvPr id="26" name="Cloud 25">
            <a:extLst>
              <a:ext uri="{FF2B5EF4-FFF2-40B4-BE49-F238E27FC236}">
                <a16:creationId xmlns:a16="http://schemas.microsoft.com/office/drawing/2014/main" id="{C27F4A6A-3664-43D9-BEB3-E24D55A25B08}"/>
              </a:ext>
            </a:extLst>
          </p:cNvPr>
          <p:cNvSpPr/>
          <p:nvPr/>
        </p:nvSpPr>
        <p:spPr>
          <a:xfrm rot="20263963" flipH="1">
            <a:off x="-1195375"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8" name="Cloud 27">
            <a:extLst>
              <a:ext uri="{FF2B5EF4-FFF2-40B4-BE49-F238E27FC236}">
                <a16:creationId xmlns:a16="http://schemas.microsoft.com/office/drawing/2014/main" id="{CEB5D32E-C0FA-47BE-8C5C-E2A3BCE25FBB}"/>
              </a:ext>
            </a:extLst>
          </p:cNvPr>
          <p:cNvSpPr/>
          <p:nvPr/>
        </p:nvSpPr>
        <p:spPr>
          <a:xfrm rot="1336037">
            <a:off x="10921111"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1" name="Picture 30">
            <a:extLst>
              <a:ext uri="{FF2B5EF4-FFF2-40B4-BE49-F238E27FC236}">
                <a16:creationId xmlns:a16="http://schemas.microsoft.com/office/drawing/2014/main" id="{CC64CBF5-4B7C-4DD0-AF1A-BBB6CA44CA70}"/>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flipH="1">
            <a:off x="11401364" y="5457129"/>
            <a:ext cx="853057" cy="1323708"/>
          </a:xfrm>
          <a:prstGeom prst="rect">
            <a:avLst/>
          </a:prstGeom>
        </p:spPr>
      </p:pic>
      <p:pic>
        <p:nvPicPr>
          <p:cNvPr id="32" name="Picture 31">
            <a:extLst>
              <a:ext uri="{FF2B5EF4-FFF2-40B4-BE49-F238E27FC236}">
                <a16:creationId xmlns:a16="http://schemas.microsoft.com/office/drawing/2014/main" id="{CF3B88C8-2BDB-4152-97A2-99B8568E43F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109031" y="5497055"/>
            <a:ext cx="862123" cy="1337776"/>
          </a:xfrm>
          <a:prstGeom prst="rect">
            <a:avLst/>
          </a:prstGeom>
        </p:spPr>
      </p:pic>
    </p:spTree>
    <p:extLst>
      <p:ext uri="{BB962C8B-B14F-4D97-AF65-F5344CB8AC3E}">
        <p14:creationId xmlns:p14="http://schemas.microsoft.com/office/powerpoint/2010/main" val="17971162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8;p27">
            <a:extLst>
              <a:ext uri="{FF2B5EF4-FFF2-40B4-BE49-F238E27FC236}">
                <a16:creationId xmlns:a16="http://schemas.microsoft.com/office/drawing/2014/main" id="{E1BCDFC3-F4D2-401B-9077-8D71BE03E04C}"/>
              </a:ext>
            </a:extLst>
          </p:cNvPr>
          <p:cNvGrpSpPr/>
          <p:nvPr/>
        </p:nvGrpSpPr>
        <p:grpSpPr>
          <a:xfrm>
            <a:off x="0" y="-41232"/>
            <a:ext cx="12192000" cy="6858000"/>
            <a:chOff x="0" y="0"/>
            <a:chExt cx="12192000" cy="6858000"/>
          </a:xfrm>
        </p:grpSpPr>
        <p:sp>
          <p:nvSpPr>
            <p:cNvPr id="4" name="Google Shape;29;p27">
              <a:extLst>
                <a:ext uri="{FF2B5EF4-FFF2-40B4-BE49-F238E27FC236}">
                  <a16:creationId xmlns:a16="http://schemas.microsoft.com/office/drawing/2014/main" id="{3CD2F822-C076-4F08-8EB8-885E76AF364E}"/>
                </a:ext>
              </a:extLst>
            </p:cNvPr>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5" name="Google Shape;30;p27">
              <a:extLst>
                <a:ext uri="{FF2B5EF4-FFF2-40B4-BE49-F238E27FC236}">
                  <a16:creationId xmlns:a16="http://schemas.microsoft.com/office/drawing/2014/main" id="{071F7056-0050-4C2D-BBAD-6C7EDF0FCC50}"/>
                </a:ext>
              </a:extLst>
            </p:cNvPr>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 name="Google Shape;31;p27">
              <a:extLst>
                <a:ext uri="{FF2B5EF4-FFF2-40B4-BE49-F238E27FC236}">
                  <a16:creationId xmlns:a16="http://schemas.microsoft.com/office/drawing/2014/main" id="{62107F9C-F5E8-4ADD-A677-0252D0CCDA04}"/>
                </a:ext>
              </a:extLst>
            </p:cNvPr>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7" name="Google Shape;32;p27">
              <a:extLst>
                <a:ext uri="{FF2B5EF4-FFF2-40B4-BE49-F238E27FC236}">
                  <a16:creationId xmlns:a16="http://schemas.microsoft.com/office/drawing/2014/main" id="{532DD357-D0EF-496D-B9F0-E1039B59D29A}"/>
                </a:ext>
              </a:extLst>
            </p:cNvPr>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8" name="Google Shape;33;p27">
              <a:extLst>
                <a:ext uri="{FF2B5EF4-FFF2-40B4-BE49-F238E27FC236}">
                  <a16:creationId xmlns:a16="http://schemas.microsoft.com/office/drawing/2014/main" id="{DE63F259-3C20-422F-B69C-5D8D6D22FFD7}"/>
                </a:ext>
              </a:extLst>
            </p:cNvPr>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9" name="Google Shape;34;p27">
              <a:extLst>
                <a:ext uri="{FF2B5EF4-FFF2-40B4-BE49-F238E27FC236}">
                  <a16:creationId xmlns:a16="http://schemas.microsoft.com/office/drawing/2014/main" id="{3FB32B1A-D2CE-479E-A49C-B1D5CA0DF358}"/>
                </a:ext>
              </a:extLst>
            </p:cNvPr>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0" name="Google Shape;35;p27">
              <a:extLst>
                <a:ext uri="{FF2B5EF4-FFF2-40B4-BE49-F238E27FC236}">
                  <a16:creationId xmlns:a16="http://schemas.microsoft.com/office/drawing/2014/main" id="{800C284E-20D0-49A9-A372-A71AD0F07153}"/>
                </a:ext>
              </a:extLst>
            </p:cNvPr>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1" name="Google Shape;36;p27">
              <a:extLst>
                <a:ext uri="{FF2B5EF4-FFF2-40B4-BE49-F238E27FC236}">
                  <a16:creationId xmlns:a16="http://schemas.microsoft.com/office/drawing/2014/main" id="{8E5C5D66-4BFA-443C-A427-486DEB899BCD}"/>
                </a:ext>
              </a:extLst>
            </p:cNvPr>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2" name="Google Shape;37;p27">
              <a:extLst>
                <a:ext uri="{FF2B5EF4-FFF2-40B4-BE49-F238E27FC236}">
                  <a16:creationId xmlns:a16="http://schemas.microsoft.com/office/drawing/2014/main" id="{CFBC1CE5-BF74-4C4A-ACE8-77A6513C36A9}"/>
                </a:ext>
              </a:extLst>
            </p:cNvPr>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3" name="Google Shape;38;p27">
              <a:extLst>
                <a:ext uri="{FF2B5EF4-FFF2-40B4-BE49-F238E27FC236}">
                  <a16:creationId xmlns:a16="http://schemas.microsoft.com/office/drawing/2014/main" id="{1653BAF2-3DD3-4531-B6CB-C27B1DBB9BBC}"/>
                </a:ext>
              </a:extLst>
            </p:cNvPr>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4" name="Google Shape;39;p27">
              <a:extLst>
                <a:ext uri="{FF2B5EF4-FFF2-40B4-BE49-F238E27FC236}">
                  <a16:creationId xmlns:a16="http://schemas.microsoft.com/office/drawing/2014/main" id="{D486FB35-2EBA-40B5-867D-4FEC25390508}"/>
                </a:ext>
              </a:extLst>
            </p:cNvPr>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5" name="Google Shape;40;p27">
              <a:extLst>
                <a:ext uri="{FF2B5EF4-FFF2-40B4-BE49-F238E27FC236}">
                  <a16:creationId xmlns:a16="http://schemas.microsoft.com/office/drawing/2014/main" id="{223D223B-CB93-4302-A1D0-9CD420AB854C}"/>
                </a:ext>
              </a:extLst>
            </p:cNvPr>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6" name="Google Shape;41;p27">
              <a:extLst>
                <a:ext uri="{FF2B5EF4-FFF2-40B4-BE49-F238E27FC236}">
                  <a16:creationId xmlns:a16="http://schemas.microsoft.com/office/drawing/2014/main" id="{D3994B58-7B89-4306-B5F0-8D3F58D4861B}"/>
                </a:ext>
              </a:extLst>
            </p:cNvPr>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7" name="Google Shape;42;p27">
              <a:extLst>
                <a:ext uri="{FF2B5EF4-FFF2-40B4-BE49-F238E27FC236}">
                  <a16:creationId xmlns:a16="http://schemas.microsoft.com/office/drawing/2014/main" id="{D43641BF-710F-4308-97F4-7DC5BBB7EE25}"/>
                </a:ext>
              </a:extLst>
            </p:cNvPr>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8" name="Google Shape;43;p27">
              <a:extLst>
                <a:ext uri="{FF2B5EF4-FFF2-40B4-BE49-F238E27FC236}">
                  <a16:creationId xmlns:a16="http://schemas.microsoft.com/office/drawing/2014/main" id="{10057431-3401-42DB-AF84-AB881CE0F56A}"/>
                </a:ext>
              </a:extLst>
            </p:cNvPr>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9" name="Google Shape;44;p27">
              <a:extLst>
                <a:ext uri="{FF2B5EF4-FFF2-40B4-BE49-F238E27FC236}">
                  <a16:creationId xmlns:a16="http://schemas.microsoft.com/office/drawing/2014/main" id="{0A095E4E-2AE0-4467-9281-D3D6FFE7E270}"/>
                </a:ext>
              </a:extLst>
            </p:cNvPr>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0" name="Google Shape;45;p27">
              <a:extLst>
                <a:ext uri="{FF2B5EF4-FFF2-40B4-BE49-F238E27FC236}">
                  <a16:creationId xmlns:a16="http://schemas.microsoft.com/office/drawing/2014/main" id="{E98E5E03-F240-41DB-A8A3-3927958E5336}"/>
                </a:ext>
              </a:extLst>
            </p:cNvPr>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1" name="Google Shape;46;p27">
              <a:extLst>
                <a:ext uri="{FF2B5EF4-FFF2-40B4-BE49-F238E27FC236}">
                  <a16:creationId xmlns:a16="http://schemas.microsoft.com/office/drawing/2014/main" id="{30991A4B-58B3-4613-8C11-67AEFB9B5938}"/>
                </a:ext>
              </a:extLst>
            </p:cNvPr>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2" name="Google Shape;47;p27">
              <a:extLst>
                <a:ext uri="{FF2B5EF4-FFF2-40B4-BE49-F238E27FC236}">
                  <a16:creationId xmlns:a16="http://schemas.microsoft.com/office/drawing/2014/main" id="{5E5C5143-6332-42C4-8AD1-0C35891D9D8C}"/>
                </a:ext>
              </a:extLst>
            </p:cNvPr>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3" name="Google Shape;48;p27">
              <a:extLst>
                <a:ext uri="{FF2B5EF4-FFF2-40B4-BE49-F238E27FC236}">
                  <a16:creationId xmlns:a16="http://schemas.microsoft.com/office/drawing/2014/main" id="{8605A1C5-2541-4ED3-BA75-B463D2C09B15}"/>
                </a:ext>
              </a:extLst>
            </p:cNvPr>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4" name="Google Shape;49;p27">
              <a:extLst>
                <a:ext uri="{FF2B5EF4-FFF2-40B4-BE49-F238E27FC236}">
                  <a16:creationId xmlns:a16="http://schemas.microsoft.com/office/drawing/2014/main" id="{61B6B38B-8433-40A4-9BC7-AAF253F22E17}"/>
                </a:ext>
              </a:extLst>
            </p:cNvPr>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5" name="Google Shape;50;p27">
              <a:extLst>
                <a:ext uri="{FF2B5EF4-FFF2-40B4-BE49-F238E27FC236}">
                  <a16:creationId xmlns:a16="http://schemas.microsoft.com/office/drawing/2014/main" id="{720587D1-792B-4728-BAFF-250AEBDEDA5F}"/>
                </a:ext>
              </a:extLst>
            </p:cNvPr>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6" name="Google Shape;51;p27">
              <a:extLst>
                <a:ext uri="{FF2B5EF4-FFF2-40B4-BE49-F238E27FC236}">
                  <a16:creationId xmlns:a16="http://schemas.microsoft.com/office/drawing/2014/main" id="{14678364-A9D6-4F43-8653-5D3EB2FF331E}"/>
                </a:ext>
              </a:extLst>
            </p:cNvPr>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7" name="Google Shape;52;p27">
              <a:extLst>
                <a:ext uri="{FF2B5EF4-FFF2-40B4-BE49-F238E27FC236}">
                  <a16:creationId xmlns:a16="http://schemas.microsoft.com/office/drawing/2014/main" id="{300B49C2-4343-40E9-93C9-27DACDC04149}"/>
                </a:ext>
              </a:extLst>
            </p:cNvPr>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8" name="Google Shape;53;p27">
              <a:extLst>
                <a:ext uri="{FF2B5EF4-FFF2-40B4-BE49-F238E27FC236}">
                  <a16:creationId xmlns:a16="http://schemas.microsoft.com/office/drawing/2014/main" id="{6716515D-C499-461E-8779-306B24A2BBE4}"/>
                </a:ext>
              </a:extLst>
            </p:cNvPr>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nvGrpSpPr>
          <p:cNvPr id="51" name="Google Shape;60;p27">
            <a:extLst>
              <a:ext uri="{FF2B5EF4-FFF2-40B4-BE49-F238E27FC236}">
                <a16:creationId xmlns:a16="http://schemas.microsoft.com/office/drawing/2014/main" id="{78EFEECD-B29F-423E-A0BC-A884ABFA9F17}"/>
              </a:ext>
            </a:extLst>
          </p:cNvPr>
          <p:cNvGrpSpPr/>
          <p:nvPr/>
        </p:nvGrpSpPr>
        <p:grpSpPr>
          <a:xfrm flipV="1">
            <a:off x="-1394282" y="-936230"/>
            <a:ext cx="14769137" cy="2606178"/>
            <a:chOff x="-1081536" y="5105780"/>
            <a:chExt cx="14769137" cy="2606178"/>
          </a:xfrm>
        </p:grpSpPr>
        <p:sp>
          <p:nvSpPr>
            <p:cNvPr id="52" name="Google Shape;61;p27">
              <a:extLst>
                <a:ext uri="{FF2B5EF4-FFF2-40B4-BE49-F238E27FC236}">
                  <a16:creationId xmlns:a16="http://schemas.microsoft.com/office/drawing/2014/main" id="{68414425-DC64-46BB-8848-77B1DAB59D35}"/>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3" name="Google Shape;62;p27">
              <a:extLst>
                <a:ext uri="{FF2B5EF4-FFF2-40B4-BE49-F238E27FC236}">
                  <a16:creationId xmlns:a16="http://schemas.microsoft.com/office/drawing/2014/main" id="{ADC8120A-5067-41AB-AEFE-152E790DB2A9}"/>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4" name="Google Shape;63;p27">
              <a:extLst>
                <a:ext uri="{FF2B5EF4-FFF2-40B4-BE49-F238E27FC236}">
                  <a16:creationId xmlns:a16="http://schemas.microsoft.com/office/drawing/2014/main" id="{614B4286-08E4-4FA0-93EF-804F9303369B}"/>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5" name="Google Shape;64;p27">
              <a:extLst>
                <a:ext uri="{FF2B5EF4-FFF2-40B4-BE49-F238E27FC236}">
                  <a16:creationId xmlns:a16="http://schemas.microsoft.com/office/drawing/2014/main" id="{2AA835DC-7CC9-40C5-A0CD-14668A4CCDF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6" name="Google Shape;65;p27">
              <a:extLst>
                <a:ext uri="{FF2B5EF4-FFF2-40B4-BE49-F238E27FC236}">
                  <a16:creationId xmlns:a16="http://schemas.microsoft.com/office/drawing/2014/main" id="{E9C4BA50-CD85-42B5-8B2D-5758A31B181F}"/>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7" name="Google Shape;66;p27">
              <a:extLst>
                <a:ext uri="{FF2B5EF4-FFF2-40B4-BE49-F238E27FC236}">
                  <a16:creationId xmlns:a16="http://schemas.microsoft.com/office/drawing/2014/main" id="{1C5C08C0-3FFA-4F34-AE0A-DD37631F6EC9}"/>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8" name="Google Shape;67;p27">
              <a:extLst>
                <a:ext uri="{FF2B5EF4-FFF2-40B4-BE49-F238E27FC236}">
                  <a16:creationId xmlns:a16="http://schemas.microsoft.com/office/drawing/2014/main" id="{1870734B-1CAC-4BFC-A550-FD35811BAAC8}"/>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9" name="Google Shape;68;p27">
              <a:extLst>
                <a:ext uri="{FF2B5EF4-FFF2-40B4-BE49-F238E27FC236}">
                  <a16:creationId xmlns:a16="http://schemas.microsoft.com/office/drawing/2014/main" id="{17B5F755-CE64-4477-91B9-6E6ECBB8F40F}"/>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0" name="Google Shape;69;p27">
              <a:extLst>
                <a:ext uri="{FF2B5EF4-FFF2-40B4-BE49-F238E27FC236}">
                  <a16:creationId xmlns:a16="http://schemas.microsoft.com/office/drawing/2014/main" id="{4F5B38C3-0DD5-4346-80F0-51B752D22B24}"/>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nvGrpSpPr>
          <p:cNvPr id="29" name="Google Shape;54;p27">
            <a:extLst>
              <a:ext uri="{FF2B5EF4-FFF2-40B4-BE49-F238E27FC236}">
                <a16:creationId xmlns:a16="http://schemas.microsoft.com/office/drawing/2014/main" id="{9FC6FB0F-44EF-43E5-9560-649D42703F23}"/>
              </a:ext>
            </a:extLst>
          </p:cNvPr>
          <p:cNvGrpSpPr/>
          <p:nvPr/>
        </p:nvGrpSpPr>
        <p:grpSpPr>
          <a:xfrm>
            <a:off x="2080199" y="645998"/>
            <a:ext cx="8226780" cy="4855628"/>
            <a:chOff x="3645164" y="1813666"/>
            <a:chExt cx="4766443" cy="2813260"/>
          </a:xfrm>
        </p:grpSpPr>
        <p:sp>
          <p:nvSpPr>
            <p:cNvPr id="30" name="Google Shape;55;p27">
              <a:extLst>
                <a:ext uri="{FF2B5EF4-FFF2-40B4-BE49-F238E27FC236}">
                  <a16:creationId xmlns:a16="http://schemas.microsoft.com/office/drawing/2014/main" id="{F09C869E-513A-462E-A51D-0D992934F496}"/>
                </a:ext>
              </a:extLst>
            </p:cNvPr>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1" name="Google Shape;56;p27">
              <a:extLst>
                <a:ext uri="{FF2B5EF4-FFF2-40B4-BE49-F238E27FC236}">
                  <a16:creationId xmlns:a16="http://schemas.microsoft.com/office/drawing/2014/main" id="{7D18991C-36EE-4E5D-8D35-948E0A6CA284}"/>
                </a:ext>
              </a:extLst>
            </p:cNvPr>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pic>
        <p:nvPicPr>
          <p:cNvPr id="33" name="Google Shape;59;p27">
            <a:extLst>
              <a:ext uri="{FF2B5EF4-FFF2-40B4-BE49-F238E27FC236}">
                <a16:creationId xmlns:a16="http://schemas.microsoft.com/office/drawing/2014/main" id="{EB6DFAA8-D145-4A07-A46E-C716BEEBD15D}"/>
              </a:ext>
            </a:extLst>
          </p:cNvPr>
          <p:cNvPicPr preferRelativeResize="0"/>
          <p:nvPr/>
        </p:nvPicPr>
        <p:blipFill rotWithShape="1">
          <a:blip r:embed="rId2">
            <a:alphaModFix/>
          </a:blip>
          <a:srcRect/>
          <a:stretch/>
        </p:blipFill>
        <p:spPr>
          <a:xfrm rot="505190" flipH="1">
            <a:off x="5222248" y="3919566"/>
            <a:ext cx="7942083" cy="5113109"/>
          </a:xfrm>
          <a:prstGeom prst="rect">
            <a:avLst/>
          </a:prstGeom>
          <a:noFill/>
          <a:ln>
            <a:noFill/>
          </a:ln>
        </p:spPr>
      </p:pic>
      <p:grpSp>
        <p:nvGrpSpPr>
          <p:cNvPr id="34" name="Google Shape;60;p27">
            <a:extLst>
              <a:ext uri="{FF2B5EF4-FFF2-40B4-BE49-F238E27FC236}">
                <a16:creationId xmlns:a16="http://schemas.microsoft.com/office/drawing/2014/main" id="{7F0BE69E-BAE0-407A-98ED-6161989AB80F}"/>
              </a:ext>
            </a:extLst>
          </p:cNvPr>
          <p:cNvGrpSpPr/>
          <p:nvPr/>
        </p:nvGrpSpPr>
        <p:grpSpPr>
          <a:xfrm>
            <a:off x="-1081536" y="5105780"/>
            <a:ext cx="14769137" cy="2606178"/>
            <a:chOff x="-1081536" y="5105780"/>
            <a:chExt cx="14769137" cy="2606178"/>
          </a:xfrm>
        </p:grpSpPr>
        <p:sp>
          <p:nvSpPr>
            <p:cNvPr id="35" name="Google Shape;61;p27">
              <a:extLst>
                <a:ext uri="{FF2B5EF4-FFF2-40B4-BE49-F238E27FC236}">
                  <a16:creationId xmlns:a16="http://schemas.microsoft.com/office/drawing/2014/main" id="{04C91338-2EB6-4A5A-BE1A-B1190EC4AF4D}"/>
                </a:ext>
              </a:extLst>
            </p:cNvPr>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6" name="Google Shape;62;p27">
              <a:extLst>
                <a:ext uri="{FF2B5EF4-FFF2-40B4-BE49-F238E27FC236}">
                  <a16:creationId xmlns:a16="http://schemas.microsoft.com/office/drawing/2014/main" id="{BC008E3C-356D-4F79-95F9-01C1EE32E0B6}"/>
                </a:ext>
              </a:extLst>
            </p:cNvPr>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7" name="Google Shape;63;p27">
              <a:extLst>
                <a:ext uri="{FF2B5EF4-FFF2-40B4-BE49-F238E27FC236}">
                  <a16:creationId xmlns:a16="http://schemas.microsoft.com/office/drawing/2014/main" id="{004D6740-46DF-44D4-B2D4-7BE6BF2D58C1}"/>
                </a:ext>
              </a:extLst>
            </p:cNvPr>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8" name="Google Shape;64;p27">
              <a:extLst>
                <a:ext uri="{FF2B5EF4-FFF2-40B4-BE49-F238E27FC236}">
                  <a16:creationId xmlns:a16="http://schemas.microsoft.com/office/drawing/2014/main" id="{5B35C8A8-7AEA-4FF4-898A-85203D457E45}"/>
                </a:ext>
              </a:extLst>
            </p:cNvPr>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9" name="Google Shape;65;p27">
              <a:extLst>
                <a:ext uri="{FF2B5EF4-FFF2-40B4-BE49-F238E27FC236}">
                  <a16:creationId xmlns:a16="http://schemas.microsoft.com/office/drawing/2014/main" id="{9CFA65A7-3989-4BC8-B659-820E07625190}"/>
                </a:ext>
              </a:extLst>
            </p:cNvPr>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0" name="Google Shape;66;p27">
              <a:extLst>
                <a:ext uri="{FF2B5EF4-FFF2-40B4-BE49-F238E27FC236}">
                  <a16:creationId xmlns:a16="http://schemas.microsoft.com/office/drawing/2014/main" id="{0619622C-3AC0-4128-85C3-55E551EF0A70}"/>
                </a:ext>
              </a:extLst>
            </p:cNvPr>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1" name="Google Shape;67;p27">
              <a:extLst>
                <a:ext uri="{FF2B5EF4-FFF2-40B4-BE49-F238E27FC236}">
                  <a16:creationId xmlns:a16="http://schemas.microsoft.com/office/drawing/2014/main" id="{3BA53432-3836-4E83-99A7-0D0558A97AC2}"/>
                </a:ext>
              </a:extLst>
            </p:cNvPr>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2" name="Google Shape;68;p27">
              <a:extLst>
                <a:ext uri="{FF2B5EF4-FFF2-40B4-BE49-F238E27FC236}">
                  <a16:creationId xmlns:a16="http://schemas.microsoft.com/office/drawing/2014/main" id="{91F27375-B441-42D9-8624-348246F9ACBD}"/>
                </a:ext>
              </a:extLst>
            </p:cNvPr>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3" name="Google Shape;69;p27">
              <a:extLst>
                <a:ext uri="{FF2B5EF4-FFF2-40B4-BE49-F238E27FC236}">
                  <a16:creationId xmlns:a16="http://schemas.microsoft.com/office/drawing/2014/main" id="{55AF28F5-DB1E-4FB3-B70E-71954A1DAA51}"/>
                </a:ext>
              </a:extLst>
            </p:cNvPr>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grpSp>
      <p:sp>
        <p:nvSpPr>
          <p:cNvPr id="44" name="Google Shape;57;p27">
            <a:extLst>
              <a:ext uri="{FF2B5EF4-FFF2-40B4-BE49-F238E27FC236}">
                <a16:creationId xmlns:a16="http://schemas.microsoft.com/office/drawing/2014/main" id="{CB041213-4FFF-440C-AE5D-C41B55DE023D}"/>
              </a:ext>
            </a:extLst>
          </p:cNvPr>
          <p:cNvSpPr/>
          <p:nvPr/>
        </p:nvSpPr>
        <p:spPr>
          <a:xfrm rot="790632" flipH="1">
            <a:off x="9112426" y="1698177"/>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7" name="矩形 259">
            <a:extLst>
              <a:ext uri="{FF2B5EF4-FFF2-40B4-BE49-F238E27FC236}">
                <a16:creationId xmlns:a16="http://schemas.microsoft.com/office/drawing/2014/main" id="{E7CB0FED-BB9C-46C1-8CA0-7A62B9D1E7E1}"/>
              </a:ext>
            </a:extLst>
          </p:cNvPr>
          <p:cNvSpPr>
            <a:spLocks noChangeArrowheads="1"/>
          </p:cNvSpPr>
          <p:nvPr/>
        </p:nvSpPr>
        <p:spPr bwMode="auto">
          <a:xfrm>
            <a:off x="10369" y="2104068"/>
            <a:ext cx="12192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srgbClr val="000000"/>
                  </a:solidFill>
                  <a:round/>
                  <a:headEnd/>
                  <a:tailEnd/>
                </a:ln>
                <a:solidFill>
                  <a:srgbClr val="FF0000"/>
                </a:solidFill>
                <a:effectLst>
                  <a:outerShdw blurRad="60007" dist="200025" dir="15000000" sy="30000" kx="-1800000" algn="bl" rotWithShape="0">
                    <a:prstClr val="black">
                      <a:alpha val="32000"/>
                    </a:prstClr>
                  </a:outerShdw>
                  <a:reflection blurRad="6350" stA="13000" endPos="88000" dir="5400000" sy="-100000" algn="bl" rotWithShape="0"/>
                </a:effectLst>
                <a:uLnTx/>
                <a:uFillTx/>
                <a:latin typeface="Calibri" panose="020F0502020204030204" pitchFamily="34" charset="0"/>
                <a:cs typeface="Calibri" panose="020F0502020204030204" pitchFamily="34" charset="0"/>
              </a:rPr>
              <a:t>CHÚC CÁC EM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srgbClr val="000000"/>
                  </a:solidFill>
                  <a:round/>
                  <a:headEnd/>
                  <a:tailEnd/>
                </a:ln>
                <a:solidFill>
                  <a:srgbClr val="FF0000"/>
                </a:solidFill>
                <a:effectLst>
                  <a:outerShdw blurRad="60007" dist="200025" dir="15000000" sy="30000" kx="-1800000" algn="bl" rotWithShape="0">
                    <a:prstClr val="black">
                      <a:alpha val="32000"/>
                    </a:prstClr>
                  </a:outerShdw>
                  <a:reflection blurRad="6350" stA="13000" endPos="88000" dir="5400000" sy="-100000" algn="bl" rotWithShape="0"/>
                </a:effectLst>
                <a:uLnTx/>
                <a:uFillTx/>
                <a:latin typeface="Calibri" panose="020F0502020204030204" pitchFamily="34" charset="0"/>
                <a:cs typeface="Calibri" panose="020F0502020204030204" pitchFamily="34" charset="0"/>
              </a:rPr>
              <a:t>HỌC TỐT!</a:t>
            </a:r>
            <a:endParaRPr kumimoji="0" lang="en-US" sz="8000" b="0" i="0" u="none" strike="noStrike" kern="1200" cap="none" spc="0" normalizeH="0" baseline="0" noProof="0" dirty="0">
              <a:ln>
                <a:noFill/>
              </a:ln>
              <a:solidFill>
                <a:srgbClr val="FF0000"/>
              </a:solidFill>
              <a:effectLst>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endParaRPr>
          </a:p>
        </p:txBody>
      </p:sp>
      <p:pic>
        <p:nvPicPr>
          <p:cNvPr id="49" name="Picture 48">
            <a:extLst>
              <a:ext uri="{FF2B5EF4-FFF2-40B4-BE49-F238E27FC236}">
                <a16:creationId xmlns:a16="http://schemas.microsoft.com/office/drawing/2014/main" id="{BD8A5A63-3B3A-4A84-B730-419E06DFF4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778" r="17778"/>
          <a:stretch/>
        </p:blipFill>
        <p:spPr>
          <a:xfrm flipH="1">
            <a:off x="460042" y="-235371"/>
            <a:ext cx="2183160" cy="3387661"/>
          </a:xfrm>
          <a:prstGeom prst="rect">
            <a:avLst/>
          </a:prstGeom>
        </p:spPr>
      </p:pic>
      <p:pic>
        <p:nvPicPr>
          <p:cNvPr id="61" name="Google Shape;58;p27">
            <a:extLst>
              <a:ext uri="{FF2B5EF4-FFF2-40B4-BE49-F238E27FC236}">
                <a16:creationId xmlns:a16="http://schemas.microsoft.com/office/drawing/2014/main" id="{EC1F47AA-10D5-48E7-A7DF-4066D4005F6A}"/>
              </a:ext>
            </a:extLst>
          </p:cNvPr>
          <p:cNvPicPr preferRelativeResize="0"/>
          <p:nvPr/>
        </p:nvPicPr>
        <p:blipFill rotWithShape="1">
          <a:blip r:embed="rId4">
            <a:alphaModFix/>
          </a:blip>
          <a:srcRect/>
          <a:stretch/>
        </p:blipFill>
        <p:spPr>
          <a:xfrm flipH="1">
            <a:off x="3674642" y="275615"/>
            <a:ext cx="629652" cy="1446311"/>
          </a:xfrm>
          <a:prstGeom prst="rect">
            <a:avLst/>
          </a:prstGeom>
          <a:noFill/>
          <a:ln>
            <a:noFill/>
          </a:ln>
        </p:spPr>
      </p:pic>
      <p:sp>
        <p:nvSpPr>
          <p:cNvPr id="2" name="TextBox 1">
            <a:extLst>
              <a:ext uri="{FF2B5EF4-FFF2-40B4-BE49-F238E27FC236}">
                <a16:creationId xmlns:a16="http://schemas.microsoft.com/office/drawing/2014/main" id="{5EDD4F65-9197-4A43-BC25-DBA25F086FD9}"/>
              </a:ext>
            </a:extLst>
          </p:cNvPr>
          <p:cNvSpPr txBox="1"/>
          <p:nvPr/>
        </p:nvSpPr>
        <p:spPr>
          <a:xfrm>
            <a:off x="2721935" y="6858000"/>
            <a:ext cx="6985591" cy="276999"/>
          </a:xfrm>
          <a:prstGeom prst="rect">
            <a:avLst/>
          </a:prstGeom>
          <a:noFill/>
        </p:spPr>
        <p:txBody>
          <a:bodyPr wrap="square" lIns="0" tIns="0" rIns="0" bIns="0" rtlCol="0">
            <a:spAutoFit/>
          </a:bodyPr>
          <a:lstStyle/>
          <a:p>
            <a:pPr algn="ctr"/>
            <a:r>
              <a:rPr lang="en-US" dirty="0" err="1">
                <a:solidFill>
                  <a:srgbClr val="FF0000"/>
                </a:solidFill>
              </a:rPr>
              <a:t>Thiết</a:t>
            </a:r>
            <a:r>
              <a:rPr lang="en-US" dirty="0">
                <a:solidFill>
                  <a:srgbClr val="FF0000"/>
                </a:solidFill>
              </a:rPr>
              <a:t> </a:t>
            </a:r>
            <a:r>
              <a:rPr lang="en-US" dirty="0" err="1">
                <a:solidFill>
                  <a:srgbClr val="FF0000"/>
                </a:solidFill>
              </a:rPr>
              <a:t>kế</a:t>
            </a:r>
            <a:r>
              <a:rPr lang="en-US" dirty="0">
                <a:solidFill>
                  <a:srgbClr val="FF0000"/>
                </a:solidFill>
              </a:rPr>
              <a:t> - </a:t>
            </a:r>
            <a:r>
              <a:rPr lang="en-US" dirty="0" err="1">
                <a:solidFill>
                  <a:srgbClr val="FF0000"/>
                </a:solidFill>
              </a:rPr>
              <a:t>Hương</a:t>
            </a:r>
            <a:r>
              <a:rPr lang="en-US" dirty="0">
                <a:solidFill>
                  <a:srgbClr val="FF0000"/>
                </a:solidFill>
              </a:rPr>
              <a:t> </a:t>
            </a:r>
            <a:r>
              <a:rPr lang="en-US" dirty="0" err="1">
                <a:solidFill>
                  <a:srgbClr val="FF0000"/>
                </a:solidFill>
              </a:rPr>
              <a:t>Thảo</a:t>
            </a:r>
            <a:r>
              <a:rPr lang="en-US" dirty="0">
                <a:solidFill>
                  <a:srgbClr val="FF0000"/>
                </a:solidFill>
              </a:rPr>
              <a:t> – </a:t>
            </a:r>
            <a:r>
              <a:rPr lang="en-US" dirty="0" err="1">
                <a:solidFill>
                  <a:srgbClr val="FF0000"/>
                </a:solidFill>
              </a:rPr>
              <a:t>Zalo</a:t>
            </a:r>
            <a:r>
              <a:rPr lang="en-US" dirty="0">
                <a:solidFill>
                  <a:srgbClr val="FF0000"/>
                </a:solidFill>
              </a:rPr>
              <a:t> 0972115126</a:t>
            </a:r>
          </a:p>
        </p:txBody>
      </p:sp>
    </p:spTree>
    <p:extLst>
      <p:ext uri="{BB962C8B-B14F-4D97-AF65-F5344CB8AC3E}">
        <p14:creationId xmlns:p14="http://schemas.microsoft.com/office/powerpoint/2010/main" val="131745438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p:tgtEl>
                                          <p:spTgt spid="3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p:tgtEl>
                                          <p:spTgt spid="33"/>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p:tgtEl>
                                          <p:spTgt spid="5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p:tgtEl>
                                          <p:spTgt spid="44"/>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 calcmode="lin" valueType="num">
                                      <p:cBhvr>
                                        <p:cTn id="32" dur="500" fill="hold"/>
                                        <p:tgtEl>
                                          <p:spTgt spid="49"/>
                                        </p:tgtEl>
                                        <p:attrNameLst>
                                          <p:attrName>ppt_w</p:attrName>
                                        </p:attrNameLst>
                                      </p:cBhvr>
                                      <p:tavLst>
                                        <p:tav tm="0">
                                          <p:val>
                                            <p:fltVal val="0"/>
                                          </p:val>
                                        </p:tav>
                                        <p:tav tm="100000">
                                          <p:val>
                                            <p:strVal val="#ppt_w"/>
                                          </p:val>
                                        </p:tav>
                                      </p:tavLst>
                                    </p:anim>
                                    <p:anim calcmode="lin" valueType="num">
                                      <p:cBhvr>
                                        <p:cTn id="33" dur="500" fill="hold"/>
                                        <p:tgtEl>
                                          <p:spTgt spid="49"/>
                                        </p:tgtEl>
                                        <p:attrNameLst>
                                          <p:attrName>ppt_h</p:attrName>
                                        </p:attrNameLst>
                                      </p:cBhvr>
                                      <p:tavLst>
                                        <p:tav tm="0">
                                          <p:val>
                                            <p:fltVal val="0"/>
                                          </p:val>
                                        </p:tav>
                                        <p:tav tm="100000">
                                          <p:val>
                                            <p:strVal val="#ppt_h"/>
                                          </p:val>
                                        </p:tav>
                                      </p:tavLst>
                                    </p:anim>
                                    <p:animEffect transition="in" filter="fade">
                                      <p:cBhvr>
                                        <p:cTn id="34" dur="500"/>
                                        <p:tgtEl>
                                          <p:spTgt spid="49"/>
                                        </p:tgtEl>
                                      </p:cBhvr>
                                    </p:animEffect>
                                  </p:childTnLst>
                                </p:cTn>
                              </p:par>
                              <p:par>
                                <p:cTn id="35" presetID="0" presetClass="path" presetSubtype="0" accel="50000" decel="50000" fill="hold" nodeType="withEffect">
                                  <p:stCondLst>
                                    <p:cond delay="0"/>
                                  </p:stCondLst>
                                  <p:childTnLst>
                                    <p:animMotion origin="layout" path="M -3.54167E-6 -0.00116 L -3.54167E-6 -0.00092 C -0.00781 0.00718 -0.01692 0.01273 -0.02343 0.02384 C -0.0263 0.02824 -0.02552 0.03681 -0.02656 0.04329 C -0.0276 0.04884 -0.02864 0.0544 -0.02968 0.05996 C -0.02708 0.11482 -0.02773 0.17014 -0.02187 0.22431 C -0.02031 0.23935 -0.01354 0.25139 -0.00781 0.26343 C 0.00808 0.29607 0.02058 0.31204 0.04076 0.33287 C 0.05196 0.34468 0.06368 0.35486 0.07526 0.36644 C 0.08477 0.37616 0.0931 0.38982 0.10339 0.39699 C 0.11732 0.40671 0.13256 0.41088 0.14727 0.41644 C 0.18451 0.43056 0.18568 0.42755 0.22396 0.43056 C 0.29558 0.42847 0.36693 0.42963 0.43868 0.42477 C 0.44753 0.42408 0.45625 0.41713 0.46511 0.41366 C 0.475 0.40972 0.48503 0.40648 0.49506 0.40255 C 0.50703 0.39746 0.53217 0.38472 0.54362 0.37755 C 0.56237 0.36528 0.5944 0.3456 0.6125 0.32176 C 0.65951 0.25996 0.66576 0.23982 0.70651 0.16019 C 0.71485 0.14352 0.72422 0.12824 0.73151 0.11019 C 0.74076 0.08681 0.73646 0.09699 0.74414 0.0794 L 0.74414 0.07963 " pathEditMode="relative" rAng="0" ptsTypes="AAAAAAAAAAAAAAAAAAAAA">
                                      <p:cBhvr>
                                        <p:cTn id="36" dur="2000" fill="hold"/>
                                        <p:tgtEl>
                                          <p:spTgt spid="49"/>
                                        </p:tgtEl>
                                        <p:attrNameLst>
                                          <p:attrName>ppt_x</p:attrName>
                                          <p:attrName>ppt_y</p:attrName>
                                        </p:attrNameLst>
                                      </p:cBhvr>
                                      <p:rCtr x="35716" y="21574"/>
                                    </p:animMotion>
                                  </p:childTnLst>
                                </p:cTn>
                              </p:par>
                              <p:par>
                                <p:cTn id="37" presetID="22" presetClass="entr" presetSubtype="8" fill="hold" grpId="0" nodeType="withEffect">
                                  <p:stCondLst>
                                    <p:cond delay="700"/>
                                  </p:stCondLst>
                                  <p:childTnLst>
                                    <p:set>
                                      <p:cBhvr>
                                        <p:cTn id="38" dur="1" fill="hold">
                                          <p:stCondLst>
                                            <p:cond delay="0"/>
                                          </p:stCondLst>
                                        </p:cTn>
                                        <p:tgtEl>
                                          <p:spTgt spid="47"/>
                                        </p:tgtEl>
                                        <p:attrNameLst>
                                          <p:attrName>style.visibility</p:attrName>
                                        </p:attrNameLst>
                                      </p:cBhvr>
                                      <p:to>
                                        <p:strVal val="visible"/>
                                      </p:to>
                                    </p:set>
                                    <p:animEffect transition="in" filter="wipe(left)">
                                      <p:cBhvr>
                                        <p:cTn id="39" dur="1700"/>
                                        <p:tgtEl>
                                          <p:spTgt spid="47"/>
                                        </p:tgtEl>
                                      </p:cBhvr>
                                    </p:animEffect>
                                  </p:childTnLst>
                                </p:cTn>
                              </p:par>
                              <p:par>
                                <p:cTn id="40" presetID="26" presetClass="emph" presetSubtype="0" fill="hold" grpId="1" nodeType="withEffect">
                                  <p:stCondLst>
                                    <p:cond delay="0"/>
                                  </p:stCondLst>
                                  <p:childTnLst>
                                    <p:animEffect transition="out" filter="fade">
                                      <p:cBhvr>
                                        <p:cTn id="41" dur="500" tmFilter="0, 0; .2, .5; .8, .5; 1, 0"/>
                                        <p:tgtEl>
                                          <p:spTgt spid="47"/>
                                        </p:tgtEl>
                                      </p:cBhvr>
                                    </p:animEffect>
                                    <p:animScale>
                                      <p:cBhvr>
                                        <p:cTn id="42" dur="250" autoRev="1" fill="hold"/>
                                        <p:tgtEl>
                                          <p:spTgt spid="4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C74362F-030E-420D-BA87-6C5A5D59D277}"/>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9430" y="-584200"/>
            <a:ext cx="3556000" cy="3556000"/>
          </a:xfrm>
          <a:prstGeom prst="rect">
            <a:avLst/>
          </a:prstGeom>
        </p:spPr>
      </p:pic>
      <p:pic>
        <p:nvPicPr>
          <p:cNvPr id="15" name="Picture 14">
            <a:extLst>
              <a:ext uri="{FF2B5EF4-FFF2-40B4-BE49-F238E27FC236}">
                <a16:creationId xmlns:a16="http://schemas.microsoft.com/office/drawing/2014/main" id="{E1BF1BCB-C579-4E88-9BCB-17CCDEAFA3ED}"/>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13900" y="-534613"/>
            <a:ext cx="3556000" cy="3556000"/>
          </a:xfrm>
          <a:prstGeom prst="rect">
            <a:avLst/>
          </a:prstGeom>
        </p:spPr>
      </p:pic>
      <p:sp>
        <p:nvSpPr>
          <p:cNvPr id="2" name="Text Box 10">
            <a:extLst>
              <a:ext uri="{FF2B5EF4-FFF2-40B4-BE49-F238E27FC236}">
                <a16:creationId xmlns:a16="http://schemas.microsoft.com/office/drawing/2014/main" id="{E6578CF7-7920-4A33-A938-954F433AB576}"/>
              </a:ext>
            </a:extLst>
          </p:cNvPr>
          <p:cNvSpPr txBox="1">
            <a:spLocks noChangeArrowheads="1"/>
          </p:cNvSpPr>
          <p:nvPr/>
        </p:nvSpPr>
        <p:spPr bwMode="auto">
          <a:xfrm>
            <a:off x="2133370" y="2875002"/>
            <a:ext cx="792525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8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Luyện</a:t>
            </a:r>
            <a:r>
              <a:rPr kumimoji="0" lang="en-US" altLang="en-US" sz="8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altLang="en-US" sz="8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tập</a:t>
            </a:r>
            <a:endParaRPr kumimoji="0" lang="en-US" altLang="en-US" sz="8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3" name="Hexagon 2">
            <a:extLst>
              <a:ext uri="{FF2B5EF4-FFF2-40B4-BE49-F238E27FC236}">
                <a16:creationId xmlns:a16="http://schemas.microsoft.com/office/drawing/2014/main" id="{54136454-A69C-43E0-BD8C-B2547B0CBF19}"/>
              </a:ext>
            </a:extLst>
          </p:cNvPr>
          <p:cNvSpPr/>
          <p:nvPr/>
        </p:nvSpPr>
        <p:spPr>
          <a:xfrm rot="10800000">
            <a:off x="-9104060" y="-198319"/>
            <a:ext cx="8961399" cy="7411148"/>
          </a:xfrm>
          <a:prstGeom prst="hexagon">
            <a:avLst/>
          </a:prstGeom>
          <a:solidFill>
            <a:schemeClr val="accent3">
              <a:lumMod val="40000"/>
              <a:lumOff val="6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Hexagon 3">
            <a:extLst>
              <a:ext uri="{FF2B5EF4-FFF2-40B4-BE49-F238E27FC236}">
                <a16:creationId xmlns:a16="http://schemas.microsoft.com/office/drawing/2014/main" id="{B5EA7F06-8F5A-42CA-AE35-FD4BDE7B3786}"/>
              </a:ext>
            </a:extLst>
          </p:cNvPr>
          <p:cNvSpPr/>
          <p:nvPr/>
        </p:nvSpPr>
        <p:spPr>
          <a:xfrm rot="10800000">
            <a:off x="-8686800" y="189691"/>
            <a:ext cx="8063174" cy="6668309"/>
          </a:xfrm>
          <a:prstGeom prst="hexagon">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Tree>
    <p:extLst>
      <p:ext uri="{BB962C8B-B14F-4D97-AF65-F5344CB8AC3E}">
        <p14:creationId xmlns:p14="http://schemas.microsoft.com/office/powerpoint/2010/main" val="39947731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4" action="ppaction://hlinksldjump"/>
            <a:extLst>
              <a:ext uri="{FF2B5EF4-FFF2-40B4-BE49-F238E27FC236}">
                <a16:creationId xmlns:a16="http://schemas.microsoft.com/office/drawing/2014/main" id="{F214301D-1172-49D7-B11F-7CDDD9A007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778" r="17778"/>
          <a:stretch/>
        </p:blipFill>
        <p:spPr>
          <a:xfrm>
            <a:off x="3124200" y="2676905"/>
            <a:ext cx="2074292" cy="3218729"/>
          </a:xfrm>
          <a:prstGeom prst="rect">
            <a:avLst/>
          </a:prstGeom>
        </p:spPr>
      </p:pic>
      <p:pic>
        <p:nvPicPr>
          <p:cNvPr id="13" name="Picture 12">
            <a:hlinkClick r:id="rId6" action="ppaction://hlinksldjump"/>
            <a:extLst>
              <a:ext uri="{FF2B5EF4-FFF2-40B4-BE49-F238E27FC236}">
                <a16:creationId xmlns:a16="http://schemas.microsoft.com/office/drawing/2014/main" id="{DBA56A19-B6F3-4DAD-8B33-8F7FE78C2A1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flipH="1">
            <a:off x="6400800" y="3132596"/>
            <a:ext cx="1780625" cy="2763038"/>
          </a:xfrm>
          <a:prstGeom prst="rect">
            <a:avLst/>
          </a:prstGeom>
        </p:spPr>
      </p:pic>
      <p:grpSp>
        <p:nvGrpSpPr>
          <p:cNvPr id="5" name="Group 4"/>
          <p:cNvGrpSpPr/>
          <p:nvPr/>
        </p:nvGrpSpPr>
        <p:grpSpPr>
          <a:xfrm>
            <a:off x="988828" y="148293"/>
            <a:ext cx="10711097" cy="2496070"/>
            <a:chOff x="1133207" y="30848"/>
            <a:chExt cx="10711097" cy="2496070"/>
          </a:xfrm>
        </p:grpSpPr>
        <p:sp>
          <p:nvSpPr>
            <p:cNvPr id="8" name="矩形 7">
              <a:extLst>
                <a:ext uri="{FF2B5EF4-FFF2-40B4-BE49-F238E27FC236}">
                  <a16:creationId xmlns:a16="http://schemas.microsoft.com/office/drawing/2014/main" id="{CA7BD72C-054E-465C-9978-36A6788BDFDD}"/>
                </a:ext>
              </a:extLst>
            </p:cNvPr>
            <p:cNvSpPr/>
            <p:nvPr/>
          </p:nvSpPr>
          <p:spPr>
            <a:xfrm>
              <a:off x="1133207" y="1203479"/>
              <a:ext cx="10711097" cy="1323439"/>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Các</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em</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hãy</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cùng</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hoàn</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thành</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các</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bài</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tập</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để</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tham</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quan</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các</a:t>
              </a:r>
              <a:r>
                <a:rPr kumimoji="0" lang="en-US" altLang="zh-CN"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40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rPr>
                <a:t>cản</a:t>
              </a:r>
              <a:r>
                <a:rPr lang="en-US" altLang="zh-CN" sz="4000" b="1" dirty="0">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h </a:t>
              </a:r>
              <a:r>
                <a:rPr lang="en-US" altLang="zh-CN" sz="4000" b="1" dirty="0" err="1">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đẹp</a:t>
              </a:r>
              <a:r>
                <a:rPr lang="en-US" altLang="zh-CN" sz="4000" b="1" dirty="0">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 </a:t>
              </a:r>
              <a:r>
                <a:rPr lang="en-US" altLang="zh-CN" sz="4000" b="1" dirty="0" err="1">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trên</a:t>
              </a:r>
              <a:r>
                <a:rPr lang="en-US" altLang="zh-CN" sz="4000" b="1" dirty="0">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 </a:t>
              </a:r>
              <a:r>
                <a:rPr lang="en-US" altLang="zh-CN" sz="4000" b="1" dirty="0" err="1">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khắp</a:t>
              </a:r>
              <a:r>
                <a:rPr lang="en-US" altLang="zh-CN" sz="4000" b="1" dirty="0">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 </a:t>
              </a:r>
              <a:r>
                <a:rPr lang="en-US" altLang="zh-CN" sz="4000" b="1" dirty="0" err="1">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Việt</a:t>
              </a:r>
              <a:r>
                <a:rPr lang="en-US" altLang="zh-CN" sz="4000" b="1" dirty="0">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 Nam </a:t>
              </a:r>
              <a:r>
                <a:rPr lang="en-US" altLang="zh-CN" sz="4000" b="1" dirty="0" err="1">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nhé</a:t>
              </a:r>
              <a:r>
                <a:rPr lang="en-US" altLang="zh-CN" sz="4000" b="1" dirty="0">
                  <a:solidFill>
                    <a:srgbClr val="FC6E51">
                      <a:lumMod val="75000"/>
                    </a:srgbClr>
                  </a:solidFill>
                  <a:latin typeface="Calibri" panose="020F0502020204030204" pitchFamily="34" charset="0"/>
                  <a:ea typeface="微软雅黑" panose="020B0503020204020204" pitchFamily="34" charset="-122"/>
                  <a:cs typeface="Calibri" panose="020F0502020204030204" pitchFamily="34" charset="0"/>
                </a:rPr>
                <a:t>!</a:t>
              </a:r>
              <a:endParaRPr kumimoji="0" lang="zh-CN" altLang="en-US"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36" name="淘宝网chenying0907出品 11"/>
            <p:cNvPicPr>
              <a:picLocks noChangeAspect="1"/>
            </p:cNvPicPr>
            <p:nvPr/>
          </p:nvPicPr>
          <p:blipFill rotWithShape="1">
            <a:blip r:embed="rId9" cstate="print">
              <a:extLst>
                <a:ext uri="{28A0092B-C50C-407E-A947-70E740481C1C}">
                  <a14:useLocalDpi xmlns:a14="http://schemas.microsoft.com/office/drawing/2010/main" val="0"/>
                </a:ext>
              </a:extLst>
            </a:blip>
            <a:srcRect l="46042" t="14815" r="39687" b="65000"/>
            <a:stretch>
              <a:fillRect/>
            </a:stretch>
          </p:blipFill>
          <p:spPr>
            <a:xfrm>
              <a:off x="2422477" y="233848"/>
              <a:ext cx="1087120" cy="865505"/>
            </a:xfrm>
            <a:prstGeom prst="rect">
              <a:avLst/>
            </a:prstGeom>
            <a:noFill/>
          </p:spPr>
        </p:pic>
        <p:pic>
          <p:nvPicPr>
            <p:cNvPr id="39" name="淘宝网chenying0907出品 11"/>
            <p:cNvPicPr>
              <a:picLocks noChangeAspect="1"/>
            </p:cNvPicPr>
            <p:nvPr/>
          </p:nvPicPr>
          <p:blipFill rotWithShape="1">
            <a:blip r:embed="rId9" cstate="print">
              <a:extLst>
                <a:ext uri="{28A0092B-C50C-407E-A947-70E740481C1C}">
                  <a14:useLocalDpi xmlns:a14="http://schemas.microsoft.com/office/drawing/2010/main" val="0"/>
                </a:ext>
              </a:extLst>
            </a:blip>
            <a:srcRect l="46042" t="14815" r="39687" b="65000"/>
            <a:stretch>
              <a:fillRect/>
            </a:stretch>
          </p:blipFill>
          <p:spPr>
            <a:xfrm flipH="1">
              <a:off x="7934049" y="30848"/>
              <a:ext cx="1087120" cy="865505"/>
            </a:xfrm>
            <a:prstGeom prst="rect">
              <a:avLst/>
            </a:prstGeom>
            <a:noFill/>
          </p:spPr>
        </p:pic>
      </p:grpSp>
      <p:sp>
        <p:nvSpPr>
          <p:cNvPr id="11" name="Oval 10">
            <a:extLst>
              <a:ext uri="{FF2B5EF4-FFF2-40B4-BE49-F238E27FC236}">
                <a16:creationId xmlns:a16="http://schemas.microsoft.com/office/drawing/2014/main" id="{BCE1D82D-EC61-48A4-BB12-E2F385316918}"/>
              </a:ext>
            </a:extLst>
          </p:cNvPr>
          <p:cNvSpPr>
            <a:spLocks noChangeAspect="1"/>
          </p:cNvSpPr>
          <p:nvPr>
            <p:custDataLst>
              <p:tags r:id="rId1"/>
            </p:custDataLst>
          </p:nvPr>
        </p:nvSpPr>
        <p:spPr>
          <a:xfrm>
            <a:off x="11664099" y="0"/>
            <a:ext cx="527901" cy="527901"/>
          </a:xfrm>
          <a:prstGeom prst="ellipse">
            <a:avLst/>
          </a:prstGeom>
          <a:blipFill dpi="0" rotWithShape="0">
            <a:blip r:embed="rId10"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9Slide02 Noi dung dai"/>
              <a:ea typeface="+mn-ea"/>
              <a:cs typeface="+mn-cs"/>
            </a:endParaRPr>
          </a:p>
        </p:txBody>
      </p:sp>
    </p:spTree>
    <p:extLst>
      <p:ext uri="{BB962C8B-B14F-4D97-AF65-F5344CB8AC3E}">
        <p14:creationId xmlns:p14="http://schemas.microsoft.com/office/powerpoint/2010/main" val="226504327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par>
                                <p:cTn id="15" presetID="2" presetClass="entr" presetSubtype="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loud 11">
            <a:extLst>
              <a:ext uri="{FF2B5EF4-FFF2-40B4-BE49-F238E27FC236}">
                <a16:creationId xmlns:a16="http://schemas.microsoft.com/office/drawing/2014/main" id="{421589DF-F509-4D9B-8AD8-DFF3B22E7E91}"/>
              </a:ext>
            </a:extLst>
          </p:cNvPr>
          <p:cNvSpPr/>
          <p:nvPr/>
        </p:nvSpPr>
        <p:spPr>
          <a:xfrm>
            <a:off x="-1066800" y="5504454"/>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3" name="Cloud 12">
            <a:extLst>
              <a:ext uri="{FF2B5EF4-FFF2-40B4-BE49-F238E27FC236}">
                <a16:creationId xmlns:a16="http://schemas.microsoft.com/office/drawing/2014/main" id="{D7446A0D-230D-461C-89E8-8A85DA928F16}"/>
              </a:ext>
            </a:extLst>
          </p:cNvPr>
          <p:cNvSpPr/>
          <p:nvPr/>
        </p:nvSpPr>
        <p:spPr>
          <a:xfrm>
            <a:off x="10858500" y="-626658"/>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4" name="Picture 13">
            <a:extLst>
              <a:ext uri="{FF2B5EF4-FFF2-40B4-BE49-F238E27FC236}">
                <a16:creationId xmlns:a16="http://schemas.microsoft.com/office/drawing/2014/main" id="{879416C9-7EE2-431A-8A2A-34A9CFC09D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778" r="17778"/>
          <a:stretch/>
        </p:blipFill>
        <p:spPr>
          <a:xfrm rot="20497982">
            <a:off x="11263396" y="73583"/>
            <a:ext cx="905228" cy="1404664"/>
          </a:xfrm>
          <a:prstGeom prst="rect">
            <a:avLst/>
          </a:prstGeom>
        </p:spPr>
      </p:pic>
      <p:pic>
        <p:nvPicPr>
          <p:cNvPr id="15" name="Picture 14">
            <a:extLst>
              <a:ext uri="{FF2B5EF4-FFF2-40B4-BE49-F238E27FC236}">
                <a16:creationId xmlns:a16="http://schemas.microsoft.com/office/drawing/2014/main" id="{D2D13E64-5661-46F6-B1A3-B0F377A5CCA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236399" y="5745555"/>
            <a:ext cx="708725" cy="1099745"/>
          </a:xfrm>
          <a:prstGeom prst="rect">
            <a:avLst/>
          </a:prstGeom>
        </p:spPr>
      </p:pic>
      <p:grpSp>
        <p:nvGrpSpPr>
          <p:cNvPr id="19" name="Group 18">
            <a:extLst>
              <a:ext uri="{FF2B5EF4-FFF2-40B4-BE49-F238E27FC236}">
                <a16:creationId xmlns:a16="http://schemas.microsoft.com/office/drawing/2014/main" id="{9B72E781-CDD9-49B0-8432-BD67EA481B74}"/>
              </a:ext>
            </a:extLst>
          </p:cNvPr>
          <p:cNvGrpSpPr/>
          <p:nvPr/>
        </p:nvGrpSpPr>
        <p:grpSpPr>
          <a:xfrm>
            <a:off x="1442247" y="-248594"/>
            <a:ext cx="9286875" cy="1886008"/>
            <a:chOff x="2846" y="-246"/>
            <a:chExt cx="14625" cy="3643"/>
          </a:xfrm>
        </p:grpSpPr>
        <p:grpSp>
          <p:nvGrpSpPr>
            <p:cNvPr id="20" name="Group 19">
              <a:extLst>
                <a:ext uri="{FF2B5EF4-FFF2-40B4-BE49-F238E27FC236}">
                  <a16:creationId xmlns:a16="http://schemas.microsoft.com/office/drawing/2014/main" id="{CBE6D948-E9CC-479B-917D-741B72A22971}"/>
                </a:ext>
              </a:extLst>
            </p:cNvPr>
            <p:cNvGrpSpPr/>
            <p:nvPr/>
          </p:nvGrpSpPr>
          <p:grpSpPr>
            <a:xfrm flipV="1">
              <a:off x="2846" y="-246"/>
              <a:ext cx="14625" cy="3643"/>
              <a:chOff x="749" y="5749"/>
              <a:chExt cx="14625" cy="2557"/>
            </a:xfrm>
          </p:grpSpPr>
          <p:pic>
            <p:nvPicPr>
              <p:cNvPr id="22" name="图片 8">
                <a:extLst>
                  <a:ext uri="{FF2B5EF4-FFF2-40B4-BE49-F238E27FC236}">
                    <a16:creationId xmlns:a16="http://schemas.microsoft.com/office/drawing/2014/main" id="{154DA641-FF41-48A0-8634-85EF534C283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5968"/>
              <a:stretch>
                <a:fillRect/>
              </a:stretch>
            </p:blipFill>
            <p:spPr>
              <a:xfrm flipV="1">
                <a:off x="749" y="5749"/>
                <a:ext cx="7841" cy="2557"/>
              </a:xfrm>
              <a:prstGeom prst="rect">
                <a:avLst/>
              </a:prstGeom>
            </p:spPr>
          </p:pic>
          <p:pic>
            <p:nvPicPr>
              <p:cNvPr id="23" name="图片 8">
                <a:extLst>
                  <a:ext uri="{FF2B5EF4-FFF2-40B4-BE49-F238E27FC236}">
                    <a16:creationId xmlns:a16="http://schemas.microsoft.com/office/drawing/2014/main" id="{78EA114C-FAE3-4B5C-836F-CBB0EC4A81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3911"/>
              <a:stretch>
                <a:fillRect/>
              </a:stretch>
            </p:blipFill>
            <p:spPr>
              <a:xfrm flipH="1" flipV="1">
                <a:off x="8516" y="5749"/>
                <a:ext cx="6858" cy="2557"/>
              </a:xfrm>
              <a:prstGeom prst="rect">
                <a:avLst/>
              </a:prstGeom>
            </p:spPr>
          </p:pic>
        </p:grpSp>
        <p:sp>
          <p:nvSpPr>
            <p:cNvPr id="21" name="Rounded Rectangle 40">
              <a:extLst>
                <a:ext uri="{FF2B5EF4-FFF2-40B4-BE49-F238E27FC236}">
                  <a16:creationId xmlns:a16="http://schemas.microsoft.com/office/drawing/2014/main" id="{E5A57CC9-E2CC-4443-852D-79B8CEC859FF}"/>
                </a:ext>
              </a:extLst>
            </p:cNvPr>
            <p:cNvSpPr/>
            <p:nvPr/>
          </p:nvSpPr>
          <p:spPr>
            <a:xfrm>
              <a:off x="3019" y="1006"/>
              <a:ext cx="14301" cy="210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24" name="TextBox 23">
            <a:extLst>
              <a:ext uri="{FF2B5EF4-FFF2-40B4-BE49-F238E27FC236}">
                <a16:creationId xmlns:a16="http://schemas.microsoft.com/office/drawing/2014/main" id="{6A8EC0FF-C095-433C-9581-7CB22BF675DF}"/>
              </a:ext>
            </a:extLst>
          </p:cNvPr>
          <p:cNvSpPr txBox="1"/>
          <p:nvPr/>
        </p:nvSpPr>
        <p:spPr>
          <a:xfrm>
            <a:off x="1562986" y="447675"/>
            <a:ext cx="9324754" cy="1077218"/>
          </a:xfrm>
          <a:prstGeom prst="rect">
            <a:avLst/>
          </a:prstGeom>
          <a:noFill/>
        </p:spPr>
        <p:txBody>
          <a:bodyPr wrap="square" rtlCol="0">
            <a:spAutoFit/>
          </a:bodyPr>
          <a:lstStyle/>
          <a:p>
            <a:pPr algn="just" latinLnBrk="0"/>
            <a:r>
              <a:rPr lang="vi-VN" sz="3200" b="1" i="0" dirty="0">
                <a:solidFill>
                  <a:srgbClr val="FF0000"/>
                </a:solidFill>
                <a:effectLst/>
                <a:latin typeface="Calibri" panose="020F0502020204030204" pitchFamily="34" charset="0"/>
                <a:cs typeface="Calibri" panose="020F0502020204030204" pitchFamily="34" charset="0"/>
              </a:rPr>
              <a:t>Bài 1</a:t>
            </a:r>
          </a:p>
          <a:p>
            <a:pPr algn="just" latinLnBrk="0"/>
            <a:r>
              <a:rPr lang="vi-VN" sz="3200" b="1" i="0" dirty="0">
                <a:solidFill>
                  <a:srgbClr val="FF0000"/>
                </a:solidFill>
                <a:effectLst/>
                <a:latin typeface="Calibri" panose="020F0502020204030204" pitchFamily="34" charset="0"/>
                <a:cs typeface="Calibri" panose="020F0502020204030204" pitchFamily="34" charset="0"/>
              </a:rPr>
              <a:t>a) Tính độ dài đường gấp khúc ABCD.</a:t>
            </a:r>
          </a:p>
        </p:txBody>
      </p:sp>
      <p:pic>
        <p:nvPicPr>
          <p:cNvPr id="1026" name="Picture 2">
            <a:extLst>
              <a:ext uri="{FF2B5EF4-FFF2-40B4-BE49-F238E27FC236}">
                <a16:creationId xmlns:a16="http://schemas.microsoft.com/office/drawing/2014/main" id="{B9782CEB-5612-4A0F-8A2D-C55853EAA8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4043" y="1668981"/>
            <a:ext cx="5353398" cy="210557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904EE88-F8A8-456F-BE44-E241C91AEA33}"/>
              </a:ext>
            </a:extLst>
          </p:cNvPr>
          <p:cNvSpPr txBox="1"/>
          <p:nvPr/>
        </p:nvSpPr>
        <p:spPr>
          <a:xfrm>
            <a:off x="1212112" y="4061637"/>
            <a:ext cx="10483703" cy="430887"/>
          </a:xfrm>
          <a:prstGeom prst="rect">
            <a:avLst/>
          </a:prstGeom>
          <a:noFill/>
        </p:spPr>
        <p:txBody>
          <a:bodyPr wrap="square" lIns="0" tIns="0" rIns="0" bIns="0" rtlCol="0">
            <a:spAutoFit/>
          </a:bodyPr>
          <a:lstStyle/>
          <a:p>
            <a:pPr algn="l"/>
            <a:r>
              <a:rPr lang="vi-VN" sz="2800" b="1" dirty="0">
                <a:solidFill>
                  <a:srgbClr val="002060"/>
                </a:solidFill>
                <a:latin typeface="Calibri" panose="020F0502020204030204" pitchFamily="34" charset="0"/>
                <a:cs typeface="Calibri" panose="020F0502020204030204" pitchFamily="34" charset="0"/>
              </a:rPr>
              <a:t>Độ dài đường gấp khúc ABCD bằng tổng độ dài đoạn thẳng AB, BC, CD</a:t>
            </a:r>
          </a:p>
        </p:txBody>
      </p:sp>
      <p:sp>
        <p:nvSpPr>
          <p:cNvPr id="25" name="TextBox 24">
            <a:extLst>
              <a:ext uri="{FF2B5EF4-FFF2-40B4-BE49-F238E27FC236}">
                <a16:creationId xmlns:a16="http://schemas.microsoft.com/office/drawing/2014/main" id="{4A46A543-B474-492F-8B06-6F5FEA78DBDF}"/>
              </a:ext>
            </a:extLst>
          </p:cNvPr>
          <p:cNvSpPr txBox="1"/>
          <p:nvPr/>
        </p:nvSpPr>
        <p:spPr>
          <a:xfrm>
            <a:off x="1180214" y="4710223"/>
            <a:ext cx="10483703" cy="492443"/>
          </a:xfrm>
          <a:prstGeom prst="rect">
            <a:avLst/>
          </a:prstGeom>
          <a:noFill/>
        </p:spPr>
        <p:txBody>
          <a:bodyPr wrap="square" lIns="0" tIns="0" rIns="0" bIns="0" rtlCol="0">
            <a:spAutoFit/>
          </a:bodyPr>
          <a:lstStyle/>
          <a:p>
            <a:pPr algn="ctr"/>
            <a:r>
              <a:rPr lang="vi-VN" sz="3200" b="1" dirty="0">
                <a:solidFill>
                  <a:srgbClr val="FF0000"/>
                </a:solidFill>
                <a:latin typeface="Calibri" panose="020F0502020204030204" pitchFamily="34" charset="0"/>
                <a:cs typeface="Calibri" panose="020F0502020204030204" pitchFamily="34" charset="0"/>
              </a:rPr>
              <a:t>Độ dài đường gấp khúc ABCD là</a:t>
            </a:r>
          </a:p>
        </p:txBody>
      </p:sp>
      <p:sp>
        <p:nvSpPr>
          <p:cNvPr id="26" name="TextBox 25">
            <a:extLst>
              <a:ext uri="{FF2B5EF4-FFF2-40B4-BE49-F238E27FC236}">
                <a16:creationId xmlns:a16="http://schemas.microsoft.com/office/drawing/2014/main" id="{BB320EDD-8CBA-453C-AD6A-68DC8949D224}"/>
              </a:ext>
            </a:extLst>
          </p:cNvPr>
          <p:cNvSpPr txBox="1"/>
          <p:nvPr/>
        </p:nvSpPr>
        <p:spPr>
          <a:xfrm>
            <a:off x="1169581" y="5326912"/>
            <a:ext cx="10483703" cy="492443"/>
          </a:xfrm>
          <a:prstGeom prst="rect">
            <a:avLst/>
          </a:prstGeom>
          <a:noFill/>
        </p:spPr>
        <p:txBody>
          <a:bodyPr wrap="square" lIns="0" tIns="0" rIns="0" bIns="0" rtlCol="0">
            <a:spAutoFit/>
          </a:bodyPr>
          <a:lstStyle/>
          <a:p>
            <a:pPr algn="ctr"/>
            <a:r>
              <a:rPr lang="vi-VN" sz="3200" b="1" dirty="0">
                <a:solidFill>
                  <a:srgbClr val="FF0000"/>
                </a:solidFill>
                <a:latin typeface="Calibri" panose="020F0502020204030204" pitchFamily="34" charset="0"/>
                <a:cs typeface="Calibri" panose="020F0502020204030204" pitchFamily="34" charset="0"/>
              </a:rPr>
              <a:t>28 </a:t>
            </a:r>
            <a:r>
              <a:rPr lang="en-US" sz="3200" b="1" dirty="0">
                <a:solidFill>
                  <a:srgbClr val="FF0000"/>
                </a:solidFill>
                <a:latin typeface="Calibri" panose="020F0502020204030204" pitchFamily="34" charset="0"/>
                <a:cs typeface="Calibri" panose="020F0502020204030204" pitchFamily="34" charset="0"/>
              </a:rPr>
              <a:t>x</a:t>
            </a:r>
            <a:r>
              <a:rPr lang="vi-VN" sz="3200" b="1" dirty="0">
                <a:solidFill>
                  <a:srgbClr val="FF0000"/>
                </a:solidFill>
                <a:latin typeface="Calibri" panose="020F0502020204030204" pitchFamily="34" charset="0"/>
                <a:cs typeface="Calibri" panose="020F0502020204030204" pitchFamily="34" charset="0"/>
              </a:rPr>
              <a:t> 3 = 84 (mm)</a:t>
            </a:r>
          </a:p>
        </p:txBody>
      </p:sp>
      <p:sp>
        <p:nvSpPr>
          <p:cNvPr id="27" name="TextBox 26">
            <a:extLst>
              <a:ext uri="{FF2B5EF4-FFF2-40B4-BE49-F238E27FC236}">
                <a16:creationId xmlns:a16="http://schemas.microsoft.com/office/drawing/2014/main" id="{FD12084C-EBC9-4D9F-8F40-F81E2CDA2324}"/>
              </a:ext>
            </a:extLst>
          </p:cNvPr>
          <p:cNvSpPr txBox="1"/>
          <p:nvPr/>
        </p:nvSpPr>
        <p:spPr>
          <a:xfrm>
            <a:off x="1860698" y="5911702"/>
            <a:ext cx="10483703" cy="492443"/>
          </a:xfrm>
          <a:prstGeom prst="rect">
            <a:avLst/>
          </a:prstGeom>
          <a:noFill/>
        </p:spPr>
        <p:txBody>
          <a:bodyPr wrap="square" lIns="0" tIns="0" rIns="0" bIns="0" rtlCol="0">
            <a:spAutoFit/>
          </a:bodyPr>
          <a:lstStyle/>
          <a:p>
            <a:pPr algn="ctr"/>
            <a:r>
              <a:rPr lang="vi-VN" sz="3200" b="1" dirty="0">
                <a:solidFill>
                  <a:srgbClr val="FF0000"/>
                </a:solidFill>
                <a:latin typeface="Calibri" panose="020F0502020204030204" pitchFamily="34" charset="0"/>
                <a:cs typeface="Calibri" panose="020F0502020204030204" pitchFamily="34" charset="0"/>
              </a:rPr>
              <a:t>Đáp số: 84 mm.</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arn(inVertical)">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7177C6-E846-4AD7-838F-13A4AB471186}"/>
              </a:ext>
            </a:extLst>
          </p:cNvPr>
          <p:cNvSpPr>
            <a:spLocks noGrp="1"/>
          </p:cNvSpPr>
          <p:nvPr>
            <p:ph type="ctrTitle"/>
          </p:nvPr>
        </p:nvSpPr>
        <p:spPr/>
        <p:txBody>
          <a:bodyPr/>
          <a:lstStyle/>
          <a:p>
            <a:endParaRPr lang="en-US"/>
          </a:p>
        </p:txBody>
      </p:sp>
      <p:sp>
        <p:nvSpPr>
          <p:cNvPr id="7" name="Subtitle 6">
            <a:extLst>
              <a:ext uri="{FF2B5EF4-FFF2-40B4-BE49-F238E27FC236}">
                <a16:creationId xmlns:a16="http://schemas.microsoft.com/office/drawing/2014/main" id="{9D441A87-EE22-4091-B46D-7333BA07C1F3}"/>
              </a:ext>
            </a:extLst>
          </p:cNvPr>
          <p:cNvSpPr>
            <a:spLocks noGrp="1"/>
          </p:cNvSpPr>
          <p:nvPr>
            <p:ph type="subTitle" idx="1"/>
          </p:nvPr>
        </p:nvSpPr>
        <p:spPr/>
        <p:txBody>
          <a:bodyPr/>
          <a:lstStyle/>
          <a:p>
            <a:endParaRPr lang="en-US"/>
          </a:p>
        </p:txBody>
      </p:sp>
      <p:pic>
        <p:nvPicPr>
          <p:cNvPr id="4" name="Content Placeholder 3">
            <a:extLst>
              <a:ext uri="{FF2B5EF4-FFF2-40B4-BE49-F238E27FC236}">
                <a16:creationId xmlns:a16="http://schemas.microsoft.com/office/drawing/2014/main" id="{F3C59C32-7D8A-42ED-85E3-7E09C591086C}"/>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0" y="-1"/>
            <a:ext cx="12192000" cy="6934201"/>
          </a:xfrm>
          <a:prstGeom prst="rect">
            <a:avLst/>
          </a:prstGeom>
        </p:spPr>
      </p:pic>
      <p:pic>
        <p:nvPicPr>
          <p:cNvPr id="6" name="Picture 5">
            <a:extLst>
              <a:ext uri="{FF2B5EF4-FFF2-40B4-BE49-F238E27FC236}">
                <a16:creationId xmlns:a16="http://schemas.microsoft.com/office/drawing/2014/main" id="{5F379BC2-B948-4363-A8E6-425EF7DE23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8100"/>
            <a:ext cx="12191999" cy="6934200"/>
          </a:xfrm>
          <a:prstGeom prst="rect">
            <a:avLst/>
          </a:prstGeom>
        </p:spPr>
      </p:pic>
      <p:sp>
        <p:nvSpPr>
          <p:cNvPr id="8" name="TextBox 7">
            <a:extLst>
              <a:ext uri="{FF2B5EF4-FFF2-40B4-BE49-F238E27FC236}">
                <a16:creationId xmlns:a16="http://schemas.microsoft.com/office/drawing/2014/main" id="{79671EB8-69FF-4C08-9753-E0A077662295}"/>
              </a:ext>
            </a:extLst>
          </p:cNvPr>
          <p:cNvSpPr txBox="1"/>
          <p:nvPr/>
        </p:nvSpPr>
        <p:spPr>
          <a:xfrm>
            <a:off x="-533400" y="6312368"/>
            <a:ext cx="830317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Dãy núi Hoàng Liên Sơn</a:t>
            </a:r>
          </a:p>
        </p:txBody>
      </p:sp>
    </p:spTree>
    <p:custDataLst>
      <p:tags r:id="rId1"/>
    </p:custDataLst>
    <p:extLst>
      <p:ext uri="{BB962C8B-B14F-4D97-AF65-F5344CB8AC3E}">
        <p14:creationId xmlns:p14="http://schemas.microsoft.com/office/powerpoint/2010/main" val="3597165270"/>
      </p:ext>
    </p:extLst>
  </p:cSld>
  <p:clrMapOvr>
    <a:masterClrMapping/>
  </p:clrMapOvr>
  <mc:AlternateContent xmlns:mc="http://schemas.openxmlformats.org/markup-compatibility/2006" xmlns:p14="http://schemas.microsoft.com/office/powerpoint/2010/main">
    <mc:Choice Requires="p14">
      <p:transition spd="slow" p14:dur="2000" advTm="16249">
        <p14:prism isContent="1"/>
      </p:transition>
    </mc:Choice>
    <mc:Fallback xmlns="">
      <p:transition spd="slow" advTm="1624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1" presetClass="entr" presetSubtype="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loud 11">
            <a:extLst>
              <a:ext uri="{FF2B5EF4-FFF2-40B4-BE49-F238E27FC236}">
                <a16:creationId xmlns:a16="http://schemas.microsoft.com/office/drawing/2014/main" id="{421589DF-F509-4D9B-8AD8-DFF3B22E7E91}"/>
              </a:ext>
            </a:extLst>
          </p:cNvPr>
          <p:cNvSpPr/>
          <p:nvPr/>
        </p:nvSpPr>
        <p:spPr>
          <a:xfrm>
            <a:off x="-1066800" y="5504454"/>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3" name="Cloud 12">
            <a:extLst>
              <a:ext uri="{FF2B5EF4-FFF2-40B4-BE49-F238E27FC236}">
                <a16:creationId xmlns:a16="http://schemas.microsoft.com/office/drawing/2014/main" id="{D7446A0D-230D-461C-89E8-8A85DA928F16}"/>
              </a:ext>
            </a:extLst>
          </p:cNvPr>
          <p:cNvSpPr/>
          <p:nvPr/>
        </p:nvSpPr>
        <p:spPr>
          <a:xfrm>
            <a:off x="10858500" y="-626658"/>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4" name="Picture 13">
            <a:extLst>
              <a:ext uri="{FF2B5EF4-FFF2-40B4-BE49-F238E27FC236}">
                <a16:creationId xmlns:a16="http://schemas.microsoft.com/office/drawing/2014/main" id="{879416C9-7EE2-431A-8A2A-34A9CFC09D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778" r="17778"/>
          <a:stretch/>
        </p:blipFill>
        <p:spPr>
          <a:xfrm rot="20497982">
            <a:off x="11263396" y="73583"/>
            <a:ext cx="905228" cy="1404664"/>
          </a:xfrm>
          <a:prstGeom prst="rect">
            <a:avLst/>
          </a:prstGeom>
        </p:spPr>
      </p:pic>
      <p:pic>
        <p:nvPicPr>
          <p:cNvPr id="15" name="Picture 14">
            <a:extLst>
              <a:ext uri="{FF2B5EF4-FFF2-40B4-BE49-F238E27FC236}">
                <a16:creationId xmlns:a16="http://schemas.microsoft.com/office/drawing/2014/main" id="{D2D13E64-5661-46F6-B1A3-B0F377A5CCA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p:blipFill>
        <p:spPr>
          <a:xfrm>
            <a:off x="236399" y="5745555"/>
            <a:ext cx="708725" cy="1099745"/>
          </a:xfrm>
          <a:prstGeom prst="rect">
            <a:avLst/>
          </a:prstGeom>
        </p:spPr>
      </p:pic>
      <p:grpSp>
        <p:nvGrpSpPr>
          <p:cNvPr id="19" name="Group 18">
            <a:extLst>
              <a:ext uri="{FF2B5EF4-FFF2-40B4-BE49-F238E27FC236}">
                <a16:creationId xmlns:a16="http://schemas.microsoft.com/office/drawing/2014/main" id="{9B72E781-CDD9-49B0-8432-BD67EA481B74}"/>
              </a:ext>
            </a:extLst>
          </p:cNvPr>
          <p:cNvGrpSpPr/>
          <p:nvPr/>
        </p:nvGrpSpPr>
        <p:grpSpPr>
          <a:xfrm>
            <a:off x="1442247" y="-248594"/>
            <a:ext cx="9286875" cy="1577664"/>
            <a:chOff x="2846" y="-246"/>
            <a:chExt cx="14625" cy="3643"/>
          </a:xfrm>
        </p:grpSpPr>
        <p:grpSp>
          <p:nvGrpSpPr>
            <p:cNvPr id="20" name="Group 19">
              <a:extLst>
                <a:ext uri="{FF2B5EF4-FFF2-40B4-BE49-F238E27FC236}">
                  <a16:creationId xmlns:a16="http://schemas.microsoft.com/office/drawing/2014/main" id="{CBE6D948-E9CC-479B-917D-741B72A22971}"/>
                </a:ext>
              </a:extLst>
            </p:cNvPr>
            <p:cNvGrpSpPr/>
            <p:nvPr/>
          </p:nvGrpSpPr>
          <p:grpSpPr>
            <a:xfrm flipV="1">
              <a:off x="2846" y="-246"/>
              <a:ext cx="14625" cy="3643"/>
              <a:chOff x="749" y="5749"/>
              <a:chExt cx="14625" cy="2557"/>
            </a:xfrm>
          </p:grpSpPr>
          <p:pic>
            <p:nvPicPr>
              <p:cNvPr id="22" name="图片 8">
                <a:extLst>
                  <a:ext uri="{FF2B5EF4-FFF2-40B4-BE49-F238E27FC236}">
                    <a16:creationId xmlns:a16="http://schemas.microsoft.com/office/drawing/2014/main" id="{154DA641-FF41-48A0-8634-85EF534C283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5968"/>
              <a:stretch>
                <a:fillRect/>
              </a:stretch>
            </p:blipFill>
            <p:spPr>
              <a:xfrm flipV="1">
                <a:off x="749" y="5749"/>
                <a:ext cx="7841" cy="2557"/>
              </a:xfrm>
              <a:prstGeom prst="rect">
                <a:avLst/>
              </a:prstGeom>
            </p:spPr>
          </p:pic>
          <p:pic>
            <p:nvPicPr>
              <p:cNvPr id="23" name="图片 8">
                <a:extLst>
                  <a:ext uri="{FF2B5EF4-FFF2-40B4-BE49-F238E27FC236}">
                    <a16:creationId xmlns:a16="http://schemas.microsoft.com/office/drawing/2014/main" id="{78EA114C-FAE3-4B5C-836F-CBB0EC4A81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3911"/>
              <a:stretch>
                <a:fillRect/>
              </a:stretch>
            </p:blipFill>
            <p:spPr>
              <a:xfrm flipH="1" flipV="1">
                <a:off x="8516" y="5749"/>
                <a:ext cx="6858" cy="2557"/>
              </a:xfrm>
              <a:prstGeom prst="rect">
                <a:avLst/>
              </a:prstGeom>
            </p:spPr>
          </p:pic>
        </p:grpSp>
        <p:sp>
          <p:nvSpPr>
            <p:cNvPr id="21" name="Rounded Rectangle 40">
              <a:extLst>
                <a:ext uri="{FF2B5EF4-FFF2-40B4-BE49-F238E27FC236}">
                  <a16:creationId xmlns:a16="http://schemas.microsoft.com/office/drawing/2014/main" id="{E5A57CC9-E2CC-4443-852D-79B8CEC859FF}"/>
                </a:ext>
              </a:extLst>
            </p:cNvPr>
            <p:cNvSpPr/>
            <p:nvPr/>
          </p:nvSpPr>
          <p:spPr>
            <a:xfrm>
              <a:off x="3019" y="1006"/>
              <a:ext cx="14301" cy="210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4" name="TextBox 23">
            <a:extLst>
              <a:ext uri="{FF2B5EF4-FFF2-40B4-BE49-F238E27FC236}">
                <a16:creationId xmlns:a16="http://schemas.microsoft.com/office/drawing/2014/main" id="{6A8EC0FF-C095-433C-9581-7CB22BF675DF}"/>
              </a:ext>
            </a:extLst>
          </p:cNvPr>
          <p:cNvSpPr txBox="1"/>
          <p:nvPr/>
        </p:nvSpPr>
        <p:spPr>
          <a:xfrm>
            <a:off x="1562986" y="447675"/>
            <a:ext cx="932475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b) Quả bưởi cân nặng bao nhiêu gam?</a:t>
            </a:r>
          </a:p>
        </p:txBody>
      </p:sp>
      <p:grpSp>
        <p:nvGrpSpPr>
          <p:cNvPr id="8" name="Group 7">
            <a:extLst>
              <a:ext uri="{FF2B5EF4-FFF2-40B4-BE49-F238E27FC236}">
                <a16:creationId xmlns:a16="http://schemas.microsoft.com/office/drawing/2014/main" id="{EDD13716-B4CD-461B-91F6-F325F78C5BE8}"/>
              </a:ext>
            </a:extLst>
          </p:cNvPr>
          <p:cNvGrpSpPr/>
          <p:nvPr/>
        </p:nvGrpSpPr>
        <p:grpSpPr>
          <a:xfrm>
            <a:off x="3253562" y="1392866"/>
            <a:ext cx="6858000" cy="2977116"/>
            <a:chOff x="4136065" y="2360428"/>
            <a:chExt cx="6411433" cy="2647507"/>
          </a:xfrm>
        </p:grpSpPr>
        <p:pic>
          <p:nvPicPr>
            <p:cNvPr id="6" name="Picture 5" descr="A picture containing indoor&#10;&#10;Description automatically generated">
              <a:extLst>
                <a:ext uri="{FF2B5EF4-FFF2-40B4-BE49-F238E27FC236}">
                  <a16:creationId xmlns:a16="http://schemas.microsoft.com/office/drawing/2014/main" id="{31BEF517-127F-4DC8-B8C4-BB65029F9B24}"/>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4338637" y="2624137"/>
              <a:ext cx="5204861" cy="2383798"/>
            </a:xfrm>
            <a:prstGeom prst="rect">
              <a:avLst/>
            </a:prstGeom>
          </p:spPr>
        </p:pic>
        <p:sp>
          <p:nvSpPr>
            <p:cNvPr id="7" name="TextBox 6">
              <a:extLst>
                <a:ext uri="{FF2B5EF4-FFF2-40B4-BE49-F238E27FC236}">
                  <a16:creationId xmlns:a16="http://schemas.microsoft.com/office/drawing/2014/main" id="{EAC5E197-6FDE-4BCA-9CF5-9D79E5A10D0C}"/>
                </a:ext>
              </a:extLst>
            </p:cNvPr>
            <p:cNvSpPr txBox="1"/>
            <p:nvPr/>
          </p:nvSpPr>
          <p:spPr>
            <a:xfrm>
              <a:off x="4136065" y="2360428"/>
              <a:ext cx="1839433"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500 g</a:t>
              </a:r>
            </a:p>
          </p:txBody>
        </p:sp>
        <p:sp>
          <p:nvSpPr>
            <p:cNvPr id="28" name="TextBox 27">
              <a:extLst>
                <a:ext uri="{FF2B5EF4-FFF2-40B4-BE49-F238E27FC236}">
                  <a16:creationId xmlns:a16="http://schemas.microsoft.com/office/drawing/2014/main" id="{38E09EFB-BCB0-4810-AD0A-5F2F502C1D35}"/>
                </a:ext>
              </a:extLst>
            </p:cNvPr>
            <p:cNvSpPr txBox="1"/>
            <p:nvPr/>
          </p:nvSpPr>
          <p:spPr>
            <a:xfrm>
              <a:off x="5688419" y="2509284"/>
              <a:ext cx="1839433"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500 g</a:t>
              </a:r>
            </a:p>
          </p:txBody>
        </p:sp>
        <p:sp>
          <p:nvSpPr>
            <p:cNvPr id="29" name="TextBox 28">
              <a:extLst>
                <a:ext uri="{FF2B5EF4-FFF2-40B4-BE49-F238E27FC236}">
                  <a16:creationId xmlns:a16="http://schemas.microsoft.com/office/drawing/2014/main" id="{E0E8E740-630D-471B-A5FB-70B360D4E852}"/>
                </a:ext>
              </a:extLst>
            </p:cNvPr>
            <p:cNvSpPr txBox="1"/>
            <p:nvPr/>
          </p:nvSpPr>
          <p:spPr>
            <a:xfrm>
              <a:off x="8708065" y="2456121"/>
              <a:ext cx="1839433"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100 g</a:t>
              </a:r>
            </a:p>
          </p:txBody>
        </p:sp>
      </p:grpSp>
      <p:grpSp>
        <p:nvGrpSpPr>
          <p:cNvPr id="30" name="Group 29">
            <a:extLst>
              <a:ext uri="{FF2B5EF4-FFF2-40B4-BE49-F238E27FC236}">
                <a16:creationId xmlns:a16="http://schemas.microsoft.com/office/drawing/2014/main" id="{92C766CD-B4D8-4715-B910-B0CD576D6949}"/>
              </a:ext>
            </a:extLst>
          </p:cNvPr>
          <p:cNvGrpSpPr/>
          <p:nvPr/>
        </p:nvGrpSpPr>
        <p:grpSpPr>
          <a:xfrm>
            <a:off x="733646" y="4724557"/>
            <a:ext cx="10940903" cy="1079713"/>
            <a:chOff x="143086" y="260772"/>
            <a:chExt cx="11687829" cy="1079713"/>
          </a:xfrm>
        </p:grpSpPr>
        <p:sp>
          <p:nvSpPr>
            <p:cNvPr id="31" name="Round Single Corner Rectangle 15">
              <a:extLst>
                <a:ext uri="{FF2B5EF4-FFF2-40B4-BE49-F238E27FC236}">
                  <a16:creationId xmlns:a16="http://schemas.microsoft.com/office/drawing/2014/main" id="{F8441D59-119E-4FB6-B6D8-DD15C959BFA2}"/>
                </a:ext>
              </a:extLst>
            </p:cNvPr>
            <p:cNvSpPr/>
            <p:nvPr/>
          </p:nvSpPr>
          <p:spPr>
            <a:xfrm>
              <a:off x="143086" y="260773"/>
              <a:ext cx="11687829" cy="1079712"/>
            </a:xfrm>
            <a:prstGeom prst="round1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32" name="Text Box 3">
              <a:extLst>
                <a:ext uri="{FF2B5EF4-FFF2-40B4-BE49-F238E27FC236}">
                  <a16:creationId xmlns:a16="http://schemas.microsoft.com/office/drawing/2014/main" id="{BE79F640-22F1-4A1D-AA27-CFEBC501BF6C}"/>
                </a:ext>
              </a:extLst>
            </p:cNvPr>
            <p:cNvSpPr txBox="1"/>
            <p:nvPr/>
          </p:nvSpPr>
          <p:spPr>
            <a:xfrm>
              <a:off x="143086" y="260772"/>
              <a:ext cx="11479614" cy="923330"/>
            </a:xfrm>
            <a:prstGeom prst="rect">
              <a:avLst/>
            </a:prstGeom>
            <a:noFill/>
          </p:spPr>
          <p:txBody>
            <a:bodyPr wrap="square" rtlCol="0">
              <a:spAutoFit/>
            </a:bodyPr>
            <a:lstStyle/>
            <a:p>
              <a:pPr marL="457200" indent="-457200" algn="just" defTabSz="1219170">
                <a:buClr>
                  <a:srgbClr val="000000"/>
                </a:buClr>
                <a:buFont typeface="Arial" panose="020B0604020202020204" pitchFamily="34" charset="0"/>
                <a:buChar char="•"/>
              </a:pPr>
              <a:r>
                <a:rPr lang="en-US" sz="2700" b="1" dirty="0">
                  <a:latin typeface="Calibri" panose="020F0502020204030204" pitchFamily="34" charset="0"/>
                  <a:cs typeface="Calibri" panose="020F0502020204030204" pitchFamily="34" charset="0"/>
                </a:rPr>
                <a:t>Đ</a:t>
              </a:r>
              <a:r>
                <a:rPr lang="vi-VN" sz="2700" b="1" dirty="0">
                  <a:latin typeface="Calibri" panose="020F0502020204030204" pitchFamily="34" charset="0"/>
                  <a:cs typeface="Calibri" panose="020F0502020204030204" pitchFamily="34" charset="0"/>
                </a:rPr>
                <a:t>ĩa cân bên phải gồm quả bưởi và quả cân 100 g nặng bằng đĩa cân bên trái gồm hai quả cân 500 g. </a:t>
              </a:r>
              <a:endParaRPr lang="en-US" sz="2700" b="1" kern="0" dirty="0">
                <a:solidFill>
                  <a:srgbClr val="F4A261"/>
                </a:solidFill>
                <a:latin typeface="Calibri" panose="020F0502020204030204" pitchFamily="34" charset="0"/>
                <a:cs typeface="Calibri" panose="020F0502020204030204" pitchFamily="34" charset="0"/>
                <a:sym typeface="Arial" panose="020B0604020202020204"/>
              </a:endParaRPr>
            </a:p>
          </p:txBody>
        </p:sp>
      </p:grpSp>
      <p:sp>
        <p:nvSpPr>
          <p:cNvPr id="10" name="TextBox 9">
            <a:extLst>
              <a:ext uri="{FF2B5EF4-FFF2-40B4-BE49-F238E27FC236}">
                <a16:creationId xmlns:a16="http://schemas.microsoft.com/office/drawing/2014/main" id="{FBBDA024-C39E-4389-A81B-142327DEDEA0}"/>
              </a:ext>
            </a:extLst>
          </p:cNvPr>
          <p:cNvSpPr txBox="1"/>
          <p:nvPr/>
        </p:nvSpPr>
        <p:spPr>
          <a:xfrm>
            <a:off x="2668773" y="4401878"/>
            <a:ext cx="7485321" cy="677108"/>
          </a:xfrm>
          <a:prstGeom prst="rect">
            <a:avLst/>
          </a:prstGeom>
          <a:noFill/>
        </p:spPr>
        <p:txBody>
          <a:bodyPr wrap="square" lIns="0" tIns="0" rIns="0" bIns="0" rtlCol="0">
            <a:spAutoFit/>
          </a:bodyPr>
          <a:lstStyle/>
          <a:p>
            <a:pPr algn="ctr"/>
            <a:r>
              <a:rPr lang="vi-VN" sz="4400" b="1" dirty="0">
                <a:solidFill>
                  <a:schemeClr val="accent6">
                    <a:lumMod val="75000"/>
                  </a:schemeClr>
                </a:solidFill>
                <a:latin typeface="Calibri" panose="020F0502020204030204" pitchFamily="34" charset="0"/>
                <a:cs typeface="Calibri" panose="020F0502020204030204" pitchFamily="34" charset="0"/>
              </a:rPr>
              <a:t>Vậy quả bưởi cân nặng là:</a:t>
            </a:r>
            <a:endParaRPr lang="en-US" sz="4400" b="1" dirty="0">
              <a:solidFill>
                <a:schemeClr val="accent6">
                  <a:lumMod val="75000"/>
                </a:schemeClr>
              </a:solidFill>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413D760A-84A4-4F60-8D75-B23A3CE1CE3F}"/>
              </a:ext>
            </a:extLst>
          </p:cNvPr>
          <p:cNvSpPr txBox="1"/>
          <p:nvPr/>
        </p:nvSpPr>
        <p:spPr>
          <a:xfrm>
            <a:off x="3062177" y="5188688"/>
            <a:ext cx="7485321" cy="677108"/>
          </a:xfrm>
          <a:prstGeom prst="rect">
            <a:avLst/>
          </a:prstGeom>
          <a:noFill/>
        </p:spPr>
        <p:txBody>
          <a:bodyPr wrap="square" lIns="0" tIns="0" rIns="0" bIns="0" rtlCol="0">
            <a:spAutoFit/>
          </a:bodyPr>
          <a:lstStyle/>
          <a:p>
            <a:r>
              <a:rPr lang="vi-VN" sz="4400" b="1" dirty="0">
                <a:solidFill>
                  <a:schemeClr val="accent6">
                    <a:lumMod val="75000"/>
                  </a:schemeClr>
                </a:solidFill>
                <a:latin typeface="Calibri" panose="020F0502020204030204" pitchFamily="34" charset="0"/>
                <a:cs typeface="Calibri" panose="020F0502020204030204" pitchFamily="34" charset="0"/>
              </a:rPr>
              <a:t>500 g + 500 g - 100 g = 900 g.</a:t>
            </a:r>
            <a:endParaRPr lang="en-US" sz="4400" b="1" dirty="0">
              <a:solidFill>
                <a:schemeClr val="accent6">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632288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righ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0"/>
                                        </p:tgtEl>
                                      </p:cBhvr>
                                    </p:animEffect>
                                    <p:set>
                                      <p:cBhvr>
                                        <p:cTn id="17" dur="1" fill="hold">
                                          <p:stCondLst>
                                            <p:cond delay="499"/>
                                          </p:stCondLst>
                                        </p:cTn>
                                        <p:tgtEl>
                                          <p:spTgt spid="3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8A0B-C3D3-4A8A-AAA3-376CCFAAD32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31D8004A-78EF-4A63-89AB-82E897068D35}"/>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834BAAAE-5FF6-4567-91D5-E33B35179C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8286"/>
            <a:ext cx="12573000" cy="6886286"/>
          </a:xfrm>
          <a:prstGeom prst="rect">
            <a:avLst/>
          </a:prstGeom>
        </p:spPr>
      </p:pic>
      <p:sp>
        <p:nvSpPr>
          <p:cNvPr id="5" name="TextBox 4">
            <a:extLst>
              <a:ext uri="{FF2B5EF4-FFF2-40B4-BE49-F238E27FC236}">
                <a16:creationId xmlns:a16="http://schemas.microsoft.com/office/drawing/2014/main" id="{EE7D0EFE-2C96-4B0A-A1CA-17A956EAEF58}"/>
              </a:ext>
            </a:extLst>
          </p:cNvPr>
          <p:cNvSpPr txBox="1"/>
          <p:nvPr/>
        </p:nvSpPr>
        <p:spPr>
          <a:xfrm>
            <a:off x="-533400" y="6312368"/>
            <a:ext cx="830317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Đỉnh Fansipan</a:t>
            </a:r>
          </a:p>
        </p:txBody>
      </p:sp>
    </p:spTree>
    <p:custDataLst>
      <p:tags r:id="rId1"/>
    </p:custDataLst>
    <p:extLst>
      <p:ext uri="{BB962C8B-B14F-4D97-AF65-F5344CB8AC3E}">
        <p14:creationId xmlns:p14="http://schemas.microsoft.com/office/powerpoint/2010/main" val="1121855240"/>
      </p:ext>
    </p:extLst>
  </p:cSld>
  <p:clrMapOvr>
    <a:masterClrMapping/>
  </p:clrMapOvr>
  <mc:AlternateContent xmlns:mc="http://schemas.openxmlformats.org/markup-compatibility/2006" xmlns:p14="http://schemas.microsoft.com/office/powerpoint/2010/main">
    <mc:Choice Requires="p14">
      <p:transition spd="slow" p14:dur="1500" advTm="32633">
        <p14:window dir="vert"/>
      </p:transition>
    </mc:Choice>
    <mc:Fallback xmlns="">
      <p:transition spd="slow" advTm="3263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10.xml><?xml version="1.0" encoding="utf-8"?>
<p:tagLst xmlns:a="http://schemas.openxmlformats.org/drawingml/2006/main" xmlns:r="http://schemas.openxmlformats.org/officeDocument/2006/relationships" xmlns:p="http://schemas.openxmlformats.org/presentationml/2006/main">
  <p:tag name="TIMING" val="|1"/>
</p:tagLst>
</file>

<file path=ppt/tags/tag11.xml><?xml version="1.0" encoding="utf-8"?>
<p:tagLst xmlns:a="http://schemas.openxmlformats.org/drawingml/2006/main" xmlns:r="http://schemas.openxmlformats.org/officeDocument/2006/relationships" xmlns:p="http://schemas.openxmlformats.org/presentationml/2006/main">
  <p:tag name="FILL" val="a1"/>
</p:tagLst>
</file>

<file path=ppt/tags/tag12.xml><?xml version="1.0" encoding="utf-8"?>
<p:tagLst xmlns:a="http://schemas.openxmlformats.org/drawingml/2006/main" xmlns:r="http://schemas.openxmlformats.org/officeDocument/2006/relationships" xmlns:p="http://schemas.openxmlformats.org/presentationml/2006/main">
  <p:tag name="FILL" val="a1"/>
</p:tagLst>
</file>

<file path=ppt/tags/tag13.xml><?xml version="1.0" encoding="utf-8"?>
<p:tagLst xmlns:a="http://schemas.openxmlformats.org/drawingml/2006/main" xmlns:r="http://schemas.openxmlformats.org/officeDocument/2006/relationships" xmlns:p="http://schemas.openxmlformats.org/presentationml/2006/main">
  <p:tag name="FILL" val="a1"/>
</p:tagLst>
</file>

<file path=ppt/tags/tag14.xml><?xml version="1.0" encoding="utf-8"?>
<p:tagLst xmlns:a="http://schemas.openxmlformats.org/drawingml/2006/main" xmlns:r="http://schemas.openxmlformats.org/officeDocument/2006/relationships" xmlns:p="http://schemas.openxmlformats.org/presentationml/2006/main">
  <p:tag name="FILL" val="a1"/>
</p:tagLst>
</file>

<file path=ppt/tags/tag15.xml><?xml version="1.0" encoding="utf-8"?>
<p:tagLst xmlns:a="http://schemas.openxmlformats.org/drawingml/2006/main" xmlns:r="http://schemas.openxmlformats.org/officeDocument/2006/relationships" xmlns:p="http://schemas.openxmlformats.org/presentationml/2006/main">
  <p:tag name="FILL" val="a1"/>
</p:tagLst>
</file>

<file path=ppt/tags/tag16.xml><?xml version="1.0" encoding="utf-8"?>
<p:tagLst xmlns:a="http://schemas.openxmlformats.org/drawingml/2006/main" xmlns:r="http://schemas.openxmlformats.org/officeDocument/2006/relationships" xmlns:p="http://schemas.openxmlformats.org/presentationml/2006/main">
  <p:tag name="TIMING" val="|1.2"/>
</p:tagLst>
</file>

<file path=ppt/tags/tag17.xml><?xml version="1.0" encoding="utf-8"?>
<p:tagLst xmlns:a="http://schemas.openxmlformats.org/drawingml/2006/main" xmlns:r="http://schemas.openxmlformats.org/officeDocument/2006/relationships" xmlns:p="http://schemas.openxmlformats.org/presentationml/2006/main">
  <p:tag name="TIMING" val="|0.9|2.8|1.6|3.7|3.6"/>
</p:tagLst>
</file>

<file path=ppt/tags/tag18.xml><?xml version="1.0" encoding="utf-8"?>
<p:tagLst xmlns:a="http://schemas.openxmlformats.org/drawingml/2006/main" xmlns:r="http://schemas.openxmlformats.org/officeDocument/2006/relationships" xmlns:p="http://schemas.openxmlformats.org/presentationml/2006/main">
  <p:tag name="TIMING" val="|0.9|2.8|1.6|3.7|3.6"/>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783</Words>
  <Application>Microsoft Office PowerPoint</Application>
  <PresentationFormat>Widescreen</PresentationFormat>
  <Paragraphs>109</Paragraphs>
  <Slides>32</Slides>
  <Notes>7</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#9Slide02 Noi dung dai</vt:lpstr>
      <vt:lpstr>#9Slide02 Tieu de dai</vt:lpstr>
      <vt:lpstr>Arial</vt:lpstr>
      <vt:lpstr>Arial</vt:lpstr>
      <vt:lpstr>Calibri</vt:lpstr>
      <vt:lpstr>Cambria</vt:lpstr>
      <vt:lpstr>Tahoma</vt:lpstr>
      <vt:lpstr>Times New Roman</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36</cp:revision>
  <dcterms:created xsi:type="dcterms:W3CDTF">2022-09-25T06:55:55Z</dcterms:created>
  <dcterms:modified xsi:type="dcterms:W3CDTF">2022-09-28T10:45:53Z</dcterms:modified>
</cp:coreProperties>
</file>